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0" r:id="rId3"/>
    <p:sldId id="259" r:id="rId4"/>
    <p:sldId id="261" r:id="rId5"/>
    <p:sldId id="263" r:id="rId6"/>
    <p:sldId id="262" r:id="rId7"/>
    <p:sldId id="268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5036" autoAdjust="0"/>
  </p:normalViewPr>
  <p:slideViewPr>
    <p:cSldViewPr snapToGrid="0">
      <p:cViewPr varScale="1">
        <p:scale>
          <a:sx n="79" d="100"/>
          <a:sy n="79" d="100"/>
        </p:scale>
        <p:origin x="71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D238F-3383-45C2-B1D7-F243AB20E26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734A8-FD09-4825-8ACF-ABCA483DA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0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35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35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31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29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35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5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83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2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0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5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85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9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8ABA9-0383-4799-8438-05402F17D0D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9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9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7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0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58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8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34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07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5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57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7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18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38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5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3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8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5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1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2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9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BEA5F31-990F-4491-BCBA-393C0C9F7E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  <p:sldLayoutId id="2147483673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39758" y="4759964"/>
            <a:ext cx="9408921" cy="1446550"/>
          </a:xfrm>
          <a:prstGeom prst="rect">
            <a:avLst/>
          </a:prstGeom>
          <a:solidFill>
            <a:srgbClr val="DCF6E9"/>
          </a:solidFill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 MỪNG CÁC CON ĐẾN VỚI GIỜ HỌC TRỰC TUYẾN </a:t>
            </a:r>
            <a:endParaRPr lang="zh-CN" altLang="en-US" sz="4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Key Sounds Label - 馬鹿ふたり">
            <a:hlinkClick r:id="" action="ppaction://media"/>
            <a:extLst>
              <a:ext uri="{FF2B5EF4-FFF2-40B4-BE49-F238E27FC236}">
                <a16:creationId xmlns:a16="http://schemas.microsoft.com/office/drawing/2014/main" id="{81CC9BAC-788F-44B8-9022-60B80C3B30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00157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33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1567148" y="2264402"/>
            <a:ext cx="3016696" cy="286232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9  x  5  =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6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   :  9  =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6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   :  5  =</a:t>
            </a: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115395" y="2313677"/>
            <a:ext cx="3268666" cy="286232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9  x  6  =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6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   :  9  =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6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   :  6 =</a:t>
            </a: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8114907" y="2281927"/>
            <a:ext cx="3058307" cy="2862322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9  x  7  =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6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63   :  9  =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6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63   :  7  =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3743221" y="2257180"/>
            <a:ext cx="825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3800432" y="3337152"/>
            <a:ext cx="825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5" name="Text Box 65"/>
          <p:cNvSpPr txBox="1">
            <a:spLocks noChangeArrowheads="1"/>
          </p:cNvSpPr>
          <p:nvPr/>
        </p:nvSpPr>
        <p:spPr bwMode="auto">
          <a:xfrm>
            <a:off x="3791527" y="4351164"/>
            <a:ext cx="825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7289651" y="2279932"/>
            <a:ext cx="82525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7442187" y="3375581"/>
            <a:ext cx="82525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Text Box 68"/>
          <p:cNvSpPr txBox="1">
            <a:spLocks noChangeArrowheads="1"/>
          </p:cNvSpPr>
          <p:nvPr/>
        </p:nvSpPr>
        <p:spPr bwMode="auto">
          <a:xfrm>
            <a:off x="7322590" y="4391727"/>
            <a:ext cx="82525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10289161" y="2194910"/>
            <a:ext cx="825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10181609" y="3337152"/>
            <a:ext cx="825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</a:p>
        </p:txBody>
      </p:sp>
      <p:sp>
        <p:nvSpPr>
          <p:cNvPr id="21" name="Text Box 71"/>
          <p:cNvSpPr txBox="1">
            <a:spLocks noChangeArrowheads="1"/>
          </p:cNvSpPr>
          <p:nvPr/>
        </p:nvSpPr>
        <p:spPr bwMode="auto">
          <a:xfrm>
            <a:off x="10287467" y="4399090"/>
            <a:ext cx="8252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</p:txBody>
      </p:sp>
      <p:sp>
        <p:nvSpPr>
          <p:cNvPr id="22" name="Text Box 72"/>
          <p:cNvSpPr txBox="1">
            <a:spLocks noChangeArrowheads="1"/>
          </p:cNvSpPr>
          <p:nvPr/>
        </p:nvSpPr>
        <p:spPr bwMode="auto">
          <a:xfrm>
            <a:off x="1720158" y="1125901"/>
            <a:ext cx="43112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2: Tính nhẩm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49687" y="5906278"/>
            <a:ext cx="1063081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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kia</a:t>
            </a:r>
            <a:r>
              <a:rPr lang="en-US" sz="3600" b="1" dirty="0"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857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6530" y="-108641"/>
            <a:ext cx="3257814" cy="2083421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6337" y="146804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3400" b="1" u="sng" dirty="0">
                <a:latin typeface="Times New Roman" panose="02020603050405020304" pitchFamily="18" charset="0"/>
              </a:rPr>
              <a:t> 3: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400" b="1" dirty="0">
                <a:latin typeface="Times New Roman" panose="02020603050405020304" pitchFamily="18" charset="0"/>
              </a:rPr>
              <a:t> 45kg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gạo</a:t>
            </a:r>
            <a:r>
              <a:rPr lang="en-US" altLang="en-US" sz="3400" b="1" dirty="0">
                <a:latin typeface="Times New Roman" panose="02020603050405020304" pitchFamily="18" charset="0"/>
              </a:rPr>
              <a:t>, chia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3400" b="1" dirty="0">
                <a:latin typeface="Times New Roman" panose="02020603050405020304" pitchFamily="18" charset="0"/>
              </a:rPr>
              <a:t> 9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>
                <a:latin typeface="Times New Roman" panose="02020603050405020304" pitchFamily="18" charset="0"/>
              </a:rPr>
              <a:t>.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bao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ki</a:t>
            </a:r>
            <a:r>
              <a:rPr lang="en-US" altLang="en-US" sz="3400" b="1" dirty="0">
                <a:latin typeface="Times New Roman" panose="02020603050405020304" pitchFamily="18" charset="0"/>
              </a:rPr>
              <a:t>-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lô</a:t>
            </a:r>
            <a:r>
              <a:rPr lang="en-US" altLang="en-US" sz="3400" b="1" dirty="0">
                <a:latin typeface="Times New Roman" panose="02020603050405020304" pitchFamily="18" charset="0"/>
              </a:rPr>
              <a:t>-gam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gạo</a:t>
            </a:r>
            <a:r>
              <a:rPr lang="en-US" altLang="en-US" sz="3400" b="1" dirty="0">
                <a:latin typeface="Times New Roman" panose="02020603050405020304" pitchFamily="18" charset="0"/>
              </a:rPr>
              <a:t>?</a:t>
            </a:r>
            <a:endParaRPr lang="en-US" altLang="en-US" sz="3400" b="1" u="sng" dirty="0"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9"/>
          <p:cNvCxnSpPr>
            <a:cxnSpLocks noChangeShapeType="1"/>
          </p:cNvCxnSpPr>
          <p:nvPr/>
        </p:nvCxnSpPr>
        <p:spPr bwMode="auto">
          <a:xfrm flipH="1">
            <a:off x="2033603" y="705816"/>
            <a:ext cx="1916113" cy="0"/>
          </a:xfrm>
          <a:prstGeom prst="line">
            <a:avLst/>
          </a:prstGeom>
          <a:noFill/>
          <a:ln w="88900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9"/>
          <p:cNvCxnSpPr>
            <a:cxnSpLocks noChangeShapeType="1"/>
          </p:cNvCxnSpPr>
          <p:nvPr/>
        </p:nvCxnSpPr>
        <p:spPr bwMode="auto">
          <a:xfrm flipH="1">
            <a:off x="6402875" y="694027"/>
            <a:ext cx="1111250" cy="0"/>
          </a:xfrm>
          <a:prstGeom prst="line">
            <a:avLst/>
          </a:prstGeom>
          <a:noFill/>
          <a:ln w="92075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9"/>
          <p:cNvCxnSpPr>
            <a:cxnSpLocks noChangeShapeType="1"/>
          </p:cNvCxnSpPr>
          <p:nvPr/>
        </p:nvCxnSpPr>
        <p:spPr bwMode="auto">
          <a:xfrm flipH="1">
            <a:off x="8510823" y="716190"/>
            <a:ext cx="859514" cy="13508"/>
          </a:xfrm>
          <a:prstGeom prst="line">
            <a:avLst/>
          </a:prstGeom>
          <a:noFill/>
          <a:ln w="92075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9"/>
          <p:cNvCxnSpPr>
            <a:cxnSpLocks noChangeShapeType="1"/>
          </p:cNvCxnSpPr>
          <p:nvPr/>
        </p:nvCxnSpPr>
        <p:spPr bwMode="auto">
          <a:xfrm flipH="1">
            <a:off x="222093" y="1258075"/>
            <a:ext cx="859514" cy="13508"/>
          </a:xfrm>
          <a:prstGeom prst="line">
            <a:avLst/>
          </a:prstGeom>
          <a:noFill/>
          <a:ln w="92075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9"/>
          <p:cNvCxnSpPr>
            <a:cxnSpLocks noChangeShapeType="1"/>
          </p:cNvCxnSpPr>
          <p:nvPr/>
        </p:nvCxnSpPr>
        <p:spPr bwMode="auto">
          <a:xfrm flipH="1" flipV="1">
            <a:off x="3408479" y="1278337"/>
            <a:ext cx="2548701" cy="7240"/>
          </a:xfrm>
          <a:prstGeom prst="line">
            <a:avLst/>
          </a:prstGeom>
          <a:noFill/>
          <a:ln w="92075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710718" y="4202817"/>
            <a:ext cx="5028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45kg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4711" y="3895040"/>
            <a:ext cx="6605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= 5 (kg)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5kg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408D65-BB50-4B88-8C54-45EFCA6951B9}"/>
              </a:ext>
            </a:extLst>
          </p:cNvPr>
          <p:cNvSpPr txBox="1"/>
          <p:nvPr/>
        </p:nvSpPr>
        <p:spPr>
          <a:xfrm>
            <a:off x="1556378" y="1241251"/>
            <a:ext cx="81057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(kg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(kg) sang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41E5B-3631-4571-ADB6-0787B85B1751}"/>
              </a:ext>
            </a:extLst>
          </p:cNvPr>
          <p:cNvSpPr txBox="1"/>
          <p:nvPr/>
        </p:nvSpPr>
        <p:spPr>
          <a:xfrm>
            <a:off x="0" y="3749630"/>
            <a:ext cx="290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70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0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6530" y="-108641"/>
            <a:ext cx="3257814" cy="3131509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6337" y="146804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4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4: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45kg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9kg.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  <a:endParaRPr lang="en-US" altLang="en-US" sz="3400" b="1" u="sng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9"/>
          <p:cNvCxnSpPr>
            <a:cxnSpLocks noChangeShapeType="1"/>
          </p:cNvCxnSpPr>
          <p:nvPr/>
        </p:nvCxnSpPr>
        <p:spPr bwMode="auto">
          <a:xfrm flipH="1">
            <a:off x="2033603" y="705816"/>
            <a:ext cx="1916113" cy="0"/>
          </a:xfrm>
          <a:prstGeom prst="line">
            <a:avLst/>
          </a:prstGeom>
          <a:noFill/>
          <a:ln w="88900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9"/>
          <p:cNvCxnSpPr>
            <a:cxnSpLocks noChangeShapeType="1"/>
          </p:cNvCxnSpPr>
          <p:nvPr/>
        </p:nvCxnSpPr>
        <p:spPr bwMode="auto">
          <a:xfrm flipH="1">
            <a:off x="6638265" y="705816"/>
            <a:ext cx="1111250" cy="0"/>
          </a:xfrm>
          <a:prstGeom prst="line">
            <a:avLst/>
          </a:prstGeom>
          <a:noFill/>
          <a:ln w="92075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9"/>
          <p:cNvCxnSpPr>
            <a:cxnSpLocks noChangeShapeType="1"/>
            <a:stCxn id="7" idx="3"/>
          </p:cNvCxnSpPr>
          <p:nvPr/>
        </p:nvCxnSpPr>
        <p:spPr bwMode="auto">
          <a:xfrm flipH="1">
            <a:off x="8033266" y="716191"/>
            <a:ext cx="1337071" cy="13507"/>
          </a:xfrm>
          <a:prstGeom prst="line">
            <a:avLst/>
          </a:prstGeom>
          <a:noFill/>
          <a:ln w="92075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9"/>
          <p:cNvCxnSpPr>
            <a:cxnSpLocks noChangeShapeType="1"/>
          </p:cNvCxnSpPr>
          <p:nvPr/>
        </p:nvCxnSpPr>
        <p:spPr bwMode="auto">
          <a:xfrm flipH="1">
            <a:off x="665713" y="1262173"/>
            <a:ext cx="859514" cy="13508"/>
          </a:xfrm>
          <a:prstGeom prst="line">
            <a:avLst/>
          </a:prstGeom>
          <a:noFill/>
          <a:ln w="92075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9"/>
          <p:cNvCxnSpPr>
            <a:cxnSpLocks noChangeShapeType="1"/>
          </p:cNvCxnSpPr>
          <p:nvPr/>
        </p:nvCxnSpPr>
        <p:spPr bwMode="auto">
          <a:xfrm flipH="1" flipV="1">
            <a:off x="2991659" y="1247348"/>
            <a:ext cx="3246179" cy="5692"/>
          </a:xfrm>
          <a:prstGeom prst="line">
            <a:avLst/>
          </a:prstGeom>
          <a:noFill/>
          <a:ln w="92075" cmpd="thickThin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267481" y="1460209"/>
            <a:ext cx="5028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9kg : 1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45kg:……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9307" y="2304607"/>
            <a:ext cx="6605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= 5 (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AA934C-8822-4A65-B3B8-AE3E2858CA2E}"/>
              </a:ext>
            </a:extLst>
          </p:cNvPr>
          <p:cNvSpPr txBox="1"/>
          <p:nvPr/>
        </p:nvSpPr>
        <p:spPr>
          <a:xfrm>
            <a:off x="-184507" y="4166685"/>
            <a:ext cx="82684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sang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E3BFE8-BB97-4DD7-9649-227D02A4B33C}"/>
              </a:ext>
            </a:extLst>
          </p:cNvPr>
          <p:cNvSpPr txBox="1"/>
          <p:nvPr/>
        </p:nvSpPr>
        <p:spPr>
          <a:xfrm>
            <a:off x="-184507" y="3429000"/>
            <a:ext cx="290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21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0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6337" y="146804"/>
            <a:ext cx="503372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4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45kg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9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-gam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  <a:endParaRPr lang="en-US" altLang="en-US" sz="3400" b="1" u="sng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583" y="2046503"/>
            <a:ext cx="5133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45kg</a:t>
            </a:r>
          </a:p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61678" y="4136584"/>
            <a:ext cx="68688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= 5 (kg)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5kg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949607" y="146804"/>
            <a:ext cx="624239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4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4: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45kg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9kg.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túi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sz="3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  <a:endParaRPr lang="en-US" altLang="en-US" sz="3400" b="1" u="sng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71902" y="2197592"/>
            <a:ext cx="3433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9kg : 1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45kg:……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00390" y="4028544"/>
            <a:ext cx="4509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= 5 (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008D8-F815-4534-86CB-2A6CE6025DDD}"/>
              </a:ext>
            </a:extLst>
          </p:cNvPr>
          <p:cNvSpPr txBox="1"/>
          <p:nvPr/>
        </p:nvSpPr>
        <p:spPr>
          <a:xfrm>
            <a:off x="2681422" y="1622777"/>
            <a:ext cx="7378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1023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1020795" y="448346"/>
            <a:ext cx="9694830" cy="609532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flipH="1">
            <a:off x="3836985" y="1311191"/>
            <a:ext cx="4392616" cy="4369637"/>
          </a:xfrm>
          <a:prstGeom prst="ellipse">
            <a:avLst/>
          </a:prstGeom>
          <a:solidFill>
            <a:srgbClr val="DCF6E9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36985" y="2308950"/>
            <a:ext cx="4614725" cy="1938992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con.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3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7646" y="34209"/>
            <a:ext cx="7099020" cy="6823791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127527" y="1262728"/>
            <a:ext cx="25074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8604" y="2971634"/>
            <a:ext cx="38763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187984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-226889" y="132153"/>
            <a:ext cx="5063650" cy="3183616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725950" y="132153"/>
            <a:ext cx="8077200" cy="2031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vi-VN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</a:p>
        </p:txBody>
      </p:sp>
    </p:spTree>
    <p:extLst>
      <p:ext uri="{BB962C8B-B14F-4D97-AF65-F5344CB8AC3E}">
        <p14:creationId xmlns:p14="http://schemas.microsoft.com/office/powerpoint/2010/main" val="3372238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172"/>
          <p:cNvSpPr>
            <a:spLocks noChangeArrowheads="1"/>
          </p:cNvSpPr>
          <p:nvPr/>
        </p:nvSpPr>
        <p:spPr bwMode="auto">
          <a:xfrm>
            <a:off x="1838765" y="1820441"/>
            <a:ext cx="506381" cy="761945"/>
          </a:xfrm>
          <a:custGeom>
            <a:avLst/>
            <a:gdLst>
              <a:gd name="T0" fmla="*/ 430 w 480"/>
              <a:gd name="T1" fmla="*/ 388 h 722"/>
              <a:gd name="T2" fmla="*/ 363 w 480"/>
              <a:gd name="T3" fmla="*/ 630 h 722"/>
              <a:gd name="T4" fmla="*/ 309 w 480"/>
              <a:gd name="T5" fmla="*/ 655 h 722"/>
              <a:gd name="T6" fmla="*/ 260 w 480"/>
              <a:gd name="T7" fmla="*/ 721 h 722"/>
              <a:gd name="T8" fmla="*/ 169 w 480"/>
              <a:gd name="T9" fmla="*/ 667 h 722"/>
              <a:gd name="T10" fmla="*/ 139 w 480"/>
              <a:gd name="T11" fmla="*/ 655 h 722"/>
              <a:gd name="T12" fmla="*/ 115 w 480"/>
              <a:gd name="T13" fmla="*/ 485 h 722"/>
              <a:gd name="T14" fmla="*/ 0 w 480"/>
              <a:gd name="T15" fmla="*/ 236 h 722"/>
              <a:gd name="T16" fmla="*/ 479 w 480"/>
              <a:gd name="T17" fmla="*/ 236 h 722"/>
              <a:gd name="T18" fmla="*/ 206 w 480"/>
              <a:gd name="T19" fmla="*/ 455 h 722"/>
              <a:gd name="T20" fmla="*/ 315 w 480"/>
              <a:gd name="T21" fmla="*/ 279 h 722"/>
              <a:gd name="T22" fmla="*/ 291 w 480"/>
              <a:gd name="T23" fmla="*/ 291 h 722"/>
              <a:gd name="T24" fmla="*/ 260 w 480"/>
              <a:gd name="T25" fmla="*/ 248 h 722"/>
              <a:gd name="T26" fmla="*/ 230 w 480"/>
              <a:gd name="T27" fmla="*/ 291 h 722"/>
              <a:gd name="T28" fmla="*/ 188 w 480"/>
              <a:gd name="T29" fmla="*/ 255 h 722"/>
              <a:gd name="T30" fmla="*/ 206 w 480"/>
              <a:gd name="T31" fmla="*/ 455 h 722"/>
              <a:gd name="T32" fmla="*/ 315 w 480"/>
              <a:gd name="T33" fmla="*/ 503 h 722"/>
              <a:gd name="T34" fmla="*/ 163 w 480"/>
              <a:gd name="T35" fmla="*/ 539 h 722"/>
              <a:gd name="T36" fmla="*/ 315 w 480"/>
              <a:gd name="T37" fmla="*/ 503 h 722"/>
              <a:gd name="T38" fmla="*/ 163 w 480"/>
              <a:gd name="T39" fmla="*/ 606 h 722"/>
              <a:gd name="T40" fmla="*/ 315 w 480"/>
              <a:gd name="T41" fmla="*/ 564 h 722"/>
              <a:gd name="T42" fmla="*/ 163 w 480"/>
              <a:gd name="T43" fmla="*/ 606 h 722"/>
              <a:gd name="T44" fmla="*/ 327 w 480"/>
              <a:gd name="T45" fmla="*/ 455 h 722"/>
              <a:gd name="T46" fmla="*/ 430 w 480"/>
              <a:gd name="T47" fmla="*/ 236 h 722"/>
              <a:gd name="T48" fmla="*/ 48 w 480"/>
              <a:gd name="T49" fmla="*/ 236 h 722"/>
              <a:gd name="T50" fmla="*/ 151 w 480"/>
              <a:gd name="T51" fmla="*/ 455 h 722"/>
              <a:gd name="T52" fmla="*/ 121 w 480"/>
              <a:gd name="T53" fmla="*/ 255 h 722"/>
              <a:gd name="T54" fmla="*/ 157 w 480"/>
              <a:gd name="T55" fmla="*/ 248 h 722"/>
              <a:gd name="T56" fmla="*/ 182 w 480"/>
              <a:gd name="T57" fmla="*/ 230 h 722"/>
              <a:gd name="T58" fmla="*/ 224 w 480"/>
              <a:gd name="T59" fmla="*/ 261 h 722"/>
              <a:gd name="T60" fmla="*/ 266 w 480"/>
              <a:gd name="T61" fmla="*/ 218 h 722"/>
              <a:gd name="T62" fmla="*/ 297 w 480"/>
              <a:gd name="T63" fmla="*/ 261 h 722"/>
              <a:gd name="T64" fmla="*/ 321 w 480"/>
              <a:gd name="T65" fmla="*/ 248 h 722"/>
              <a:gd name="T66" fmla="*/ 357 w 480"/>
              <a:gd name="T67" fmla="*/ 255 h 722"/>
              <a:gd name="T68" fmla="*/ 327 w 480"/>
              <a:gd name="T69" fmla="*/ 45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0" h="722">
                <a:moveTo>
                  <a:pt x="479" y="236"/>
                </a:moveTo>
                <a:cubicBezTo>
                  <a:pt x="479" y="297"/>
                  <a:pt x="460" y="345"/>
                  <a:pt x="430" y="388"/>
                </a:cubicBezTo>
                <a:cubicBezTo>
                  <a:pt x="406" y="418"/>
                  <a:pt x="382" y="448"/>
                  <a:pt x="363" y="485"/>
                </a:cubicBezTo>
                <a:cubicBezTo>
                  <a:pt x="363" y="485"/>
                  <a:pt x="363" y="485"/>
                  <a:pt x="363" y="630"/>
                </a:cubicBezTo>
                <a:cubicBezTo>
                  <a:pt x="363" y="642"/>
                  <a:pt x="351" y="655"/>
                  <a:pt x="339" y="655"/>
                </a:cubicBezTo>
                <a:cubicBezTo>
                  <a:pt x="339" y="655"/>
                  <a:pt x="339" y="655"/>
                  <a:pt x="309" y="655"/>
                </a:cubicBezTo>
                <a:cubicBezTo>
                  <a:pt x="309" y="655"/>
                  <a:pt x="309" y="655"/>
                  <a:pt x="309" y="667"/>
                </a:cubicBezTo>
                <a:cubicBezTo>
                  <a:pt x="309" y="697"/>
                  <a:pt x="291" y="721"/>
                  <a:pt x="260" y="721"/>
                </a:cubicBezTo>
                <a:cubicBezTo>
                  <a:pt x="260" y="721"/>
                  <a:pt x="260" y="721"/>
                  <a:pt x="218" y="715"/>
                </a:cubicBezTo>
                <a:cubicBezTo>
                  <a:pt x="188" y="715"/>
                  <a:pt x="169" y="697"/>
                  <a:pt x="169" y="667"/>
                </a:cubicBezTo>
                <a:cubicBezTo>
                  <a:pt x="169" y="667"/>
                  <a:pt x="169" y="667"/>
                  <a:pt x="169" y="655"/>
                </a:cubicBezTo>
                <a:cubicBezTo>
                  <a:pt x="169" y="655"/>
                  <a:pt x="169" y="655"/>
                  <a:pt x="139" y="655"/>
                </a:cubicBezTo>
                <a:cubicBezTo>
                  <a:pt x="127" y="655"/>
                  <a:pt x="115" y="642"/>
                  <a:pt x="115" y="630"/>
                </a:cubicBezTo>
                <a:cubicBezTo>
                  <a:pt x="115" y="630"/>
                  <a:pt x="115" y="630"/>
                  <a:pt x="115" y="485"/>
                </a:cubicBezTo>
                <a:cubicBezTo>
                  <a:pt x="97" y="448"/>
                  <a:pt x="73" y="418"/>
                  <a:pt x="48" y="388"/>
                </a:cubicBezTo>
                <a:cubicBezTo>
                  <a:pt x="18" y="345"/>
                  <a:pt x="0" y="291"/>
                  <a:pt x="0" y="236"/>
                </a:cubicBezTo>
                <a:cubicBezTo>
                  <a:pt x="0" y="103"/>
                  <a:pt x="109" y="0"/>
                  <a:pt x="242" y="0"/>
                </a:cubicBezTo>
                <a:cubicBezTo>
                  <a:pt x="376" y="0"/>
                  <a:pt x="479" y="109"/>
                  <a:pt x="479" y="236"/>
                </a:cubicBezTo>
                <a:lnTo>
                  <a:pt x="479" y="236"/>
                </a:lnTo>
                <a:close/>
                <a:moveTo>
                  <a:pt x="206" y="455"/>
                </a:moveTo>
                <a:lnTo>
                  <a:pt x="273" y="455"/>
                </a:lnTo>
                <a:cubicBezTo>
                  <a:pt x="273" y="455"/>
                  <a:pt x="273" y="455"/>
                  <a:pt x="315" y="279"/>
                </a:cubicBezTo>
                <a:cubicBezTo>
                  <a:pt x="315" y="279"/>
                  <a:pt x="315" y="279"/>
                  <a:pt x="297" y="285"/>
                </a:cubicBezTo>
                <a:cubicBezTo>
                  <a:pt x="291" y="285"/>
                  <a:pt x="291" y="291"/>
                  <a:pt x="291" y="291"/>
                </a:cubicBezTo>
                <a:cubicBezTo>
                  <a:pt x="285" y="291"/>
                  <a:pt x="279" y="285"/>
                  <a:pt x="279" y="279"/>
                </a:cubicBezTo>
                <a:cubicBezTo>
                  <a:pt x="279" y="279"/>
                  <a:pt x="279" y="279"/>
                  <a:pt x="260" y="248"/>
                </a:cubicBezTo>
                <a:cubicBezTo>
                  <a:pt x="260" y="248"/>
                  <a:pt x="260" y="248"/>
                  <a:pt x="236" y="285"/>
                </a:cubicBezTo>
                <a:cubicBezTo>
                  <a:pt x="236" y="285"/>
                  <a:pt x="230" y="285"/>
                  <a:pt x="230" y="291"/>
                </a:cubicBezTo>
                <a:cubicBezTo>
                  <a:pt x="224" y="291"/>
                  <a:pt x="224" y="285"/>
                  <a:pt x="218" y="285"/>
                </a:cubicBezTo>
                <a:cubicBezTo>
                  <a:pt x="218" y="285"/>
                  <a:pt x="218" y="285"/>
                  <a:pt x="188" y="255"/>
                </a:cubicBezTo>
                <a:cubicBezTo>
                  <a:pt x="188" y="255"/>
                  <a:pt x="188" y="255"/>
                  <a:pt x="163" y="273"/>
                </a:cubicBezTo>
                <a:cubicBezTo>
                  <a:pt x="163" y="273"/>
                  <a:pt x="163" y="273"/>
                  <a:pt x="206" y="455"/>
                </a:cubicBezTo>
                <a:lnTo>
                  <a:pt x="206" y="455"/>
                </a:lnTo>
                <a:close/>
                <a:moveTo>
                  <a:pt x="315" y="503"/>
                </a:moveTo>
                <a:lnTo>
                  <a:pt x="163" y="503"/>
                </a:lnTo>
                <a:cubicBezTo>
                  <a:pt x="163" y="503"/>
                  <a:pt x="163" y="503"/>
                  <a:pt x="163" y="539"/>
                </a:cubicBezTo>
                <a:cubicBezTo>
                  <a:pt x="163" y="539"/>
                  <a:pt x="163" y="539"/>
                  <a:pt x="315" y="539"/>
                </a:cubicBezTo>
                <a:cubicBezTo>
                  <a:pt x="315" y="539"/>
                  <a:pt x="315" y="539"/>
                  <a:pt x="315" y="503"/>
                </a:cubicBezTo>
                <a:lnTo>
                  <a:pt x="315" y="503"/>
                </a:lnTo>
                <a:close/>
                <a:moveTo>
                  <a:pt x="163" y="606"/>
                </a:moveTo>
                <a:lnTo>
                  <a:pt x="315" y="606"/>
                </a:lnTo>
                <a:cubicBezTo>
                  <a:pt x="315" y="606"/>
                  <a:pt x="315" y="606"/>
                  <a:pt x="315" y="564"/>
                </a:cubicBezTo>
                <a:cubicBezTo>
                  <a:pt x="315" y="564"/>
                  <a:pt x="315" y="564"/>
                  <a:pt x="163" y="564"/>
                </a:cubicBezTo>
                <a:cubicBezTo>
                  <a:pt x="163" y="564"/>
                  <a:pt x="163" y="564"/>
                  <a:pt x="163" y="606"/>
                </a:cubicBezTo>
                <a:lnTo>
                  <a:pt x="163" y="606"/>
                </a:lnTo>
                <a:close/>
                <a:moveTo>
                  <a:pt x="327" y="455"/>
                </a:moveTo>
                <a:cubicBezTo>
                  <a:pt x="345" y="418"/>
                  <a:pt x="370" y="388"/>
                  <a:pt x="394" y="358"/>
                </a:cubicBezTo>
                <a:cubicBezTo>
                  <a:pt x="418" y="321"/>
                  <a:pt x="430" y="285"/>
                  <a:pt x="430" y="236"/>
                </a:cubicBezTo>
                <a:cubicBezTo>
                  <a:pt x="430" y="133"/>
                  <a:pt x="345" y="49"/>
                  <a:pt x="242" y="49"/>
                </a:cubicBezTo>
                <a:cubicBezTo>
                  <a:pt x="133" y="49"/>
                  <a:pt x="48" y="133"/>
                  <a:pt x="48" y="236"/>
                </a:cubicBezTo>
                <a:cubicBezTo>
                  <a:pt x="48" y="285"/>
                  <a:pt x="60" y="321"/>
                  <a:pt x="85" y="358"/>
                </a:cubicBezTo>
                <a:cubicBezTo>
                  <a:pt x="109" y="388"/>
                  <a:pt x="133" y="418"/>
                  <a:pt x="151" y="455"/>
                </a:cubicBezTo>
                <a:cubicBezTo>
                  <a:pt x="151" y="455"/>
                  <a:pt x="151" y="455"/>
                  <a:pt x="169" y="455"/>
                </a:cubicBezTo>
                <a:cubicBezTo>
                  <a:pt x="169" y="455"/>
                  <a:pt x="169" y="455"/>
                  <a:pt x="121" y="255"/>
                </a:cubicBezTo>
                <a:cubicBezTo>
                  <a:pt x="121" y="242"/>
                  <a:pt x="127" y="236"/>
                  <a:pt x="133" y="230"/>
                </a:cubicBezTo>
                <a:cubicBezTo>
                  <a:pt x="145" y="230"/>
                  <a:pt x="157" y="236"/>
                  <a:pt x="157" y="248"/>
                </a:cubicBezTo>
                <a:lnTo>
                  <a:pt x="157" y="248"/>
                </a:lnTo>
                <a:cubicBezTo>
                  <a:pt x="157" y="248"/>
                  <a:pt x="157" y="248"/>
                  <a:pt x="182" y="230"/>
                </a:cubicBezTo>
                <a:cubicBezTo>
                  <a:pt x="188" y="224"/>
                  <a:pt x="194" y="230"/>
                  <a:pt x="200" y="230"/>
                </a:cubicBezTo>
                <a:cubicBezTo>
                  <a:pt x="200" y="230"/>
                  <a:pt x="200" y="230"/>
                  <a:pt x="224" y="261"/>
                </a:cubicBezTo>
                <a:cubicBezTo>
                  <a:pt x="224" y="261"/>
                  <a:pt x="224" y="261"/>
                  <a:pt x="254" y="218"/>
                </a:cubicBezTo>
                <a:cubicBezTo>
                  <a:pt x="260" y="218"/>
                  <a:pt x="260" y="218"/>
                  <a:pt x="266" y="218"/>
                </a:cubicBezTo>
                <a:cubicBezTo>
                  <a:pt x="273" y="218"/>
                  <a:pt x="273" y="218"/>
                  <a:pt x="279" y="224"/>
                </a:cubicBezTo>
                <a:cubicBezTo>
                  <a:pt x="279" y="224"/>
                  <a:pt x="279" y="224"/>
                  <a:pt x="297" y="261"/>
                </a:cubicBezTo>
                <a:cubicBezTo>
                  <a:pt x="297" y="261"/>
                  <a:pt x="297" y="261"/>
                  <a:pt x="321" y="248"/>
                </a:cubicBezTo>
                <a:lnTo>
                  <a:pt x="321" y="248"/>
                </a:lnTo>
                <a:cubicBezTo>
                  <a:pt x="327" y="236"/>
                  <a:pt x="333" y="230"/>
                  <a:pt x="345" y="230"/>
                </a:cubicBezTo>
                <a:cubicBezTo>
                  <a:pt x="351" y="236"/>
                  <a:pt x="357" y="242"/>
                  <a:pt x="357" y="255"/>
                </a:cubicBezTo>
                <a:cubicBezTo>
                  <a:pt x="357" y="255"/>
                  <a:pt x="357" y="255"/>
                  <a:pt x="309" y="455"/>
                </a:cubicBezTo>
                <a:cubicBezTo>
                  <a:pt x="309" y="455"/>
                  <a:pt x="309" y="455"/>
                  <a:pt x="327" y="455"/>
                </a:cubicBezTo>
                <a:lnTo>
                  <a:pt x="327" y="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0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2252"/>
          <p:cNvSpPr>
            <a:spLocks noChangeArrowheads="1"/>
          </p:cNvSpPr>
          <p:nvPr/>
        </p:nvSpPr>
        <p:spPr bwMode="auto">
          <a:xfrm>
            <a:off x="1838765" y="3516304"/>
            <a:ext cx="506381" cy="738714"/>
          </a:xfrm>
          <a:custGeom>
            <a:avLst/>
            <a:gdLst>
              <a:gd name="T0" fmla="*/ 473 w 480"/>
              <a:gd name="T1" fmla="*/ 175 h 703"/>
              <a:gd name="T2" fmla="*/ 479 w 480"/>
              <a:gd name="T3" fmla="*/ 218 h 703"/>
              <a:gd name="T4" fmla="*/ 479 w 480"/>
              <a:gd name="T5" fmla="*/ 248 h 703"/>
              <a:gd name="T6" fmla="*/ 363 w 480"/>
              <a:gd name="T7" fmla="*/ 490 h 703"/>
              <a:gd name="T8" fmla="*/ 345 w 480"/>
              <a:gd name="T9" fmla="*/ 521 h 703"/>
              <a:gd name="T10" fmla="*/ 321 w 480"/>
              <a:gd name="T11" fmla="*/ 557 h 703"/>
              <a:gd name="T12" fmla="*/ 242 w 480"/>
              <a:gd name="T13" fmla="*/ 702 h 703"/>
              <a:gd name="T14" fmla="*/ 103 w 480"/>
              <a:gd name="T15" fmla="*/ 478 h 703"/>
              <a:gd name="T16" fmla="*/ 0 w 480"/>
              <a:gd name="T17" fmla="*/ 266 h 703"/>
              <a:gd name="T18" fmla="*/ 0 w 480"/>
              <a:gd name="T19" fmla="*/ 248 h 703"/>
              <a:gd name="T20" fmla="*/ 0 w 480"/>
              <a:gd name="T21" fmla="*/ 218 h 703"/>
              <a:gd name="T22" fmla="*/ 236 w 480"/>
              <a:gd name="T23" fmla="*/ 0 h 703"/>
              <a:gd name="T24" fmla="*/ 460 w 480"/>
              <a:gd name="T25" fmla="*/ 145 h 703"/>
              <a:gd name="T26" fmla="*/ 473 w 480"/>
              <a:gd name="T27" fmla="*/ 175 h 703"/>
              <a:gd name="T28" fmla="*/ 473 w 480"/>
              <a:gd name="T29" fmla="*/ 175 h 703"/>
              <a:gd name="T30" fmla="*/ 236 w 480"/>
              <a:gd name="T31" fmla="*/ 327 h 703"/>
              <a:gd name="T32" fmla="*/ 327 w 480"/>
              <a:gd name="T33" fmla="*/ 236 h 703"/>
              <a:gd name="T34" fmla="*/ 242 w 480"/>
              <a:gd name="T35" fmla="*/ 145 h 703"/>
              <a:gd name="T36" fmla="*/ 151 w 480"/>
              <a:gd name="T37" fmla="*/ 224 h 703"/>
              <a:gd name="T38" fmla="*/ 151 w 480"/>
              <a:gd name="T39" fmla="*/ 242 h 703"/>
              <a:gd name="T40" fmla="*/ 157 w 480"/>
              <a:gd name="T41" fmla="*/ 266 h 703"/>
              <a:gd name="T42" fmla="*/ 236 w 480"/>
              <a:gd name="T43" fmla="*/ 327 h 703"/>
              <a:gd name="T44" fmla="*/ 236 w 480"/>
              <a:gd name="T45" fmla="*/ 327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80" h="703">
                <a:moveTo>
                  <a:pt x="473" y="175"/>
                </a:moveTo>
                <a:cubicBezTo>
                  <a:pt x="473" y="175"/>
                  <a:pt x="479" y="205"/>
                  <a:pt x="479" y="218"/>
                </a:cubicBezTo>
                <a:cubicBezTo>
                  <a:pt x="479" y="218"/>
                  <a:pt x="479" y="218"/>
                  <a:pt x="479" y="248"/>
                </a:cubicBezTo>
                <a:cubicBezTo>
                  <a:pt x="479" y="327"/>
                  <a:pt x="412" y="412"/>
                  <a:pt x="363" y="490"/>
                </a:cubicBezTo>
                <a:cubicBezTo>
                  <a:pt x="363" y="502"/>
                  <a:pt x="351" y="508"/>
                  <a:pt x="345" y="521"/>
                </a:cubicBezTo>
                <a:cubicBezTo>
                  <a:pt x="339" y="533"/>
                  <a:pt x="333" y="545"/>
                  <a:pt x="321" y="557"/>
                </a:cubicBezTo>
                <a:cubicBezTo>
                  <a:pt x="297" y="605"/>
                  <a:pt x="266" y="654"/>
                  <a:pt x="242" y="702"/>
                </a:cubicBezTo>
                <a:cubicBezTo>
                  <a:pt x="194" y="630"/>
                  <a:pt x="145" y="557"/>
                  <a:pt x="103" y="478"/>
                </a:cubicBezTo>
                <a:cubicBezTo>
                  <a:pt x="60" y="412"/>
                  <a:pt x="6" y="333"/>
                  <a:pt x="0" y="266"/>
                </a:cubicBezTo>
                <a:cubicBezTo>
                  <a:pt x="0" y="260"/>
                  <a:pt x="0" y="248"/>
                  <a:pt x="0" y="248"/>
                </a:cubicBezTo>
                <a:cubicBezTo>
                  <a:pt x="0" y="248"/>
                  <a:pt x="0" y="248"/>
                  <a:pt x="0" y="218"/>
                </a:cubicBezTo>
                <a:cubicBezTo>
                  <a:pt x="12" y="72"/>
                  <a:pt x="127" y="0"/>
                  <a:pt x="236" y="0"/>
                </a:cubicBezTo>
                <a:cubicBezTo>
                  <a:pt x="315" y="0"/>
                  <a:pt x="412" y="36"/>
                  <a:pt x="460" y="145"/>
                </a:cubicBezTo>
                <a:cubicBezTo>
                  <a:pt x="460" y="157"/>
                  <a:pt x="467" y="163"/>
                  <a:pt x="473" y="175"/>
                </a:cubicBezTo>
                <a:lnTo>
                  <a:pt x="473" y="175"/>
                </a:lnTo>
                <a:close/>
                <a:moveTo>
                  <a:pt x="236" y="327"/>
                </a:moveTo>
                <a:cubicBezTo>
                  <a:pt x="291" y="327"/>
                  <a:pt x="327" y="284"/>
                  <a:pt x="327" y="236"/>
                </a:cubicBezTo>
                <a:cubicBezTo>
                  <a:pt x="327" y="187"/>
                  <a:pt x="291" y="145"/>
                  <a:pt x="242" y="145"/>
                </a:cubicBezTo>
                <a:cubicBezTo>
                  <a:pt x="200" y="145"/>
                  <a:pt x="151" y="169"/>
                  <a:pt x="151" y="224"/>
                </a:cubicBezTo>
                <a:cubicBezTo>
                  <a:pt x="151" y="224"/>
                  <a:pt x="151" y="224"/>
                  <a:pt x="151" y="242"/>
                </a:cubicBezTo>
                <a:cubicBezTo>
                  <a:pt x="151" y="248"/>
                  <a:pt x="151" y="260"/>
                  <a:pt x="157" y="266"/>
                </a:cubicBezTo>
                <a:cubicBezTo>
                  <a:pt x="176" y="309"/>
                  <a:pt x="206" y="327"/>
                  <a:pt x="236" y="327"/>
                </a:cubicBezTo>
                <a:lnTo>
                  <a:pt x="236" y="3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0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Freeform 12"/>
          <p:cNvSpPr>
            <a:spLocks noEditPoints="1"/>
          </p:cNvSpPr>
          <p:nvPr/>
        </p:nvSpPr>
        <p:spPr bwMode="auto">
          <a:xfrm>
            <a:off x="9693645" y="3559896"/>
            <a:ext cx="595308" cy="595462"/>
          </a:xfrm>
          <a:custGeom>
            <a:avLst/>
            <a:gdLst>
              <a:gd name="T0" fmla="*/ 72 w 72"/>
              <a:gd name="T1" fmla="*/ 36 h 72"/>
              <a:gd name="T2" fmla="*/ 36 w 72"/>
              <a:gd name="T3" fmla="*/ 72 h 72"/>
              <a:gd name="T4" fmla="*/ 0 w 72"/>
              <a:gd name="T5" fmla="*/ 36 h 72"/>
              <a:gd name="T6" fmla="*/ 36 w 72"/>
              <a:gd name="T7" fmla="*/ 0 h 72"/>
              <a:gd name="T8" fmla="*/ 72 w 72"/>
              <a:gd name="T9" fmla="*/ 36 h 72"/>
              <a:gd name="T10" fmla="*/ 16 w 72"/>
              <a:gd name="T11" fmla="*/ 43 h 72"/>
              <a:gd name="T12" fmla="*/ 15 w 72"/>
              <a:gd name="T13" fmla="*/ 36 h 72"/>
              <a:gd name="T14" fmla="*/ 16 w 72"/>
              <a:gd name="T15" fmla="*/ 30 h 72"/>
              <a:gd name="T16" fmla="*/ 9 w 72"/>
              <a:gd name="T17" fmla="*/ 22 h 72"/>
              <a:gd name="T18" fmla="*/ 5 w 72"/>
              <a:gd name="T19" fmla="*/ 36 h 72"/>
              <a:gd name="T20" fmla="*/ 9 w 72"/>
              <a:gd name="T21" fmla="*/ 51 h 72"/>
              <a:gd name="T22" fmla="*/ 16 w 72"/>
              <a:gd name="T23" fmla="*/ 43 h 72"/>
              <a:gd name="T24" fmla="*/ 51 w 72"/>
              <a:gd name="T25" fmla="*/ 36 h 72"/>
              <a:gd name="T26" fmla="*/ 36 w 72"/>
              <a:gd name="T27" fmla="*/ 21 h 72"/>
              <a:gd name="T28" fmla="*/ 20 w 72"/>
              <a:gd name="T29" fmla="*/ 36 h 72"/>
              <a:gd name="T30" fmla="*/ 36 w 72"/>
              <a:gd name="T31" fmla="*/ 52 h 72"/>
              <a:gd name="T32" fmla="*/ 51 w 72"/>
              <a:gd name="T33" fmla="*/ 36 h 72"/>
              <a:gd name="T34" fmla="*/ 21 w 72"/>
              <a:gd name="T35" fmla="*/ 9 h 72"/>
              <a:gd name="T36" fmla="*/ 29 w 72"/>
              <a:gd name="T37" fmla="*/ 17 h 72"/>
              <a:gd name="T38" fmla="*/ 36 w 72"/>
              <a:gd name="T39" fmla="*/ 16 h 72"/>
              <a:gd name="T40" fmla="*/ 42 w 72"/>
              <a:gd name="T41" fmla="*/ 17 h 72"/>
              <a:gd name="T42" fmla="*/ 50 w 72"/>
              <a:gd name="T43" fmla="*/ 9 h 72"/>
              <a:gd name="T44" fmla="*/ 36 w 72"/>
              <a:gd name="T45" fmla="*/ 5 h 72"/>
              <a:gd name="T46" fmla="*/ 21 w 72"/>
              <a:gd name="T47" fmla="*/ 9 h 72"/>
              <a:gd name="T48" fmla="*/ 50 w 72"/>
              <a:gd name="T49" fmla="*/ 64 h 72"/>
              <a:gd name="T50" fmla="*/ 42 w 72"/>
              <a:gd name="T51" fmla="*/ 56 h 72"/>
              <a:gd name="T52" fmla="*/ 36 w 72"/>
              <a:gd name="T53" fmla="*/ 57 h 72"/>
              <a:gd name="T54" fmla="*/ 29 w 72"/>
              <a:gd name="T55" fmla="*/ 56 h 72"/>
              <a:gd name="T56" fmla="*/ 21 w 72"/>
              <a:gd name="T57" fmla="*/ 64 h 72"/>
              <a:gd name="T58" fmla="*/ 36 w 72"/>
              <a:gd name="T59" fmla="*/ 67 h 72"/>
              <a:gd name="T60" fmla="*/ 50 w 72"/>
              <a:gd name="T61" fmla="*/ 64 h 72"/>
              <a:gd name="T62" fmla="*/ 63 w 72"/>
              <a:gd name="T63" fmla="*/ 51 h 72"/>
              <a:gd name="T64" fmla="*/ 67 w 72"/>
              <a:gd name="T65" fmla="*/ 36 h 72"/>
              <a:gd name="T66" fmla="*/ 63 w 72"/>
              <a:gd name="T67" fmla="*/ 22 h 72"/>
              <a:gd name="T68" fmla="*/ 55 w 72"/>
              <a:gd name="T69" fmla="*/ 30 h 72"/>
              <a:gd name="T70" fmla="*/ 56 w 72"/>
              <a:gd name="T71" fmla="*/ 36 h 72"/>
              <a:gd name="T72" fmla="*/ 55 w 72"/>
              <a:gd name="T73" fmla="*/ 43 h 72"/>
              <a:gd name="T74" fmla="*/ 63 w 72"/>
              <a:gd name="T75" fmla="*/ 51 h 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" h="72">
                <a:moveTo>
                  <a:pt x="72" y="36"/>
                </a:moveTo>
                <a:cubicBezTo>
                  <a:pt x="72" y="56"/>
                  <a:pt x="56" y="72"/>
                  <a:pt x="36" y="72"/>
                </a:cubicBezTo>
                <a:cubicBezTo>
                  <a:pt x="16" y="72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lose/>
                <a:moveTo>
                  <a:pt x="16" y="43"/>
                </a:moveTo>
                <a:cubicBezTo>
                  <a:pt x="16" y="41"/>
                  <a:pt x="15" y="39"/>
                  <a:pt x="15" y="36"/>
                </a:cubicBezTo>
                <a:cubicBezTo>
                  <a:pt x="15" y="34"/>
                  <a:pt x="16" y="32"/>
                  <a:pt x="16" y="30"/>
                </a:cubicBezTo>
                <a:cubicBezTo>
                  <a:pt x="9" y="22"/>
                  <a:pt x="9" y="22"/>
                  <a:pt x="9" y="22"/>
                </a:cubicBezTo>
                <a:cubicBezTo>
                  <a:pt x="6" y="26"/>
                  <a:pt x="5" y="31"/>
                  <a:pt x="5" y="36"/>
                </a:cubicBezTo>
                <a:cubicBezTo>
                  <a:pt x="5" y="42"/>
                  <a:pt x="6" y="46"/>
                  <a:pt x="9" y="51"/>
                </a:cubicBezTo>
                <a:lnTo>
                  <a:pt x="16" y="43"/>
                </a:lnTo>
                <a:close/>
                <a:moveTo>
                  <a:pt x="51" y="36"/>
                </a:moveTo>
                <a:cubicBezTo>
                  <a:pt x="51" y="28"/>
                  <a:pt x="44" y="21"/>
                  <a:pt x="36" y="21"/>
                </a:cubicBezTo>
                <a:cubicBezTo>
                  <a:pt x="27" y="21"/>
                  <a:pt x="20" y="28"/>
                  <a:pt x="20" y="36"/>
                </a:cubicBezTo>
                <a:cubicBezTo>
                  <a:pt x="20" y="45"/>
                  <a:pt x="27" y="52"/>
                  <a:pt x="36" y="52"/>
                </a:cubicBezTo>
                <a:cubicBezTo>
                  <a:pt x="44" y="52"/>
                  <a:pt x="51" y="45"/>
                  <a:pt x="51" y="36"/>
                </a:cubicBezTo>
                <a:close/>
                <a:moveTo>
                  <a:pt x="21" y="9"/>
                </a:moveTo>
                <a:cubicBezTo>
                  <a:pt x="29" y="17"/>
                  <a:pt x="29" y="17"/>
                  <a:pt x="29" y="17"/>
                </a:cubicBezTo>
                <a:cubicBezTo>
                  <a:pt x="31" y="16"/>
                  <a:pt x="33" y="16"/>
                  <a:pt x="36" y="16"/>
                </a:cubicBezTo>
                <a:cubicBezTo>
                  <a:pt x="38" y="16"/>
                  <a:pt x="40" y="16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46" y="7"/>
                  <a:pt x="41" y="5"/>
                  <a:pt x="36" y="5"/>
                </a:cubicBezTo>
                <a:cubicBezTo>
                  <a:pt x="31" y="5"/>
                  <a:pt x="26" y="7"/>
                  <a:pt x="21" y="9"/>
                </a:cubicBezTo>
                <a:close/>
                <a:moveTo>
                  <a:pt x="50" y="64"/>
                </a:moveTo>
                <a:cubicBezTo>
                  <a:pt x="42" y="56"/>
                  <a:pt x="42" y="56"/>
                  <a:pt x="42" y="56"/>
                </a:cubicBezTo>
                <a:cubicBezTo>
                  <a:pt x="40" y="56"/>
                  <a:pt x="38" y="57"/>
                  <a:pt x="36" y="57"/>
                </a:cubicBezTo>
                <a:cubicBezTo>
                  <a:pt x="33" y="57"/>
                  <a:pt x="31" y="56"/>
                  <a:pt x="29" y="56"/>
                </a:cubicBezTo>
                <a:cubicBezTo>
                  <a:pt x="21" y="64"/>
                  <a:pt x="21" y="64"/>
                  <a:pt x="21" y="64"/>
                </a:cubicBezTo>
                <a:cubicBezTo>
                  <a:pt x="26" y="66"/>
                  <a:pt x="31" y="67"/>
                  <a:pt x="36" y="67"/>
                </a:cubicBezTo>
                <a:cubicBezTo>
                  <a:pt x="41" y="67"/>
                  <a:pt x="46" y="66"/>
                  <a:pt x="50" y="64"/>
                </a:cubicBezTo>
                <a:close/>
                <a:moveTo>
                  <a:pt x="63" y="51"/>
                </a:moveTo>
                <a:cubicBezTo>
                  <a:pt x="65" y="46"/>
                  <a:pt x="67" y="42"/>
                  <a:pt x="67" y="36"/>
                </a:cubicBezTo>
                <a:cubicBezTo>
                  <a:pt x="67" y="31"/>
                  <a:pt x="65" y="26"/>
                  <a:pt x="63" y="22"/>
                </a:cubicBezTo>
                <a:cubicBezTo>
                  <a:pt x="55" y="30"/>
                  <a:pt x="55" y="30"/>
                  <a:pt x="55" y="30"/>
                </a:cubicBezTo>
                <a:cubicBezTo>
                  <a:pt x="56" y="32"/>
                  <a:pt x="56" y="34"/>
                  <a:pt x="56" y="36"/>
                </a:cubicBezTo>
                <a:cubicBezTo>
                  <a:pt x="56" y="39"/>
                  <a:pt x="56" y="41"/>
                  <a:pt x="55" y="43"/>
                </a:cubicBezTo>
                <a:lnTo>
                  <a:pt x="63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 sz="1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Freeform 63"/>
          <p:cNvSpPr>
            <a:spLocks noEditPoints="1"/>
          </p:cNvSpPr>
          <p:nvPr/>
        </p:nvSpPr>
        <p:spPr bwMode="auto">
          <a:xfrm>
            <a:off x="9679408" y="1947754"/>
            <a:ext cx="627175" cy="456584"/>
          </a:xfrm>
          <a:custGeom>
            <a:avLst/>
            <a:gdLst>
              <a:gd name="T0" fmla="*/ 62 w 78"/>
              <a:gd name="T1" fmla="*/ 57 h 57"/>
              <a:gd name="T2" fmla="*/ 18 w 78"/>
              <a:gd name="T3" fmla="*/ 57 h 57"/>
              <a:gd name="T4" fmla="*/ 0 w 78"/>
              <a:gd name="T5" fmla="*/ 39 h 57"/>
              <a:gd name="T6" fmla="*/ 11 w 78"/>
              <a:gd name="T7" fmla="*/ 23 h 57"/>
              <a:gd name="T8" fmla="*/ 11 w 78"/>
              <a:gd name="T9" fmla="*/ 21 h 57"/>
              <a:gd name="T10" fmla="*/ 31 w 78"/>
              <a:gd name="T11" fmla="*/ 0 h 57"/>
              <a:gd name="T12" fmla="*/ 50 w 78"/>
              <a:gd name="T13" fmla="*/ 13 h 57"/>
              <a:gd name="T14" fmla="*/ 57 w 78"/>
              <a:gd name="T15" fmla="*/ 11 h 57"/>
              <a:gd name="T16" fmla="*/ 67 w 78"/>
              <a:gd name="T17" fmla="*/ 21 h 57"/>
              <a:gd name="T18" fmla="*/ 66 w 78"/>
              <a:gd name="T19" fmla="*/ 27 h 57"/>
              <a:gd name="T20" fmla="*/ 78 w 78"/>
              <a:gd name="T21" fmla="*/ 42 h 57"/>
              <a:gd name="T22" fmla="*/ 62 w 78"/>
              <a:gd name="T23" fmla="*/ 57 h 57"/>
              <a:gd name="T24" fmla="*/ 51 w 78"/>
              <a:gd name="T25" fmla="*/ 31 h 57"/>
              <a:gd name="T26" fmla="*/ 42 w 78"/>
              <a:gd name="T27" fmla="*/ 31 h 57"/>
              <a:gd name="T28" fmla="*/ 42 w 78"/>
              <a:gd name="T29" fmla="*/ 17 h 57"/>
              <a:gd name="T30" fmla="*/ 40 w 78"/>
              <a:gd name="T31" fmla="*/ 16 h 57"/>
              <a:gd name="T32" fmla="*/ 33 w 78"/>
              <a:gd name="T33" fmla="*/ 16 h 57"/>
              <a:gd name="T34" fmla="*/ 31 w 78"/>
              <a:gd name="T35" fmla="*/ 17 h 57"/>
              <a:gd name="T36" fmla="*/ 31 w 78"/>
              <a:gd name="T37" fmla="*/ 31 h 57"/>
              <a:gd name="T38" fmla="*/ 22 w 78"/>
              <a:gd name="T39" fmla="*/ 31 h 57"/>
              <a:gd name="T40" fmla="*/ 21 w 78"/>
              <a:gd name="T41" fmla="*/ 33 h 57"/>
              <a:gd name="T42" fmla="*/ 21 w 78"/>
              <a:gd name="T43" fmla="*/ 34 h 57"/>
              <a:gd name="T44" fmla="*/ 36 w 78"/>
              <a:gd name="T45" fmla="*/ 48 h 57"/>
              <a:gd name="T46" fmla="*/ 36 w 78"/>
              <a:gd name="T47" fmla="*/ 48 h 57"/>
              <a:gd name="T48" fmla="*/ 37 w 78"/>
              <a:gd name="T49" fmla="*/ 48 h 57"/>
              <a:gd name="T50" fmla="*/ 51 w 78"/>
              <a:gd name="T51" fmla="*/ 34 h 57"/>
              <a:gd name="T52" fmla="*/ 52 w 78"/>
              <a:gd name="T53" fmla="*/ 33 h 57"/>
              <a:gd name="T54" fmla="*/ 51 w 78"/>
              <a:gd name="T55" fmla="*/ 31 h 5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243797" tIns="121899" rIns="243797" bIns="121899"/>
          <a:lstStyle/>
          <a:p>
            <a:endParaRPr lang="en-US" sz="1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>
            <a:off x="4169697" y="1405205"/>
            <a:ext cx="1788556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9 x 1 = 9</a:t>
            </a:r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6644147" y="1384380"/>
            <a:ext cx="1799098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: 9 = 1</a:t>
            </a:r>
          </a:p>
        </p:txBody>
      </p:sp>
      <p:sp>
        <p:nvSpPr>
          <p:cNvPr id="84" name="Text Box 12"/>
          <p:cNvSpPr txBox="1">
            <a:spLocks noChangeArrowheads="1"/>
          </p:cNvSpPr>
          <p:nvPr/>
        </p:nvSpPr>
        <p:spPr bwMode="auto">
          <a:xfrm>
            <a:off x="4084734" y="2474229"/>
            <a:ext cx="2026709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9 x 2 = 18</a:t>
            </a:r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6578137" y="2404338"/>
            <a:ext cx="2012143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18 : 9 = 2</a:t>
            </a:r>
          </a:p>
        </p:txBody>
      </p:sp>
      <p:sp>
        <p:nvSpPr>
          <p:cNvPr id="86" name="Text Box 14"/>
          <p:cNvSpPr txBox="1">
            <a:spLocks noChangeArrowheads="1"/>
          </p:cNvSpPr>
          <p:nvPr/>
        </p:nvSpPr>
        <p:spPr bwMode="auto">
          <a:xfrm>
            <a:off x="6723883" y="3487939"/>
            <a:ext cx="1820709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: 9 = 3</a:t>
            </a:r>
          </a:p>
        </p:txBody>
      </p:sp>
      <p:sp>
        <p:nvSpPr>
          <p:cNvPr id="87" name="Text Box 27"/>
          <p:cNvSpPr txBox="1">
            <a:spLocks noChangeArrowheads="1"/>
          </p:cNvSpPr>
          <p:nvPr/>
        </p:nvSpPr>
        <p:spPr bwMode="auto">
          <a:xfrm>
            <a:off x="4490059" y="3487939"/>
            <a:ext cx="1979824" cy="5847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x 3 = 27</a:t>
            </a:r>
          </a:p>
        </p:txBody>
      </p:sp>
      <p:sp>
        <p:nvSpPr>
          <p:cNvPr id="88" name="Text Box 34"/>
          <p:cNvSpPr txBox="1">
            <a:spLocks noChangeArrowheads="1"/>
          </p:cNvSpPr>
          <p:nvPr/>
        </p:nvSpPr>
        <p:spPr bwMode="auto">
          <a:xfrm>
            <a:off x="8993514" y="1987922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: 9 =  3  </a:t>
            </a:r>
          </a:p>
        </p:txBody>
      </p:sp>
      <p:sp>
        <p:nvSpPr>
          <p:cNvPr id="89" name="Text Box 39"/>
          <p:cNvSpPr txBox="1">
            <a:spLocks noChangeArrowheads="1"/>
          </p:cNvSpPr>
          <p:nvPr/>
        </p:nvSpPr>
        <p:spPr bwMode="auto">
          <a:xfrm>
            <a:off x="8980814" y="1530722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18 : 9 =  2</a:t>
            </a:r>
          </a:p>
        </p:txBody>
      </p:sp>
      <p:sp>
        <p:nvSpPr>
          <p:cNvPr id="90" name="Text Box 55"/>
          <p:cNvSpPr txBox="1">
            <a:spLocks noChangeArrowheads="1"/>
          </p:cNvSpPr>
          <p:nvPr/>
        </p:nvSpPr>
        <p:spPr bwMode="auto">
          <a:xfrm>
            <a:off x="8980814" y="2465964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: 9 =    </a:t>
            </a:r>
          </a:p>
        </p:txBody>
      </p:sp>
      <p:sp>
        <p:nvSpPr>
          <p:cNvPr id="91" name="Rectangle 62"/>
          <p:cNvSpPr>
            <a:spLocks noChangeArrowheads="1"/>
          </p:cNvSpPr>
          <p:nvPr/>
        </p:nvSpPr>
        <p:spPr bwMode="auto">
          <a:xfrm>
            <a:off x="8870535" y="1079858"/>
            <a:ext cx="2447079" cy="4996201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 Box 91"/>
          <p:cNvSpPr txBox="1">
            <a:spLocks noChangeArrowheads="1"/>
          </p:cNvSpPr>
          <p:nvPr/>
        </p:nvSpPr>
        <p:spPr bwMode="auto">
          <a:xfrm>
            <a:off x="9082414" y="2987748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45 : 9 =  </a:t>
            </a:r>
          </a:p>
        </p:txBody>
      </p:sp>
      <p:sp>
        <p:nvSpPr>
          <p:cNvPr id="93" name="Text Box 92"/>
          <p:cNvSpPr txBox="1">
            <a:spLocks noChangeArrowheads="1"/>
          </p:cNvSpPr>
          <p:nvPr/>
        </p:nvSpPr>
        <p:spPr bwMode="auto">
          <a:xfrm>
            <a:off x="9069714" y="3441773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54 : 9 =  </a:t>
            </a:r>
          </a:p>
        </p:txBody>
      </p:sp>
      <p:sp>
        <p:nvSpPr>
          <p:cNvPr id="94" name="Text Box 93"/>
          <p:cNvSpPr txBox="1">
            <a:spLocks noChangeArrowheads="1"/>
          </p:cNvSpPr>
          <p:nvPr/>
        </p:nvSpPr>
        <p:spPr bwMode="auto">
          <a:xfrm>
            <a:off x="9082414" y="3913261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63 : 9 =  </a:t>
            </a:r>
          </a:p>
        </p:txBody>
      </p:sp>
      <p:sp>
        <p:nvSpPr>
          <p:cNvPr id="95" name="Text Box 94"/>
          <p:cNvSpPr txBox="1">
            <a:spLocks noChangeArrowheads="1"/>
          </p:cNvSpPr>
          <p:nvPr/>
        </p:nvSpPr>
        <p:spPr bwMode="auto">
          <a:xfrm>
            <a:off x="9082414" y="4351411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72 : 9 =  </a:t>
            </a:r>
          </a:p>
        </p:txBody>
      </p:sp>
      <p:sp>
        <p:nvSpPr>
          <p:cNvPr id="96" name="Text Box 95"/>
          <p:cNvSpPr txBox="1">
            <a:spLocks noChangeArrowheads="1"/>
          </p:cNvSpPr>
          <p:nvPr/>
        </p:nvSpPr>
        <p:spPr bwMode="auto">
          <a:xfrm>
            <a:off x="9058601" y="4816548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81 : 9 =  </a:t>
            </a:r>
          </a:p>
        </p:txBody>
      </p:sp>
      <p:sp>
        <p:nvSpPr>
          <p:cNvPr id="97" name="Text Box 96"/>
          <p:cNvSpPr txBox="1">
            <a:spLocks noChangeArrowheads="1"/>
          </p:cNvSpPr>
          <p:nvPr/>
        </p:nvSpPr>
        <p:spPr bwMode="auto">
          <a:xfrm>
            <a:off x="9057014" y="5207073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: 9 =</a:t>
            </a: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10546338" y="2418848"/>
            <a:ext cx="458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10601421" y="2955643"/>
            <a:ext cx="4924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10506737" y="3425898"/>
            <a:ext cx="595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10517498" y="3895288"/>
            <a:ext cx="4924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10616552" y="4333517"/>
            <a:ext cx="4924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10620978" y="4778380"/>
            <a:ext cx="595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10469268" y="5180730"/>
            <a:ext cx="6976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grpSp>
        <p:nvGrpSpPr>
          <p:cNvPr id="105" name="Group 95"/>
          <p:cNvGrpSpPr>
            <a:grpSpLocks/>
          </p:cNvGrpSpPr>
          <p:nvPr/>
        </p:nvGrpSpPr>
        <p:grpSpPr bwMode="auto">
          <a:xfrm>
            <a:off x="1880204" y="1460011"/>
            <a:ext cx="728662" cy="842170"/>
            <a:chOff x="864" y="1344"/>
            <a:chExt cx="624" cy="912"/>
          </a:xfrm>
          <a:solidFill>
            <a:srgbClr val="FFFFFF"/>
          </a:solidFill>
        </p:grpSpPr>
        <p:sp>
          <p:nvSpPr>
            <p:cNvPr id="106" name="Rectangle 64"/>
            <p:cNvSpPr>
              <a:spLocks noChangeArrowheads="1"/>
            </p:cNvSpPr>
            <p:nvPr/>
          </p:nvSpPr>
          <p:spPr bwMode="auto">
            <a:xfrm>
              <a:off x="864" y="1344"/>
              <a:ext cx="624" cy="912"/>
            </a:xfrm>
            <a:prstGeom prst="rect">
              <a:avLst/>
            </a:prstGeom>
            <a:grpFill/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Oval 76"/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Oval 77"/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Oval 78"/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Oval 79"/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Oval 80"/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Oval 81"/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Oval 82"/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Oval 83"/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Oval 84"/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Group 95"/>
          <p:cNvGrpSpPr>
            <a:grpSpLocks/>
          </p:cNvGrpSpPr>
          <p:nvPr/>
        </p:nvGrpSpPr>
        <p:grpSpPr bwMode="auto">
          <a:xfrm>
            <a:off x="1909971" y="2499824"/>
            <a:ext cx="728662" cy="842170"/>
            <a:chOff x="864" y="1344"/>
            <a:chExt cx="624" cy="912"/>
          </a:xfrm>
          <a:solidFill>
            <a:srgbClr val="FFFFFF"/>
          </a:solidFill>
        </p:grpSpPr>
        <p:sp>
          <p:nvSpPr>
            <p:cNvPr id="117" name="Rectangle 64"/>
            <p:cNvSpPr>
              <a:spLocks noChangeArrowheads="1"/>
            </p:cNvSpPr>
            <p:nvPr/>
          </p:nvSpPr>
          <p:spPr bwMode="auto">
            <a:xfrm>
              <a:off x="864" y="1344"/>
              <a:ext cx="624" cy="912"/>
            </a:xfrm>
            <a:prstGeom prst="rect">
              <a:avLst/>
            </a:prstGeom>
            <a:grpFill/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Oval 76"/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Oval 77"/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Oval 78"/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Oval 79"/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Oval 81"/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Oval 83"/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Oval 84"/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 95"/>
          <p:cNvGrpSpPr>
            <a:grpSpLocks/>
          </p:cNvGrpSpPr>
          <p:nvPr/>
        </p:nvGrpSpPr>
        <p:grpSpPr bwMode="auto">
          <a:xfrm>
            <a:off x="2750754" y="2513282"/>
            <a:ext cx="728662" cy="842170"/>
            <a:chOff x="864" y="1344"/>
            <a:chExt cx="624" cy="912"/>
          </a:xfrm>
          <a:solidFill>
            <a:srgbClr val="FFFFFF"/>
          </a:solidFill>
        </p:grpSpPr>
        <p:sp>
          <p:nvSpPr>
            <p:cNvPr id="128" name="Rectangle 64"/>
            <p:cNvSpPr>
              <a:spLocks noChangeArrowheads="1"/>
            </p:cNvSpPr>
            <p:nvPr/>
          </p:nvSpPr>
          <p:spPr bwMode="auto">
            <a:xfrm>
              <a:off x="864" y="1344"/>
              <a:ext cx="624" cy="912"/>
            </a:xfrm>
            <a:prstGeom prst="rect">
              <a:avLst/>
            </a:prstGeom>
            <a:grpFill/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Oval 76"/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Oval 77"/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Oval 78"/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Oval 79"/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Oval 80"/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Oval 81"/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Oval 82"/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Oval 83"/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Oval 84"/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8" name="Group 95"/>
          <p:cNvGrpSpPr>
            <a:grpSpLocks/>
          </p:cNvGrpSpPr>
          <p:nvPr/>
        </p:nvGrpSpPr>
        <p:grpSpPr bwMode="auto">
          <a:xfrm>
            <a:off x="1894216" y="3598232"/>
            <a:ext cx="728662" cy="842170"/>
            <a:chOff x="864" y="1344"/>
            <a:chExt cx="624" cy="912"/>
          </a:xfrm>
          <a:solidFill>
            <a:srgbClr val="FFFFFF"/>
          </a:solidFill>
        </p:grpSpPr>
        <p:sp>
          <p:nvSpPr>
            <p:cNvPr id="139" name="Rectangle 64"/>
            <p:cNvSpPr>
              <a:spLocks noChangeArrowheads="1"/>
            </p:cNvSpPr>
            <p:nvPr/>
          </p:nvSpPr>
          <p:spPr bwMode="auto">
            <a:xfrm>
              <a:off x="864" y="1344"/>
              <a:ext cx="624" cy="912"/>
            </a:xfrm>
            <a:prstGeom prst="rect">
              <a:avLst/>
            </a:prstGeom>
            <a:grpFill/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76"/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Oval 77"/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Oval 78"/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Oval 79"/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Oval 80"/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Oval 81"/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Oval 82"/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Oval 83"/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Oval 84"/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9" name="Group 95"/>
          <p:cNvGrpSpPr>
            <a:grpSpLocks/>
          </p:cNvGrpSpPr>
          <p:nvPr/>
        </p:nvGrpSpPr>
        <p:grpSpPr bwMode="auto">
          <a:xfrm>
            <a:off x="2768247" y="3598232"/>
            <a:ext cx="728662" cy="842170"/>
            <a:chOff x="864" y="1344"/>
            <a:chExt cx="624" cy="912"/>
          </a:xfrm>
          <a:solidFill>
            <a:srgbClr val="FFFFFF"/>
          </a:solidFill>
        </p:grpSpPr>
        <p:sp>
          <p:nvSpPr>
            <p:cNvPr id="150" name="Rectangle 64"/>
            <p:cNvSpPr>
              <a:spLocks noChangeArrowheads="1"/>
            </p:cNvSpPr>
            <p:nvPr/>
          </p:nvSpPr>
          <p:spPr bwMode="auto">
            <a:xfrm>
              <a:off x="864" y="1344"/>
              <a:ext cx="624" cy="912"/>
            </a:xfrm>
            <a:prstGeom prst="rect">
              <a:avLst/>
            </a:prstGeom>
            <a:grpFill/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Oval 76"/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Oval 77"/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Oval 78"/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Oval 79"/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Oval 80"/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Oval 81"/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Oval 82"/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Oval 83"/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Oval 84"/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0" name="Group 95"/>
          <p:cNvGrpSpPr>
            <a:grpSpLocks/>
          </p:cNvGrpSpPr>
          <p:nvPr/>
        </p:nvGrpSpPr>
        <p:grpSpPr bwMode="auto">
          <a:xfrm>
            <a:off x="3587397" y="3598232"/>
            <a:ext cx="728662" cy="842170"/>
            <a:chOff x="864" y="1344"/>
            <a:chExt cx="624" cy="912"/>
          </a:xfrm>
          <a:solidFill>
            <a:srgbClr val="FFFFFF"/>
          </a:solidFill>
        </p:grpSpPr>
        <p:sp>
          <p:nvSpPr>
            <p:cNvPr id="161" name="Rectangle 64"/>
            <p:cNvSpPr>
              <a:spLocks noChangeArrowheads="1"/>
            </p:cNvSpPr>
            <p:nvPr/>
          </p:nvSpPr>
          <p:spPr bwMode="auto">
            <a:xfrm>
              <a:off x="864" y="1344"/>
              <a:ext cx="624" cy="912"/>
            </a:xfrm>
            <a:prstGeom prst="rect">
              <a:avLst/>
            </a:prstGeom>
            <a:grpFill/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Oval 76"/>
            <p:cNvSpPr>
              <a:spLocks noChangeArrowheads="1"/>
            </p:cNvSpPr>
            <p:nvPr/>
          </p:nvSpPr>
          <p:spPr bwMode="auto">
            <a:xfrm>
              <a:off x="912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Oval 77"/>
            <p:cNvSpPr>
              <a:spLocks noChangeArrowheads="1"/>
            </p:cNvSpPr>
            <p:nvPr/>
          </p:nvSpPr>
          <p:spPr bwMode="auto">
            <a:xfrm>
              <a:off x="1104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Oval 78"/>
            <p:cNvSpPr>
              <a:spLocks noChangeArrowheads="1"/>
            </p:cNvSpPr>
            <p:nvPr/>
          </p:nvSpPr>
          <p:spPr bwMode="auto">
            <a:xfrm>
              <a:off x="1296" y="1392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Oval 79"/>
            <p:cNvSpPr>
              <a:spLocks noChangeArrowheads="1"/>
            </p:cNvSpPr>
            <p:nvPr/>
          </p:nvSpPr>
          <p:spPr bwMode="auto">
            <a:xfrm>
              <a:off x="912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Oval 80"/>
            <p:cNvSpPr>
              <a:spLocks noChangeArrowheads="1"/>
            </p:cNvSpPr>
            <p:nvPr/>
          </p:nvSpPr>
          <p:spPr bwMode="auto">
            <a:xfrm>
              <a:off x="1104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Oval 81"/>
            <p:cNvSpPr>
              <a:spLocks noChangeArrowheads="1"/>
            </p:cNvSpPr>
            <p:nvPr/>
          </p:nvSpPr>
          <p:spPr bwMode="auto">
            <a:xfrm>
              <a:off x="1296" y="1680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Oval 82"/>
            <p:cNvSpPr>
              <a:spLocks noChangeArrowheads="1"/>
            </p:cNvSpPr>
            <p:nvPr/>
          </p:nvSpPr>
          <p:spPr bwMode="auto">
            <a:xfrm>
              <a:off x="912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Oval 83"/>
            <p:cNvSpPr>
              <a:spLocks noChangeArrowheads="1"/>
            </p:cNvSpPr>
            <p:nvPr/>
          </p:nvSpPr>
          <p:spPr bwMode="auto">
            <a:xfrm>
              <a:off x="1104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Oval 84"/>
            <p:cNvSpPr>
              <a:spLocks noChangeArrowheads="1"/>
            </p:cNvSpPr>
            <p:nvPr/>
          </p:nvSpPr>
          <p:spPr bwMode="auto">
            <a:xfrm>
              <a:off x="1296" y="1968"/>
              <a:ext cx="144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1" name="Text Box 42"/>
          <p:cNvSpPr txBox="1">
            <a:spLocks noChangeArrowheads="1"/>
          </p:cNvSpPr>
          <p:nvPr/>
        </p:nvSpPr>
        <p:spPr bwMode="auto">
          <a:xfrm>
            <a:off x="9057014" y="1063101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: 9 =  1</a:t>
            </a:r>
          </a:p>
        </p:txBody>
      </p:sp>
    </p:spTree>
    <p:extLst>
      <p:ext uri="{BB962C8B-B14F-4D97-AF65-F5344CB8AC3E}">
        <p14:creationId xmlns:p14="http://schemas.microsoft.com/office/powerpoint/2010/main" val="1252080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90" grpId="0"/>
      <p:bldP spid="91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905408" y="552278"/>
            <a:ext cx="2209800" cy="59436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600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x 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600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= 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600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= 27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= 36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600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= 45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600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= 54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600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= 63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600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 = 72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600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= 81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dirty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x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= 90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6472521" y="439565"/>
            <a:ext cx="71278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309133" y="414165"/>
            <a:ext cx="508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8575958" y="439565"/>
            <a:ext cx="508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07771" y="353840"/>
            <a:ext cx="71278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7921092" y="414165"/>
            <a:ext cx="711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50471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7750" y="1444170"/>
            <a:ext cx="8277001" cy="571634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86889" y="425529"/>
            <a:ext cx="2209800" cy="59436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=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= 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= 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=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= 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=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= 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= 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:  9 = 10</a:t>
            </a:r>
          </a:p>
        </p:txBody>
      </p:sp>
      <p:pic>
        <p:nvPicPr>
          <p:cNvPr id="8" name="Picture 35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76" y="1207478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39" y="1790062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7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33" y="2906046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307" y="4035643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33" y="5082515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867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7750" y="1444170"/>
            <a:ext cx="8277001" cy="5716346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87075" y="526925"/>
            <a:ext cx="2209800" cy="59436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=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= 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= 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=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= 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= 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= 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r>
              <a:rPr lang="en-US" altLang="en-US" sz="3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=  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:  9 = 10</a:t>
            </a:r>
          </a:p>
        </p:txBody>
      </p:sp>
      <p:pic>
        <p:nvPicPr>
          <p:cNvPr id="19" name="Picture 35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60" y="785167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6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85" y="1878775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7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25" y="2895248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8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099" y="4024845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85" y="5152287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0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60" y="2412175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1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87" y="3526925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2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48" y="1318567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48" y="4618887"/>
            <a:ext cx="527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4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3917" y="5156632"/>
            <a:ext cx="570136" cy="57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4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9961" y="5702724"/>
            <a:ext cx="570136" cy="57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4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36080" y="5678641"/>
            <a:ext cx="570136" cy="57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500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r="10189" b="25645"/>
          <a:stretch>
            <a:fillRect/>
          </a:stretch>
        </p:blipFill>
        <p:spPr>
          <a:xfrm>
            <a:off x="1020795" y="448346"/>
            <a:ext cx="9694830" cy="6095329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 flipH="1">
            <a:off x="3836985" y="1311191"/>
            <a:ext cx="4392616" cy="4369637"/>
          </a:xfrm>
          <a:prstGeom prst="ellipse">
            <a:avLst/>
          </a:prstGeom>
          <a:solidFill>
            <a:srgbClr val="DCF6E9"/>
          </a:solidFill>
          <a:ln>
            <a:noFill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86829" y="2714302"/>
            <a:ext cx="4614725" cy="1015663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00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0435" y="3443781"/>
            <a:ext cx="7532914" cy="309082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893883" y="2350066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36 : 9 =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224251" y="1788091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18 : 9 =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606295" y="2413566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72 : 9 =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232189" y="3010466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9 : 9 =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904995" y="2959666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81 : 9 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76626" y="2419916"/>
            <a:ext cx="1611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45 : 9 =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661064" y="1767454"/>
            <a:ext cx="15509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27 : 9 =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8911345" y="1713479"/>
            <a:ext cx="1525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54 : 9 =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595183" y="3016816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  <a:cs typeface="Arial" panose="020B0604020202020204" pitchFamily="34" charset="0"/>
              </a:rPr>
              <a:t>90 : 9 =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224251" y="910198"/>
            <a:ext cx="518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700626" y="2464366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748251" y="1826191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697451" y="3032691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8106482" y="1797616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8093783" y="245325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8033458" y="3046979"/>
            <a:ext cx="59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0470270" y="1699191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0509958" y="2367529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10506783" y="2958079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60076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5311050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789</Words>
  <Application>Microsoft Office PowerPoint</Application>
  <PresentationFormat>Widescreen</PresentationFormat>
  <Paragraphs>212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duphong</cp:lastModifiedBy>
  <cp:revision>16</cp:revision>
  <dcterms:created xsi:type="dcterms:W3CDTF">2021-11-29T17:23:26Z</dcterms:created>
  <dcterms:modified xsi:type="dcterms:W3CDTF">2021-12-07T02:15:01Z</dcterms:modified>
</cp:coreProperties>
</file>