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57" r:id="rId10"/>
    <p:sldId id="276" r:id="rId11"/>
    <p:sldId id="277" r:id="rId12"/>
    <p:sldId id="25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59" r:id="rId21"/>
    <p:sldId id="280" r:id="rId22"/>
    <p:sldId id="260" r:id="rId23"/>
    <p:sldId id="278" r:id="rId24"/>
    <p:sldId id="279" r:id="rId2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18" autoAdjust="0"/>
  </p:normalViewPr>
  <p:slideViewPr>
    <p:cSldViewPr>
      <p:cViewPr varScale="1">
        <p:scale>
          <a:sx n="68" d="100"/>
          <a:sy n="68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08446-7E46-4925-87D0-F0E2F39F7C9D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CF2D8-46BF-44EE-8F97-8AF7B5304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19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CF2D8-46BF-44EE-8F97-8AF7B530412F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0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356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69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0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40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275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20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2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01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7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4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4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49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10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00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9"/>
            <a:ext cx="731424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30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08FCF-A2A2-4E94-B9FC-107BDA2F6C2B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94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3.png"/><Relationship Id="rId7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54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56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18" Type="http://schemas.openxmlformats.org/officeDocument/2006/relationships/image" Target="../media/image12.png"/><Relationship Id="rId3" Type="http://schemas.openxmlformats.org/officeDocument/2006/relationships/audio" Target="../media/audio1.wav"/><Relationship Id="rId21" Type="http://schemas.openxmlformats.org/officeDocument/2006/relationships/image" Target="../media/image14.gif"/><Relationship Id="rId7" Type="http://schemas.openxmlformats.org/officeDocument/2006/relationships/image" Target="../media/image5.gif"/><Relationship Id="rId12" Type="http://schemas.openxmlformats.org/officeDocument/2006/relationships/image" Target="../media/image9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slide" Target="slide4.xml"/><Relationship Id="rId5" Type="http://schemas.openxmlformats.org/officeDocument/2006/relationships/image" Target="../media/image3.png"/><Relationship Id="rId15" Type="http://schemas.openxmlformats.org/officeDocument/2006/relationships/slide" Target="slide6.xml"/><Relationship Id="rId23" Type="http://schemas.openxmlformats.org/officeDocument/2006/relationships/image" Target="../media/image15.gif"/><Relationship Id="rId10" Type="http://schemas.openxmlformats.org/officeDocument/2006/relationships/image" Target="../media/image8.gif"/><Relationship Id="rId19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1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1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1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0.gif"/><Relationship Id="rId2" Type="http://schemas.openxmlformats.org/officeDocument/2006/relationships/audio" Target="../media/audio3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audio4.wav"/><Relationship Id="rId21" Type="http://schemas.openxmlformats.org/officeDocument/2006/relationships/image" Target="../media/image20.gif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26.png"/><Relationship Id="rId10" Type="http://schemas.openxmlformats.org/officeDocument/2006/relationships/image" Target="../media/image19.png"/><Relationship Id="rId19" Type="http://schemas.microsoft.com/office/2007/relationships/hdphoto" Target="../media/hdphoto5.wdp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541306" y="999773"/>
            <a:ext cx="11458556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4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4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09" y="2665611"/>
            <a:ext cx="3280691" cy="3146785"/>
          </a:xfrm>
          <a:prstGeom prst="rect">
            <a:avLst/>
          </a:prstGeom>
        </p:spPr>
      </p:pic>
      <p:pic>
        <p:nvPicPr>
          <p:cNvPr id="5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6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99" y="2819400"/>
            <a:ext cx="3860800" cy="2286000"/>
          </a:xfrm>
          <a:prstGeom prst="rect">
            <a:avLst/>
          </a:prstGeom>
        </p:spPr>
      </p:pic>
      <p:pic>
        <p:nvPicPr>
          <p:cNvPr id="7" name="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8" name="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600050"/>
            <a:ext cx="12192000" cy="6858000"/>
          </a:xfrm>
          <a:prstGeom prst="rect">
            <a:avLst/>
          </a:prstGeom>
        </p:spPr>
      </p:pic>
      <p:pic>
        <p:nvPicPr>
          <p:cNvPr id="9" name="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10" name="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pic>
        <p:nvPicPr>
          <p:cNvPr id="12" name="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28" y="3948351"/>
            <a:ext cx="7019905" cy="29466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33107" y="2105561"/>
            <a:ext cx="292419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16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6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2" y="19050"/>
            <a:ext cx="12192000" cy="4813300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165" flipH="1">
            <a:off x="3822914" y="1402504"/>
            <a:ext cx="7183170" cy="4973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72708" y="2712499"/>
            <a:ext cx="452726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3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1</a:t>
            </a:r>
            <a:endParaRPr lang="en-US" sz="13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804" y="1428271"/>
            <a:ext cx="4964019" cy="52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4021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350790" y="188640"/>
            <a:ext cx="7853387" cy="5480357"/>
            <a:chOff x="2350790" y="188640"/>
            <a:chExt cx="7853387" cy="548035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099" b="87324" l="56742" r="90000">
                          <a14:foregroundMark x1="70787" y1="48169" x2="70787" y2="54366"/>
                          <a14:backgroundMark x1="64270" y1="40563" x2="64270" y2="58592"/>
                          <a14:backgroundMark x1="60337" y1="72958" x2="66854" y2="81408"/>
                          <a14:backgroundMark x1="59326" y1="76901" x2="63708" y2="8169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45" t="19452" r="12736" b="13469"/>
            <a:stretch/>
          </p:blipFill>
          <p:spPr bwMode="auto">
            <a:xfrm>
              <a:off x="6531769" y="1665707"/>
              <a:ext cx="3672408" cy="4003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Callout 13"/>
            <p:cNvSpPr/>
            <p:nvPr/>
          </p:nvSpPr>
          <p:spPr>
            <a:xfrm>
              <a:off x="2350790" y="188640"/>
              <a:ext cx="5832648" cy="2016224"/>
            </a:xfrm>
            <a:prstGeom prst="wedgeEllipseCallout">
              <a:avLst>
                <a:gd name="adj1" fmla="val 42267"/>
                <a:gd name="adj2" fmla="val 6775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93" b="100000" l="4270" r="88876">
                        <a14:foregroundMark x1="32809" y1="80845" x2="34270" y2="90986"/>
                        <a14:foregroundMark x1="41798" y1="60282" x2="42472" y2="60563"/>
                        <a14:foregroundMark x1="42809" y1="60000" x2="43034" y2="60282"/>
                        <a14:foregroundMark x1="43034" y1="60282" x2="42921" y2="63662"/>
                        <a14:foregroundMark x1="41124" y1="61408" x2="41236" y2="64789"/>
                        <a14:foregroundMark x1="39775" y1="69577" x2="39663" y2="75211"/>
                        <a14:foregroundMark x1="39551" y1="74930" x2="39663" y2="81690"/>
                        <a14:foregroundMark x1="39663" y1="81972" x2="39551" y2="85634"/>
                        <a14:foregroundMark x1="57191" y1="86761" x2="83820" y2="86761"/>
                        <a14:foregroundMark x1="84045" y1="86761" x2="88876" y2="99155"/>
                        <a14:foregroundMark x1="44607" y1="69859" x2="44607" y2="91831"/>
                        <a14:foregroundMark x1="78652" y1="87042" x2="77978" y2="88732"/>
                        <a14:foregroundMark x1="77978" y1="88732" x2="80562" y2="88732"/>
                        <a14:foregroundMark x1="79101" y1="88732" x2="66629" y2="87324"/>
                        <a14:backgroundMark x1="57865" y1="72394" x2="57640" y2="78310"/>
                        <a14:backgroundMark x1="60562" y1="68169" x2="64831" y2="82254"/>
                        <a14:backgroundMark x1="72697" y1="73239" x2="79438" y2="76338"/>
                        <a14:backgroundMark x1="68427" y1="60000" x2="78876" y2="89014"/>
                        <a14:backgroundMark x1="50449" y1="50423" x2="45281" y2="60282"/>
                        <a14:backgroundMark x1="41461" y1="59437" x2="42921" y2="59437"/>
                        <a14:backgroundMark x1="60674" y1="64507" x2="67753" y2="72113"/>
                        <a14:backgroundMark x1="81011" y1="61972" x2="81910" y2="85634"/>
                        <a14:backgroundMark x1="69438" y1="83944" x2="70112" y2="87606"/>
                        <a14:backgroundMark x1="46742" y1="69577" x2="47191" y2="76620"/>
                        <a14:backgroundMark x1="47191" y1="76620" x2="47191" y2="8281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989"/>
          <a:stretch/>
        </p:blipFill>
        <p:spPr bwMode="auto">
          <a:xfrm>
            <a:off x="550590" y="3575435"/>
            <a:ext cx="10002143" cy="280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5440165" y="3575434"/>
            <a:ext cx="1616696" cy="27785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982638" y="476672"/>
            <a:ext cx="10369152" cy="172819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chai,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….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6172" l="22767" r="71230">
                        <a14:foregroundMark x1="27599" y1="55729" x2="27965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40" t="50833" r="66326" b="27572"/>
          <a:stretch/>
        </p:blipFill>
        <p:spPr bwMode="auto">
          <a:xfrm>
            <a:off x="3406647" y="1842453"/>
            <a:ext cx="1409650" cy="157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6172" l="22767" r="71230">
                        <a14:foregroundMark x1="27599" y1="55729" x2="27965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00" t="30941" r="29566" b="25811"/>
          <a:stretch/>
        </p:blipFill>
        <p:spPr bwMode="auto">
          <a:xfrm>
            <a:off x="7103318" y="332656"/>
            <a:ext cx="1409650" cy="316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2981" y="3519832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9991" y="3528007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Chai 1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99617" y="4869160"/>
            <a:ext cx="6263941" cy="14401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5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2266" l="8126" r="26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1353" r="72580" b="27917"/>
          <a:stretch/>
        </p:blipFill>
        <p:spPr bwMode="auto">
          <a:xfrm>
            <a:off x="1177997" y="2400355"/>
            <a:ext cx="2500859" cy="297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20" b="72396" l="8199" r="258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8" t="32428" r="73695" b="27818"/>
          <a:stretch/>
        </p:blipFill>
        <p:spPr bwMode="auto">
          <a:xfrm>
            <a:off x="1311659" y="2464258"/>
            <a:ext cx="2233534" cy="290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3065" y="5156327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7094" y="2492896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Ä"/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6902">
            <a:off x="2623586" y="-498957"/>
            <a:ext cx="2009572" cy="3014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"/>
          <a:stretch/>
        </p:blipFill>
        <p:spPr>
          <a:xfrm>
            <a:off x="1486694" y="1008222"/>
            <a:ext cx="1995797" cy="19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8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Huy Duẩn"/>
          <p:cNvGrpSpPr/>
          <p:nvPr/>
        </p:nvGrpSpPr>
        <p:grpSpPr>
          <a:xfrm>
            <a:off x="0" y="72008"/>
            <a:ext cx="8759502" cy="6237312"/>
            <a:chOff x="872575" y="1000462"/>
            <a:chExt cx="6247998" cy="5018401"/>
          </a:xfrm>
        </p:grpSpPr>
        <p:grpSp>
          <p:nvGrpSpPr>
            <p:cNvPr id="3" name="组合 31"/>
            <p:cNvGrpSpPr/>
            <p:nvPr/>
          </p:nvGrpSpPr>
          <p:grpSpPr>
            <a:xfrm>
              <a:off x="1220964" y="2210241"/>
              <a:ext cx="5899609" cy="3808622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圆角矩形 32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" name="圆角矩形 33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4" name="图片 19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7" name="1">
            <a:extLst>
              <a:ext uri="{FF2B5EF4-FFF2-40B4-BE49-F238E27FC236}">
                <a16:creationId xmlns:a16="http://schemas.microsoft.com/office/drawing/2014/main" id="{37EC6BA5-788F-49F0-B710-A97815A36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32" y="1412776"/>
            <a:ext cx="2934164" cy="42397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622" y="1844824"/>
            <a:ext cx="7560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Ä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chai,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….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622" y="4510861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Ä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622" y="5374957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Ä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4385" y="182250"/>
            <a:ext cx="1646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72" b="82552" l="64861" r="83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3" t="13333" r="16135" b="18238"/>
          <a:stretch/>
        </p:blipFill>
        <p:spPr bwMode="auto">
          <a:xfrm>
            <a:off x="5159102" y="1305964"/>
            <a:ext cx="1872208" cy="374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Mua Dầu ăn cao cấp Meizan Gold chai 1 lít giá tốt tại Bách hoá XAN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1" b="9974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58" t="-2083" r="36766" b="-1"/>
          <a:stretch/>
        </p:blipFill>
        <p:spPr bwMode="auto">
          <a:xfrm>
            <a:off x="1413148" y="2106684"/>
            <a:ext cx="1152128" cy="28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iá Nước Khoáng Vĩnh Hảo Bình 20 Lít - Đại lý nước Sang Phát Wat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7" b="96038" l="17547" r="78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2928" r="19759" b="4620"/>
          <a:stretch/>
        </p:blipFill>
        <p:spPr bwMode="auto">
          <a:xfrm>
            <a:off x="8687494" y="332656"/>
            <a:ext cx="3186658" cy="46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1060" y="5035823"/>
            <a:ext cx="2736304" cy="769441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Chai 1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4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1070" y="5051127"/>
            <a:ext cx="2592288" cy="769441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4679" y="5051127"/>
            <a:ext cx="2592288" cy="769441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1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3103" y="260648"/>
            <a:ext cx="10230695" cy="639803"/>
            <a:chOff x="1253941" y="550035"/>
            <a:chExt cx="10230695" cy="63980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5530" y="550035"/>
              <a:ext cx="94291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87" y="2693771"/>
            <a:ext cx="1423951" cy="16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02" y="2274681"/>
            <a:ext cx="1406127" cy="199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502" y="2117707"/>
            <a:ext cx="1695750" cy="21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4606" y="4349955"/>
            <a:ext cx="2736304" cy="646331"/>
          </a:xfrm>
          <a:prstGeom prst="rect">
            <a:avLst/>
          </a:prstGeom>
          <a:ln w="57150">
            <a:noFill/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9022" y="4349955"/>
            <a:ext cx="2736304" cy="646331"/>
          </a:xfrm>
          <a:prstGeom prst="rect">
            <a:avLst/>
          </a:prstGeom>
          <a:ln w="57150">
            <a:noFill/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55446" y="4421963"/>
            <a:ext cx="2736304" cy="646331"/>
          </a:xfrm>
          <a:prstGeom prst="rect">
            <a:avLst/>
          </a:prstGeom>
          <a:ln w="57150">
            <a:noFill/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2266" l="8126" r="26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1353" r="72580" b="27917"/>
          <a:stretch/>
        </p:blipFill>
        <p:spPr bwMode="auto">
          <a:xfrm>
            <a:off x="4525891" y="3091555"/>
            <a:ext cx="1496159" cy="178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"/>
          <a:stretch/>
        </p:blipFill>
        <p:spPr>
          <a:xfrm>
            <a:off x="4276071" y="2217832"/>
            <a:ext cx="1745979" cy="227211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2266" l="8126" r="26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1353" r="72580" b="27917"/>
          <a:stretch/>
        </p:blipFill>
        <p:spPr bwMode="auto">
          <a:xfrm>
            <a:off x="6711090" y="3082427"/>
            <a:ext cx="1496159" cy="178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9" b="72266" l="8126" r="26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1353" r="72580" b="27917"/>
          <a:stretch/>
        </p:blipFill>
        <p:spPr bwMode="auto">
          <a:xfrm>
            <a:off x="8871330" y="3076697"/>
            <a:ext cx="1496159" cy="178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8333" r="11903" b="6596"/>
          <a:stretch/>
        </p:blipFill>
        <p:spPr>
          <a:xfrm flipH="1">
            <a:off x="1002925" y="2587790"/>
            <a:ext cx="1911273" cy="20645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8333" r="11903" b="6596"/>
          <a:stretch/>
        </p:blipFill>
        <p:spPr>
          <a:xfrm rot="3072381" flipH="1">
            <a:off x="2694229" y="1628061"/>
            <a:ext cx="1911273" cy="20645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20" b="72396" l="8199" r="258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8" t="32428" r="73695" b="27818"/>
          <a:stretch/>
        </p:blipFill>
        <p:spPr bwMode="auto">
          <a:xfrm>
            <a:off x="4605855" y="3115771"/>
            <a:ext cx="1336230" cy="173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"/>
          <a:stretch/>
        </p:blipFill>
        <p:spPr>
          <a:xfrm>
            <a:off x="6436311" y="2234624"/>
            <a:ext cx="1745979" cy="2272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8333" r="11903" b="6596"/>
          <a:stretch/>
        </p:blipFill>
        <p:spPr>
          <a:xfrm rot="3072381" flipH="1">
            <a:off x="4854469" y="1644853"/>
            <a:ext cx="1911273" cy="206451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20" b="72396" l="8199" r="258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8" t="32428" r="73695" b="27818"/>
          <a:stretch/>
        </p:blipFill>
        <p:spPr bwMode="auto">
          <a:xfrm>
            <a:off x="6766095" y="3132563"/>
            <a:ext cx="1336230" cy="173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"/>
          <a:stretch/>
        </p:blipFill>
        <p:spPr>
          <a:xfrm>
            <a:off x="8618188" y="2217833"/>
            <a:ext cx="1745979" cy="22721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8333" r="11903" b="6596"/>
          <a:stretch/>
        </p:blipFill>
        <p:spPr>
          <a:xfrm rot="3072381" flipH="1">
            <a:off x="7036346" y="1628062"/>
            <a:ext cx="1911273" cy="2064513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20" b="72396" l="8199" r="258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8" t="32428" r="73695" b="27818"/>
          <a:stretch/>
        </p:blipFill>
        <p:spPr bwMode="auto">
          <a:xfrm>
            <a:off x="8947972" y="3115772"/>
            <a:ext cx="1336230" cy="173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8333" r="11903" b="6596"/>
          <a:stretch/>
        </p:blipFill>
        <p:spPr>
          <a:xfrm flipH="1">
            <a:off x="1738592" y="2791048"/>
            <a:ext cx="1911273" cy="206451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152007" y="493010"/>
            <a:ext cx="10230695" cy="1077218"/>
            <a:chOff x="1253941" y="550035"/>
            <a:chExt cx="10230695" cy="1077218"/>
          </a:xfrm>
        </p:grpSpPr>
        <p:grpSp>
          <p:nvGrpSpPr>
            <p:cNvPr id="27" name="Group 2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055530" y="550035"/>
              <a:ext cx="94291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Rót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đầy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1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694228" y="5229200"/>
            <a:ext cx="6925181" cy="1224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13854 -0.1476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3103" y="265451"/>
            <a:ext cx="3821983" cy="635000"/>
            <a:chOff x="1253941" y="554838"/>
            <a:chExt cx="3821983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5530" y="595534"/>
              <a:ext cx="3020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358902" y="1412776"/>
            <a:ext cx="5738187" cy="129614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+ 5 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l =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 ?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4686" y="178559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76067" y="1556791"/>
            <a:ext cx="1872208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37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19503" y="3212976"/>
            <a:ext cx="4695983" cy="12961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– 6 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=     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70529" y="3356992"/>
            <a:ext cx="1440160" cy="1008112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vi-VN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20466" y="4941168"/>
            <a:ext cx="6531124" cy="12961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+ 8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– 20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=  ?</a:t>
            </a: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27254" y="5013176"/>
            <a:ext cx="2772308" cy="576588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20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95206" y="5588716"/>
            <a:ext cx="2772308" cy="576588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51390" y="1645349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4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23315" y="3476327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4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31086" y="5367359"/>
            <a:ext cx="103282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35233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006974" y="2923160"/>
            <a:ext cx="7383545" cy="4178247"/>
            <a:chOff x="4502920" y="692696"/>
            <a:chExt cx="8639346" cy="47525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82" b="7408"/>
            <a:stretch/>
          </p:blipFill>
          <p:spPr>
            <a:xfrm>
              <a:off x="4502920" y="692696"/>
              <a:ext cx="8639346" cy="47525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989707" y="2169018"/>
              <a:ext cx="3568525" cy="199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22 </a:t>
              </a:r>
              <a:r>
                <a:rPr lang="en-US" sz="3600" i="1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20 </a:t>
              </a:r>
              <a:r>
                <a:rPr lang="en-US" sz="3600" i="1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sz="3600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36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37 </a:t>
              </a:r>
              <a:r>
                <a:rPr lang="en-US" sz="3600" i="1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sz="3600" i="1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87294" y="961335"/>
            <a:ext cx="4503225" cy="687027"/>
            <a:chOff x="1253941" y="554838"/>
            <a:chExt cx="4503225" cy="687027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5529" y="595534"/>
              <a:ext cx="3701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):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313505" y="257907"/>
            <a:ext cx="5591149" cy="3902543"/>
            <a:chOff x="-153111" y="1218097"/>
            <a:chExt cx="5355731" cy="39025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81" b="7530"/>
            <a:stretch/>
          </p:blipFill>
          <p:spPr>
            <a:xfrm>
              <a:off x="-153111" y="1218097"/>
              <a:ext cx="5355731" cy="390254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6650" y="2492896"/>
              <a:ext cx="411043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15 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+ 5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 l</a:t>
              </a:r>
            </a:p>
            <a:p>
              <a:endParaRPr lang="en-US" sz="2000" i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7 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+ 3 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+ 8 </a:t>
              </a:r>
              <a:r>
                <a:rPr lang="en-US" sz="40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37726" y="1544900"/>
            <a:ext cx="175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4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5798" y="2481004"/>
            <a:ext cx="175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4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4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22800" y="4224306"/>
            <a:ext cx="1575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 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45298" y="537643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88640"/>
            <a:ext cx="12646320" cy="6912768"/>
            <a:chOff x="4502920" y="692696"/>
            <a:chExt cx="8639346" cy="47525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82" b="7408"/>
            <a:stretch/>
          </p:blipFill>
          <p:spPr>
            <a:xfrm>
              <a:off x="4502920" y="692696"/>
              <a:ext cx="8639346" cy="47525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91150" y="1973158"/>
              <a:ext cx="440379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 kg + 3 kg – 5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58 kg – 9 kg – 20 kg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687743" y="2051130"/>
            <a:ext cx="299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13 kg – 5 kg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87745" y="2627194"/>
            <a:ext cx="14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kg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0242" y="3203258"/>
            <a:ext cx="328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49 kg – 20 kg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87744" y="385307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29 kg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9000" r="-2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622" y="2132856"/>
            <a:ext cx="99371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Ä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chai,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….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622" y="4451920"/>
            <a:ext cx="9937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Ä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621" y="5662989"/>
            <a:ext cx="10504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Ä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582" y="42233"/>
            <a:ext cx="27363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3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5051" y="260648"/>
            <a:ext cx="432362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8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2499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055" y="2420888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7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8315" y="507966"/>
            <a:ext cx="3333316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2981" y="823243"/>
            <a:ext cx="2638082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4639" y="5844754"/>
            <a:ext cx="23060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96" y="5181601"/>
            <a:ext cx="2399794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489" y="3706520"/>
            <a:ext cx="2399794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8968" y="4221709"/>
            <a:ext cx="2590821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119" y="4968126"/>
            <a:ext cx="2399794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4500" y="3800352"/>
            <a:ext cx="2399794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030" y="4472757"/>
            <a:ext cx="1321438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13" y="3431325"/>
            <a:ext cx="1290215" cy="127014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22" y="4066395"/>
            <a:ext cx="1321083" cy="1305709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86" y="4729697"/>
            <a:ext cx="1300660" cy="1290587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11" y="3475813"/>
            <a:ext cx="1274638" cy="1254807"/>
          </a:xfrm>
          <a:prstGeom prst="rect">
            <a:avLst/>
          </a:prstGeom>
        </p:spPr>
      </p:pic>
      <p:pic>
        <p:nvPicPr>
          <p:cNvPr id="54" name="Picture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73" y="2594677"/>
            <a:ext cx="1269447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15" y="1522846"/>
            <a:ext cx="1629300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83" y="1225002"/>
            <a:ext cx="5391864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2171899" y="392396"/>
            <a:ext cx="784661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35 kg – 18 kg =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74726" y="3128655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17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16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38360" y="3482967"/>
            <a:ext cx="1074308" cy="859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17 m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19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70" y="1605188"/>
            <a:ext cx="5450811" cy="4558334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8482" y="777476"/>
            <a:ext cx="6350032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423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nip Diagonal Corner Rectangle 17"/>
          <p:cNvSpPr/>
          <p:nvPr/>
        </p:nvSpPr>
        <p:spPr>
          <a:xfrm>
            <a:off x="2171899" y="392396"/>
            <a:ext cx="784661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 – 40 – 6 =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02718" y="4763623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vi-VN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15798" y="4763623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endParaRPr lang="vi-VN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304314" y="5077577"/>
            <a:ext cx="1074308" cy="859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294904" y="5041539"/>
            <a:ext cx="945833" cy="82774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21889" y="3063596"/>
            <a:ext cx="3751021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vi-VN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11711" y="3063596"/>
            <a:ext cx="3748119" cy="139989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vi-VN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48" y="3408455"/>
            <a:ext cx="865741" cy="7608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63" y="3371318"/>
            <a:ext cx="1059047" cy="9306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93" y="1378628"/>
            <a:ext cx="5450811" cy="4558334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7788" y="921035"/>
            <a:ext cx="6350032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0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7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nip Diagonal Corner Rectangle 17"/>
          <p:cNvSpPr/>
          <p:nvPr/>
        </p:nvSpPr>
        <p:spPr>
          <a:xfrm>
            <a:off x="2171899" y="392396"/>
            <a:ext cx="784661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35 kg – 8 kg + 3 kg =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95156" y="4807592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30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7768" y="3063596"/>
            <a:ext cx="3757112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40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758790" y="5161904"/>
            <a:ext cx="1074308" cy="859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50518" y="3461532"/>
            <a:ext cx="945833" cy="82774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29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20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97" y="5105473"/>
            <a:ext cx="865741" cy="7608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544" y="3399565"/>
            <a:ext cx="843022" cy="740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00" y="1861234"/>
            <a:ext cx="5450811" cy="4558334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1023" y="1444729"/>
            <a:ext cx="6350032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49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7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1142850" y="44624"/>
            <a:ext cx="9704883" cy="3528392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6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27648" y="559561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44802" y="414908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447494" y="6065037"/>
            <a:ext cx="705653" cy="5644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64847" y="4438663"/>
            <a:ext cx="621265" cy="54369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715294" y="5661248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89464" y="414908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63" y="4460649"/>
            <a:ext cx="568657" cy="49972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444" y="5918762"/>
            <a:ext cx="553734" cy="486614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6311230" y="460900"/>
            <a:ext cx="4392488" cy="2308324"/>
            <a:chOff x="6311230" y="604916"/>
            <a:chExt cx="4392488" cy="2308324"/>
          </a:xfrm>
        </p:grpSpPr>
        <p:sp>
          <p:nvSpPr>
            <p:cNvPr id="63" name="TextBox 62"/>
            <p:cNvSpPr txBox="1"/>
            <p:nvPr/>
          </p:nvSpPr>
          <p:spPr>
            <a:xfrm>
              <a:off x="6311230" y="604916"/>
              <a:ext cx="43924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chó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endParaRPr lang="en-US" sz="48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      kg 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8867725" y="1944858"/>
              <a:ext cx="827881" cy="6920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32503" y="532908"/>
            <a:ext cx="5525010" cy="3112116"/>
            <a:chOff x="1232503" y="532908"/>
            <a:chExt cx="5525010" cy="311211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3750" b="72396" l="32943" r="69546">
                          <a14:foregroundMark x1="51611" y1="52083" x2="51611" y2="60156"/>
                          <a14:foregroundMark x1="49780" y1="51693" x2="50293" y2="59375"/>
                          <a14:foregroundMark x1="50293" y1="50521" x2="51903" y2="50391"/>
                          <a14:backgroundMark x1="51391" y1="59375" x2="51391" y2="5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43777" r="26980" b="24145"/>
            <a:stretch/>
          </p:blipFill>
          <p:spPr>
            <a:xfrm>
              <a:off x="1232503" y="1830972"/>
              <a:ext cx="5525010" cy="1814052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4410070" y="1268760"/>
              <a:ext cx="876042" cy="955794"/>
              <a:chOff x="5206235" y="2125315"/>
              <a:chExt cx="1656184" cy="1519709"/>
            </a:xfrm>
            <a:solidFill>
              <a:schemeClr val="tx2">
                <a:lumMod val="60000"/>
                <a:lumOff val="40000"/>
              </a:schemeClr>
            </a:solidFill>
          </p:grpSpPr>
          <p:grpSp>
            <p:nvGrpSpPr>
              <p:cNvPr id="58" name="Group 57"/>
              <p:cNvGrpSpPr/>
              <p:nvPr/>
            </p:nvGrpSpPr>
            <p:grpSpPr>
              <a:xfrm>
                <a:off x="5206235" y="2125315"/>
                <a:ext cx="1656184" cy="1519709"/>
                <a:chOff x="7103318" y="1680046"/>
                <a:chExt cx="2310586" cy="2139479"/>
              </a:xfrm>
              <a:grpFill/>
            </p:grpSpPr>
            <p:sp>
              <p:nvSpPr>
                <p:cNvPr id="60" name="Donut 59"/>
                <p:cNvSpPr/>
                <p:nvPr/>
              </p:nvSpPr>
              <p:spPr>
                <a:xfrm>
                  <a:off x="7898571" y="1680046"/>
                  <a:ext cx="720080" cy="740842"/>
                </a:xfrm>
                <a:prstGeom prst="donut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7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Trapezoid 60"/>
                <p:cNvSpPr/>
                <p:nvPr/>
              </p:nvSpPr>
              <p:spPr>
                <a:xfrm>
                  <a:off x="7103318" y="2307357"/>
                  <a:ext cx="2310586" cy="1512168"/>
                </a:xfrm>
                <a:prstGeom prst="trapezoid">
                  <a:avLst>
                    <a:gd name="adj" fmla="val 27520"/>
                  </a:avLst>
                </a:pr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700"/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>
                <a:off x="5260970" y="2812270"/>
                <a:ext cx="1465036" cy="734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effectLst>
                      <a:glow rad="228600">
                        <a:schemeClr val="bg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 kg</a:t>
                </a:r>
                <a:endParaRPr lang="vi-VN" sz="2400" b="1" dirty="0"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5266888" y="1470932"/>
              <a:ext cx="828092" cy="753622"/>
              <a:chOff x="5206235" y="2125315"/>
              <a:chExt cx="1656184" cy="1519709"/>
            </a:xfrm>
            <a:solidFill>
              <a:schemeClr val="tx2">
                <a:lumMod val="60000"/>
                <a:lumOff val="40000"/>
              </a:schemeClr>
            </a:solidFill>
          </p:grpSpPr>
          <p:grpSp>
            <p:nvGrpSpPr>
              <p:cNvPr id="54" name="Group 53"/>
              <p:cNvGrpSpPr/>
              <p:nvPr/>
            </p:nvGrpSpPr>
            <p:grpSpPr>
              <a:xfrm>
                <a:off x="5206235" y="2125315"/>
                <a:ext cx="1656184" cy="1519709"/>
                <a:chOff x="7103318" y="1680046"/>
                <a:chExt cx="2310586" cy="2139479"/>
              </a:xfrm>
              <a:grpFill/>
            </p:grpSpPr>
            <p:sp>
              <p:nvSpPr>
                <p:cNvPr id="56" name="Donut 55"/>
                <p:cNvSpPr/>
                <p:nvPr/>
              </p:nvSpPr>
              <p:spPr>
                <a:xfrm>
                  <a:off x="7898571" y="1680046"/>
                  <a:ext cx="720080" cy="740842"/>
                </a:xfrm>
                <a:prstGeom prst="donut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7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Trapezoid 56"/>
                <p:cNvSpPr/>
                <p:nvPr/>
              </p:nvSpPr>
              <p:spPr>
                <a:xfrm>
                  <a:off x="7103318" y="2307357"/>
                  <a:ext cx="2310586" cy="1512168"/>
                </a:xfrm>
                <a:prstGeom prst="trapezoid">
                  <a:avLst>
                    <a:gd name="adj" fmla="val 27520"/>
                  </a:avLst>
                </a:pr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700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5375127" y="2779950"/>
                <a:ext cx="1296144" cy="806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effectLst>
                      <a:glow rad="228600">
                        <a:schemeClr val="bg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1 kg</a:t>
                </a:r>
                <a:endParaRPr lang="vi-VN" sz="2000" b="1" dirty="0"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26" name="Picture 2" descr="Con Chó Con Dễ Thương-vector động Vật-miễn Phí Vector Miễn Phí Tải Về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471" y1="8008" x2="24706" y2="51367"/>
                          <a14:foregroundMark x1="18824" y1="34375" x2="50824" y2="39453"/>
                          <a14:foregroundMark x1="46118" y1="20508" x2="45647" y2="30078"/>
                          <a14:foregroundMark x1="26118" y1="21289" x2="21412" y2="26172"/>
                          <a14:foregroundMark x1="88471" y1="58008" x2="95294" y2="52344"/>
                          <a14:foregroundMark x1="9392" y1="24256" x2="38122" y2="6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845" y="532908"/>
              <a:ext cx="1507398" cy="181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11" y="1952858"/>
            <a:ext cx="5450811" cy="4558334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2497" y="997646"/>
            <a:ext cx="6350032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66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nip Diagonal Corner Rectangle 17"/>
          <p:cNvSpPr/>
          <p:nvPr/>
        </p:nvSpPr>
        <p:spPr>
          <a:xfrm>
            <a:off x="1142850" y="44624"/>
            <a:ext cx="9704883" cy="381642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6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690369" y="559561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44802" y="414908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410215" y="6065037"/>
            <a:ext cx="705653" cy="564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64847" y="4438663"/>
            <a:ext cx="621265" cy="5436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761932" y="559561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89464" y="414908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63" y="4460649"/>
            <a:ext cx="568657" cy="4997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77" y="4968027"/>
            <a:ext cx="553734" cy="48661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11230" y="460900"/>
            <a:ext cx="4392488" cy="2308324"/>
            <a:chOff x="6311230" y="604916"/>
            <a:chExt cx="4392488" cy="2308324"/>
          </a:xfrm>
        </p:grpSpPr>
        <p:sp>
          <p:nvSpPr>
            <p:cNvPr id="39" name="TextBox 38"/>
            <p:cNvSpPr txBox="1"/>
            <p:nvPr/>
          </p:nvSpPr>
          <p:spPr>
            <a:xfrm>
              <a:off x="6311230" y="604916"/>
              <a:ext cx="43924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Giỏ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endParaRPr lang="en-US" sz="48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      kg 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8867725" y="1944858"/>
              <a:ext cx="827881" cy="6920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0670" y="260648"/>
            <a:ext cx="4715796" cy="3528392"/>
            <a:chOff x="1270670" y="260648"/>
            <a:chExt cx="4715796" cy="3528392"/>
          </a:xfrm>
        </p:grpSpPr>
        <p:grpSp>
          <p:nvGrpSpPr>
            <p:cNvPr id="58" name="Group 57"/>
            <p:cNvGrpSpPr/>
            <p:nvPr/>
          </p:nvGrpSpPr>
          <p:grpSpPr>
            <a:xfrm>
              <a:off x="3683666" y="1654007"/>
              <a:ext cx="2267524" cy="2135033"/>
              <a:chOff x="3934966" y="1349829"/>
              <a:chExt cx="4535049" cy="4712425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1"/>
              <a:stretch/>
            </p:blipFill>
            <p:spPr>
              <a:xfrm>
                <a:off x="3934966" y="1349829"/>
                <a:ext cx="4535049" cy="471242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999260">
                <a:off x="5303118" y="3428999"/>
                <a:ext cx="1252079" cy="996444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1270670" y="1700808"/>
              <a:ext cx="2104729" cy="2081306"/>
              <a:chOff x="245274" y="1781395"/>
              <a:chExt cx="2371296" cy="2285091"/>
            </a:xfrm>
          </p:grpSpPr>
          <p:sp>
            <p:nvSpPr>
              <p:cNvPr id="2" name="Oval Callout 1"/>
              <p:cNvSpPr/>
              <p:nvPr/>
            </p:nvSpPr>
            <p:spPr>
              <a:xfrm>
                <a:off x="271135" y="1781395"/>
                <a:ext cx="2345435" cy="2285091"/>
              </a:xfrm>
              <a:prstGeom prst="wedgeEllipseCallout">
                <a:avLst>
                  <a:gd name="adj1" fmla="val 97443"/>
                  <a:gd name="adj2" fmla="val 69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245274" y="1781396"/>
                <a:ext cx="2371296" cy="2264432"/>
                <a:chOff x="245274" y="1781396"/>
                <a:chExt cx="2371296" cy="2264432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245274" y="1781396"/>
                  <a:ext cx="2371296" cy="2264432"/>
                  <a:chOff x="4155958" y="1589909"/>
                  <a:chExt cx="2781300" cy="2552700"/>
                </a:xfrm>
              </p:grpSpPr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290" t="33443" r="19381" b="18086"/>
                  <a:stretch/>
                </p:blipFill>
                <p:spPr>
                  <a:xfrm>
                    <a:off x="4155958" y="1589909"/>
                    <a:ext cx="2781300" cy="2552700"/>
                  </a:xfrm>
                  <a:prstGeom prst="ellipse">
                    <a:avLst/>
                  </a:prstGeom>
                </p:spPr>
              </p:pic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5367940" y="1844824"/>
                    <a:ext cx="288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0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5807174" y="1979548"/>
                    <a:ext cx="288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6016012" y="2170165"/>
                    <a:ext cx="288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6239222" y="2627620"/>
                    <a:ext cx="288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6016012" y="2890245"/>
                    <a:ext cx="288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5807174" y="3203684"/>
                    <a:ext cx="288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5367940" y="3178277"/>
                    <a:ext cx="288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5015086" y="3275692"/>
                    <a:ext cx="288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4727054" y="2818237"/>
                    <a:ext cx="288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4583038" y="2564904"/>
                    <a:ext cx="288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4719868" y="2170165"/>
                    <a:ext cx="43204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 smtClean="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5015086" y="1975753"/>
                    <a:ext cx="43204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vi-VN" sz="28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563725" y="2554390"/>
                  <a:ext cx="1198618" cy="919137"/>
                </a:xfrm>
                <a:prstGeom prst="rect">
                  <a:avLst/>
                </a:prstGeom>
              </p:spPr>
            </p:pic>
          </p:grpSp>
        </p:grpSp>
        <p:pic>
          <p:nvPicPr>
            <p:cNvPr id="3074" name="Picture 2" descr="Hình ảnh Giỏ Trái Cây Vector, Giỏ Clipart, Vector Trái Cây, Clipart Trái Cây  miễn phí tải tập tin PNG PSDComment và Vector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00" b="937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533" y="260648"/>
              <a:ext cx="1957573" cy="195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8218" b="90741" l="0" r="99597">
                          <a14:foregroundMark x1="9946" y1="17477" x2="81855" y2="21412"/>
                          <a14:foregroundMark x1="3226" y1="17245" x2="7258" y2="17824"/>
                          <a14:foregroundMark x1="2823" y1="15625" x2="93683" y2="15625"/>
                          <a14:foregroundMark x1="75806" y1="24537" x2="57930" y2="28009"/>
                          <a14:foregroundMark x1="79435" y1="15278" x2="94624" y2="14931"/>
                          <a14:foregroundMark x1="8602" y1="19792" x2="27419" y2="25463"/>
                          <a14:foregroundMark x1="27419" y1="25463" x2="45565" y2="27431"/>
                          <a14:foregroundMark x1="84274" y1="15972" x2="73118" y2="15278"/>
                          <a14:foregroundMark x1="78495" y1="15278" x2="81183" y2="12384"/>
                          <a14:foregroundMark x1="80780" y1="25810" x2="72715" y2="23958"/>
                          <a14:foregroundMark x1="72715" y1="24884" x2="74059" y2="25463"/>
                          <a14:backgroundMark x1="34812" y1="34144" x2="28360" y2="86227"/>
                          <a14:backgroundMark x1="36156" y1="35069" x2="64382" y2="98611"/>
                          <a14:backgroundMark x1="40188" y1="79514" x2="79435" y2="63889"/>
                          <a14:backgroundMark x1="63978" y1="33449" x2="56317" y2="78819"/>
                          <a14:backgroundMark x1="46909" y1="42708" x2="78495" y2="87731"/>
                          <a14:backgroundMark x1="51210" y1="33218" x2="43817" y2="37963"/>
                          <a14:backgroundMark x1="39516" y1="33218" x2="49597" y2="28356"/>
                          <a14:backgroundMark x1="48925" y1="29977" x2="83199" y2="54630"/>
                          <a14:backgroundMark x1="33468" y1="80440" x2="56989" y2="85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1" b="68823"/>
            <a:stretch/>
          </p:blipFill>
          <p:spPr>
            <a:xfrm>
              <a:off x="3718942" y="1654008"/>
              <a:ext cx="2267524" cy="492862"/>
            </a:xfrm>
            <a:prstGeom prst="rect">
              <a:avLst/>
            </a:prstGeom>
          </p:spPr>
        </p:pic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45" y="1822856"/>
            <a:ext cx="5450811" cy="4558334"/>
          </a:xfrm>
          <a:prstGeom prst="rect">
            <a:avLst/>
          </a:prstGeom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6214" y="1556154"/>
            <a:ext cx="6350032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4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7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 Nước Khoáng Vĩnh Hảo Bình 20 Lít - Đại lý nước Sang Phát Wa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6038" l="17547" r="78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2928" r="19759" b="4620"/>
          <a:stretch/>
        </p:blipFill>
        <p:spPr bwMode="auto">
          <a:xfrm>
            <a:off x="6815286" y="260648"/>
            <a:ext cx="3186658" cy="46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ước tinh khiết Aquafina 5 Lít, Nước suối Aquafina 5 Lít - GiaoNuoc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10" y="1495265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22798" y="5113166"/>
            <a:ext cx="1872208" cy="681382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72511" y="5113166"/>
            <a:ext cx="1872208" cy="681382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 l</a:t>
            </a:r>
            <a:endParaRPr lang="vi-VN" sz="4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58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457</Words>
  <Application>Microsoft Office PowerPoint</Application>
  <PresentationFormat>Custom</PresentationFormat>
  <Paragraphs>105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宋体</vt:lpstr>
      <vt:lpstr>Arial</vt:lpstr>
      <vt:lpstr>Calibri</vt:lpstr>
      <vt:lpstr>Times New Roman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44</cp:revision>
  <dcterms:created xsi:type="dcterms:W3CDTF">2021-08-10T09:40:58Z</dcterms:created>
  <dcterms:modified xsi:type="dcterms:W3CDTF">2021-12-05T14:00:54Z</dcterms:modified>
</cp:coreProperties>
</file>