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90" r:id="rId2"/>
    <p:sldId id="453" r:id="rId3"/>
    <p:sldId id="324" r:id="rId4"/>
    <p:sldId id="326" r:id="rId5"/>
    <p:sldId id="327" r:id="rId6"/>
    <p:sldId id="328" r:id="rId7"/>
    <p:sldId id="329" r:id="rId8"/>
    <p:sldId id="334" r:id="rId9"/>
    <p:sldId id="335" r:id="rId10"/>
    <p:sldId id="333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FFFF00"/>
    <a:srgbClr val="FF6699"/>
    <a:srgbClr val="FF6600"/>
    <a:srgbClr val="CC0000"/>
    <a:srgbClr val="FF0066"/>
    <a:srgbClr val="80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24" autoAdjust="0"/>
    <p:restoredTop sz="94915" autoAdjust="0"/>
  </p:normalViewPr>
  <p:slideViewPr>
    <p:cSldViewPr showGuides="1">
      <p:cViewPr varScale="1">
        <p:scale>
          <a:sx n="64" d="100"/>
          <a:sy n="64" d="100"/>
        </p:scale>
        <p:origin x="157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3857CACC-1DCA-461C-9508-DC5F9025D5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52394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BE3B8AE-633C-400D-B7A8-3CD4D29F7B6D}" type="slidenum">
              <a:rPr lang="en-US" altLang="en-US" b="0"/>
              <a:pPr eaLnBrk="1" hangingPunct="1"/>
              <a:t>1</a:t>
            </a:fld>
            <a:endParaRPr lang="en-US" altLang="en-US" b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174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999A02-8F1F-466F-A447-30D6D59273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3910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08ABB5-1B69-4590-8323-A511C44E957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7137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3E3F7F-E4A3-478F-83AA-5379822FEC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77594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43;p24">
            <a:extLst>
              <a:ext uri="{FF2B5EF4-FFF2-40B4-BE49-F238E27FC236}">
                <a16:creationId xmlns:a16="http://schemas.microsoft.com/office/drawing/2014/main" id="{060F3BF8-3C91-40C8-AF6A-B038485ACD99}"/>
              </a:ext>
            </a:extLst>
          </p:cNvPr>
          <p:cNvGrpSpPr>
            <a:grpSpLocks/>
          </p:cNvGrpSpPr>
          <p:nvPr/>
        </p:nvGrpSpPr>
        <p:grpSpPr bwMode="auto">
          <a:xfrm>
            <a:off x="-22225" y="5191125"/>
            <a:ext cx="9199563" cy="1690688"/>
            <a:chOff x="-21903" y="3893725"/>
            <a:chExt cx="9199029" cy="1268156"/>
          </a:xfrm>
        </p:grpSpPr>
        <p:sp>
          <p:nvSpPr>
            <p:cNvPr id="5" name="Google Shape;44;p24">
              <a:extLst>
                <a:ext uri="{FF2B5EF4-FFF2-40B4-BE49-F238E27FC236}">
                  <a16:creationId xmlns:a16="http://schemas.microsoft.com/office/drawing/2014/main" id="{5A67B585-88B0-44CC-9FD8-F7E9C7020889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6383" y="3893725"/>
              <a:ext cx="3990743" cy="1268156"/>
            </a:xfrm>
            <a:custGeom>
              <a:avLst/>
              <a:gdLst>
                <a:gd name="T0" fmla="*/ 2147483646 w 92834"/>
                <a:gd name="T1" fmla="*/ 79434 h 29503"/>
                <a:gd name="T2" fmla="*/ 2147483646 w 92834"/>
                <a:gd name="T3" fmla="*/ 95858289 h 29503"/>
                <a:gd name="T4" fmla="*/ 2147483646 w 92834"/>
                <a:gd name="T5" fmla="*/ 915928777 h 29503"/>
                <a:gd name="T6" fmla="*/ 2147483646 w 92834"/>
                <a:gd name="T7" fmla="*/ 704280061 h 29503"/>
                <a:gd name="T8" fmla="*/ 2147483646 w 92834"/>
                <a:gd name="T9" fmla="*/ 716906687 h 29503"/>
                <a:gd name="T10" fmla="*/ 2147483646 w 92834"/>
                <a:gd name="T11" fmla="*/ 1073176166 h 29503"/>
                <a:gd name="T12" fmla="*/ 2147483646 w 92834"/>
                <a:gd name="T13" fmla="*/ 693002185 h 29503"/>
                <a:gd name="T14" fmla="*/ 2147483646 w 92834"/>
                <a:gd name="T15" fmla="*/ 692366581 h 29503"/>
                <a:gd name="T16" fmla="*/ 2147483646 w 92834"/>
                <a:gd name="T17" fmla="*/ 1031323837 h 29503"/>
                <a:gd name="T18" fmla="*/ 2147483646 w 92834"/>
                <a:gd name="T19" fmla="*/ 852950773 h 29503"/>
                <a:gd name="T20" fmla="*/ 2147483646 w 92834"/>
                <a:gd name="T21" fmla="*/ 882096998 h 29503"/>
                <a:gd name="T22" fmla="*/ 2147483646 w 92834"/>
                <a:gd name="T23" fmla="*/ 1447395277 h 29503"/>
                <a:gd name="T24" fmla="*/ 2147483646 w 92834"/>
                <a:gd name="T25" fmla="*/ 800454282 h 29503"/>
                <a:gd name="T26" fmla="*/ 2031205736 w 92834"/>
                <a:gd name="T27" fmla="*/ 769005921 h 29503"/>
                <a:gd name="T28" fmla="*/ 1336024014 w 92834"/>
                <a:gd name="T29" fmla="*/ 1081119087 h 29503"/>
                <a:gd name="T30" fmla="*/ 597389303 w 92834"/>
                <a:gd name="T31" fmla="*/ 517805164 h 29503"/>
                <a:gd name="T32" fmla="*/ 516520593 w 92834"/>
                <a:gd name="T33" fmla="*/ 513834606 h 29503"/>
                <a:gd name="T34" fmla="*/ 2066044 w 92834"/>
                <a:gd name="T35" fmla="*/ 895994790 h 29503"/>
                <a:gd name="T36" fmla="*/ 2066044 w 92834"/>
                <a:gd name="T37" fmla="*/ 1736001113 h 29503"/>
                <a:gd name="T38" fmla="*/ 79442 w 92834"/>
                <a:gd name="T39" fmla="*/ 2147483646 h 29503"/>
                <a:gd name="T40" fmla="*/ 2147483646 w 92834"/>
                <a:gd name="T41" fmla="*/ 2147483646 h 29503"/>
                <a:gd name="T42" fmla="*/ 2147483646 w 92834"/>
                <a:gd name="T43" fmla="*/ 103799362 h 29503"/>
                <a:gd name="T44" fmla="*/ 2147483646 w 92834"/>
                <a:gd name="T45" fmla="*/ 13421142 h 29503"/>
                <a:gd name="T46" fmla="*/ 2147483646 w 92834"/>
                <a:gd name="T47" fmla="*/ 161535685 h 29503"/>
                <a:gd name="T48" fmla="*/ 2147483646 w 92834"/>
                <a:gd name="T49" fmla="*/ 79434 h 2950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" name="Google Shape;45;p24">
              <a:extLst>
                <a:ext uri="{FF2B5EF4-FFF2-40B4-BE49-F238E27FC236}">
                  <a16:creationId xmlns:a16="http://schemas.microsoft.com/office/drawing/2014/main" id="{00531909-C634-4E2C-9C39-CA53E4076D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6209" y="4328351"/>
              <a:ext cx="2622398" cy="833530"/>
            </a:xfrm>
            <a:custGeom>
              <a:avLst/>
              <a:gdLst>
                <a:gd name="T0" fmla="*/ 1828690011 w 92834"/>
                <a:gd name="T1" fmla="*/ 22348 h 29503"/>
                <a:gd name="T2" fmla="*/ 1739472068 w 92834"/>
                <a:gd name="T3" fmla="*/ 27219305 h 29503"/>
                <a:gd name="T4" fmla="*/ 1662066412 w 92834"/>
                <a:gd name="T5" fmla="*/ 260080543 h 29503"/>
                <a:gd name="T6" fmla="*/ 1558692621 w 92834"/>
                <a:gd name="T7" fmla="*/ 199981880 h 29503"/>
                <a:gd name="T8" fmla="*/ 1534957198 w 92834"/>
                <a:gd name="T9" fmla="*/ 203567390 h 29503"/>
                <a:gd name="T10" fmla="*/ 1466612423 w 92834"/>
                <a:gd name="T11" fmla="*/ 304730889 h 29503"/>
                <a:gd name="T12" fmla="*/ 1341757448 w 92834"/>
                <a:gd name="T13" fmla="*/ 196779530 h 29503"/>
                <a:gd name="T14" fmla="*/ 1335400857 w 92834"/>
                <a:gd name="T15" fmla="*/ 196599110 h 29503"/>
                <a:gd name="T16" fmla="*/ 1198261255 w 92834"/>
                <a:gd name="T17" fmla="*/ 292846525 h 29503"/>
                <a:gd name="T18" fmla="*/ 1018946847 w 92834"/>
                <a:gd name="T19" fmla="*/ 242197718 h 29503"/>
                <a:gd name="T20" fmla="*/ 955899749 w 92834"/>
                <a:gd name="T21" fmla="*/ 250473434 h 29503"/>
                <a:gd name="T22" fmla="*/ 833298221 w 92834"/>
                <a:gd name="T23" fmla="*/ 410991654 h 29503"/>
                <a:gd name="T24" fmla="*/ 642916883 w 92834"/>
                <a:gd name="T25" fmla="*/ 227291395 h 29503"/>
                <a:gd name="T26" fmla="*/ 576352341 w 92834"/>
                <a:gd name="T27" fmla="*/ 218361156 h 29503"/>
                <a:gd name="T28" fmla="*/ 379095746 w 92834"/>
                <a:gd name="T29" fmla="*/ 306986587 h 29503"/>
                <a:gd name="T30" fmla="*/ 169509017 w 92834"/>
                <a:gd name="T31" fmla="*/ 147032680 h 29503"/>
                <a:gd name="T32" fmla="*/ 146561975 w 92834"/>
                <a:gd name="T33" fmla="*/ 145904845 h 29503"/>
                <a:gd name="T34" fmla="*/ 585699 w 92834"/>
                <a:gd name="T35" fmla="*/ 254419727 h 29503"/>
                <a:gd name="T36" fmla="*/ 585699 w 92834"/>
                <a:gd name="T37" fmla="*/ 492941754 h 29503"/>
                <a:gd name="T38" fmla="*/ 22344 w 92834"/>
                <a:gd name="T39" fmla="*/ 665321171 h 29503"/>
                <a:gd name="T40" fmla="*/ 2092555809 w 92834"/>
                <a:gd name="T41" fmla="*/ 665321171 h 29503"/>
                <a:gd name="T42" fmla="*/ 2092555809 w 92834"/>
                <a:gd name="T43" fmla="*/ 29474212 h 29503"/>
                <a:gd name="T44" fmla="*/ 2025924261 w 92834"/>
                <a:gd name="T45" fmla="*/ 3811387 h 29503"/>
                <a:gd name="T46" fmla="*/ 1958661507 w 92834"/>
                <a:gd name="T47" fmla="*/ 45868391 h 29503"/>
                <a:gd name="T48" fmla="*/ 1828690011 w 92834"/>
                <a:gd name="T49" fmla="*/ 22348 h 2950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" name="Google Shape;46;p24">
              <a:extLst>
                <a:ext uri="{FF2B5EF4-FFF2-40B4-BE49-F238E27FC236}">
                  <a16:creationId xmlns:a16="http://schemas.microsoft.com/office/drawing/2014/main" id="{75C984BB-33CA-4C24-B827-B145CB0A7FC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-21903" y="4328351"/>
              <a:ext cx="2622398" cy="833530"/>
            </a:xfrm>
            <a:custGeom>
              <a:avLst/>
              <a:gdLst>
                <a:gd name="T0" fmla="*/ 1828690011 w 92834"/>
                <a:gd name="T1" fmla="*/ 22348 h 29503"/>
                <a:gd name="T2" fmla="*/ 1739472068 w 92834"/>
                <a:gd name="T3" fmla="*/ 27219305 h 29503"/>
                <a:gd name="T4" fmla="*/ 1662066412 w 92834"/>
                <a:gd name="T5" fmla="*/ 260080543 h 29503"/>
                <a:gd name="T6" fmla="*/ 1558692621 w 92834"/>
                <a:gd name="T7" fmla="*/ 199981880 h 29503"/>
                <a:gd name="T8" fmla="*/ 1534957198 w 92834"/>
                <a:gd name="T9" fmla="*/ 203567390 h 29503"/>
                <a:gd name="T10" fmla="*/ 1466612423 w 92834"/>
                <a:gd name="T11" fmla="*/ 304730889 h 29503"/>
                <a:gd name="T12" fmla="*/ 1341757448 w 92834"/>
                <a:gd name="T13" fmla="*/ 196779530 h 29503"/>
                <a:gd name="T14" fmla="*/ 1335400857 w 92834"/>
                <a:gd name="T15" fmla="*/ 196599110 h 29503"/>
                <a:gd name="T16" fmla="*/ 1198261255 w 92834"/>
                <a:gd name="T17" fmla="*/ 292846525 h 29503"/>
                <a:gd name="T18" fmla="*/ 1018946847 w 92834"/>
                <a:gd name="T19" fmla="*/ 242197718 h 29503"/>
                <a:gd name="T20" fmla="*/ 955899749 w 92834"/>
                <a:gd name="T21" fmla="*/ 250473434 h 29503"/>
                <a:gd name="T22" fmla="*/ 833298221 w 92834"/>
                <a:gd name="T23" fmla="*/ 410991654 h 29503"/>
                <a:gd name="T24" fmla="*/ 642916883 w 92834"/>
                <a:gd name="T25" fmla="*/ 227291395 h 29503"/>
                <a:gd name="T26" fmla="*/ 576352341 w 92834"/>
                <a:gd name="T27" fmla="*/ 218361156 h 29503"/>
                <a:gd name="T28" fmla="*/ 379095746 w 92834"/>
                <a:gd name="T29" fmla="*/ 306986587 h 29503"/>
                <a:gd name="T30" fmla="*/ 169509017 w 92834"/>
                <a:gd name="T31" fmla="*/ 147032680 h 29503"/>
                <a:gd name="T32" fmla="*/ 146561975 w 92834"/>
                <a:gd name="T33" fmla="*/ 145904845 h 29503"/>
                <a:gd name="T34" fmla="*/ 585699 w 92834"/>
                <a:gd name="T35" fmla="*/ 254419727 h 29503"/>
                <a:gd name="T36" fmla="*/ 585699 w 92834"/>
                <a:gd name="T37" fmla="*/ 492941754 h 29503"/>
                <a:gd name="T38" fmla="*/ 22344 w 92834"/>
                <a:gd name="T39" fmla="*/ 665321171 h 29503"/>
                <a:gd name="T40" fmla="*/ 2092555809 w 92834"/>
                <a:gd name="T41" fmla="*/ 665321171 h 29503"/>
                <a:gd name="T42" fmla="*/ 2092555809 w 92834"/>
                <a:gd name="T43" fmla="*/ 29474212 h 29503"/>
                <a:gd name="T44" fmla="*/ 2025924261 w 92834"/>
                <a:gd name="T45" fmla="*/ 3811387 h 29503"/>
                <a:gd name="T46" fmla="*/ 1958661507 w 92834"/>
                <a:gd name="T47" fmla="*/ 45868391 h 29503"/>
                <a:gd name="T48" fmla="*/ 1828690011 w 92834"/>
                <a:gd name="T49" fmla="*/ 22348 h 2950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8" name="Google Shape;47;p24">
            <a:extLst>
              <a:ext uri="{FF2B5EF4-FFF2-40B4-BE49-F238E27FC236}">
                <a16:creationId xmlns:a16="http://schemas.microsoft.com/office/drawing/2014/main" id="{2654B1C5-B8F4-48AF-BA3A-36E64D5C569B}"/>
              </a:ext>
            </a:extLst>
          </p:cNvPr>
          <p:cNvGrpSpPr>
            <a:grpSpLocks/>
          </p:cNvGrpSpPr>
          <p:nvPr/>
        </p:nvGrpSpPr>
        <p:grpSpPr bwMode="auto">
          <a:xfrm>
            <a:off x="-22225" y="5567363"/>
            <a:ext cx="9199563" cy="1314450"/>
            <a:chOff x="-12" y="4175800"/>
            <a:chExt cx="9177233" cy="986095"/>
          </a:xfrm>
        </p:grpSpPr>
        <p:sp>
          <p:nvSpPr>
            <p:cNvPr id="9" name="Google Shape;48;p24">
              <a:extLst>
                <a:ext uri="{FF2B5EF4-FFF2-40B4-BE49-F238E27FC236}">
                  <a16:creationId xmlns:a16="http://schemas.microsoft.com/office/drawing/2014/main" id="{9E4A0E29-53E4-4BF9-9F53-9008CCAE3D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509" y="4175800"/>
              <a:ext cx="4017712" cy="986095"/>
            </a:xfrm>
            <a:custGeom>
              <a:avLst/>
              <a:gdLst>
                <a:gd name="T0" fmla="*/ 2147483646 w 92834"/>
                <a:gd name="T1" fmla="*/ 115412 h 20318"/>
                <a:gd name="T2" fmla="*/ 2147483646 w 92834"/>
                <a:gd name="T3" fmla="*/ 19091019 h 20318"/>
                <a:gd name="T4" fmla="*/ 2147483646 w 92834"/>
                <a:gd name="T5" fmla="*/ 1282644168 h 20318"/>
                <a:gd name="T6" fmla="*/ 2147483646 w 92834"/>
                <a:gd name="T7" fmla="*/ 949864866 h 20318"/>
                <a:gd name="T8" fmla="*/ 2147483646 w 92834"/>
                <a:gd name="T9" fmla="*/ 950321805 h 20318"/>
                <a:gd name="T10" fmla="*/ 2147483646 w 92834"/>
                <a:gd name="T11" fmla="*/ 1342774317 h 20318"/>
                <a:gd name="T12" fmla="*/ 2147483646 w 92834"/>
                <a:gd name="T13" fmla="*/ 924487164 h 20318"/>
                <a:gd name="T14" fmla="*/ 2147483646 w 92834"/>
                <a:gd name="T15" fmla="*/ 1331343273 h 20318"/>
                <a:gd name="T16" fmla="*/ 2147483646 w 92834"/>
                <a:gd name="T17" fmla="*/ 898880969 h 20318"/>
                <a:gd name="T18" fmla="*/ 2147483646 w 92834"/>
                <a:gd name="T19" fmla="*/ 913056121 h 20318"/>
                <a:gd name="T20" fmla="*/ 2147483646 w 92834"/>
                <a:gd name="T21" fmla="*/ 1738199383 h 20318"/>
                <a:gd name="T22" fmla="*/ 2147483646 w 92834"/>
                <a:gd name="T23" fmla="*/ 935918208 h 20318"/>
                <a:gd name="T24" fmla="*/ 2033593358 w 92834"/>
                <a:gd name="T25" fmla="*/ 906995505 h 20318"/>
                <a:gd name="T26" fmla="*/ 1371400510 w 92834"/>
                <a:gd name="T27" fmla="*/ 1546260102 h 20318"/>
                <a:gd name="T28" fmla="*/ 663164969 w 92834"/>
                <a:gd name="T29" fmla="*/ 781131529 h 20318"/>
                <a:gd name="T30" fmla="*/ 652220887 w 92834"/>
                <a:gd name="T31" fmla="*/ 781246940 h 20318"/>
                <a:gd name="T32" fmla="*/ 2107141 w 92834"/>
                <a:gd name="T33" fmla="*/ 1448861841 h 20318"/>
                <a:gd name="T34" fmla="*/ 80541 w 92834"/>
                <a:gd name="T35" fmla="*/ 2147483646 h 20318"/>
                <a:gd name="T36" fmla="*/ 2147483646 w 92834"/>
                <a:gd name="T37" fmla="*/ 2147483646 h 20318"/>
                <a:gd name="T38" fmla="*/ 2147483646 w 92834"/>
                <a:gd name="T39" fmla="*/ 205313589 h 20318"/>
                <a:gd name="T40" fmla="*/ 2147483646 w 92834"/>
                <a:gd name="T41" fmla="*/ 97285178 h 20318"/>
                <a:gd name="T42" fmla="*/ 2147483646 w 92834"/>
                <a:gd name="T43" fmla="*/ 388679065 h 20318"/>
                <a:gd name="T44" fmla="*/ 2147483646 w 92834"/>
                <a:gd name="T45" fmla="*/ 115412 h 2031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92834" h="20318" extrusionOk="0">
                  <a:moveTo>
                    <a:pt x="82184" y="1"/>
                  </a:moveTo>
                  <a:cubicBezTo>
                    <a:pt x="81770" y="1"/>
                    <a:pt x="81319" y="52"/>
                    <a:pt x="80828" y="167"/>
                  </a:cubicBezTo>
                  <a:cubicBezTo>
                    <a:pt x="76342" y="1195"/>
                    <a:pt x="75089" y="11220"/>
                    <a:pt x="75089" y="11220"/>
                  </a:cubicBezTo>
                  <a:cubicBezTo>
                    <a:pt x="75089" y="11220"/>
                    <a:pt x="74078" y="8309"/>
                    <a:pt x="70313" y="8309"/>
                  </a:cubicBezTo>
                  <a:cubicBezTo>
                    <a:pt x="70235" y="8309"/>
                    <a:pt x="70156" y="8310"/>
                    <a:pt x="70076" y="8313"/>
                  </a:cubicBezTo>
                  <a:cubicBezTo>
                    <a:pt x="66116" y="8413"/>
                    <a:pt x="64863" y="11746"/>
                    <a:pt x="64863" y="11746"/>
                  </a:cubicBezTo>
                  <a:cubicBezTo>
                    <a:pt x="64863" y="11746"/>
                    <a:pt x="64011" y="8087"/>
                    <a:pt x="60252" y="8087"/>
                  </a:cubicBezTo>
                  <a:cubicBezTo>
                    <a:pt x="56492" y="8087"/>
                    <a:pt x="54512" y="11646"/>
                    <a:pt x="54512" y="11646"/>
                  </a:cubicBezTo>
                  <a:cubicBezTo>
                    <a:pt x="54512" y="11646"/>
                    <a:pt x="50295" y="7863"/>
                    <a:pt x="45916" y="7863"/>
                  </a:cubicBezTo>
                  <a:cubicBezTo>
                    <a:pt x="45474" y="7863"/>
                    <a:pt x="45029" y="7902"/>
                    <a:pt x="44587" y="7987"/>
                  </a:cubicBezTo>
                  <a:cubicBezTo>
                    <a:pt x="39800" y="8939"/>
                    <a:pt x="38021" y="15205"/>
                    <a:pt x="38021" y="15205"/>
                  </a:cubicBezTo>
                  <a:cubicBezTo>
                    <a:pt x="38021" y="15205"/>
                    <a:pt x="33535" y="9867"/>
                    <a:pt x="27043" y="8187"/>
                  </a:cubicBezTo>
                  <a:cubicBezTo>
                    <a:pt x="26360" y="8012"/>
                    <a:pt x="25707" y="7934"/>
                    <a:pt x="25087" y="7934"/>
                  </a:cubicBezTo>
                  <a:cubicBezTo>
                    <a:pt x="19844" y="7934"/>
                    <a:pt x="16918" y="13526"/>
                    <a:pt x="16918" y="13526"/>
                  </a:cubicBezTo>
                  <a:cubicBezTo>
                    <a:pt x="16918" y="13526"/>
                    <a:pt x="14251" y="6833"/>
                    <a:pt x="8181" y="6833"/>
                  </a:cubicBezTo>
                  <a:cubicBezTo>
                    <a:pt x="8136" y="6833"/>
                    <a:pt x="8091" y="6833"/>
                    <a:pt x="8046" y="6834"/>
                  </a:cubicBezTo>
                  <a:cubicBezTo>
                    <a:pt x="4337" y="6909"/>
                    <a:pt x="1605" y="10117"/>
                    <a:pt x="26" y="12674"/>
                  </a:cubicBezTo>
                  <a:lnTo>
                    <a:pt x="1" y="20318"/>
                  </a:lnTo>
                  <a:lnTo>
                    <a:pt x="92833" y="20318"/>
                  </a:lnTo>
                  <a:lnTo>
                    <a:pt x="92833" y="1796"/>
                  </a:lnTo>
                  <a:cubicBezTo>
                    <a:pt x="91942" y="1111"/>
                    <a:pt x="91109" y="851"/>
                    <a:pt x="90359" y="851"/>
                  </a:cubicBezTo>
                  <a:cubicBezTo>
                    <a:pt x="88008" y="851"/>
                    <a:pt x="86467" y="3400"/>
                    <a:pt x="86467" y="3400"/>
                  </a:cubicBezTo>
                  <a:cubicBezTo>
                    <a:pt x="86467" y="3400"/>
                    <a:pt x="85553" y="1"/>
                    <a:pt x="82184" y="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" name="Google Shape;49;p24">
              <a:extLst>
                <a:ext uri="{FF2B5EF4-FFF2-40B4-BE49-F238E27FC236}">
                  <a16:creationId xmlns:a16="http://schemas.microsoft.com/office/drawing/2014/main" id="{739C284C-A61F-4F90-9DEA-9CBD6D99D4E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1741" y="4702194"/>
              <a:ext cx="2698534" cy="459701"/>
            </a:xfrm>
            <a:custGeom>
              <a:avLst/>
              <a:gdLst>
                <a:gd name="T0" fmla="*/ 2018597875 w 92834"/>
                <a:gd name="T1" fmla="*/ 11765 h 20318"/>
                <a:gd name="T2" fmla="*/ 1985291674 w 92834"/>
                <a:gd name="T3" fmla="*/ 1933966 h 20318"/>
                <a:gd name="T4" fmla="*/ 1844331105 w 92834"/>
                <a:gd name="T5" fmla="*/ 129950038 h 20318"/>
                <a:gd name="T6" fmla="*/ 1727022983 w 92834"/>
                <a:gd name="T7" fmla="*/ 96234981 h 20318"/>
                <a:gd name="T8" fmla="*/ 1721201982 w 92834"/>
                <a:gd name="T9" fmla="*/ 96281046 h 20318"/>
                <a:gd name="T10" fmla="*/ 1593160185 w 92834"/>
                <a:gd name="T11" fmla="*/ 136042219 h 20318"/>
                <a:gd name="T12" fmla="*/ 1479905387 w 92834"/>
                <a:gd name="T13" fmla="*/ 93663683 h 20318"/>
                <a:gd name="T14" fmla="*/ 1338920314 w 92834"/>
                <a:gd name="T15" fmla="*/ 134883780 h 20318"/>
                <a:gd name="T16" fmla="*/ 1127785797 w 92834"/>
                <a:gd name="T17" fmla="*/ 91069352 h 20318"/>
                <a:gd name="T18" fmla="*/ 1095142907 w 92834"/>
                <a:gd name="T19" fmla="*/ 92505244 h 20318"/>
                <a:gd name="T20" fmla="*/ 933869238 w 92834"/>
                <a:gd name="T21" fmla="*/ 176104376 h 20318"/>
                <a:gd name="T22" fmla="*/ 664228095 w 92834"/>
                <a:gd name="T23" fmla="*/ 94821623 h 20318"/>
                <a:gd name="T24" fmla="*/ 616184749 w 92834"/>
                <a:gd name="T25" fmla="*/ 91891465 h 20318"/>
                <a:gd name="T26" fmla="*/ 415538860 w 92834"/>
                <a:gd name="T27" fmla="*/ 156658150 h 20318"/>
                <a:gd name="T28" fmla="*/ 200940788 w 92834"/>
                <a:gd name="T29" fmla="*/ 79139932 h 20318"/>
                <a:gd name="T30" fmla="*/ 197625132 w 92834"/>
                <a:gd name="T31" fmla="*/ 79151200 h 20318"/>
                <a:gd name="T32" fmla="*/ 638807 w 92834"/>
                <a:gd name="T33" fmla="*/ 146790168 h 20318"/>
                <a:gd name="T34" fmla="*/ 24505 w 92834"/>
                <a:gd name="T35" fmla="*/ 235323042 h 20318"/>
                <a:gd name="T36" fmla="*/ 2147483646 w 92834"/>
                <a:gd name="T37" fmla="*/ 235323042 h 20318"/>
                <a:gd name="T38" fmla="*/ 2147483646 w 92834"/>
                <a:gd name="T39" fmla="*/ 20801233 h 20318"/>
                <a:gd name="T40" fmla="*/ 2147483646 w 92834"/>
                <a:gd name="T41" fmla="*/ 9856218 h 20318"/>
                <a:gd name="T42" fmla="*/ 2123796721 w 92834"/>
                <a:gd name="T43" fmla="*/ 39378760 h 20318"/>
                <a:gd name="T44" fmla="*/ 2018597875 w 92834"/>
                <a:gd name="T45" fmla="*/ 11765 h 2031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92834" h="20318" extrusionOk="0">
                  <a:moveTo>
                    <a:pt x="82184" y="1"/>
                  </a:moveTo>
                  <a:cubicBezTo>
                    <a:pt x="81770" y="1"/>
                    <a:pt x="81319" y="52"/>
                    <a:pt x="80828" y="167"/>
                  </a:cubicBezTo>
                  <a:cubicBezTo>
                    <a:pt x="76342" y="1195"/>
                    <a:pt x="75089" y="11220"/>
                    <a:pt x="75089" y="11220"/>
                  </a:cubicBezTo>
                  <a:cubicBezTo>
                    <a:pt x="75089" y="11220"/>
                    <a:pt x="74078" y="8309"/>
                    <a:pt x="70313" y="8309"/>
                  </a:cubicBezTo>
                  <a:cubicBezTo>
                    <a:pt x="70235" y="8309"/>
                    <a:pt x="70156" y="8310"/>
                    <a:pt x="70076" y="8313"/>
                  </a:cubicBezTo>
                  <a:cubicBezTo>
                    <a:pt x="66116" y="8413"/>
                    <a:pt x="64863" y="11746"/>
                    <a:pt x="64863" y="11746"/>
                  </a:cubicBezTo>
                  <a:cubicBezTo>
                    <a:pt x="64863" y="11746"/>
                    <a:pt x="64011" y="8087"/>
                    <a:pt x="60252" y="8087"/>
                  </a:cubicBezTo>
                  <a:cubicBezTo>
                    <a:pt x="56492" y="8087"/>
                    <a:pt x="54512" y="11646"/>
                    <a:pt x="54512" y="11646"/>
                  </a:cubicBezTo>
                  <a:cubicBezTo>
                    <a:pt x="54512" y="11646"/>
                    <a:pt x="50295" y="7863"/>
                    <a:pt x="45916" y="7863"/>
                  </a:cubicBezTo>
                  <a:cubicBezTo>
                    <a:pt x="45474" y="7863"/>
                    <a:pt x="45029" y="7902"/>
                    <a:pt x="44587" y="7987"/>
                  </a:cubicBezTo>
                  <a:cubicBezTo>
                    <a:pt x="39800" y="8939"/>
                    <a:pt x="38021" y="15205"/>
                    <a:pt x="38021" y="15205"/>
                  </a:cubicBezTo>
                  <a:cubicBezTo>
                    <a:pt x="38021" y="15205"/>
                    <a:pt x="33535" y="9867"/>
                    <a:pt x="27043" y="8187"/>
                  </a:cubicBezTo>
                  <a:cubicBezTo>
                    <a:pt x="26360" y="8012"/>
                    <a:pt x="25707" y="7934"/>
                    <a:pt x="25087" y="7934"/>
                  </a:cubicBezTo>
                  <a:cubicBezTo>
                    <a:pt x="19844" y="7934"/>
                    <a:pt x="16918" y="13526"/>
                    <a:pt x="16918" y="13526"/>
                  </a:cubicBezTo>
                  <a:cubicBezTo>
                    <a:pt x="16918" y="13526"/>
                    <a:pt x="14251" y="6833"/>
                    <a:pt x="8181" y="6833"/>
                  </a:cubicBezTo>
                  <a:cubicBezTo>
                    <a:pt x="8136" y="6833"/>
                    <a:pt x="8091" y="6833"/>
                    <a:pt x="8046" y="6834"/>
                  </a:cubicBezTo>
                  <a:cubicBezTo>
                    <a:pt x="4337" y="6909"/>
                    <a:pt x="1605" y="10117"/>
                    <a:pt x="26" y="12674"/>
                  </a:cubicBezTo>
                  <a:lnTo>
                    <a:pt x="1" y="20318"/>
                  </a:lnTo>
                  <a:lnTo>
                    <a:pt x="92833" y="20318"/>
                  </a:lnTo>
                  <a:lnTo>
                    <a:pt x="92833" y="1796"/>
                  </a:lnTo>
                  <a:cubicBezTo>
                    <a:pt x="91942" y="1111"/>
                    <a:pt x="91109" y="851"/>
                    <a:pt x="90359" y="851"/>
                  </a:cubicBezTo>
                  <a:cubicBezTo>
                    <a:pt x="88008" y="851"/>
                    <a:pt x="86467" y="3400"/>
                    <a:pt x="86467" y="3400"/>
                  </a:cubicBezTo>
                  <a:cubicBezTo>
                    <a:pt x="86467" y="3400"/>
                    <a:pt x="85553" y="1"/>
                    <a:pt x="82184" y="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" name="Google Shape;50;p24">
              <a:extLst>
                <a:ext uri="{FF2B5EF4-FFF2-40B4-BE49-F238E27FC236}">
                  <a16:creationId xmlns:a16="http://schemas.microsoft.com/office/drawing/2014/main" id="{9E3527D3-9288-4CF2-AAC1-A6FF1DD538C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-12" y="4587864"/>
              <a:ext cx="2639940" cy="574031"/>
            </a:xfrm>
            <a:custGeom>
              <a:avLst/>
              <a:gdLst>
                <a:gd name="T0" fmla="*/ 1889941276 w 92834"/>
                <a:gd name="T1" fmla="*/ 22348 h 20318"/>
                <a:gd name="T2" fmla="*/ 1858757941 w 92834"/>
                <a:gd name="T3" fmla="*/ 3765895 h 20318"/>
                <a:gd name="T4" fmla="*/ 1726781387 w 92834"/>
                <a:gd name="T5" fmla="*/ 253020507 h 20318"/>
                <a:gd name="T6" fmla="*/ 1616950396 w 92834"/>
                <a:gd name="T7" fmla="*/ 187375381 h 20318"/>
                <a:gd name="T8" fmla="*/ 1611499922 w 92834"/>
                <a:gd name="T9" fmla="*/ 187465591 h 20318"/>
                <a:gd name="T10" fmla="*/ 1491619534 w 92834"/>
                <a:gd name="T11" fmla="*/ 264882477 h 20318"/>
                <a:gd name="T12" fmla="*/ 1385582835 w 92834"/>
                <a:gd name="T13" fmla="*/ 182369095 h 20318"/>
                <a:gd name="T14" fmla="*/ 1253582820 w 92834"/>
                <a:gd name="T15" fmla="*/ 262627573 h 20318"/>
                <a:gd name="T16" fmla="*/ 1055905476 w 92834"/>
                <a:gd name="T17" fmla="*/ 177317323 h 20318"/>
                <a:gd name="T18" fmla="*/ 1025343209 w 92834"/>
                <a:gd name="T19" fmla="*/ 180113400 h 20318"/>
                <a:gd name="T20" fmla="*/ 874348247 w 92834"/>
                <a:gd name="T21" fmla="*/ 342886052 h 20318"/>
                <a:gd name="T22" fmla="*/ 621892873 w 92834"/>
                <a:gd name="T23" fmla="*/ 184623999 h 20318"/>
                <a:gd name="T24" fmla="*/ 576911946 w 92834"/>
                <a:gd name="T25" fmla="*/ 178918524 h 20318"/>
                <a:gd name="T26" fmla="*/ 389054311 w 92834"/>
                <a:gd name="T27" fmla="*/ 305022890 h 20318"/>
                <a:gd name="T28" fmla="*/ 188134186 w 92834"/>
                <a:gd name="T29" fmla="*/ 154089861 h 20318"/>
                <a:gd name="T30" fmla="*/ 185029668 w 92834"/>
                <a:gd name="T31" fmla="*/ 154112208 h 20318"/>
                <a:gd name="T32" fmla="*/ 597608 w 92834"/>
                <a:gd name="T33" fmla="*/ 285809549 h 20318"/>
                <a:gd name="T34" fmla="*/ 22636 w 92834"/>
                <a:gd name="T35" fmla="*/ 458188448 h 20318"/>
                <a:gd name="T36" fmla="*/ 2134830674 w 92834"/>
                <a:gd name="T37" fmla="*/ 458188448 h 20318"/>
                <a:gd name="T38" fmla="*/ 2134830674 w 92834"/>
                <a:gd name="T39" fmla="*/ 40501195 h 20318"/>
                <a:gd name="T40" fmla="*/ 2077937172 w 92834"/>
                <a:gd name="T41" fmla="*/ 19190994 h 20318"/>
                <a:gd name="T42" fmla="*/ 1988434635 w 92834"/>
                <a:gd name="T43" fmla="*/ 76672974 h 20318"/>
                <a:gd name="T44" fmla="*/ 1889941276 w 92834"/>
                <a:gd name="T45" fmla="*/ 22348 h 2031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92834" h="20318" extrusionOk="0">
                  <a:moveTo>
                    <a:pt x="82184" y="1"/>
                  </a:moveTo>
                  <a:cubicBezTo>
                    <a:pt x="81770" y="1"/>
                    <a:pt x="81319" y="52"/>
                    <a:pt x="80828" y="167"/>
                  </a:cubicBezTo>
                  <a:cubicBezTo>
                    <a:pt x="76342" y="1195"/>
                    <a:pt x="75089" y="11220"/>
                    <a:pt x="75089" y="11220"/>
                  </a:cubicBezTo>
                  <a:cubicBezTo>
                    <a:pt x="75089" y="11220"/>
                    <a:pt x="74078" y="8309"/>
                    <a:pt x="70313" y="8309"/>
                  </a:cubicBezTo>
                  <a:cubicBezTo>
                    <a:pt x="70235" y="8309"/>
                    <a:pt x="70156" y="8310"/>
                    <a:pt x="70076" y="8313"/>
                  </a:cubicBezTo>
                  <a:cubicBezTo>
                    <a:pt x="66116" y="8413"/>
                    <a:pt x="64863" y="11746"/>
                    <a:pt x="64863" y="11746"/>
                  </a:cubicBezTo>
                  <a:cubicBezTo>
                    <a:pt x="64863" y="11746"/>
                    <a:pt x="64011" y="8087"/>
                    <a:pt x="60252" y="8087"/>
                  </a:cubicBezTo>
                  <a:cubicBezTo>
                    <a:pt x="56492" y="8087"/>
                    <a:pt x="54512" y="11646"/>
                    <a:pt x="54512" y="11646"/>
                  </a:cubicBezTo>
                  <a:cubicBezTo>
                    <a:pt x="54512" y="11646"/>
                    <a:pt x="50295" y="7863"/>
                    <a:pt x="45916" y="7863"/>
                  </a:cubicBezTo>
                  <a:cubicBezTo>
                    <a:pt x="45474" y="7863"/>
                    <a:pt x="45029" y="7902"/>
                    <a:pt x="44587" y="7987"/>
                  </a:cubicBezTo>
                  <a:cubicBezTo>
                    <a:pt x="39800" y="8939"/>
                    <a:pt x="38021" y="15205"/>
                    <a:pt x="38021" y="15205"/>
                  </a:cubicBezTo>
                  <a:cubicBezTo>
                    <a:pt x="38021" y="15205"/>
                    <a:pt x="33535" y="9867"/>
                    <a:pt x="27043" y="8187"/>
                  </a:cubicBezTo>
                  <a:cubicBezTo>
                    <a:pt x="26360" y="8012"/>
                    <a:pt x="25707" y="7934"/>
                    <a:pt x="25087" y="7934"/>
                  </a:cubicBezTo>
                  <a:cubicBezTo>
                    <a:pt x="19844" y="7934"/>
                    <a:pt x="16918" y="13526"/>
                    <a:pt x="16918" y="13526"/>
                  </a:cubicBezTo>
                  <a:cubicBezTo>
                    <a:pt x="16918" y="13526"/>
                    <a:pt x="14251" y="6833"/>
                    <a:pt x="8181" y="6833"/>
                  </a:cubicBezTo>
                  <a:cubicBezTo>
                    <a:pt x="8136" y="6833"/>
                    <a:pt x="8091" y="6833"/>
                    <a:pt x="8046" y="6834"/>
                  </a:cubicBezTo>
                  <a:cubicBezTo>
                    <a:pt x="4337" y="6909"/>
                    <a:pt x="1605" y="10117"/>
                    <a:pt x="26" y="12674"/>
                  </a:cubicBezTo>
                  <a:lnTo>
                    <a:pt x="1" y="20318"/>
                  </a:lnTo>
                  <a:lnTo>
                    <a:pt x="92833" y="20318"/>
                  </a:lnTo>
                  <a:lnTo>
                    <a:pt x="92833" y="1796"/>
                  </a:lnTo>
                  <a:cubicBezTo>
                    <a:pt x="91942" y="1111"/>
                    <a:pt x="91109" y="851"/>
                    <a:pt x="90359" y="851"/>
                  </a:cubicBezTo>
                  <a:cubicBezTo>
                    <a:pt x="88008" y="851"/>
                    <a:pt x="86467" y="3400"/>
                    <a:pt x="86467" y="3400"/>
                  </a:cubicBezTo>
                  <a:cubicBezTo>
                    <a:pt x="86467" y="3400"/>
                    <a:pt x="85553" y="1"/>
                    <a:pt x="82184" y="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51" name="Google Shape;51;p24"/>
          <p:cNvSpPr txBox="1">
            <a:spLocks noGrp="1"/>
          </p:cNvSpPr>
          <p:nvPr>
            <p:ph type="title"/>
          </p:nvPr>
        </p:nvSpPr>
        <p:spPr>
          <a:xfrm>
            <a:off x="720000" y="1591617"/>
            <a:ext cx="4520400" cy="2619200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10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4"/>
          <p:cNvSpPr txBox="1">
            <a:spLocks noGrp="1"/>
          </p:cNvSpPr>
          <p:nvPr>
            <p:ph type="subTitle" idx="1"/>
          </p:nvPr>
        </p:nvSpPr>
        <p:spPr>
          <a:xfrm>
            <a:off x="720000" y="4008733"/>
            <a:ext cx="4520400" cy="1068000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 anchor="ctr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86406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9622F4-4260-4259-AC2B-4E78D86B54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7714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2EC7D4-F29B-4F90-A00C-4A388780BC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9178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C9A5D0-5A8A-464C-BBCD-A4B99368F2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3929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96DE6C-D838-4142-B623-4757233618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7155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A8DD4D-8908-4C56-837E-B58F3F3D11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0404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F27BC6-0176-47F6-8168-A5EE012DA4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6989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F63791-90D4-4F7A-B583-86CBBAA7F2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7349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F9DB76-C264-491F-B3D6-A3CD1A23D2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0066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B5F431A5-8760-4D65-912E-930CCA6FAC0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Rectangle 3"/>
          <p:cNvSpPr>
            <a:spLocks noChangeArrowheads="1"/>
          </p:cNvSpPr>
          <p:nvPr/>
        </p:nvSpPr>
        <p:spPr bwMode="auto">
          <a:xfrm>
            <a:off x="1102980" y="1376363"/>
            <a:ext cx="70104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TẬP ĐỌC</a:t>
            </a:r>
          </a:p>
          <a:p>
            <a:pPr algn="ctr" eaLnBrk="1" hangingPunct="1"/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 ĐOM ĐÓM</a:t>
            </a:r>
          </a:p>
        </p:txBody>
      </p:sp>
      <p:sp>
        <p:nvSpPr>
          <p:cNvPr id="3076" name="Text Box 518"/>
          <p:cNvSpPr txBox="1">
            <a:spLocks noChangeArrowheads="1"/>
          </p:cNvSpPr>
          <p:nvPr/>
        </p:nvSpPr>
        <p:spPr bwMode="auto">
          <a:xfrm>
            <a:off x="2057400" y="575846"/>
            <a:ext cx="50292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GIANG BIÊN</a:t>
            </a:r>
          </a:p>
        </p:txBody>
      </p:sp>
      <p:pic>
        <p:nvPicPr>
          <p:cNvPr id="8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67760" y="3053655"/>
            <a:ext cx="6480840" cy="3383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90900" y="15240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NỘI DUNG 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2438400"/>
            <a:ext cx="8382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altLang="en-US" sz="4000" b="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Ca </a:t>
            </a:r>
            <a:r>
              <a:rPr lang="en-US" altLang="en-US" sz="4000" b="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ngợi</a:t>
            </a:r>
            <a:r>
              <a:rPr lang="en-US" altLang="en-US" sz="4000" b="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anh</a:t>
            </a:r>
            <a:r>
              <a:rPr lang="en-US" altLang="en-US" sz="4000" b="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Đom</a:t>
            </a:r>
            <a:r>
              <a:rPr lang="en-US" altLang="en-US" sz="4000" b="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Đóm</a:t>
            </a:r>
            <a:r>
              <a:rPr lang="en-US" altLang="en-US" sz="4000" b="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cần</a:t>
            </a:r>
            <a:r>
              <a:rPr lang="en-US" altLang="en-US" sz="4000" b="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mẫn</a:t>
            </a:r>
            <a:r>
              <a:rPr lang="en-US" altLang="en-US" sz="4000" b="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4000" b="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chăm</a:t>
            </a:r>
            <a:r>
              <a:rPr lang="en-US" altLang="en-US" sz="4000" b="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chỉ</a:t>
            </a:r>
            <a:r>
              <a:rPr lang="en-US" altLang="en-US" sz="4000" b="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4000" b="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nghiêm</a:t>
            </a:r>
            <a:r>
              <a:rPr lang="en-US" altLang="en-US" sz="4000" b="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túc</a:t>
            </a:r>
            <a:r>
              <a:rPr lang="en-US" altLang="en-US" sz="4000" b="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en-US" sz="4000" b="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en-US" sz="4000" b="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nhiệm</a:t>
            </a:r>
            <a:r>
              <a:rPr lang="en-US" altLang="en-US" sz="4000" b="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vụ</a:t>
            </a:r>
            <a:r>
              <a:rPr lang="en-US" altLang="en-US" sz="4000" b="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4000" b="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mình</a:t>
            </a:r>
            <a:r>
              <a:rPr lang="en-US" altLang="en-US" sz="4000" b="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4000" b="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niềm</a:t>
            </a:r>
            <a:r>
              <a:rPr lang="en-US" altLang="en-US" sz="4000" b="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vui</a:t>
            </a:r>
            <a:r>
              <a:rPr lang="en-US" altLang="en-US" sz="4000" b="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4000" b="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niềm</a:t>
            </a:r>
            <a:r>
              <a:rPr lang="en-US" altLang="en-US" sz="4000" b="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hạnh</a:t>
            </a:r>
            <a:r>
              <a:rPr lang="en-US" altLang="en-US" sz="4000" b="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phúc</a:t>
            </a:r>
            <a:r>
              <a:rPr lang="en-US" altLang="en-US" sz="4000" b="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4000" b="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anh</a:t>
            </a:r>
            <a:r>
              <a:rPr lang="en-US" altLang="en-US" sz="4000" b="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4000" b="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công</a:t>
            </a:r>
            <a:r>
              <a:rPr lang="en-US" altLang="en-US" sz="4000" b="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việc</a:t>
            </a:r>
            <a:r>
              <a:rPr lang="en-US" altLang="en-US" sz="4000" b="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21562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oter Placeholder 3">
            <a:extLst>
              <a:ext uri="{FF2B5EF4-FFF2-40B4-BE49-F238E27FC236}">
                <a16:creationId xmlns:a16="http://schemas.microsoft.com/office/drawing/2014/main" id="{76F1B86D-B0A9-4BCB-A4ED-86776DBCCD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1963" y="7767638"/>
            <a:ext cx="1736725" cy="27463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000000"/>
              </a:buClr>
              <a:buFontTx/>
              <a:buNone/>
              <a:defRPr/>
            </a:pPr>
            <a:r>
              <a:rPr lang="en-US" altLang="en-US" sz="1013">
                <a:sym typeface="Arial" panose="020B0604020202020204" pitchFamily="34" charset="0"/>
              </a:rPr>
              <a:t>www.themegallery.com</a:t>
            </a:r>
          </a:p>
        </p:txBody>
      </p:sp>
      <p:pic>
        <p:nvPicPr>
          <p:cNvPr id="4099" name="Picture 4">
            <a:extLst>
              <a:ext uri="{FF2B5EF4-FFF2-40B4-BE49-F238E27FC236}">
                <a16:creationId xmlns:a16="http://schemas.microsoft.com/office/drawing/2014/main" id="{CC0C0D7A-4602-4C34-A3C4-46E7642D59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extBox 5">
            <a:extLst>
              <a:ext uri="{FF2B5EF4-FFF2-40B4-BE49-F238E27FC236}">
                <a16:creationId xmlns:a16="http://schemas.microsoft.com/office/drawing/2014/main" id="{8E846104-AE93-4A66-BCBE-576B54E186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990600"/>
            <a:ext cx="7924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Thứ</a:t>
            </a:r>
            <a:r>
              <a:rPr lang="en-US" altLang="en-US" b="1" dirty="0">
                <a:solidFill>
                  <a:schemeClr val="bg1"/>
                </a:solidFill>
                <a:latin typeface="HP001 4 hàng" panose="020B0603050302020204" pitchFamily="34" charset="0"/>
              </a:rPr>
              <a:t>      </a:t>
            </a:r>
            <a:r>
              <a:rPr lang="en-US" altLang="en-US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ngày</a:t>
            </a:r>
            <a:r>
              <a:rPr lang="en-US" altLang="en-US" b="1" dirty="0">
                <a:solidFill>
                  <a:schemeClr val="bg1"/>
                </a:solidFill>
                <a:latin typeface="HP001 4 hàng" panose="020B0603050302020204" pitchFamily="34" charset="0"/>
              </a:rPr>
              <a:t>    </a:t>
            </a:r>
            <a:r>
              <a:rPr lang="en-US" altLang="en-US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tháng</a:t>
            </a:r>
            <a:r>
              <a:rPr lang="en-US" altLang="en-US" b="1" dirty="0">
                <a:solidFill>
                  <a:schemeClr val="bg1"/>
                </a:solidFill>
                <a:latin typeface="HP001 4 hàng" panose="020B0603050302020204" pitchFamily="34" charset="0"/>
              </a:rPr>
              <a:t>     </a:t>
            </a:r>
            <a:r>
              <a:rPr lang="en-US" altLang="en-US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năm</a:t>
            </a:r>
            <a:r>
              <a:rPr lang="en-US" altLang="en-US" b="1" dirty="0">
                <a:solidFill>
                  <a:schemeClr val="bg1"/>
                </a:solidFill>
                <a:latin typeface="HP001 4 hàng" panose="020B0603050302020204" pitchFamily="34" charset="0"/>
              </a:rPr>
              <a:t> 2021</a:t>
            </a:r>
          </a:p>
        </p:txBody>
      </p:sp>
      <p:sp>
        <p:nvSpPr>
          <p:cNvPr id="4101" name="TextBox 6">
            <a:extLst>
              <a:ext uri="{FF2B5EF4-FFF2-40B4-BE49-F238E27FC236}">
                <a16:creationId xmlns:a16="http://schemas.microsoft.com/office/drawing/2014/main" id="{81BDB8D7-170B-4710-96E3-CC43CB70FD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4888" y="1669217"/>
            <a:ext cx="40243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Tập</a:t>
            </a:r>
            <a:r>
              <a:rPr lang="en-US" altLang="en-US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đọc</a:t>
            </a:r>
            <a:endParaRPr lang="en-US" altLang="en-US" b="1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sp>
        <p:nvSpPr>
          <p:cNvPr id="4102" name="TextBox 7">
            <a:extLst>
              <a:ext uri="{FF2B5EF4-FFF2-40B4-BE49-F238E27FC236}">
                <a16:creationId xmlns:a16="http://schemas.microsoft.com/office/drawing/2014/main" id="{66D777CC-D9E8-4802-867B-DAE86BF4B4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57200" y="2387025"/>
            <a:ext cx="73675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bg1"/>
                </a:solidFill>
                <a:latin typeface="HP001 4 hàng" panose="020B0603050302020204" pitchFamily="34" charset="0"/>
              </a:rPr>
              <a:t>Anh </a:t>
            </a:r>
            <a:r>
              <a:rPr lang="en-US" altLang="en-US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đom</a:t>
            </a:r>
            <a:r>
              <a:rPr lang="en-US" altLang="en-US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đóm</a:t>
            </a:r>
            <a:endParaRPr lang="en-US" altLang="en-US" b="1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668338" y="704910"/>
            <a:ext cx="4094162" cy="569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0" dirty="0" err="1">
                <a:latin typeface="Times New Roman" panose="02020603050405020304" pitchFamily="18" charset="0"/>
              </a:rPr>
              <a:t>Mặt</a:t>
            </a:r>
            <a:r>
              <a:rPr lang="en-US" altLang="en-US" sz="2600" b="0" dirty="0">
                <a:latin typeface="Times New Roman" panose="02020603050405020304" pitchFamily="18" charset="0"/>
              </a:rPr>
              <a:t> </a:t>
            </a:r>
            <a:r>
              <a:rPr lang="en-US" altLang="en-US" sz="2600" b="0" dirty="0" err="1">
                <a:latin typeface="Times New Roman" panose="02020603050405020304" pitchFamily="18" charset="0"/>
              </a:rPr>
              <a:t>trời</a:t>
            </a:r>
            <a:r>
              <a:rPr lang="en-US" altLang="en-US" sz="2600" b="0" dirty="0">
                <a:latin typeface="Times New Roman" panose="02020603050405020304" pitchFamily="18" charset="0"/>
              </a:rPr>
              <a:t> </a:t>
            </a:r>
            <a:r>
              <a:rPr lang="en-US" altLang="en-US" sz="2600" b="0" dirty="0" err="1">
                <a:latin typeface="Times New Roman" panose="02020603050405020304" pitchFamily="18" charset="0"/>
              </a:rPr>
              <a:t>gác</a:t>
            </a:r>
            <a:r>
              <a:rPr lang="en-US" altLang="en-US" sz="2600" b="0" dirty="0">
                <a:latin typeface="Times New Roman" panose="02020603050405020304" pitchFamily="18" charset="0"/>
              </a:rPr>
              <a:t> </a:t>
            </a:r>
            <a:r>
              <a:rPr lang="en-US" altLang="en-US" sz="2600" b="0" dirty="0" err="1">
                <a:latin typeface="Times New Roman" panose="02020603050405020304" pitchFamily="18" charset="0"/>
              </a:rPr>
              <a:t>núi</a:t>
            </a:r>
            <a:endParaRPr lang="en-US" altLang="en-US" sz="2600" b="0" dirty="0"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en-US" sz="2600" b="0" dirty="0" err="1">
                <a:latin typeface="Times New Roman" panose="02020603050405020304" pitchFamily="18" charset="0"/>
              </a:rPr>
              <a:t>Bóng</a:t>
            </a:r>
            <a:r>
              <a:rPr lang="en-US" altLang="en-US" sz="2600" b="0" dirty="0">
                <a:latin typeface="Times New Roman" panose="02020603050405020304" pitchFamily="18" charset="0"/>
              </a:rPr>
              <a:t> </a:t>
            </a:r>
            <a:r>
              <a:rPr lang="en-US" altLang="en-US" sz="2600" b="0" dirty="0" err="1">
                <a:latin typeface="Times New Roman" panose="02020603050405020304" pitchFamily="18" charset="0"/>
              </a:rPr>
              <a:t>tối</a:t>
            </a:r>
            <a:r>
              <a:rPr lang="en-US" altLang="en-US" sz="2600" b="0" dirty="0">
                <a:latin typeface="Times New Roman" panose="02020603050405020304" pitchFamily="18" charset="0"/>
              </a:rPr>
              <a:t> </a:t>
            </a:r>
            <a:r>
              <a:rPr lang="en-US" altLang="en-US" sz="2600" b="0" dirty="0" err="1">
                <a:latin typeface="Times New Roman" panose="02020603050405020304" pitchFamily="18" charset="0"/>
              </a:rPr>
              <a:t>lan</a:t>
            </a:r>
            <a:r>
              <a:rPr lang="en-US" altLang="en-US" sz="2600" b="0" dirty="0">
                <a:latin typeface="Times New Roman" panose="02020603050405020304" pitchFamily="18" charset="0"/>
              </a:rPr>
              <a:t> </a:t>
            </a:r>
            <a:r>
              <a:rPr lang="en-US" altLang="en-US" sz="2600" b="0" dirty="0" err="1">
                <a:latin typeface="Times New Roman" panose="02020603050405020304" pitchFamily="18" charset="0"/>
              </a:rPr>
              <a:t>dần</a:t>
            </a:r>
            <a:r>
              <a:rPr lang="en-US" altLang="en-US" sz="2600" b="0" dirty="0">
                <a:latin typeface="Times New Roman" panose="02020603050405020304" pitchFamily="18" charset="0"/>
              </a:rPr>
              <a:t>,</a:t>
            </a:r>
          </a:p>
          <a:p>
            <a:pPr eaLnBrk="1" hangingPunct="1"/>
            <a:r>
              <a:rPr lang="en-US" altLang="en-US" sz="2600" b="0" dirty="0" err="1">
                <a:latin typeface="Times New Roman" panose="02020603050405020304" pitchFamily="18" charset="0"/>
              </a:rPr>
              <a:t>Anh</a:t>
            </a:r>
            <a:r>
              <a:rPr lang="en-US" altLang="en-US" sz="2600" b="0" dirty="0">
                <a:latin typeface="Times New Roman" panose="02020603050405020304" pitchFamily="18" charset="0"/>
              </a:rPr>
              <a:t> </a:t>
            </a:r>
            <a:r>
              <a:rPr lang="en-US" altLang="en-US" sz="2600" b="0" dirty="0" err="1">
                <a:latin typeface="Times New Roman" panose="02020603050405020304" pitchFamily="18" charset="0"/>
              </a:rPr>
              <a:t>Đóm</a:t>
            </a:r>
            <a:r>
              <a:rPr lang="en-US" altLang="en-US" sz="2600" b="0" dirty="0">
                <a:latin typeface="Times New Roman" panose="02020603050405020304" pitchFamily="18" charset="0"/>
              </a:rPr>
              <a:t> </a:t>
            </a:r>
            <a:r>
              <a:rPr lang="en-US" altLang="en-US" sz="2600" b="0" dirty="0" err="1">
                <a:latin typeface="Times New Roman" panose="02020603050405020304" pitchFamily="18" charset="0"/>
              </a:rPr>
              <a:t>chuyên</a:t>
            </a:r>
            <a:r>
              <a:rPr lang="en-US" altLang="en-US" sz="2600" b="0" dirty="0">
                <a:latin typeface="Times New Roman" panose="02020603050405020304" pitchFamily="18" charset="0"/>
              </a:rPr>
              <a:t> </a:t>
            </a:r>
            <a:r>
              <a:rPr lang="en-US" altLang="en-US" sz="2600" b="0" dirty="0" err="1">
                <a:latin typeface="Times New Roman" panose="02020603050405020304" pitchFamily="18" charset="0"/>
              </a:rPr>
              <a:t>cần</a:t>
            </a:r>
            <a:endParaRPr lang="en-US" altLang="en-US" sz="2600" b="0" dirty="0"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en-US" sz="2600" b="0" dirty="0" err="1">
                <a:latin typeface="Times New Roman" panose="02020603050405020304" pitchFamily="18" charset="0"/>
              </a:rPr>
              <a:t>Lên</a:t>
            </a:r>
            <a:r>
              <a:rPr lang="en-US" altLang="en-US" sz="2600" b="0" dirty="0">
                <a:latin typeface="Times New Roman" panose="02020603050405020304" pitchFamily="18" charset="0"/>
              </a:rPr>
              <a:t> </a:t>
            </a:r>
            <a:r>
              <a:rPr lang="en-US" altLang="en-US" sz="2600" b="0" dirty="0" err="1">
                <a:latin typeface="Times New Roman" panose="02020603050405020304" pitchFamily="18" charset="0"/>
              </a:rPr>
              <a:t>đèn</a:t>
            </a:r>
            <a:r>
              <a:rPr lang="en-US" altLang="en-US" sz="2600" b="0" dirty="0">
                <a:latin typeface="Times New Roman" panose="02020603050405020304" pitchFamily="18" charset="0"/>
              </a:rPr>
              <a:t> </a:t>
            </a:r>
            <a:r>
              <a:rPr lang="en-US" altLang="en-US" sz="2600" b="0" dirty="0" err="1">
                <a:latin typeface="Times New Roman" panose="02020603050405020304" pitchFamily="18" charset="0"/>
              </a:rPr>
              <a:t>đi</a:t>
            </a:r>
            <a:r>
              <a:rPr lang="en-US" altLang="en-US" sz="2600" b="0" dirty="0">
                <a:latin typeface="Times New Roman" panose="02020603050405020304" pitchFamily="18" charset="0"/>
              </a:rPr>
              <a:t> </a:t>
            </a:r>
            <a:r>
              <a:rPr lang="en-US" altLang="en-US" sz="2600" b="0" dirty="0" err="1">
                <a:latin typeface="Times New Roman" panose="02020603050405020304" pitchFamily="18" charset="0"/>
              </a:rPr>
              <a:t>gác</a:t>
            </a:r>
            <a:r>
              <a:rPr lang="en-US" altLang="en-US" sz="2600" b="0" dirty="0">
                <a:latin typeface="Times New Roman" panose="02020603050405020304" pitchFamily="18" charset="0"/>
              </a:rPr>
              <a:t>.</a:t>
            </a:r>
          </a:p>
          <a:p>
            <a:pPr eaLnBrk="1" hangingPunct="1"/>
            <a:endParaRPr lang="en-US" altLang="en-US" sz="2600" b="0" dirty="0"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en-US" sz="2600" b="0" dirty="0">
                <a:latin typeface="Times New Roman" panose="02020603050405020304" pitchFamily="18" charset="0"/>
              </a:rPr>
              <a:t>Theo </a:t>
            </a:r>
            <a:r>
              <a:rPr lang="en-US" altLang="en-US" sz="2600" b="0" dirty="0" err="1">
                <a:latin typeface="Times New Roman" panose="02020603050405020304" pitchFamily="18" charset="0"/>
              </a:rPr>
              <a:t>làn</a:t>
            </a:r>
            <a:r>
              <a:rPr lang="en-US" altLang="en-US" sz="2600" b="0" dirty="0">
                <a:latin typeface="Times New Roman" panose="02020603050405020304" pitchFamily="18" charset="0"/>
              </a:rPr>
              <a:t> </a:t>
            </a:r>
            <a:r>
              <a:rPr lang="en-US" altLang="en-US" sz="2600" b="0" dirty="0" err="1">
                <a:latin typeface="Times New Roman" panose="02020603050405020304" pitchFamily="18" charset="0"/>
              </a:rPr>
              <a:t>gió</a:t>
            </a:r>
            <a:r>
              <a:rPr lang="en-US" altLang="en-US" sz="2600" b="0" dirty="0">
                <a:latin typeface="Times New Roman" panose="02020603050405020304" pitchFamily="18" charset="0"/>
              </a:rPr>
              <a:t> </a:t>
            </a:r>
            <a:r>
              <a:rPr lang="en-US" altLang="en-US" sz="2600" b="0" dirty="0" err="1">
                <a:latin typeface="Times New Roman" panose="02020603050405020304" pitchFamily="18" charset="0"/>
              </a:rPr>
              <a:t>mát</a:t>
            </a:r>
            <a:endParaRPr lang="en-US" altLang="en-US" sz="2600" b="0" dirty="0"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en-US" sz="2600" b="0" dirty="0" err="1">
                <a:latin typeface="Times New Roman" panose="02020603050405020304" pitchFamily="18" charset="0"/>
              </a:rPr>
              <a:t>Đóm</a:t>
            </a:r>
            <a:r>
              <a:rPr lang="en-US" altLang="en-US" sz="2600" b="0" dirty="0">
                <a:latin typeface="Times New Roman" panose="02020603050405020304" pitchFamily="18" charset="0"/>
              </a:rPr>
              <a:t> </a:t>
            </a:r>
            <a:r>
              <a:rPr lang="en-US" altLang="en-US" sz="2600" b="0" dirty="0" err="1">
                <a:latin typeface="Times New Roman" panose="02020603050405020304" pitchFamily="18" charset="0"/>
              </a:rPr>
              <a:t>đi</a:t>
            </a:r>
            <a:r>
              <a:rPr lang="en-US" altLang="en-US" sz="2600" b="0" dirty="0">
                <a:latin typeface="Times New Roman" panose="02020603050405020304" pitchFamily="18" charset="0"/>
              </a:rPr>
              <a:t> </a:t>
            </a:r>
            <a:r>
              <a:rPr lang="en-US" altLang="en-US" sz="2600" b="0" dirty="0" err="1">
                <a:latin typeface="Times New Roman" panose="02020603050405020304" pitchFamily="18" charset="0"/>
              </a:rPr>
              <a:t>rất</a:t>
            </a:r>
            <a:r>
              <a:rPr lang="en-US" altLang="en-US" sz="2600" b="0" dirty="0">
                <a:latin typeface="Times New Roman" panose="02020603050405020304" pitchFamily="18" charset="0"/>
              </a:rPr>
              <a:t> </a:t>
            </a:r>
            <a:r>
              <a:rPr lang="en-US" altLang="en-US" sz="2600" b="0" dirty="0" err="1">
                <a:latin typeface="Times New Roman" panose="02020603050405020304" pitchFamily="18" charset="0"/>
              </a:rPr>
              <a:t>êm</a:t>
            </a:r>
            <a:r>
              <a:rPr lang="en-US" altLang="en-US" sz="2600" b="0" dirty="0">
                <a:latin typeface="Times New Roman" panose="02020603050405020304" pitchFamily="18" charset="0"/>
              </a:rPr>
              <a:t>,</a:t>
            </a:r>
            <a:endParaRPr lang="pt-BR" altLang="en-US" sz="2600" b="0" dirty="0">
              <a:latin typeface="Times New Roman" panose="02020603050405020304" pitchFamily="18" charset="0"/>
            </a:endParaRPr>
          </a:p>
          <a:p>
            <a:pPr eaLnBrk="1" hangingPunct="1"/>
            <a:r>
              <a:rPr lang="pt-BR" altLang="en-US" sz="2600" b="0" dirty="0">
                <a:latin typeface="Times New Roman" panose="02020603050405020304" pitchFamily="18" charset="0"/>
              </a:rPr>
              <a:t>Đi suốt một đêm</a:t>
            </a:r>
          </a:p>
          <a:p>
            <a:pPr eaLnBrk="1" hangingPunct="1"/>
            <a:r>
              <a:rPr lang="pt-BR" altLang="en-US" sz="2600" b="0" dirty="0">
                <a:latin typeface="Times New Roman" panose="02020603050405020304" pitchFamily="18" charset="0"/>
              </a:rPr>
              <a:t>Lo cho người ngủ.</a:t>
            </a:r>
          </a:p>
          <a:p>
            <a:pPr eaLnBrk="1" hangingPunct="1"/>
            <a:endParaRPr lang="pt-BR" altLang="en-US" sz="2600" b="0" dirty="0">
              <a:latin typeface="Times New Roman" panose="02020603050405020304" pitchFamily="18" charset="0"/>
            </a:endParaRPr>
          </a:p>
          <a:p>
            <a:pPr eaLnBrk="1" hangingPunct="1"/>
            <a:r>
              <a:rPr lang="pt-BR" altLang="en-US" sz="2600" b="0" dirty="0">
                <a:latin typeface="Times New Roman" panose="02020603050405020304" pitchFamily="18" charset="0"/>
              </a:rPr>
              <a:t>Tiếng chị Cò Bợ:</a:t>
            </a:r>
          </a:p>
          <a:p>
            <a:pPr eaLnBrk="1" hangingPunct="1"/>
            <a:r>
              <a:rPr lang="pt-BR" altLang="en-US" sz="2600" b="0" dirty="0">
                <a:latin typeface="Times New Roman" panose="02020603050405020304" pitchFamily="18" charset="0"/>
              </a:rPr>
              <a:t>“Ru hỡi ! Ru hời !</a:t>
            </a:r>
          </a:p>
          <a:p>
            <a:pPr eaLnBrk="1" hangingPunct="1"/>
            <a:r>
              <a:rPr lang="pt-BR" altLang="en-US" sz="2600" b="0" dirty="0">
                <a:latin typeface="Times New Roman" panose="02020603050405020304" pitchFamily="18" charset="0"/>
              </a:rPr>
              <a:t>Hỡi bé tôi ơi,</a:t>
            </a:r>
          </a:p>
          <a:p>
            <a:pPr eaLnBrk="1" hangingPunct="1"/>
            <a:r>
              <a:rPr lang="pt-BR" altLang="en-US" sz="2600" b="0" dirty="0">
                <a:latin typeface="Times New Roman" panose="02020603050405020304" pitchFamily="18" charset="0"/>
              </a:rPr>
              <a:t>Ngủ cho ngon giấc.”</a:t>
            </a:r>
            <a:endParaRPr lang="en-US" altLang="en-US" sz="2600" b="0" dirty="0">
              <a:latin typeface="Times New Roman" panose="02020603050405020304" pitchFamily="18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4720714" y="704910"/>
            <a:ext cx="3657600" cy="6093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en-US" sz="2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Ngoài sông thím Vạc</a:t>
            </a:r>
            <a:endParaRPr lang="pt-BR" altLang="en-US" sz="2600" b="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pt-BR" altLang="en-US" sz="2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Lặng lẽ mò tôm</a:t>
            </a:r>
          </a:p>
          <a:p>
            <a:pPr eaLnBrk="1" hangingPunct="1"/>
            <a:r>
              <a:rPr lang="pt-BR" altLang="en-US" sz="2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Bên cạnh sao Hôm</a:t>
            </a:r>
          </a:p>
          <a:p>
            <a:pPr eaLnBrk="1" hangingPunct="1"/>
            <a:r>
              <a:rPr lang="pt-BR" altLang="en-US" sz="2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Long lanh đáy nước.</a:t>
            </a:r>
          </a:p>
          <a:p>
            <a:pPr eaLnBrk="1" hangingPunct="1"/>
            <a:endParaRPr lang="pt-BR" altLang="en-US" sz="2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pt-BR" altLang="en-US" sz="2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Từng bước, từng bước</a:t>
            </a:r>
          </a:p>
          <a:p>
            <a:pPr eaLnBrk="1" hangingPunct="1"/>
            <a:r>
              <a:rPr lang="pt-BR" altLang="en-US" sz="2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Vung ngọn đèn lồng</a:t>
            </a:r>
          </a:p>
          <a:p>
            <a:pPr eaLnBrk="1" hangingPunct="1"/>
            <a:r>
              <a:rPr lang="pt-BR" altLang="en-US" sz="2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Anh Đóm quay vòng</a:t>
            </a:r>
          </a:p>
          <a:p>
            <a:pPr eaLnBrk="1" hangingPunct="1"/>
            <a:r>
              <a:rPr lang="pt-BR" altLang="en-US" sz="2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Như sao bừng nở.</a:t>
            </a:r>
          </a:p>
          <a:p>
            <a:pPr eaLnBrk="1" hangingPunct="1"/>
            <a:endParaRPr lang="pt-BR" altLang="en-US" sz="2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pt-BR" altLang="en-US" sz="2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Gà đâu rộn rịp</a:t>
            </a:r>
          </a:p>
          <a:p>
            <a:pPr eaLnBrk="1" hangingPunct="1"/>
            <a:r>
              <a:rPr lang="pt-BR" altLang="en-US" sz="2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Gáy sáng đằng đông,</a:t>
            </a:r>
          </a:p>
          <a:p>
            <a:pPr eaLnBrk="1" hangingPunct="1"/>
            <a:r>
              <a:rPr lang="pt-BR" altLang="en-US" sz="2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Tắt ngọn đèn lồng</a:t>
            </a:r>
          </a:p>
          <a:p>
            <a:pPr eaLnBrk="1" hangingPunct="1"/>
            <a:r>
              <a:rPr lang="pt-BR" altLang="en-US" sz="2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Đóm lui về nghỉ.</a:t>
            </a:r>
          </a:p>
          <a:p>
            <a:pPr eaLnBrk="1" hangingPunct="1"/>
            <a:r>
              <a:rPr lang="pt-BR" altLang="en-US" sz="2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pt-BR" altLang="en-US" sz="26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Võ Quảng</a:t>
            </a:r>
            <a:endParaRPr lang="en-US" altLang="en-US" sz="2600" b="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11"/>
          <p:cNvSpPr txBox="1">
            <a:spLocks noChangeArrowheads="1"/>
          </p:cNvSpPr>
          <p:nvPr/>
        </p:nvSpPr>
        <p:spPr bwMode="auto">
          <a:xfrm>
            <a:off x="1676400" y="43190"/>
            <a:ext cx="4191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/>
              <a:t>            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ANH ĐOM ĐÓM </a:t>
            </a:r>
            <a:endParaRPr lang="vi-V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31202" y="704910"/>
            <a:ext cx="115608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6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gác</a:t>
            </a:r>
            <a:r>
              <a:rPr lang="en-US" sz="26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núi</a:t>
            </a:r>
            <a:endParaRPr lang="en-US" sz="2600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891914" y="1107757"/>
            <a:ext cx="115608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26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dần</a:t>
            </a:r>
            <a:endParaRPr lang="en-US" sz="2600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720714" y="1107756"/>
            <a:ext cx="122357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6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Lặng</a:t>
            </a:r>
            <a:r>
              <a:rPr lang="en-US" sz="26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lẽ</a:t>
            </a:r>
            <a:endParaRPr lang="en-US" sz="2600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745480" y="4671060"/>
            <a:ext cx="108234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6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rộn</a:t>
            </a:r>
            <a:r>
              <a:rPr lang="en-US" sz="26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rịp</a:t>
            </a:r>
            <a:endParaRPr lang="en-US" sz="2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04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42" name="Picture 2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2286001"/>
            <a:ext cx="4114800" cy="3464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76200" y="228600"/>
            <a:ext cx="2362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Đom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đóm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752600" y="228600"/>
            <a:ext cx="7239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altLang="en-US" sz="24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bọ</a:t>
            </a:r>
            <a:r>
              <a:rPr lang="en-US" altLang="en-US" sz="24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altLang="en-US" sz="24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cứng</a:t>
            </a:r>
            <a:r>
              <a:rPr lang="en-US" altLang="en-US" sz="24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bụng</a:t>
            </a:r>
            <a:r>
              <a:rPr lang="en-US" altLang="en-US" sz="24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sz="24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altLang="en-US" sz="24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24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24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lòe</a:t>
            </a:r>
            <a:r>
              <a:rPr lang="en-US" altLang="en-US" sz="24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24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4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4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altLang="en-US" sz="24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900" y="2286001"/>
            <a:ext cx="4457700" cy="3464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617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38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76199" y="228600"/>
            <a:ext cx="22859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954531" y="228600"/>
            <a:ext cx="7086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altLang="en-US" sz="24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24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4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24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lang="en-US" altLang="en-US" sz="24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altLang="en-US" sz="24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đặn</a:t>
            </a:r>
            <a:r>
              <a:rPr lang="en-US" altLang="en-US" sz="24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02235" y="1226820"/>
            <a:ext cx="1600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bợ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238250" y="1236300"/>
            <a:ext cx="7620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altLang="en-US" sz="24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</a:t>
            </a:r>
            <a:r>
              <a:rPr lang="en-US" altLang="en-US" sz="24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altLang="en-US" sz="24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ngực</a:t>
            </a:r>
            <a:r>
              <a:rPr lang="en-US" altLang="en-US" sz="24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24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altLang="en-US" sz="24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sẫm</a:t>
            </a:r>
            <a:r>
              <a:rPr lang="en-US" altLang="en-US" sz="24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24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altLang="en-US" sz="24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ủ </a:t>
            </a:r>
            <a:r>
              <a:rPr lang="en-US" altLang="en-US" sz="24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rũ</a:t>
            </a:r>
            <a:r>
              <a:rPr lang="en-US" altLang="en-US" sz="24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13665" y="2167235"/>
            <a:ext cx="10636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Vạc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956310" y="2185630"/>
            <a:ext cx="7620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altLang="en-US" sz="24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altLang="en-US" sz="24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altLang="en-US" sz="24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altLang="en-US" sz="24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</a:t>
            </a:r>
            <a:r>
              <a:rPr lang="en-US" altLang="en-US" sz="24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24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kêu</a:t>
            </a:r>
            <a:r>
              <a:rPr lang="en-US" altLang="en-US" sz="24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altLang="en-US" sz="24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to, </a:t>
            </a:r>
            <a:r>
              <a:rPr lang="en-US" altLang="en-US" sz="24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24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4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sz="24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altLang="en-US" sz="24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1" name="Picture 7" descr="HÃ¬nh áº£nh cÃ³ liÃ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743200"/>
            <a:ext cx="4721225" cy="354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977" y="2758440"/>
            <a:ext cx="5436869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8055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724400" y="152400"/>
            <a:ext cx="3733800" cy="4616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2400" b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en-US" sz="2400" b="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Anh</a:t>
            </a:r>
            <a:r>
              <a:rPr lang="en-US" sz="2400" b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Đóm</a:t>
            </a:r>
            <a:r>
              <a:rPr lang="en-US" sz="2400" b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lang="en-US" sz="2400" b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đèn</a:t>
            </a:r>
            <a:r>
              <a:rPr lang="en-US" sz="2400" b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2400" b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đâu</a:t>
            </a:r>
            <a:r>
              <a:rPr lang="en-US" sz="2400" b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400" b="0" dirty="0"/>
          </a:p>
        </p:txBody>
      </p:sp>
      <p:sp>
        <p:nvSpPr>
          <p:cNvPr id="8" name="Rectangle 7"/>
          <p:cNvSpPr/>
          <p:nvPr/>
        </p:nvSpPr>
        <p:spPr>
          <a:xfrm>
            <a:off x="4572000" y="133350"/>
            <a:ext cx="4191000" cy="830997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533900" y="1342513"/>
            <a:ext cx="4267200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2400" b="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4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nghiêm</a:t>
            </a:r>
            <a:r>
              <a:rPr lang="en-US" sz="24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túc</a:t>
            </a:r>
            <a:r>
              <a:rPr lang="en-US" sz="24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mẫn</a:t>
            </a:r>
            <a:r>
              <a:rPr lang="en-US" sz="24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4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4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24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4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381000" y="1219200"/>
            <a:ext cx="3207226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0" dirty="0" err="1">
                <a:latin typeface="Times New Roman" panose="02020603050405020304" pitchFamily="18" charset="0"/>
              </a:rPr>
              <a:t>Mặt</a:t>
            </a:r>
            <a:r>
              <a:rPr lang="en-US" altLang="en-US" sz="2600" b="0" dirty="0">
                <a:latin typeface="Times New Roman" panose="02020603050405020304" pitchFamily="18" charset="0"/>
              </a:rPr>
              <a:t> </a:t>
            </a:r>
            <a:r>
              <a:rPr lang="en-US" altLang="en-US" sz="2600" b="0" dirty="0" err="1">
                <a:latin typeface="Times New Roman" panose="02020603050405020304" pitchFamily="18" charset="0"/>
              </a:rPr>
              <a:t>trời</a:t>
            </a:r>
            <a:r>
              <a:rPr lang="en-US" altLang="en-US" sz="2600" b="0" dirty="0">
                <a:latin typeface="Times New Roman" panose="02020603050405020304" pitchFamily="18" charset="0"/>
              </a:rPr>
              <a:t> </a:t>
            </a:r>
            <a:r>
              <a:rPr lang="en-US" altLang="en-US" sz="2600" b="0" dirty="0" err="1">
                <a:latin typeface="Times New Roman" panose="02020603050405020304" pitchFamily="18" charset="0"/>
              </a:rPr>
              <a:t>gác</a:t>
            </a:r>
            <a:r>
              <a:rPr lang="en-US" altLang="en-US" sz="2600" b="0" dirty="0">
                <a:latin typeface="Times New Roman" panose="02020603050405020304" pitchFamily="18" charset="0"/>
              </a:rPr>
              <a:t> </a:t>
            </a:r>
            <a:r>
              <a:rPr lang="en-US" altLang="en-US" sz="2600" b="0" dirty="0" err="1">
                <a:latin typeface="Times New Roman" panose="02020603050405020304" pitchFamily="18" charset="0"/>
              </a:rPr>
              <a:t>núi</a:t>
            </a:r>
            <a:endParaRPr lang="en-US" altLang="en-US" sz="2600" b="0" dirty="0"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en-US" sz="2600" b="0" dirty="0" err="1">
                <a:latin typeface="Times New Roman" panose="02020603050405020304" pitchFamily="18" charset="0"/>
              </a:rPr>
              <a:t>Bóng</a:t>
            </a:r>
            <a:r>
              <a:rPr lang="en-US" altLang="en-US" sz="2600" b="0" dirty="0">
                <a:latin typeface="Times New Roman" panose="02020603050405020304" pitchFamily="18" charset="0"/>
              </a:rPr>
              <a:t> </a:t>
            </a:r>
            <a:r>
              <a:rPr lang="en-US" altLang="en-US" sz="2600" b="0" dirty="0" err="1">
                <a:latin typeface="Times New Roman" panose="02020603050405020304" pitchFamily="18" charset="0"/>
              </a:rPr>
              <a:t>tối</a:t>
            </a:r>
            <a:r>
              <a:rPr lang="en-US" altLang="en-US" sz="2600" b="0" dirty="0">
                <a:latin typeface="Times New Roman" panose="02020603050405020304" pitchFamily="18" charset="0"/>
              </a:rPr>
              <a:t> </a:t>
            </a:r>
            <a:r>
              <a:rPr lang="en-US" altLang="en-US" sz="2600" b="0" dirty="0" err="1">
                <a:latin typeface="Times New Roman" panose="02020603050405020304" pitchFamily="18" charset="0"/>
              </a:rPr>
              <a:t>lan</a:t>
            </a:r>
            <a:r>
              <a:rPr lang="en-US" altLang="en-US" sz="2600" b="0" dirty="0">
                <a:latin typeface="Times New Roman" panose="02020603050405020304" pitchFamily="18" charset="0"/>
              </a:rPr>
              <a:t> </a:t>
            </a:r>
            <a:r>
              <a:rPr lang="en-US" altLang="en-US" sz="2600" b="0" dirty="0" err="1">
                <a:latin typeface="Times New Roman" panose="02020603050405020304" pitchFamily="18" charset="0"/>
              </a:rPr>
              <a:t>dần</a:t>
            </a:r>
            <a:r>
              <a:rPr lang="en-US" altLang="en-US" sz="2600" b="0" dirty="0">
                <a:latin typeface="Times New Roman" panose="02020603050405020304" pitchFamily="18" charset="0"/>
              </a:rPr>
              <a:t>,</a:t>
            </a:r>
          </a:p>
          <a:p>
            <a:pPr eaLnBrk="1" hangingPunct="1"/>
            <a:r>
              <a:rPr lang="en-US" altLang="en-US" sz="2600" b="0" dirty="0" err="1">
                <a:latin typeface="Times New Roman" panose="02020603050405020304" pitchFamily="18" charset="0"/>
              </a:rPr>
              <a:t>Anh</a:t>
            </a:r>
            <a:r>
              <a:rPr lang="en-US" altLang="en-US" sz="2600" b="0" dirty="0">
                <a:latin typeface="Times New Roman" panose="02020603050405020304" pitchFamily="18" charset="0"/>
              </a:rPr>
              <a:t> </a:t>
            </a:r>
            <a:r>
              <a:rPr lang="en-US" altLang="en-US" sz="2600" b="0" dirty="0" err="1">
                <a:latin typeface="Times New Roman" panose="02020603050405020304" pitchFamily="18" charset="0"/>
              </a:rPr>
              <a:t>Đóm</a:t>
            </a:r>
            <a:r>
              <a:rPr lang="en-US" altLang="en-US" sz="2600" b="0" dirty="0">
                <a:latin typeface="Times New Roman" panose="02020603050405020304" pitchFamily="18" charset="0"/>
              </a:rPr>
              <a:t> </a:t>
            </a:r>
            <a:r>
              <a:rPr lang="en-US" altLang="en-US" sz="2600" b="0" dirty="0" err="1">
                <a:latin typeface="Times New Roman" panose="02020603050405020304" pitchFamily="18" charset="0"/>
              </a:rPr>
              <a:t>chuyên</a:t>
            </a:r>
            <a:r>
              <a:rPr lang="en-US" altLang="en-US" sz="2600" b="0" dirty="0">
                <a:latin typeface="Times New Roman" panose="02020603050405020304" pitchFamily="18" charset="0"/>
              </a:rPr>
              <a:t> </a:t>
            </a:r>
            <a:r>
              <a:rPr lang="en-US" altLang="en-US" sz="2600" b="0" dirty="0" err="1">
                <a:latin typeface="Times New Roman" panose="02020603050405020304" pitchFamily="18" charset="0"/>
              </a:rPr>
              <a:t>cần</a:t>
            </a:r>
            <a:endParaRPr lang="en-US" altLang="en-US" sz="2600" b="0" dirty="0"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en-US" sz="2600" b="0" dirty="0" err="1">
                <a:latin typeface="Times New Roman" panose="02020603050405020304" pitchFamily="18" charset="0"/>
              </a:rPr>
              <a:t>Lên</a:t>
            </a:r>
            <a:r>
              <a:rPr lang="en-US" altLang="en-US" sz="2600" b="0" dirty="0">
                <a:latin typeface="Times New Roman" panose="02020603050405020304" pitchFamily="18" charset="0"/>
              </a:rPr>
              <a:t> </a:t>
            </a:r>
            <a:r>
              <a:rPr lang="en-US" altLang="en-US" sz="2600" b="0" dirty="0" err="1">
                <a:latin typeface="Times New Roman" panose="02020603050405020304" pitchFamily="18" charset="0"/>
              </a:rPr>
              <a:t>đèn</a:t>
            </a:r>
            <a:r>
              <a:rPr lang="en-US" altLang="en-US" sz="2600" b="0" dirty="0">
                <a:latin typeface="Times New Roman" panose="02020603050405020304" pitchFamily="18" charset="0"/>
              </a:rPr>
              <a:t> </a:t>
            </a:r>
            <a:r>
              <a:rPr lang="en-US" altLang="en-US" sz="2600" b="0" dirty="0" err="1">
                <a:latin typeface="Times New Roman" panose="02020603050405020304" pitchFamily="18" charset="0"/>
              </a:rPr>
              <a:t>đi</a:t>
            </a:r>
            <a:r>
              <a:rPr lang="en-US" altLang="en-US" sz="2600" b="0" dirty="0">
                <a:latin typeface="Times New Roman" panose="02020603050405020304" pitchFamily="18" charset="0"/>
              </a:rPr>
              <a:t> </a:t>
            </a:r>
            <a:r>
              <a:rPr lang="en-US" altLang="en-US" sz="2600" b="0" dirty="0" err="1">
                <a:latin typeface="Times New Roman" panose="02020603050405020304" pitchFamily="18" charset="0"/>
              </a:rPr>
              <a:t>gác</a:t>
            </a:r>
            <a:r>
              <a:rPr lang="en-US" altLang="en-US" sz="2600" b="0" dirty="0">
                <a:latin typeface="Times New Roman" panose="02020603050405020304" pitchFamily="18" charset="0"/>
              </a:rPr>
              <a:t>.</a:t>
            </a:r>
          </a:p>
          <a:p>
            <a:pPr eaLnBrk="1" hangingPunct="1"/>
            <a:endParaRPr lang="en-US" altLang="en-US" sz="2600" b="0" dirty="0"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en-US" sz="2600" b="0" dirty="0">
                <a:latin typeface="Times New Roman" panose="02020603050405020304" pitchFamily="18" charset="0"/>
              </a:rPr>
              <a:t>Theo </a:t>
            </a:r>
            <a:r>
              <a:rPr lang="en-US" altLang="en-US" sz="2600" b="0" dirty="0" err="1">
                <a:latin typeface="Times New Roman" panose="02020603050405020304" pitchFamily="18" charset="0"/>
              </a:rPr>
              <a:t>làn</a:t>
            </a:r>
            <a:r>
              <a:rPr lang="en-US" altLang="en-US" sz="2600" b="0" dirty="0">
                <a:latin typeface="Times New Roman" panose="02020603050405020304" pitchFamily="18" charset="0"/>
              </a:rPr>
              <a:t> </a:t>
            </a:r>
            <a:r>
              <a:rPr lang="en-US" altLang="en-US" sz="2600" b="0" dirty="0" err="1">
                <a:latin typeface="Times New Roman" panose="02020603050405020304" pitchFamily="18" charset="0"/>
              </a:rPr>
              <a:t>gió</a:t>
            </a:r>
            <a:r>
              <a:rPr lang="en-US" altLang="en-US" sz="2600" b="0" dirty="0">
                <a:latin typeface="Times New Roman" panose="02020603050405020304" pitchFamily="18" charset="0"/>
              </a:rPr>
              <a:t> </a:t>
            </a:r>
            <a:r>
              <a:rPr lang="en-US" altLang="en-US" sz="2600" b="0" dirty="0" err="1">
                <a:latin typeface="Times New Roman" panose="02020603050405020304" pitchFamily="18" charset="0"/>
              </a:rPr>
              <a:t>mát</a:t>
            </a:r>
            <a:endParaRPr lang="en-US" altLang="en-US" sz="2600" b="0" dirty="0"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en-US" sz="2600" b="0" dirty="0" err="1">
                <a:latin typeface="Times New Roman" panose="02020603050405020304" pitchFamily="18" charset="0"/>
              </a:rPr>
              <a:t>Đóm</a:t>
            </a:r>
            <a:r>
              <a:rPr lang="en-US" altLang="en-US" sz="2600" b="0" dirty="0">
                <a:latin typeface="Times New Roman" panose="02020603050405020304" pitchFamily="18" charset="0"/>
              </a:rPr>
              <a:t> </a:t>
            </a:r>
            <a:r>
              <a:rPr lang="en-US" altLang="en-US" sz="2600" b="0" dirty="0" err="1">
                <a:latin typeface="Times New Roman" panose="02020603050405020304" pitchFamily="18" charset="0"/>
              </a:rPr>
              <a:t>đi</a:t>
            </a:r>
            <a:r>
              <a:rPr lang="en-US" altLang="en-US" sz="2600" b="0" dirty="0">
                <a:latin typeface="Times New Roman" panose="02020603050405020304" pitchFamily="18" charset="0"/>
              </a:rPr>
              <a:t> </a:t>
            </a:r>
            <a:r>
              <a:rPr lang="en-US" altLang="en-US" sz="2600" b="0" dirty="0" err="1">
                <a:latin typeface="Times New Roman" panose="02020603050405020304" pitchFamily="18" charset="0"/>
              </a:rPr>
              <a:t>rất</a:t>
            </a:r>
            <a:r>
              <a:rPr lang="en-US" altLang="en-US" sz="2600" b="0" dirty="0">
                <a:latin typeface="Times New Roman" panose="02020603050405020304" pitchFamily="18" charset="0"/>
              </a:rPr>
              <a:t> </a:t>
            </a:r>
            <a:r>
              <a:rPr lang="en-US" altLang="en-US" sz="2600" b="0" dirty="0" err="1">
                <a:latin typeface="Times New Roman" panose="02020603050405020304" pitchFamily="18" charset="0"/>
              </a:rPr>
              <a:t>êm</a:t>
            </a:r>
            <a:r>
              <a:rPr lang="en-US" altLang="en-US" sz="2600" b="0" dirty="0">
                <a:latin typeface="Times New Roman" panose="02020603050405020304" pitchFamily="18" charset="0"/>
              </a:rPr>
              <a:t>,</a:t>
            </a:r>
            <a:endParaRPr lang="pt-BR" altLang="en-US" sz="2600" b="0" dirty="0">
              <a:latin typeface="Times New Roman" panose="02020603050405020304" pitchFamily="18" charset="0"/>
            </a:endParaRPr>
          </a:p>
          <a:p>
            <a:pPr eaLnBrk="1" hangingPunct="1"/>
            <a:r>
              <a:rPr lang="pt-BR" altLang="en-US" sz="2600" b="0" dirty="0">
                <a:latin typeface="Times New Roman" panose="02020603050405020304" pitchFamily="18" charset="0"/>
              </a:rPr>
              <a:t>Đi suốt một đêm</a:t>
            </a:r>
          </a:p>
          <a:p>
            <a:pPr eaLnBrk="1" hangingPunct="1"/>
            <a:r>
              <a:rPr lang="pt-BR" altLang="en-US" sz="2600" b="0" dirty="0">
                <a:latin typeface="Times New Roman" panose="02020603050405020304" pitchFamily="18" charset="0"/>
              </a:rPr>
              <a:t>Lo cho người ngủ.</a:t>
            </a:r>
          </a:p>
          <a:p>
            <a:pPr eaLnBrk="1" hangingPunct="1"/>
            <a:endParaRPr lang="pt-BR" altLang="en-US" sz="2600" b="0" dirty="0">
              <a:latin typeface="Times New Roman" panose="0202060305040502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1619250" y="2807970"/>
            <a:ext cx="8382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895600"/>
            <a:ext cx="4457700" cy="3464956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 bwMode="auto">
          <a:xfrm>
            <a:off x="457200" y="4391858"/>
            <a:ext cx="22098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>
            <a:off x="514350" y="4800600"/>
            <a:ext cx="238125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1905000" y="2438400"/>
            <a:ext cx="1524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053320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8" grpId="0" animBg="1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57864" y="73967"/>
            <a:ext cx="5638800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n-US" sz="2400" b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US" sz="2400" b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b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b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400" b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400" b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r>
              <a:rPr lang="en-US" sz="2400" b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gác</a:t>
            </a:r>
            <a:r>
              <a:rPr lang="en-US" sz="2400" b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Đóm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" y="392192"/>
            <a:ext cx="3124200" cy="71404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/>
            <a:r>
              <a:rPr lang="pt-BR" altLang="en-US" sz="2200" b="0" dirty="0">
                <a:latin typeface="Times New Roman" panose="02020603050405020304" pitchFamily="18" charset="0"/>
              </a:rPr>
              <a:t>Tiếng chị Cò Bợ:</a:t>
            </a:r>
          </a:p>
          <a:p>
            <a:pPr algn="just" eaLnBrk="1" hangingPunct="1"/>
            <a:r>
              <a:rPr lang="pt-BR" altLang="en-US" sz="2200" b="0" dirty="0">
                <a:latin typeface="Times New Roman" panose="02020603050405020304" pitchFamily="18" charset="0"/>
              </a:rPr>
              <a:t>“Ru hỡi ! Ru hời !</a:t>
            </a:r>
          </a:p>
          <a:p>
            <a:pPr algn="just" eaLnBrk="1" hangingPunct="1"/>
            <a:r>
              <a:rPr lang="pt-BR" altLang="en-US" sz="2200" b="0" dirty="0">
                <a:latin typeface="Times New Roman" panose="02020603050405020304" pitchFamily="18" charset="0"/>
              </a:rPr>
              <a:t>Hỡi bé tôi ơi,</a:t>
            </a:r>
          </a:p>
          <a:p>
            <a:pPr algn="just" eaLnBrk="1" hangingPunct="1"/>
            <a:r>
              <a:rPr lang="pt-BR" altLang="en-US" sz="2200" b="0" dirty="0">
                <a:latin typeface="Times New Roman" panose="02020603050405020304" pitchFamily="18" charset="0"/>
              </a:rPr>
              <a:t>Ngủ cho ngon giấc.”</a:t>
            </a:r>
          </a:p>
          <a:p>
            <a:pPr algn="just" eaLnBrk="1" hangingPunct="1"/>
            <a:endParaRPr lang="pt-BR" altLang="en-US" sz="2200" b="0" dirty="0">
              <a:latin typeface="Times New Roman" panose="02020603050405020304" pitchFamily="18" charset="0"/>
            </a:endParaRPr>
          </a:p>
          <a:p>
            <a:pPr algn="just" eaLnBrk="1" hangingPunct="1"/>
            <a:r>
              <a:rPr lang="pt-BR" altLang="en-US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Ngoài sông thím Vạc</a:t>
            </a:r>
            <a:endParaRPr lang="pt-BR" altLang="en-US" sz="2200" b="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pt-BR" altLang="en-US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Lặng lẽ mò tôm</a:t>
            </a:r>
          </a:p>
          <a:p>
            <a:pPr algn="just" eaLnBrk="1" hangingPunct="1"/>
            <a:r>
              <a:rPr lang="pt-BR" altLang="en-US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Bên cạnh sao Hôm</a:t>
            </a:r>
          </a:p>
          <a:p>
            <a:pPr algn="just" eaLnBrk="1" hangingPunct="1"/>
            <a:r>
              <a:rPr lang="pt-BR" altLang="en-US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Long lanh đáy nước.</a:t>
            </a:r>
          </a:p>
          <a:p>
            <a:pPr algn="just" eaLnBrk="1" hangingPunct="1"/>
            <a:endParaRPr lang="pt-BR" altLang="en-US" sz="22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pt-BR" altLang="en-US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Từng bước, từng bước</a:t>
            </a:r>
          </a:p>
          <a:p>
            <a:pPr algn="just" eaLnBrk="1" hangingPunct="1"/>
            <a:r>
              <a:rPr lang="pt-BR" altLang="en-US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Vung ngọn đèn lồng</a:t>
            </a:r>
          </a:p>
          <a:p>
            <a:pPr algn="just" eaLnBrk="1" hangingPunct="1"/>
            <a:r>
              <a:rPr lang="pt-BR" altLang="en-US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Anh Đóm quay vòng</a:t>
            </a:r>
          </a:p>
          <a:p>
            <a:pPr algn="just" eaLnBrk="1" hangingPunct="1"/>
            <a:r>
              <a:rPr lang="pt-BR" altLang="en-US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Như sao bừng nở.</a:t>
            </a:r>
          </a:p>
          <a:p>
            <a:pPr algn="just" eaLnBrk="1" hangingPunct="1"/>
            <a:endParaRPr lang="pt-BR" altLang="en-US" sz="22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pt-BR" altLang="en-US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Gà đâu rộn rịp</a:t>
            </a:r>
          </a:p>
          <a:p>
            <a:pPr algn="just" eaLnBrk="1" hangingPunct="1"/>
            <a:r>
              <a:rPr lang="pt-BR" altLang="en-US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Gáy sáng đằng đông,</a:t>
            </a:r>
          </a:p>
          <a:p>
            <a:pPr algn="just" eaLnBrk="1" hangingPunct="1"/>
            <a:r>
              <a:rPr lang="pt-BR" altLang="en-US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Tắt ngọn đèn lồng</a:t>
            </a:r>
          </a:p>
          <a:p>
            <a:pPr algn="just" eaLnBrk="1" hangingPunct="1"/>
            <a:r>
              <a:rPr lang="pt-BR" altLang="en-US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Đóm lui về nghỉ.</a:t>
            </a:r>
            <a:endParaRPr lang="pt-BR" altLang="en-US" sz="2200" b="0" dirty="0">
              <a:latin typeface="Times New Roman" panose="02020603050405020304" pitchFamily="18" charset="0"/>
            </a:endParaRPr>
          </a:p>
          <a:p>
            <a:pPr algn="just" eaLnBrk="1" hangingPunct="1"/>
            <a:endParaRPr lang="pt-BR" altLang="en-US" sz="2000" b="0" dirty="0">
              <a:latin typeface="Times New Roman" panose="02020603050405020304" pitchFamily="18" charset="0"/>
            </a:endParaRPr>
          </a:p>
          <a:p>
            <a:pPr algn="just" eaLnBrk="1" hangingPunct="1"/>
            <a:endParaRPr lang="en-US" altLang="en-US" sz="2000" b="0" dirty="0">
              <a:latin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381000" y="739140"/>
            <a:ext cx="17526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457200" y="1066800"/>
            <a:ext cx="17526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365760" y="2415540"/>
            <a:ext cx="2286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342900" y="2766060"/>
            <a:ext cx="17526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342900" y="3429000"/>
            <a:ext cx="2286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>
            <a:off x="342900" y="3089910"/>
            <a:ext cx="207264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590" y="2739390"/>
            <a:ext cx="2517810" cy="309788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4343400"/>
            <a:ext cx="3124200" cy="243353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457864" y="1012879"/>
            <a:ext cx="55261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24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4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</a:t>
            </a:r>
            <a:r>
              <a:rPr lang="en-US" sz="24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Bợ</a:t>
            </a:r>
            <a:r>
              <a:rPr lang="en-US" sz="24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en-US" sz="24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24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thím</a:t>
            </a:r>
            <a:r>
              <a:rPr lang="en-US" sz="24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Vạc</a:t>
            </a:r>
            <a:r>
              <a:rPr lang="en-US" sz="24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4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sz="24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24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4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4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457864" y="161359"/>
            <a:ext cx="5638800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n-US" sz="2400" b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4. </a:t>
            </a:r>
            <a:r>
              <a:rPr lang="en-US" sz="2400" b="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400" b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2400" b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ấy</a:t>
            </a:r>
            <a:r>
              <a:rPr lang="en-US" sz="2400" b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gợi</a:t>
            </a:r>
            <a:r>
              <a:rPr lang="en-US" sz="2400" b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400" b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400" b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nghĩ</a:t>
            </a:r>
            <a:r>
              <a:rPr lang="en-US" sz="2400" b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400" b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ai</a:t>
            </a:r>
            <a:r>
              <a:rPr lang="en-US" sz="2400" b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3524250" y="1066800"/>
            <a:ext cx="5402580" cy="9144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kumimoji="0" lang="en-US" sz="2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kumimoji="0" lang="en-US" sz="2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con, </a:t>
            </a:r>
            <a:r>
              <a:rPr kumimoji="0" lang="en-US" sz="24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2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kumimoji="0" lang="en-US" sz="2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kumimoji="0" lang="en-US" sz="2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kumimoji="0" lang="en-US" sz="2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kumimoji="0" lang="en-US" sz="2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kumimoji="0" lang="en-US" sz="2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kumimoji="0" lang="en-US" sz="2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kumimoji="0" lang="en-US" sz="2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kumimoji="0" lang="en-US" sz="2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912" y="4501384"/>
            <a:ext cx="2898792" cy="225321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889" y="4501384"/>
            <a:ext cx="2714471" cy="225321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889" y="2238142"/>
            <a:ext cx="2714471" cy="196793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202" y="2238142"/>
            <a:ext cx="2820398" cy="1967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536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/>
      <p:bldP spid="14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6670" y="847577"/>
            <a:ext cx="2743200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200" b="0" dirty="0" err="1">
                <a:latin typeface="Times New Roman" panose="02020603050405020304" pitchFamily="18" charset="0"/>
              </a:rPr>
              <a:t>Mặt</a:t>
            </a:r>
            <a:r>
              <a:rPr lang="en-US" altLang="en-US" sz="2200" b="0" dirty="0">
                <a:latin typeface="Times New Roman" panose="02020603050405020304" pitchFamily="18" charset="0"/>
              </a:rPr>
              <a:t> </a:t>
            </a:r>
            <a:r>
              <a:rPr lang="en-US" altLang="en-US" sz="2200" b="0" dirty="0" err="1">
                <a:latin typeface="Times New Roman" panose="02020603050405020304" pitchFamily="18" charset="0"/>
              </a:rPr>
              <a:t>trời</a:t>
            </a:r>
            <a:r>
              <a:rPr lang="en-US" altLang="en-US" sz="2200" b="0" dirty="0">
                <a:latin typeface="Times New Roman" panose="02020603050405020304" pitchFamily="18" charset="0"/>
              </a:rPr>
              <a:t> </a:t>
            </a:r>
            <a:r>
              <a:rPr lang="en-US" altLang="en-US" sz="2200" b="0" dirty="0" err="1">
                <a:latin typeface="Times New Roman" panose="02020603050405020304" pitchFamily="18" charset="0"/>
              </a:rPr>
              <a:t>gác</a:t>
            </a:r>
            <a:r>
              <a:rPr lang="en-US" altLang="en-US" sz="2200" b="0" dirty="0">
                <a:latin typeface="Times New Roman" panose="02020603050405020304" pitchFamily="18" charset="0"/>
              </a:rPr>
              <a:t> </a:t>
            </a:r>
            <a:r>
              <a:rPr lang="en-US" altLang="en-US" sz="2200" b="0" dirty="0" err="1">
                <a:latin typeface="Times New Roman" panose="02020603050405020304" pitchFamily="18" charset="0"/>
              </a:rPr>
              <a:t>núi</a:t>
            </a:r>
            <a:endParaRPr lang="en-US" altLang="en-US" sz="2200" b="0" dirty="0"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en-US" sz="2200" b="0" dirty="0" err="1">
                <a:latin typeface="Times New Roman" panose="02020603050405020304" pitchFamily="18" charset="0"/>
              </a:rPr>
              <a:t>Bóng</a:t>
            </a:r>
            <a:r>
              <a:rPr lang="en-US" altLang="en-US" sz="2200" b="0" dirty="0">
                <a:latin typeface="Times New Roman" panose="02020603050405020304" pitchFamily="18" charset="0"/>
              </a:rPr>
              <a:t> </a:t>
            </a:r>
            <a:r>
              <a:rPr lang="en-US" altLang="en-US" sz="2200" b="0" dirty="0" err="1">
                <a:latin typeface="Times New Roman" panose="02020603050405020304" pitchFamily="18" charset="0"/>
              </a:rPr>
              <a:t>tối</a:t>
            </a:r>
            <a:r>
              <a:rPr lang="en-US" altLang="en-US" sz="2200" b="0" dirty="0">
                <a:latin typeface="Times New Roman" panose="02020603050405020304" pitchFamily="18" charset="0"/>
              </a:rPr>
              <a:t> </a:t>
            </a:r>
            <a:r>
              <a:rPr lang="en-US" altLang="en-US" sz="2200" b="0" dirty="0" err="1">
                <a:latin typeface="Times New Roman" panose="02020603050405020304" pitchFamily="18" charset="0"/>
              </a:rPr>
              <a:t>lan</a:t>
            </a:r>
            <a:r>
              <a:rPr lang="en-US" altLang="en-US" sz="2200" b="0" dirty="0">
                <a:latin typeface="Times New Roman" panose="02020603050405020304" pitchFamily="18" charset="0"/>
              </a:rPr>
              <a:t> </a:t>
            </a:r>
            <a:r>
              <a:rPr lang="en-US" altLang="en-US" sz="2200" b="0" dirty="0" err="1">
                <a:latin typeface="Times New Roman" panose="02020603050405020304" pitchFamily="18" charset="0"/>
              </a:rPr>
              <a:t>dần</a:t>
            </a:r>
            <a:r>
              <a:rPr lang="en-US" altLang="en-US" sz="2200" b="0" dirty="0">
                <a:latin typeface="Times New Roman" panose="02020603050405020304" pitchFamily="18" charset="0"/>
              </a:rPr>
              <a:t>,</a:t>
            </a:r>
          </a:p>
          <a:p>
            <a:pPr eaLnBrk="1" hangingPunct="1"/>
            <a:r>
              <a:rPr lang="en-US" altLang="en-US" sz="2200" b="0" dirty="0" err="1">
                <a:latin typeface="Times New Roman" panose="02020603050405020304" pitchFamily="18" charset="0"/>
              </a:rPr>
              <a:t>Anh</a:t>
            </a:r>
            <a:r>
              <a:rPr lang="en-US" altLang="en-US" sz="2200" b="0" dirty="0">
                <a:latin typeface="Times New Roman" panose="02020603050405020304" pitchFamily="18" charset="0"/>
              </a:rPr>
              <a:t> </a:t>
            </a:r>
            <a:r>
              <a:rPr lang="en-US" altLang="en-US" sz="2200" b="0" dirty="0" err="1">
                <a:latin typeface="Times New Roman" panose="02020603050405020304" pitchFamily="18" charset="0"/>
              </a:rPr>
              <a:t>Đóm</a:t>
            </a:r>
            <a:r>
              <a:rPr lang="en-US" altLang="en-US" sz="2200" b="0" dirty="0">
                <a:latin typeface="Times New Roman" panose="02020603050405020304" pitchFamily="18" charset="0"/>
              </a:rPr>
              <a:t> </a:t>
            </a:r>
            <a:r>
              <a:rPr lang="en-US" altLang="en-US" sz="2200" b="0" dirty="0" err="1">
                <a:latin typeface="Times New Roman" panose="02020603050405020304" pitchFamily="18" charset="0"/>
              </a:rPr>
              <a:t>chuyên</a:t>
            </a:r>
            <a:r>
              <a:rPr lang="en-US" altLang="en-US" sz="2200" b="0" dirty="0">
                <a:latin typeface="Times New Roman" panose="02020603050405020304" pitchFamily="18" charset="0"/>
              </a:rPr>
              <a:t> </a:t>
            </a:r>
            <a:r>
              <a:rPr lang="en-US" altLang="en-US" sz="2200" b="0" dirty="0" err="1">
                <a:latin typeface="Times New Roman" panose="02020603050405020304" pitchFamily="18" charset="0"/>
              </a:rPr>
              <a:t>cần</a:t>
            </a:r>
            <a:endParaRPr lang="en-US" altLang="en-US" sz="2200" b="0" dirty="0"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en-US" sz="2200" b="0" dirty="0" err="1">
                <a:latin typeface="Times New Roman" panose="02020603050405020304" pitchFamily="18" charset="0"/>
              </a:rPr>
              <a:t>Lên</a:t>
            </a:r>
            <a:r>
              <a:rPr lang="en-US" altLang="en-US" sz="2200" b="0" dirty="0">
                <a:latin typeface="Times New Roman" panose="02020603050405020304" pitchFamily="18" charset="0"/>
              </a:rPr>
              <a:t> </a:t>
            </a:r>
            <a:r>
              <a:rPr lang="en-US" altLang="en-US" sz="2200" b="0" dirty="0" err="1">
                <a:latin typeface="Times New Roman" panose="02020603050405020304" pitchFamily="18" charset="0"/>
              </a:rPr>
              <a:t>đèn</a:t>
            </a:r>
            <a:r>
              <a:rPr lang="en-US" altLang="en-US" sz="2200" b="0" dirty="0">
                <a:latin typeface="Times New Roman" panose="02020603050405020304" pitchFamily="18" charset="0"/>
              </a:rPr>
              <a:t> </a:t>
            </a:r>
            <a:r>
              <a:rPr lang="en-US" altLang="en-US" sz="2200" b="0" dirty="0" err="1">
                <a:latin typeface="Times New Roman" panose="02020603050405020304" pitchFamily="18" charset="0"/>
              </a:rPr>
              <a:t>đi</a:t>
            </a:r>
            <a:r>
              <a:rPr lang="en-US" altLang="en-US" sz="2200" b="0" dirty="0">
                <a:latin typeface="Times New Roman" panose="02020603050405020304" pitchFamily="18" charset="0"/>
              </a:rPr>
              <a:t> </a:t>
            </a:r>
            <a:r>
              <a:rPr lang="en-US" altLang="en-US" sz="2200" b="0" dirty="0" err="1">
                <a:latin typeface="Times New Roman" panose="02020603050405020304" pitchFamily="18" charset="0"/>
              </a:rPr>
              <a:t>gác</a:t>
            </a:r>
            <a:r>
              <a:rPr lang="en-US" altLang="en-US" sz="2200" b="0" dirty="0">
                <a:latin typeface="Times New Roman" panose="02020603050405020304" pitchFamily="18" charset="0"/>
              </a:rPr>
              <a:t>.</a:t>
            </a:r>
          </a:p>
          <a:p>
            <a:pPr eaLnBrk="1" hangingPunct="1"/>
            <a:endParaRPr lang="en-US" altLang="en-US" sz="2200" b="0" dirty="0"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en-US" sz="2200" b="0" dirty="0">
                <a:latin typeface="Times New Roman" panose="02020603050405020304" pitchFamily="18" charset="0"/>
              </a:rPr>
              <a:t>Theo </a:t>
            </a:r>
            <a:r>
              <a:rPr lang="en-US" altLang="en-US" sz="2200" b="0" dirty="0" err="1">
                <a:latin typeface="Times New Roman" panose="02020603050405020304" pitchFamily="18" charset="0"/>
              </a:rPr>
              <a:t>làn</a:t>
            </a:r>
            <a:r>
              <a:rPr lang="en-US" altLang="en-US" sz="2200" b="0" dirty="0">
                <a:latin typeface="Times New Roman" panose="02020603050405020304" pitchFamily="18" charset="0"/>
              </a:rPr>
              <a:t> </a:t>
            </a:r>
            <a:r>
              <a:rPr lang="en-US" altLang="en-US" sz="2200" b="0" dirty="0" err="1">
                <a:latin typeface="Times New Roman" panose="02020603050405020304" pitchFamily="18" charset="0"/>
              </a:rPr>
              <a:t>gió</a:t>
            </a:r>
            <a:r>
              <a:rPr lang="en-US" altLang="en-US" sz="2200" b="0" dirty="0">
                <a:latin typeface="Times New Roman" panose="02020603050405020304" pitchFamily="18" charset="0"/>
              </a:rPr>
              <a:t> </a:t>
            </a:r>
            <a:r>
              <a:rPr lang="en-US" altLang="en-US" sz="2200" b="0" dirty="0" err="1">
                <a:latin typeface="Times New Roman" panose="02020603050405020304" pitchFamily="18" charset="0"/>
              </a:rPr>
              <a:t>mát</a:t>
            </a:r>
            <a:endParaRPr lang="en-US" altLang="en-US" sz="2200" b="0" dirty="0"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en-US" sz="2200" b="0" dirty="0" err="1">
                <a:latin typeface="Times New Roman" panose="02020603050405020304" pitchFamily="18" charset="0"/>
              </a:rPr>
              <a:t>Đóm</a:t>
            </a:r>
            <a:r>
              <a:rPr lang="en-US" altLang="en-US" sz="2200" b="0" dirty="0">
                <a:latin typeface="Times New Roman" panose="02020603050405020304" pitchFamily="18" charset="0"/>
              </a:rPr>
              <a:t> </a:t>
            </a:r>
            <a:r>
              <a:rPr lang="en-US" altLang="en-US" sz="2200" b="0" dirty="0" err="1">
                <a:latin typeface="Times New Roman" panose="02020603050405020304" pitchFamily="18" charset="0"/>
              </a:rPr>
              <a:t>đi</a:t>
            </a:r>
            <a:r>
              <a:rPr lang="en-US" altLang="en-US" sz="2200" b="0" dirty="0">
                <a:latin typeface="Times New Roman" panose="02020603050405020304" pitchFamily="18" charset="0"/>
              </a:rPr>
              <a:t> </a:t>
            </a:r>
            <a:r>
              <a:rPr lang="en-US" altLang="en-US" sz="2200" b="0" dirty="0" err="1">
                <a:latin typeface="Times New Roman" panose="02020603050405020304" pitchFamily="18" charset="0"/>
              </a:rPr>
              <a:t>rất</a:t>
            </a:r>
            <a:r>
              <a:rPr lang="en-US" altLang="en-US" sz="2200" b="0" dirty="0">
                <a:latin typeface="Times New Roman" panose="02020603050405020304" pitchFamily="18" charset="0"/>
              </a:rPr>
              <a:t> </a:t>
            </a:r>
            <a:r>
              <a:rPr lang="en-US" altLang="en-US" sz="2200" b="0" dirty="0" err="1">
                <a:latin typeface="Times New Roman" panose="02020603050405020304" pitchFamily="18" charset="0"/>
              </a:rPr>
              <a:t>êm</a:t>
            </a:r>
            <a:r>
              <a:rPr lang="en-US" altLang="en-US" sz="2200" b="0" dirty="0">
                <a:latin typeface="Times New Roman" panose="02020603050405020304" pitchFamily="18" charset="0"/>
              </a:rPr>
              <a:t>,</a:t>
            </a:r>
            <a:endParaRPr lang="pt-BR" altLang="en-US" sz="2200" b="0" dirty="0">
              <a:latin typeface="Times New Roman" panose="02020603050405020304" pitchFamily="18" charset="0"/>
            </a:endParaRPr>
          </a:p>
          <a:p>
            <a:pPr eaLnBrk="1" hangingPunct="1"/>
            <a:r>
              <a:rPr lang="pt-BR" altLang="en-US" sz="2200" b="0" dirty="0">
                <a:latin typeface="Times New Roman" panose="02020603050405020304" pitchFamily="18" charset="0"/>
              </a:rPr>
              <a:t>Đi suốt một đêm</a:t>
            </a:r>
          </a:p>
          <a:p>
            <a:pPr eaLnBrk="1" hangingPunct="1"/>
            <a:r>
              <a:rPr lang="pt-BR" altLang="en-US" sz="2200" b="0" dirty="0">
                <a:latin typeface="Times New Roman" panose="02020603050405020304" pitchFamily="18" charset="0"/>
              </a:rPr>
              <a:t>Lo cho người ngủ.</a:t>
            </a:r>
          </a:p>
          <a:p>
            <a:pPr eaLnBrk="1" hangingPunct="1"/>
            <a:endParaRPr lang="pt-BR" altLang="en-US" sz="2200" b="0" dirty="0">
              <a:latin typeface="Times New Roman" panose="02020603050405020304" pitchFamily="18" charset="0"/>
            </a:endParaRPr>
          </a:p>
          <a:p>
            <a:pPr eaLnBrk="1" hangingPunct="1"/>
            <a:r>
              <a:rPr lang="pt-BR" altLang="en-US" sz="2200" b="0" dirty="0">
                <a:latin typeface="Times New Roman" panose="02020603050405020304" pitchFamily="18" charset="0"/>
              </a:rPr>
              <a:t>Tiếng chị Cò Bợ:</a:t>
            </a:r>
          </a:p>
          <a:p>
            <a:pPr eaLnBrk="1" hangingPunct="1"/>
            <a:r>
              <a:rPr lang="pt-BR" altLang="en-US" sz="2200" b="0" dirty="0">
                <a:latin typeface="Times New Roman" panose="02020603050405020304" pitchFamily="18" charset="0"/>
              </a:rPr>
              <a:t>“Ru hỡi ! Ru hời !</a:t>
            </a:r>
          </a:p>
          <a:p>
            <a:pPr eaLnBrk="1" hangingPunct="1"/>
            <a:r>
              <a:rPr lang="pt-BR" altLang="en-US" sz="2200" b="0" dirty="0">
                <a:latin typeface="Times New Roman" panose="02020603050405020304" pitchFamily="18" charset="0"/>
              </a:rPr>
              <a:t>Hỡi bé tôi ơi,</a:t>
            </a:r>
          </a:p>
          <a:p>
            <a:pPr eaLnBrk="1" hangingPunct="1"/>
            <a:r>
              <a:rPr lang="pt-BR" altLang="en-US" sz="2200" b="0" dirty="0">
                <a:latin typeface="Times New Roman" panose="02020603050405020304" pitchFamily="18" charset="0"/>
              </a:rPr>
              <a:t>Ngủ cho ngon giấc.”</a:t>
            </a:r>
            <a:endParaRPr lang="en-US" altLang="en-US" sz="2200" b="0" dirty="0">
              <a:latin typeface="Times New Roman" panose="02020603050405020304" pitchFamily="18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739390" y="847577"/>
            <a:ext cx="2773680" cy="517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en-US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Ngoài sông thím Vạc</a:t>
            </a:r>
            <a:endParaRPr lang="pt-BR" altLang="en-US" sz="2200" b="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pt-BR" altLang="en-US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Lặng lẽ mò tôm</a:t>
            </a:r>
          </a:p>
          <a:p>
            <a:pPr eaLnBrk="1" hangingPunct="1"/>
            <a:r>
              <a:rPr lang="pt-BR" altLang="en-US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Bên cạnh sao Hôm</a:t>
            </a:r>
          </a:p>
          <a:p>
            <a:pPr eaLnBrk="1" hangingPunct="1"/>
            <a:r>
              <a:rPr lang="pt-BR" altLang="en-US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Long lanh đáy nước.</a:t>
            </a:r>
          </a:p>
          <a:p>
            <a:pPr eaLnBrk="1" hangingPunct="1"/>
            <a:endParaRPr lang="pt-BR" altLang="en-US" sz="22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pt-BR" altLang="en-US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Từng bước, từng bước</a:t>
            </a:r>
          </a:p>
          <a:p>
            <a:pPr eaLnBrk="1" hangingPunct="1"/>
            <a:r>
              <a:rPr lang="pt-BR" altLang="en-US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Vung ngọn đèn lồng</a:t>
            </a:r>
          </a:p>
          <a:p>
            <a:pPr eaLnBrk="1" hangingPunct="1"/>
            <a:r>
              <a:rPr lang="pt-BR" altLang="en-US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Anh Đóm quay vòng</a:t>
            </a:r>
          </a:p>
          <a:p>
            <a:pPr eaLnBrk="1" hangingPunct="1"/>
            <a:r>
              <a:rPr lang="pt-BR" altLang="en-US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Như sao bừng nở.</a:t>
            </a:r>
          </a:p>
          <a:p>
            <a:pPr eaLnBrk="1" hangingPunct="1"/>
            <a:endParaRPr lang="pt-BR" altLang="en-US" sz="22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pt-BR" altLang="en-US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Gà đâu rộn rịp</a:t>
            </a:r>
          </a:p>
          <a:p>
            <a:pPr eaLnBrk="1" hangingPunct="1"/>
            <a:r>
              <a:rPr lang="pt-BR" altLang="en-US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Gáy sáng đằng đông,</a:t>
            </a:r>
          </a:p>
          <a:p>
            <a:pPr eaLnBrk="1" hangingPunct="1"/>
            <a:r>
              <a:rPr lang="pt-BR" altLang="en-US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Tắt ngọn đèn lồng</a:t>
            </a:r>
          </a:p>
          <a:p>
            <a:pPr eaLnBrk="1" hangingPunct="1"/>
            <a:r>
              <a:rPr lang="pt-BR" altLang="en-US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Đóm lui về nghỉ.</a:t>
            </a:r>
          </a:p>
          <a:p>
            <a:pPr eaLnBrk="1" hangingPunct="1"/>
            <a:r>
              <a:rPr lang="pt-BR" altLang="en-US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pt-BR" altLang="en-US" sz="2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Võ Quảng</a:t>
            </a:r>
            <a:endParaRPr lang="en-US" altLang="en-US" sz="2200" b="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11"/>
          <p:cNvSpPr txBox="1">
            <a:spLocks noChangeArrowheads="1"/>
          </p:cNvSpPr>
          <p:nvPr/>
        </p:nvSpPr>
        <p:spPr bwMode="auto">
          <a:xfrm>
            <a:off x="167640" y="76200"/>
            <a:ext cx="4191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/>
              <a:t>            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ANH ĐOM ĐÓM </a:t>
            </a:r>
            <a:endParaRPr lang="vi-V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070" y="2819400"/>
            <a:ext cx="3524249" cy="2058489"/>
          </a:xfrm>
          <a:prstGeom prst="rect">
            <a:avLst/>
          </a:prstGeom>
        </p:spPr>
      </p:pic>
      <p:sp>
        <p:nvSpPr>
          <p:cNvPr id="3" name="Cloud Callout 2"/>
          <p:cNvSpPr/>
          <p:nvPr/>
        </p:nvSpPr>
        <p:spPr bwMode="auto">
          <a:xfrm>
            <a:off x="5250180" y="76200"/>
            <a:ext cx="3886200" cy="1700376"/>
          </a:xfrm>
          <a:prstGeom prst="cloudCallou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just"/>
            <a:r>
              <a:rPr lang="en-US" sz="2000" b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4. </a:t>
            </a:r>
            <a:r>
              <a:rPr lang="en-US" sz="2000" b="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000" b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2000" b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2000" b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000" b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000" b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2000" b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so </a:t>
            </a:r>
            <a:r>
              <a:rPr lang="en-US" sz="2000" b="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sánh</a:t>
            </a:r>
            <a:r>
              <a:rPr lang="en-US" sz="2000" b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000" b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000" b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000" b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000" b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0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Cloud Callout 14"/>
          <p:cNvSpPr/>
          <p:nvPr/>
        </p:nvSpPr>
        <p:spPr bwMode="auto">
          <a:xfrm>
            <a:off x="5280660" y="76200"/>
            <a:ext cx="3886200" cy="1700376"/>
          </a:xfrm>
          <a:prstGeom prst="cloudCallou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just"/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5.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ấy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2861310" y="3539490"/>
            <a:ext cx="235458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2884170" y="3886200"/>
            <a:ext cx="18288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774965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6670" y="847577"/>
            <a:ext cx="2743200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200" b="0" dirty="0" err="1">
                <a:latin typeface="Times New Roman" panose="02020603050405020304" pitchFamily="18" charset="0"/>
              </a:rPr>
              <a:t>Mặt</a:t>
            </a:r>
            <a:r>
              <a:rPr lang="en-US" altLang="en-US" sz="2200" b="0" dirty="0">
                <a:latin typeface="Times New Roman" panose="02020603050405020304" pitchFamily="18" charset="0"/>
              </a:rPr>
              <a:t> </a:t>
            </a:r>
            <a:r>
              <a:rPr lang="en-US" altLang="en-US" sz="2200" b="0" dirty="0" err="1">
                <a:latin typeface="Times New Roman" panose="02020603050405020304" pitchFamily="18" charset="0"/>
              </a:rPr>
              <a:t>trời</a:t>
            </a:r>
            <a:r>
              <a:rPr lang="en-US" altLang="en-US" sz="2200" b="0" dirty="0">
                <a:latin typeface="Times New Roman" panose="02020603050405020304" pitchFamily="18" charset="0"/>
              </a:rPr>
              <a:t> </a:t>
            </a:r>
            <a:r>
              <a:rPr lang="en-US" altLang="en-US" sz="2200" b="0" dirty="0" err="1">
                <a:latin typeface="Times New Roman" panose="02020603050405020304" pitchFamily="18" charset="0"/>
              </a:rPr>
              <a:t>gác</a:t>
            </a:r>
            <a:r>
              <a:rPr lang="en-US" altLang="en-US" sz="2200" b="0" dirty="0">
                <a:latin typeface="Times New Roman" panose="02020603050405020304" pitchFamily="18" charset="0"/>
              </a:rPr>
              <a:t> </a:t>
            </a:r>
            <a:r>
              <a:rPr lang="en-US" altLang="en-US" sz="2200" b="0" dirty="0" err="1">
                <a:latin typeface="Times New Roman" panose="02020603050405020304" pitchFamily="18" charset="0"/>
              </a:rPr>
              <a:t>núi</a:t>
            </a:r>
            <a:endParaRPr lang="en-US" altLang="en-US" sz="2200" b="0" dirty="0"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en-US" sz="2200" b="0" dirty="0" err="1">
                <a:latin typeface="Times New Roman" panose="02020603050405020304" pitchFamily="18" charset="0"/>
              </a:rPr>
              <a:t>Bóng</a:t>
            </a:r>
            <a:r>
              <a:rPr lang="en-US" altLang="en-US" sz="2200" b="0" dirty="0">
                <a:latin typeface="Times New Roman" panose="02020603050405020304" pitchFamily="18" charset="0"/>
              </a:rPr>
              <a:t> </a:t>
            </a:r>
            <a:r>
              <a:rPr lang="en-US" altLang="en-US" sz="2200" b="0" dirty="0" err="1">
                <a:latin typeface="Times New Roman" panose="02020603050405020304" pitchFamily="18" charset="0"/>
              </a:rPr>
              <a:t>tối</a:t>
            </a:r>
            <a:r>
              <a:rPr lang="en-US" altLang="en-US" sz="2200" b="0" dirty="0">
                <a:latin typeface="Times New Roman" panose="02020603050405020304" pitchFamily="18" charset="0"/>
              </a:rPr>
              <a:t> </a:t>
            </a:r>
            <a:r>
              <a:rPr lang="en-US" altLang="en-US" sz="2200" b="0" dirty="0" err="1">
                <a:latin typeface="Times New Roman" panose="02020603050405020304" pitchFamily="18" charset="0"/>
              </a:rPr>
              <a:t>lan</a:t>
            </a:r>
            <a:r>
              <a:rPr lang="en-US" altLang="en-US" sz="2200" b="0" dirty="0">
                <a:latin typeface="Times New Roman" panose="02020603050405020304" pitchFamily="18" charset="0"/>
              </a:rPr>
              <a:t> </a:t>
            </a:r>
            <a:r>
              <a:rPr lang="en-US" altLang="en-US" sz="2200" b="0" dirty="0" err="1">
                <a:latin typeface="Times New Roman" panose="02020603050405020304" pitchFamily="18" charset="0"/>
              </a:rPr>
              <a:t>dần</a:t>
            </a:r>
            <a:r>
              <a:rPr lang="en-US" altLang="en-US" sz="2200" b="0" dirty="0">
                <a:latin typeface="Times New Roman" panose="02020603050405020304" pitchFamily="18" charset="0"/>
              </a:rPr>
              <a:t>,</a:t>
            </a:r>
          </a:p>
          <a:p>
            <a:pPr eaLnBrk="1" hangingPunct="1"/>
            <a:r>
              <a:rPr lang="en-US" altLang="en-US" sz="2200" b="0" dirty="0" err="1">
                <a:latin typeface="Times New Roman" panose="02020603050405020304" pitchFamily="18" charset="0"/>
              </a:rPr>
              <a:t>Anh</a:t>
            </a:r>
            <a:r>
              <a:rPr lang="en-US" altLang="en-US" sz="2200" b="0" dirty="0">
                <a:latin typeface="Times New Roman" panose="02020603050405020304" pitchFamily="18" charset="0"/>
              </a:rPr>
              <a:t> </a:t>
            </a:r>
            <a:r>
              <a:rPr lang="en-US" altLang="en-US" sz="2200" b="0" dirty="0" err="1">
                <a:latin typeface="Times New Roman" panose="02020603050405020304" pitchFamily="18" charset="0"/>
              </a:rPr>
              <a:t>Đóm</a:t>
            </a:r>
            <a:r>
              <a:rPr lang="en-US" altLang="en-US" sz="2200" b="0" dirty="0">
                <a:latin typeface="Times New Roman" panose="02020603050405020304" pitchFamily="18" charset="0"/>
              </a:rPr>
              <a:t> </a:t>
            </a:r>
            <a:r>
              <a:rPr lang="en-US" altLang="en-US" sz="2200" b="0" dirty="0" err="1">
                <a:latin typeface="Times New Roman" panose="02020603050405020304" pitchFamily="18" charset="0"/>
              </a:rPr>
              <a:t>chuyên</a:t>
            </a:r>
            <a:r>
              <a:rPr lang="en-US" altLang="en-US" sz="2200" b="0" dirty="0">
                <a:latin typeface="Times New Roman" panose="02020603050405020304" pitchFamily="18" charset="0"/>
              </a:rPr>
              <a:t> </a:t>
            </a:r>
            <a:r>
              <a:rPr lang="en-US" altLang="en-US" sz="2200" b="0" dirty="0" err="1">
                <a:latin typeface="Times New Roman" panose="02020603050405020304" pitchFamily="18" charset="0"/>
              </a:rPr>
              <a:t>cần</a:t>
            </a:r>
            <a:endParaRPr lang="en-US" altLang="en-US" sz="2200" b="0" dirty="0"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en-US" sz="2200" b="0" dirty="0" err="1">
                <a:latin typeface="Times New Roman" panose="02020603050405020304" pitchFamily="18" charset="0"/>
              </a:rPr>
              <a:t>Lên</a:t>
            </a:r>
            <a:r>
              <a:rPr lang="en-US" altLang="en-US" sz="2200" b="0" dirty="0">
                <a:latin typeface="Times New Roman" panose="02020603050405020304" pitchFamily="18" charset="0"/>
              </a:rPr>
              <a:t> </a:t>
            </a:r>
            <a:r>
              <a:rPr lang="en-US" altLang="en-US" sz="2200" b="0" dirty="0" err="1">
                <a:latin typeface="Times New Roman" panose="02020603050405020304" pitchFamily="18" charset="0"/>
              </a:rPr>
              <a:t>đèn</a:t>
            </a:r>
            <a:r>
              <a:rPr lang="en-US" altLang="en-US" sz="2200" b="0" dirty="0">
                <a:latin typeface="Times New Roman" panose="02020603050405020304" pitchFamily="18" charset="0"/>
              </a:rPr>
              <a:t> </a:t>
            </a:r>
            <a:r>
              <a:rPr lang="en-US" altLang="en-US" sz="2200" b="0" dirty="0" err="1">
                <a:latin typeface="Times New Roman" panose="02020603050405020304" pitchFamily="18" charset="0"/>
              </a:rPr>
              <a:t>đi</a:t>
            </a:r>
            <a:r>
              <a:rPr lang="en-US" altLang="en-US" sz="2200" b="0" dirty="0">
                <a:latin typeface="Times New Roman" panose="02020603050405020304" pitchFamily="18" charset="0"/>
              </a:rPr>
              <a:t> </a:t>
            </a:r>
            <a:r>
              <a:rPr lang="en-US" altLang="en-US" sz="2200" b="0" dirty="0" err="1">
                <a:latin typeface="Times New Roman" panose="02020603050405020304" pitchFamily="18" charset="0"/>
              </a:rPr>
              <a:t>gác</a:t>
            </a:r>
            <a:r>
              <a:rPr lang="en-US" altLang="en-US" sz="2200" b="0" dirty="0">
                <a:latin typeface="Times New Roman" panose="02020603050405020304" pitchFamily="18" charset="0"/>
              </a:rPr>
              <a:t>.</a:t>
            </a:r>
          </a:p>
          <a:p>
            <a:pPr eaLnBrk="1" hangingPunct="1"/>
            <a:endParaRPr lang="en-US" altLang="en-US" sz="2200" b="0" dirty="0"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en-US" sz="2200" b="0" dirty="0">
                <a:latin typeface="Times New Roman" panose="02020603050405020304" pitchFamily="18" charset="0"/>
              </a:rPr>
              <a:t>Theo </a:t>
            </a:r>
            <a:r>
              <a:rPr lang="en-US" altLang="en-US" sz="2200" b="0" dirty="0" err="1">
                <a:latin typeface="Times New Roman" panose="02020603050405020304" pitchFamily="18" charset="0"/>
              </a:rPr>
              <a:t>làn</a:t>
            </a:r>
            <a:r>
              <a:rPr lang="en-US" altLang="en-US" sz="2200" b="0" dirty="0">
                <a:latin typeface="Times New Roman" panose="02020603050405020304" pitchFamily="18" charset="0"/>
              </a:rPr>
              <a:t> </a:t>
            </a:r>
            <a:r>
              <a:rPr lang="en-US" altLang="en-US" sz="2200" b="0" dirty="0" err="1">
                <a:latin typeface="Times New Roman" panose="02020603050405020304" pitchFamily="18" charset="0"/>
              </a:rPr>
              <a:t>gió</a:t>
            </a:r>
            <a:r>
              <a:rPr lang="en-US" altLang="en-US" sz="2200" b="0" dirty="0">
                <a:latin typeface="Times New Roman" panose="02020603050405020304" pitchFamily="18" charset="0"/>
              </a:rPr>
              <a:t> </a:t>
            </a:r>
            <a:r>
              <a:rPr lang="en-US" altLang="en-US" sz="2200" b="0" dirty="0" err="1">
                <a:latin typeface="Times New Roman" panose="02020603050405020304" pitchFamily="18" charset="0"/>
              </a:rPr>
              <a:t>mát</a:t>
            </a:r>
            <a:endParaRPr lang="en-US" altLang="en-US" sz="2200" b="0" dirty="0"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en-US" sz="2200" b="0" dirty="0" err="1">
                <a:latin typeface="Times New Roman" panose="02020603050405020304" pitchFamily="18" charset="0"/>
              </a:rPr>
              <a:t>Đóm</a:t>
            </a:r>
            <a:r>
              <a:rPr lang="en-US" altLang="en-US" sz="2200" b="0" dirty="0">
                <a:latin typeface="Times New Roman" panose="02020603050405020304" pitchFamily="18" charset="0"/>
              </a:rPr>
              <a:t> </a:t>
            </a:r>
            <a:r>
              <a:rPr lang="en-US" altLang="en-US" sz="2200" b="0" dirty="0" err="1">
                <a:latin typeface="Times New Roman" panose="02020603050405020304" pitchFamily="18" charset="0"/>
              </a:rPr>
              <a:t>đi</a:t>
            </a:r>
            <a:r>
              <a:rPr lang="en-US" altLang="en-US" sz="2200" b="0" dirty="0">
                <a:latin typeface="Times New Roman" panose="02020603050405020304" pitchFamily="18" charset="0"/>
              </a:rPr>
              <a:t> </a:t>
            </a:r>
            <a:r>
              <a:rPr lang="en-US" altLang="en-US" sz="2200" b="0" dirty="0" err="1">
                <a:latin typeface="Times New Roman" panose="02020603050405020304" pitchFamily="18" charset="0"/>
              </a:rPr>
              <a:t>rất</a:t>
            </a:r>
            <a:r>
              <a:rPr lang="en-US" altLang="en-US" sz="2200" b="0" dirty="0">
                <a:latin typeface="Times New Roman" panose="02020603050405020304" pitchFamily="18" charset="0"/>
              </a:rPr>
              <a:t> </a:t>
            </a:r>
            <a:r>
              <a:rPr lang="en-US" altLang="en-US" sz="2200" b="0" dirty="0" err="1">
                <a:latin typeface="Times New Roman" panose="02020603050405020304" pitchFamily="18" charset="0"/>
              </a:rPr>
              <a:t>êm</a:t>
            </a:r>
            <a:r>
              <a:rPr lang="en-US" altLang="en-US" sz="2200" b="0" dirty="0">
                <a:latin typeface="Times New Roman" panose="02020603050405020304" pitchFamily="18" charset="0"/>
              </a:rPr>
              <a:t>,</a:t>
            </a:r>
            <a:endParaRPr lang="pt-BR" altLang="en-US" sz="2200" b="0" dirty="0">
              <a:latin typeface="Times New Roman" panose="02020603050405020304" pitchFamily="18" charset="0"/>
            </a:endParaRPr>
          </a:p>
          <a:p>
            <a:pPr eaLnBrk="1" hangingPunct="1"/>
            <a:r>
              <a:rPr lang="pt-BR" altLang="en-US" sz="2200" b="0" dirty="0">
                <a:latin typeface="Times New Roman" panose="02020603050405020304" pitchFamily="18" charset="0"/>
              </a:rPr>
              <a:t>Đi suốt một đêm</a:t>
            </a:r>
          </a:p>
          <a:p>
            <a:pPr eaLnBrk="1" hangingPunct="1"/>
            <a:r>
              <a:rPr lang="pt-BR" altLang="en-US" sz="2200" b="0" dirty="0">
                <a:latin typeface="Times New Roman" panose="02020603050405020304" pitchFamily="18" charset="0"/>
              </a:rPr>
              <a:t>Lo cho người ngủ.</a:t>
            </a:r>
          </a:p>
          <a:p>
            <a:pPr eaLnBrk="1" hangingPunct="1"/>
            <a:endParaRPr lang="pt-BR" altLang="en-US" sz="2200" b="0" dirty="0">
              <a:latin typeface="Times New Roman" panose="02020603050405020304" pitchFamily="18" charset="0"/>
            </a:endParaRPr>
          </a:p>
          <a:p>
            <a:pPr eaLnBrk="1" hangingPunct="1"/>
            <a:r>
              <a:rPr lang="pt-BR" altLang="en-US" sz="2200" b="0" dirty="0">
                <a:latin typeface="Times New Roman" panose="02020603050405020304" pitchFamily="18" charset="0"/>
              </a:rPr>
              <a:t>Tiếng chị Cò Bợ:</a:t>
            </a:r>
          </a:p>
          <a:p>
            <a:pPr eaLnBrk="1" hangingPunct="1"/>
            <a:r>
              <a:rPr lang="pt-BR" altLang="en-US" sz="2200" b="0" dirty="0">
                <a:latin typeface="Times New Roman" panose="02020603050405020304" pitchFamily="18" charset="0"/>
              </a:rPr>
              <a:t>“Ru hỡi ! Ru hời !</a:t>
            </a:r>
          </a:p>
          <a:p>
            <a:pPr eaLnBrk="1" hangingPunct="1"/>
            <a:r>
              <a:rPr lang="pt-BR" altLang="en-US" sz="2200" b="0" dirty="0">
                <a:latin typeface="Times New Roman" panose="02020603050405020304" pitchFamily="18" charset="0"/>
              </a:rPr>
              <a:t>Hỡi bé tôi ơi,</a:t>
            </a:r>
          </a:p>
          <a:p>
            <a:pPr eaLnBrk="1" hangingPunct="1"/>
            <a:r>
              <a:rPr lang="pt-BR" altLang="en-US" sz="2200" b="0" dirty="0">
                <a:latin typeface="Times New Roman" panose="02020603050405020304" pitchFamily="18" charset="0"/>
              </a:rPr>
              <a:t>Ngủ cho ngon giấc.”</a:t>
            </a:r>
            <a:endParaRPr lang="en-US" altLang="en-US" sz="2200" b="0" dirty="0">
              <a:latin typeface="Times New Roman" panose="02020603050405020304" pitchFamily="18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739390" y="847577"/>
            <a:ext cx="2773680" cy="517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en-US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Ngoài sông thím Vạc</a:t>
            </a:r>
            <a:endParaRPr lang="pt-BR" altLang="en-US" sz="2200" b="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pt-BR" altLang="en-US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Lặng lẽ mò tôm</a:t>
            </a:r>
          </a:p>
          <a:p>
            <a:pPr eaLnBrk="1" hangingPunct="1"/>
            <a:r>
              <a:rPr lang="pt-BR" altLang="en-US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Bên cạnh sao Hôm</a:t>
            </a:r>
          </a:p>
          <a:p>
            <a:pPr eaLnBrk="1" hangingPunct="1"/>
            <a:r>
              <a:rPr lang="pt-BR" altLang="en-US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Long lanh đáy nước.</a:t>
            </a:r>
          </a:p>
          <a:p>
            <a:pPr eaLnBrk="1" hangingPunct="1"/>
            <a:endParaRPr lang="pt-BR" altLang="en-US" sz="22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pt-BR" altLang="en-US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Từng bước, từng bước</a:t>
            </a:r>
          </a:p>
          <a:p>
            <a:pPr eaLnBrk="1" hangingPunct="1"/>
            <a:r>
              <a:rPr lang="pt-BR" altLang="en-US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Vung ngọn đèn lồng</a:t>
            </a:r>
          </a:p>
          <a:p>
            <a:pPr eaLnBrk="1" hangingPunct="1"/>
            <a:r>
              <a:rPr lang="pt-BR" altLang="en-US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Anh Đóm quay vòng</a:t>
            </a:r>
          </a:p>
          <a:p>
            <a:pPr eaLnBrk="1" hangingPunct="1"/>
            <a:r>
              <a:rPr lang="pt-BR" altLang="en-US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Như sao bừng nở.</a:t>
            </a:r>
          </a:p>
          <a:p>
            <a:pPr eaLnBrk="1" hangingPunct="1"/>
            <a:endParaRPr lang="pt-BR" altLang="en-US" sz="22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pt-BR" altLang="en-US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Gà đâu rộn rịp</a:t>
            </a:r>
          </a:p>
          <a:p>
            <a:pPr eaLnBrk="1" hangingPunct="1"/>
            <a:r>
              <a:rPr lang="pt-BR" altLang="en-US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Gáy sáng đằng đông,</a:t>
            </a:r>
          </a:p>
          <a:p>
            <a:pPr eaLnBrk="1" hangingPunct="1"/>
            <a:r>
              <a:rPr lang="pt-BR" altLang="en-US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Tắt ngọn đèn lồng</a:t>
            </a:r>
          </a:p>
          <a:p>
            <a:pPr eaLnBrk="1" hangingPunct="1"/>
            <a:r>
              <a:rPr lang="pt-BR" altLang="en-US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Đóm lui về nghỉ.</a:t>
            </a:r>
          </a:p>
          <a:p>
            <a:pPr eaLnBrk="1" hangingPunct="1"/>
            <a:r>
              <a:rPr lang="pt-BR" altLang="en-US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pt-BR" altLang="en-US" sz="2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Võ Quảng</a:t>
            </a:r>
            <a:endParaRPr lang="en-US" altLang="en-US" sz="2200" b="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11"/>
          <p:cNvSpPr txBox="1">
            <a:spLocks noChangeArrowheads="1"/>
          </p:cNvSpPr>
          <p:nvPr/>
        </p:nvSpPr>
        <p:spPr bwMode="auto">
          <a:xfrm>
            <a:off x="167640" y="76200"/>
            <a:ext cx="4191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/>
              <a:t>            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ANH ĐOM ĐÓM </a:t>
            </a:r>
            <a:endParaRPr lang="vi-V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969" y="3538365"/>
            <a:ext cx="3524249" cy="2058489"/>
          </a:xfrm>
          <a:prstGeom prst="rect">
            <a:avLst/>
          </a:prstGeom>
        </p:spPr>
      </p:pic>
      <p:sp>
        <p:nvSpPr>
          <p:cNvPr id="3" name="Cloud Callout 2"/>
          <p:cNvSpPr/>
          <p:nvPr/>
        </p:nvSpPr>
        <p:spPr bwMode="auto">
          <a:xfrm>
            <a:off x="5448299" y="76200"/>
            <a:ext cx="3589020" cy="1700376"/>
          </a:xfrm>
          <a:prstGeom prst="cloudCallou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just"/>
            <a:r>
              <a:rPr lang="en-US" sz="2000" b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6. </a:t>
            </a:r>
            <a:r>
              <a:rPr lang="en-US" sz="2000" b="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000" b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000" b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000" b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b="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000" b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thấy</a:t>
            </a:r>
            <a:r>
              <a:rPr lang="en-US" sz="2000" b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anh</a:t>
            </a:r>
            <a:r>
              <a:rPr lang="en-US" sz="2000" b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Đóm</a:t>
            </a:r>
            <a:r>
              <a:rPr lang="en-US" sz="2000" b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000" b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000" b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2000" b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2000" b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000" b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đáng</a:t>
            </a:r>
            <a:r>
              <a:rPr lang="en-US" sz="2000" b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quý</a:t>
            </a:r>
            <a:r>
              <a:rPr lang="en-US" sz="2000" b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0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13070" y="2286000"/>
            <a:ext cx="35242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4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mẫn</a:t>
            </a:r>
            <a:r>
              <a:rPr lang="en-US" sz="24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24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4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</a:p>
        </p:txBody>
      </p:sp>
    </p:spTree>
    <p:extLst>
      <p:ext uri="{BB962C8B-B14F-4D97-AF65-F5344CB8AC3E}">
        <p14:creationId xmlns:p14="http://schemas.microsoft.com/office/powerpoint/2010/main" val="1591148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2772</TotalTime>
  <Words>766</Words>
  <Application>Microsoft Office PowerPoint</Application>
  <PresentationFormat>On-screen Show (4:3)</PresentationFormat>
  <Paragraphs>151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HP001 4 hàng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Nigia140684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LeHuong_H3</dc:creator>
  <cp:lastModifiedBy>Admin</cp:lastModifiedBy>
  <cp:revision>252</cp:revision>
  <dcterms:created xsi:type="dcterms:W3CDTF">2008-11-05T02:06:54Z</dcterms:created>
  <dcterms:modified xsi:type="dcterms:W3CDTF">2021-12-25T09:22:34Z</dcterms:modified>
</cp:coreProperties>
</file>