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67" r:id="rId2"/>
    <p:sldId id="299" r:id="rId3"/>
    <p:sldId id="293" r:id="rId4"/>
    <p:sldId id="296" r:id="rId5"/>
    <p:sldId id="295" r:id="rId6"/>
    <p:sldId id="292" r:id="rId7"/>
  </p:sldIdLst>
  <p:sldSz cx="12192000" cy="6858000"/>
  <p:notesSz cx="6858000" cy="9144000"/>
  <p:embeddedFontLst>
    <p:embeddedFont>
      <p:font typeface="UTM Avo" panose="02040603050506020204" pitchFamily="18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00FF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0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8833-D420-470B-9419-84E631566F77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40B2-DCB4-4254-8B63-FAB0651AD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99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6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6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4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649" r:id="rId10"/>
    <p:sldLayoutId id="2147483743" r:id="rId11"/>
    <p:sldLayoutId id="2147483654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6106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6414"/>
            <a:ext cx="9144000" cy="1655762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Tập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 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23" y="1944167"/>
            <a:ext cx="1525010" cy="2729768"/>
          </a:xfrm>
          <a:prstGeom prst="rect">
            <a:avLst/>
          </a:prstGeom>
        </p:spPr>
      </p:pic>
      <p:pic>
        <p:nvPicPr>
          <p:cNvPr id="4" name="Picture 2" descr="Premium Vector | Cute cloud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5" y="288852"/>
            <a:ext cx="2802217" cy="2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71" y="359596"/>
            <a:ext cx="2160270" cy="2160270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110692" y="3971904"/>
            <a:ext cx="11582400" cy="2886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8070" y="809942"/>
            <a:ext cx="6414872" cy="27730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43530" y="1688869"/>
            <a:ext cx="3232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Khởi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động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42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38/44/b5/3844b5c2de90284d1b5f5a3031ad655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915" r="768" b="2825"/>
          <a:stretch/>
        </p:blipFill>
        <p:spPr bwMode="auto">
          <a:xfrm>
            <a:off x="318978" y="1026042"/>
            <a:ext cx="11430000" cy="55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4655" y="1589669"/>
            <a:ext cx="2451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yên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7972" y="1547105"/>
            <a:ext cx="1984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yêt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7972" y="3812633"/>
            <a:ext cx="1449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9810" y="3838465"/>
            <a:ext cx="1516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4655" y="2642002"/>
            <a:ext cx="3919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yên ngựa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7396" y="5034079"/>
            <a:ext cx="3197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mẹ con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67337" y="2600782"/>
            <a:ext cx="2915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yết kiến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67337" y="5034079"/>
            <a:ext cx="3496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chim hót</a:t>
            </a:r>
          </a:p>
        </p:txBody>
      </p:sp>
      <p:pic>
        <p:nvPicPr>
          <p:cNvPr id="18" name="Picture 2" descr="https://i.pinimg.com/564x/38/44/b5/3844b5c2de90284d1b5f5a3031ad655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915" r="768" b="2825"/>
          <a:stretch/>
        </p:blipFill>
        <p:spPr bwMode="auto">
          <a:xfrm>
            <a:off x="4391246" y="439997"/>
            <a:ext cx="3782383" cy="9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829391" y="575611"/>
            <a:ext cx="33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F0"/>
                </a:solidFill>
              </a:rPr>
              <a:t>Đọc bài viết</a:t>
            </a:r>
          </a:p>
        </p:txBody>
      </p:sp>
    </p:spTree>
    <p:extLst>
      <p:ext uri="{BB962C8B-B14F-4D97-AF65-F5344CB8AC3E}">
        <p14:creationId xmlns:p14="http://schemas.microsoft.com/office/powerpoint/2010/main" val="33843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.pinimg.com/564x/38/44/b5/3844b5c2de90284d1b5f5a3031ad655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915" r="768" b="2825"/>
          <a:stretch/>
        </p:blipFill>
        <p:spPr bwMode="auto">
          <a:xfrm>
            <a:off x="2834471" y="563937"/>
            <a:ext cx="5703353" cy="9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64690" y="706663"/>
            <a:ext cx="614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Nhận xét bài viết</a:t>
            </a:r>
          </a:p>
        </p:txBody>
      </p:sp>
      <p:pic>
        <p:nvPicPr>
          <p:cNvPr id="11" name="Picture 2" descr="https://i.pinimg.com/564x/38/44/b5/3844b5c2de90284d1b5f5a3031ad655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915" r="768" b="2825"/>
          <a:stretch/>
        </p:blipFill>
        <p:spPr bwMode="auto">
          <a:xfrm>
            <a:off x="116958" y="1525773"/>
            <a:ext cx="12115800" cy="51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7947" r="6713" b="6736"/>
          <a:stretch/>
        </p:blipFill>
        <p:spPr>
          <a:xfrm>
            <a:off x="1711843" y="2546499"/>
            <a:ext cx="8484782" cy="12652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7203" r="6448" b="6825"/>
          <a:stretch/>
        </p:blipFill>
        <p:spPr>
          <a:xfrm>
            <a:off x="1711843" y="4157331"/>
            <a:ext cx="8447567" cy="12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pinimg.com/564x/38/44/b5/3844b5c2de90284d1b5f5a3031ad655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915" r="768" b="2825"/>
          <a:stretch/>
        </p:blipFill>
        <p:spPr bwMode="auto">
          <a:xfrm>
            <a:off x="1711234" y="429493"/>
            <a:ext cx="8299471" cy="9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4779" y="429493"/>
            <a:ext cx="7751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Hướng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dẫn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</a:rPr>
              <a:t>viết</a:t>
            </a:r>
            <a:r>
              <a:rPr lang="en-US" sz="4400" dirty="0" smtClean="0">
                <a:solidFill>
                  <a:srgbClr val="002060"/>
                </a:solidFill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</a:rPr>
              <a:t>bảng</a:t>
            </a:r>
            <a:r>
              <a:rPr lang="en-US" sz="4400" dirty="0" smtClean="0">
                <a:solidFill>
                  <a:srgbClr val="002060"/>
                </a:solidFill>
              </a:rPr>
              <a:t> con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4" name="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64" y="1562858"/>
            <a:ext cx="113663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858078" y="476632"/>
            <a:ext cx="10475843" cy="6381368"/>
          </a:xfrm>
          <a:prstGeom prst="rect">
            <a:avLst/>
          </a:prstGeom>
        </p:spPr>
      </p:pic>
      <p:pic>
        <p:nvPicPr>
          <p:cNvPr id="3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210347" y="1297899"/>
            <a:ext cx="1703180" cy="17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7172" y="3279477"/>
            <a:ext cx="6657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Viết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vở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luyện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viết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11642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42</Words>
  <Application>Microsoft Office PowerPoint</Application>
  <PresentationFormat>Widescreen</PresentationFormat>
  <Paragraphs>17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UTM Avo</vt:lpstr>
      <vt:lpstr>Arial</vt:lpstr>
      <vt:lpstr>Calibri</vt:lpstr>
      <vt:lpstr>Office Theme</vt:lpstr>
      <vt:lpstr>Tuần 13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100</cp:revision>
  <dcterms:created xsi:type="dcterms:W3CDTF">2021-11-01T08:16:43Z</dcterms:created>
  <dcterms:modified xsi:type="dcterms:W3CDTF">2021-12-11T16:10:01Z</dcterms:modified>
</cp:coreProperties>
</file>