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3"/>
  </p:notesMasterIdLst>
  <p:sldIdLst>
    <p:sldId id="256" r:id="rId2"/>
    <p:sldId id="264" r:id="rId3"/>
    <p:sldId id="318" r:id="rId4"/>
    <p:sldId id="258" r:id="rId5"/>
    <p:sldId id="259" r:id="rId6"/>
    <p:sldId id="257" r:id="rId7"/>
    <p:sldId id="262" r:id="rId8"/>
    <p:sldId id="317" r:id="rId9"/>
    <p:sldId id="261" r:id="rId10"/>
    <p:sldId id="263" r:id="rId11"/>
    <p:sldId id="275" r:id="rId12"/>
  </p:sldIdLst>
  <p:sldSz cx="9144000" cy="5143500" type="screen16x9"/>
  <p:notesSz cx="6858000" cy="9144000"/>
  <p:embeddedFontLst>
    <p:embeddedFont>
      <p:font typeface="Quicksand Bold" charset="0"/>
      <p:regular r:id="rId14"/>
    </p:embeddedFont>
    <p:embeddedFont>
      <p:font typeface="Fredoka One" charset="0"/>
      <p:regular r:id="rId15"/>
    </p:embeddedFont>
    <p:embeddedFont>
      <p:font typeface="Asap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5A87EB2-55B2-471B-AFAF-1DCBCD486D2C}">
  <a:tblStyle styleId="{E5A87EB2-55B2-471B-AFAF-1DCBCD486D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28669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022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0079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bdc4cfb7a3_6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bdc4cfb7a3_6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5844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87d16e0c38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87d16e0c38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1032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877b642fd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877b642fd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830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877b642fd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877b642fd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6086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654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773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034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9686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877b642fd3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35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645984" y="478825"/>
            <a:ext cx="5789150" cy="4185850"/>
          </a:xfrm>
          <a:custGeom>
            <a:avLst/>
            <a:gdLst/>
            <a:ahLst/>
            <a:cxnLst/>
            <a:rect l="l" t="t" r="r" b="b"/>
            <a:pathLst>
              <a:path w="231566" h="167434" extrusionOk="0">
                <a:moveTo>
                  <a:pt x="81" y="77887"/>
                </a:moveTo>
                <a:cubicBezTo>
                  <a:pt x="-686" y="68601"/>
                  <a:pt x="3964" y="49505"/>
                  <a:pt x="16257" y="43395"/>
                </a:cubicBezTo>
                <a:cubicBezTo>
                  <a:pt x="28550" y="37285"/>
                  <a:pt x="55161" y="47981"/>
                  <a:pt x="73839" y="41225"/>
                </a:cubicBezTo>
                <a:cubicBezTo>
                  <a:pt x="92517" y="34469"/>
                  <a:pt x="104094" y="6417"/>
                  <a:pt x="128327" y="2861"/>
                </a:cubicBezTo>
                <a:cubicBezTo>
                  <a:pt x="152560" y="-695"/>
                  <a:pt x="204891" y="-5469"/>
                  <a:pt x="219238" y="19890"/>
                </a:cubicBezTo>
                <a:cubicBezTo>
                  <a:pt x="233585" y="45250"/>
                  <a:pt x="239372" y="132497"/>
                  <a:pt x="214407" y="155018"/>
                </a:cubicBezTo>
                <a:cubicBezTo>
                  <a:pt x="189442" y="177539"/>
                  <a:pt x="101704" y="164336"/>
                  <a:pt x="69446" y="155018"/>
                </a:cubicBezTo>
                <a:cubicBezTo>
                  <a:pt x="37188" y="145700"/>
                  <a:pt x="32419" y="111967"/>
                  <a:pt x="20858" y="99112"/>
                </a:cubicBezTo>
                <a:cubicBezTo>
                  <a:pt x="9297" y="86257"/>
                  <a:pt x="848" y="87173"/>
                  <a:pt x="81" y="778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2722184" y="478825"/>
            <a:ext cx="5789150" cy="4185850"/>
          </a:xfrm>
          <a:custGeom>
            <a:avLst/>
            <a:gdLst/>
            <a:ahLst/>
            <a:cxnLst/>
            <a:rect l="l" t="t" r="r" b="b"/>
            <a:pathLst>
              <a:path w="231566" h="167434" extrusionOk="0">
                <a:moveTo>
                  <a:pt x="81" y="77887"/>
                </a:moveTo>
                <a:cubicBezTo>
                  <a:pt x="-686" y="68601"/>
                  <a:pt x="3964" y="49505"/>
                  <a:pt x="16257" y="43395"/>
                </a:cubicBezTo>
                <a:cubicBezTo>
                  <a:pt x="28550" y="37285"/>
                  <a:pt x="55161" y="47981"/>
                  <a:pt x="73839" y="41225"/>
                </a:cubicBezTo>
                <a:cubicBezTo>
                  <a:pt x="92517" y="34469"/>
                  <a:pt x="104094" y="6417"/>
                  <a:pt x="128327" y="2861"/>
                </a:cubicBezTo>
                <a:cubicBezTo>
                  <a:pt x="152560" y="-695"/>
                  <a:pt x="204891" y="-5469"/>
                  <a:pt x="219238" y="19890"/>
                </a:cubicBezTo>
                <a:cubicBezTo>
                  <a:pt x="233585" y="45250"/>
                  <a:pt x="239372" y="132497"/>
                  <a:pt x="214407" y="155018"/>
                </a:cubicBezTo>
                <a:cubicBezTo>
                  <a:pt x="189442" y="177539"/>
                  <a:pt x="101704" y="164336"/>
                  <a:pt x="69446" y="155018"/>
                </a:cubicBezTo>
                <a:cubicBezTo>
                  <a:pt x="37188" y="145700"/>
                  <a:pt x="32419" y="111967"/>
                  <a:pt x="20858" y="99112"/>
                </a:cubicBezTo>
                <a:cubicBezTo>
                  <a:pt x="9297" y="86257"/>
                  <a:pt x="848" y="87173"/>
                  <a:pt x="81" y="77887"/>
                </a:cubicBez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900075" y="3145466"/>
            <a:ext cx="27444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249375" y="1600333"/>
            <a:ext cx="4045800" cy="14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09575" y="441581"/>
            <a:ext cx="7960725" cy="3385675"/>
            <a:chOff x="561975" y="441581"/>
            <a:chExt cx="7960725" cy="338567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561975" y="510875"/>
              <a:ext cx="1028200" cy="1344550"/>
              <a:chOff x="561975" y="510875"/>
              <a:chExt cx="1028200" cy="13445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65375" y="905825"/>
                <a:ext cx="268850" cy="267425"/>
              </a:xfrm>
              <a:custGeom>
                <a:avLst/>
                <a:gdLst/>
                <a:ahLst/>
                <a:cxnLst/>
                <a:rect l="l" t="t" r="r" b="b"/>
                <a:pathLst>
                  <a:path w="10754" h="10697" extrusionOk="0">
                    <a:moveTo>
                      <a:pt x="6627" y="1"/>
                    </a:moveTo>
                    <a:cubicBezTo>
                      <a:pt x="6367" y="1"/>
                      <a:pt x="6097" y="174"/>
                      <a:pt x="5905" y="347"/>
                    </a:cubicBezTo>
                    <a:cubicBezTo>
                      <a:pt x="5161" y="1043"/>
                      <a:pt x="4513" y="1835"/>
                      <a:pt x="3985" y="2700"/>
                    </a:cubicBezTo>
                    <a:cubicBezTo>
                      <a:pt x="3198" y="2363"/>
                      <a:pt x="2326" y="2047"/>
                      <a:pt x="1504" y="2047"/>
                    </a:cubicBezTo>
                    <a:cubicBezTo>
                      <a:pt x="1097" y="2047"/>
                      <a:pt x="702" y="2125"/>
                      <a:pt x="336" y="2315"/>
                    </a:cubicBezTo>
                    <a:cubicBezTo>
                      <a:pt x="192" y="2363"/>
                      <a:pt x="96" y="2460"/>
                      <a:pt x="24" y="2604"/>
                    </a:cubicBezTo>
                    <a:cubicBezTo>
                      <a:pt x="0" y="2772"/>
                      <a:pt x="24" y="2940"/>
                      <a:pt x="144" y="3084"/>
                    </a:cubicBezTo>
                    <a:cubicBezTo>
                      <a:pt x="624" y="3924"/>
                      <a:pt x="1344" y="4596"/>
                      <a:pt x="2208" y="5028"/>
                    </a:cubicBezTo>
                    <a:lnTo>
                      <a:pt x="912" y="7164"/>
                    </a:lnTo>
                    <a:cubicBezTo>
                      <a:pt x="624" y="7692"/>
                      <a:pt x="312" y="8412"/>
                      <a:pt x="792" y="8820"/>
                    </a:cubicBezTo>
                    <a:cubicBezTo>
                      <a:pt x="956" y="8972"/>
                      <a:pt x="1165" y="9027"/>
                      <a:pt x="1387" y="9027"/>
                    </a:cubicBezTo>
                    <a:cubicBezTo>
                      <a:pt x="1620" y="9027"/>
                      <a:pt x="1867" y="8966"/>
                      <a:pt x="2088" y="8892"/>
                    </a:cubicBezTo>
                    <a:cubicBezTo>
                      <a:pt x="2832" y="8628"/>
                      <a:pt x="3553" y="8292"/>
                      <a:pt x="4225" y="7884"/>
                    </a:cubicBezTo>
                    <a:cubicBezTo>
                      <a:pt x="4513" y="8604"/>
                      <a:pt x="4897" y="9300"/>
                      <a:pt x="5329" y="9948"/>
                    </a:cubicBezTo>
                    <a:cubicBezTo>
                      <a:pt x="5578" y="10312"/>
                      <a:pt x="5936" y="10696"/>
                      <a:pt x="6359" y="10696"/>
                    </a:cubicBezTo>
                    <a:cubicBezTo>
                      <a:pt x="6384" y="10696"/>
                      <a:pt x="6408" y="10695"/>
                      <a:pt x="6433" y="10692"/>
                    </a:cubicBezTo>
                    <a:cubicBezTo>
                      <a:pt x="7033" y="10620"/>
                      <a:pt x="7249" y="9876"/>
                      <a:pt x="7297" y="9276"/>
                    </a:cubicBezTo>
                    <a:lnTo>
                      <a:pt x="7537" y="6780"/>
                    </a:lnTo>
                    <a:cubicBezTo>
                      <a:pt x="7813" y="6830"/>
                      <a:pt x="8094" y="6854"/>
                      <a:pt x="8375" y="6854"/>
                    </a:cubicBezTo>
                    <a:cubicBezTo>
                      <a:pt x="9046" y="6854"/>
                      <a:pt x="9719" y="6715"/>
                      <a:pt x="10345" y="6444"/>
                    </a:cubicBezTo>
                    <a:cubicBezTo>
                      <a:pt x="10513" y="6396"/>
                      <a:pt x="10657" y="6276"/>
                      <a:pt x="10729" y="6132"/>
                    </a:cubicBezTo>
                    <a:cubicBezTo>
                      <a:pt x="10753" y="5988"/>
                      <a:pt x="10753" y="5844"/>
                      <a:pt x="10681" y="5724"/>
                    </a:cubicBezTo>
                    <a:cubicBezTo>
                      <a:pt x="10129" y="4572"/>
                      <a:pt x="8737" y="4140"/>
                      <a:pt x="7513" y="3828"/>
                    </a:cubicBezTo>
                    <a:cubicBezTo>
                      <a:pt x="7585" y="2844"/>
                      <a:pt x="7537" y="1811"/>
                      <a:pt x="7369" y="827"/>
                    </a:cubicBezTo>
                    <a:cubicBezTo>
                      <a:pt x="7297" y="491"/>
                      <a:pt x="7153" y="107"/>
                      <a:pt x="6817" y="35"/>
                    </a:cubicBezTo>
                    <a:cubicBezTo>
                      <a:pt x="6755" y="11"/>
                      <a:pt x="6691" y="1"/>
                      <a:pt x="66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61975" y="1762400"/>
                <a:ext cx="85250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721" extrusionOk="0">
                    <a:moveTo>
                      <a:pt x="1633" y="0"/>
                    </a:moveTo>
                    <a:cubicBezTo>
                      <a:pt x="1465" y="0"/>
                      <a:pt x="1321" y="673"/>
                      <a:pt x="1273" y="1537"/>
                    </a:cubicBezTo>
                    <a:cubicBezTo>
                      <a:pt x="529" y="1585"/>
                      <a:pt x="1" y="1729"/>
                      <a:pt x="1" y="1897"/>
                    </a:cubicBezTo>
                    <a:cubicBezTo>
                      <a:pt x="1" y="2065"/>
                      <a:pt x="553" y="2209"/>
                      <a:pt x="1273" y="2233"/>
                    </a:cubicBezTo>
                    <a:cubicBezTo>
                      <a:pt x="1321" y="3073"/>
                      <a:pt x="1465" y="3721"/>
                      <a:pt x="1633" y="3721"/>
                    </a:cubicBezTo>
                    <a:cubicBezTo>
                      <a:pt x="1801" y="3721"/>
                      <a:pt x="1945" y="3073"/>
                      <a:pt x="1993" y="2233"/>
                    </a:cubicBezTo>
                    <a:cubicBezTo>
                      <a:pt x="2785" y="2185"/>
                      <a:pt x="3409" y="2017"/>
                      <a:pt x="3409" y="1849"/>
                    </a:cubicBezTo>
                    <a:cubicBezTo>
                      <a:pt x="3409" y="1657"/>
                      <a:pt x="2809" y="1537"/>
                      <a:pt x="1993" y="1513"/>
                    </a:cubicBezTo>
                    <a:cubicBezTo>
                      <a:pt x="1945" y="649"/>
                      <a:pt x="1801" y="0"/>
                      <a:pt x="16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392750" y="510875"/>
                <a:ext cx="197425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7897" h="7898" extrusionOk="0">
                    <a:moveTo>
                      <a:pt x="3937" y="1"/>
                    </a:moveTo>
                    <a:cubicBezTo>
                      <a:pt x="3769" y="1"/>
                      <a:pt x="3673" y="1465"/>
                      <a:pt x="3649" y="3361"/>
                    </a:cubicBezTo>
                    <a:cubicBezTo>
                      <a:pt x="2605" y="2340"/>
                      <a:pt x="1776" y="1577"/>
                      <a:pt x="1607" y="1577"/>
                    </a:cubicBezTo>
                    <a:cubicBezTo>
                      <a:pt x="1597" y="1577"/>
                      <a:pt x="1590" y="1580"/>
                      <a:pt x="1584" y="1585"/>
                    </a:cubicBezTo>
                    <a:cubicBezTo>
                      <a:pt x="1464" y="1681"/>
                      <a:pt x="2136" y="2593"/>
                      <a:pt x="3144" y="3649"/>
                    </a:cubicBezTo>
                    <a:cubicBezTo>
                      <a:pt x="1344" y="3673"/>
                      <a:pt x="0" y="3793"/>
                      <a:pt x="0" y="3937"/>
                    </a:cubicBezTo>
                    <a:cubicBezTo>
                      <a:pt x="0" y="4081"/>
                      <a:pt x="1488" y="4201"/>
                      <a:pt x="3433" y="4225"/>
                    </a:cubicBezTo>
                    <a:cubicBezTo>
                      <a:pt x="2496" y="5401"/>
                      <a:pt x="1848" y="6313"/>
                      <a:pt x="1944" y="6409"/>
                    </a:cubicBezTo>
                    <a:cubicBezTo>
                      <a:pt x="1952" y="6416"/>
                      <a:pt x="1962" y="6419"/>
                      <a:pt x="1974" y="6419"/>
                    </a:cubicBezTo>
                    <a:cubicBezTo>
                      <a:pt x="2157" y="6419"/>
                      <a:pt x="2839" y="5771"/>
                      <a:pt x="3649" y="4849"/>
                    </a:cubicBezTo>
                    <a:cubicBezTo>
                      <a:pt x="3697" y="6601"/>
                      <a:pt x="3793" y="7898"/>
                      <a:pt x="3937" y="7898"/>
                    </a:cubicBezTo>
                    <a:cubicBezTo>
                      <a:pt x="4081" y="7898"/>
                      <a:pt x="4201" y="6529"/>
                      <a:pt x="4249" y="4753"/>
                    </a:cubicBezTo>
                    <a:cubicBezTo>
                      <a:pt x="5243" y="5681"/>
                      <a:pt x="6094" y="6304"/>
                      <a:pt x="6280" y="6304"/>
                    </a:cubicBezTo>
                    <a:cubicBezTo>
                      <a:pt x="6296" y="6304"/>
                      <a:pt x="6307" y="6299"/>
                      <a:pt x="6313" y="6289"/>
                    </a:cubicBezTo>
                    <a:cubicBezTo>
                      <a:pt x="6409" y="6193"/>
                      <a:pt x="5617" y="5329"/>
                      <a:pt x="4513" y="4225"/>
                    </a:cubicBezTo>
                    <a:cubicBezTo>
                      <a:pt x="6433" y="4201"/>
                      <a:pt x="7897" y="4105"/>
                      <a:pt x="7897" y="3937"/>
                    </a:cubicBezTo>
                    <a:cubicBezTo>
                      <a:pt x="7897" y="3793"/>
                      <a:pt x="6481" y="3673"/>
                      <a:pt x="4633" y="3649"/>
                    </a:cubicBezTo>
                    <a:cubicBezTo>
                      <a:pt x="5521" y="2521"/>
                      <a:pt x="6049" y="1561"/>
                      <a:pt x="5953" y="1489"/>
                    </a:cubicBezTo>
                    <a:cubicBezTo>
                      <a:pt x="5948" y="1486"/>
                      <a:pt x="5941" y="1484"/>
                      <a:pt x="5934" y="1484"/>
                    </a:cubicBezTo>
                    <a:cubicBezTo>
                      <a:pt x="5772" y="1484"/>
                      <a:pt x="5098" y="2231"/>
                      <a:pt x="4249" y="3241"/>
                    </a:cubicBezTo>
                    <a:cubicBezTo>
                      <a:pt x="4225" y="1393"/>
                      <a:pt x="4105" y="1"/>
                      <a:pt x="3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8;p2"/>
            <p:cNvSpPr/>
            <p:nvPr/>
          </p:nvSpPr>
          <p:spPr>
            <a:xfrm>
              <a:off x="4529388" y="821838"/>
              <a:ext cx="85225" cy="92425"/>
            </a:xfrm>
            <a:custGeom>
              <a:avLst/>
              <a:gdLst/>
              <a:ahLst/>
              <a:cxnLst/>
              <a:rect l="l" t="t" r="r" b="b"/>
              <a:pathLst>
                <a:path w="3409" h="3697" extrusionOk="0">
                  <a:moveTo>
                    <a:pt x="1657" y="0"/>
                  </a:moveTo>
                  <a:cubicBezTo>
                    <a:pt x="1465" y="0"/>
                    <a:pt x="1321" y="648"/>
                    <a:pt x="1297" y="1512"/>
                  </a:cubicBezTo>
                  <a:cubicBezTo>
                    <a:pt x="553" y="1560"/>
                    <a:pt x="0" y="1704"/>
                    <a:pt x="0" y="1872"/>
                  </a:cubicBezTo>
                  <a:cubicBezTo>
                    <a:pt x="0" y="2040"/>
                    <a:pt x="553" y="2184"/>
                    <a:pt x="1273" y="2208"/>
                  </a:cubicBezTo>
                  <a:cubicBezTo>
                    <a:pt x="1321" y="3048"/>
                    <a:pt x="1465" y="3696"/>
                    <a:pt x="1633" y="3696"/>
                  </a:cubicBezTo>
                  <a:cubicBezTo>
                    <a:pt x="1801" y="3696"/>
                    <a:pt x="1969" y="3072"/>
                    <a:pt x="1993" y="2208"/>
                  </a:cubicBezTo>
                  <a:cubicBezTo>
                    <a:pt x="2809" y="2160"/>
                    <a:pt x="3409" y="1992"/>
                    <a:pt x="3409" y="1824"/>
                  </a:cubicBezTo>
                  <a:cubicBezTo>
                    <a:pt x="3409" y="1632"/>
                    <a:pt x="2809" y="1512"/>
                    <a:pt x="1993" y="1488"/>
                  </a:cubicBezTo>
                  <a:cubicBezTo>
                    <a:pt x="1969" y="648"/>
                    <a:pt x="1825" y="0"/>
                    <a:pt x="1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78813" y="610206"/>
              <a:ext cx="216050" cy="212625"/>
            </a:xfrm>
            <a:custGeom>
              <a:avLst/>
              <a:gdLst/>
              <a:ahLst/>
              <a:cxnLst/>
              <a:rect l="l" t="t" r="r" b="b"/>
              <a:pathLst>
                <a:path w="8642" h="8505" extrusionOk="0">
                  <a:moveTo>
                    <a:pt x="5208" y="0"/>
                  </a:moveTo>
                  <a:cubicBezTo>
                    <a:pt x="4995" y="0"/>
                    <a:pt x="4790" y="157"/>
                    <a:pt x="4633" y="314"/>
                  </a:cubicBezTo>
                  <a:cubicBezTo>
                    <a:pt x="4057" y="890"/>
                    <a:pt x="3577" y="1514"/>
                    <a:pt x="3169" y="2210"/>
                  </a:cubicBezTo>
                  <a:cubicBezTo>
                    <a:pt x="2567" y="1994"/>
                    <a:pt x="1896" y="1768"/>
                    <a:pt x="1264" y="1768"/>
                  </a:cubicBezTo>
                  <a:cubicBezTo>
                    <a:pt x="913" y="1768"/>
                    <a:pt x="573" y="1838"/>
                    <a:pt x="265" y="2018"/>
                  </a:cubicBezTo>
                  <a:cubicBezTo>
                    <a:pt x="145" y="2066"/>
                    <a:pt x="73" y="2138"/>
                    <a:pt x="25" y="2258"/>
                  </a:cubicBezTo>
                  <a:cubicBezTo>
                    <a:pt x="1" y="2378"/>
                    <a:pt x="49" y="2522"/>
                    <a:pt x="145" y="2642"/>
                  </a:cubicBezTo>
                  <a:cubicBezTo>
                    <a:pt x="553" y="3290"/>
                    <a:pt x="1129" y="3818"/>
                    <a:pt x="1825" y="4130"/>
                  </a:cubicBezTo>
                  <a:lnTo>
                    <a:pt x="865" y="5859"/>
                  </a:lnTo>
                  <a:cubicBezTo>
                    <a:pt x="625" y="6267"/>
                    <a:pt x="433" y="6867"/>
                    <a:pt x="793" y="7179"/>
                  </a:cubicBezTo>
                  <a:cubicBezTo>
                    <a:pt x="920" y="7284"/>
                    <a:pt x="1070" y="7325"/>
                    <a:pt x="1226" y="7325"/>
                  </a:cubicBezTo>
                  <a:cubicBezTo>
                    <a:pt x="1426" y="7325"/>
                    <a:pt x="1637" y="7259"/>
                    <a:pt x="1825" y="7179"/>
                  </a:cubicBezTo>
                  <a:cubicBezTo>
                    <a:pt x="2425" y="6963"/>
                    <a:pt x="2977" y="6675"/>
                    <a:pt x="3505" y="6339"/>
                  </a:cubicBezTo>
                  <a:cubicBezTo>
                    <a:pt x="3745" y="6891"/>
                    <a:pt x="4081" y="7443"/>
                    <a:pt x="4441" y="7947"/>
                  </a:cubicBezTo>
                  <a:cubicBezTo>
                    <a:pt x="4641" y="8236"/>
                    <a:pt x="4924" y="8504"/>
                    <a:pt x="5250" y="8504"/>
                  </a:cubicBezTo>
                  <a:cubicBezTo>
                    <a:pt x="5276" y="8504"/>
                    <a:pt x="5303" y="8502"/>
                    <a:pt x="5329" y="8499"/>
                  </a:cubicBezTo>
                  <a:cubicBezTo>
                    <a:pt x="5809" y="8427"/>
                    <a:pt x="5953" y="7827"/>
                    <a:pt x="5977" y="7347"/>
                  </a:cubicBezTo>
                  <a:cubicBezTo>
                    <a:pt x="6025" y="6699"/>
                    <a:pt x="6073" y="6027"/>
                    <a:pt x="6097" y="5379"/>
                  </a:cubicBezTo>
                  <a:cubicBezTo>
                    <a:pt x="6270" y="5400"/>
                    <a:pt x="6443" y="5411"/>
                    <a:pt x="6615" y="5411"/>
                  </a:cubicBezTo>
                  <a:cubicBezTo>
                    <a:pt x="7207" y="5411"/>
                    <a:pt x="7790" y="5284"/>
                    <a:pt x="8330" y="5043"/>
                  </a:cubicBezTo>
                  <a:cubicBezTo>
                    <a:pt x="8474" y="4995"/>
                    <a:pt x="8570" y="4899"/>
                    <a:pt x="8642" y="4778"/>
                  </a:cubicBezTo>
                  <a:cubicBezTo>
                    <a:pt x="8642" y="4658"/>
                    <a:pt x="8618" y="4538"/>
                    <a:pt x="8570" y="4442"/>
                  </a:cubicBezTo>
                  <a:cubicBezTo>
                    <a:pt x="8113" y="3554"/>
                    <a:pt x="6985" y="3242"/>
                    <a:pt x="6001" y="3050"/>
                  </a:cubicBezTo>
                  <a:cubicBezTo>
                    <a:pt x="6025" y="2234"/>
                    <a:pt x="5977" y="1442"/>
                    <a:pt x="5809" y="650"/>
                  </a:cubicBezTo>
                  <a:cubicBezTo>
                    <a:pt x="5737" y="386"/>
                    <a:pt x="5617" y="98"/>
                    <a:pt x="5353" y="26"/>
                  </a:cubicBezTo>
                  <a:cubicBezTo>
                    <a:pt x="5305" y="8"/>
                    <a:pt x="5256" y="0"/>
                    <a:pt x="5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626900" y="3629806"/>
              <a:ext cx="197450" cy="197450"/>
            </a:xfrm>
            <a:custGeom>
              <a:avLst/>
              <a:gdLst/>
              <a:ahLst/>
              <a:cxnLst/>
              <a:rect l="l" t="t" r="r" b="b"/>
              <a:pathLst>
                <a:path w="7898" h="7898" extrusionOk="0">
                  <a:moveTo>
                    <a:pt x="3937" y="1"/>
                  </a:moveTo>
                  <a:cubicBezTo>
                    <a:pt x="3793" y="1"/>
                    <a:pt x="3673" y="1465"/>
                    <a:pt x="3649" y="3385"/>
                  </a:cubicBezTo>
                  <a:cubicBezTo>
                    <a:pt x="2592" y="2350"/>
                    <a:pt x="1754" y="1580"/>
                    <a:pt x="1601" y="1580"/>
                  </a:cubicBezTo>
                  <a:cubicBezTo>
                    <a:pt x="1594" y="1580"/>
                    <a:pt x="1589" y="1582"/>
                    <a:pt x="1585" y="1585"/>
                  </a:cubicBezTo>
                  <a:cubicBezTo>
                    <a:pt x="1465" y="1681"/>
                    <a:pt x="2137" y="2593"/>
                    <a:pt x="3145" y="3673"/>
                  </a:cubicBezTo>
                  <a:cubicBezTo>
                    <a:pt x="1345" y="3697"/>
                    <a:pt x="1" y="3793"/>
                    <a:pt x="1" y="3937"/>
                  </a:cubicBezTo>
                  <a:cubicBezTo>
                    <a:pt x="1" y="4081"/>
                    <a:pt x="1489" y="4201"/>
                    <a:pt x="3433" y="4225"/>
                  </a:cubicBezTo>
                  <a:cubicBezTo>
                    <a:pt x="2521" y="5401"/>
                    <a:pt x="1849" y="6313"/>
                    <a:pt x="1945" y="6409"/>
                  </a:cubicBezTo>
                  <a:cubicBezTo>
                    <a:pt x="1949" y="6415"/>
                    <a:pt x="1957" y="6418"/>
                    <a:pt x="1967" y="6418"/>
                  </a:cubicBezTo>
                  <a:cubicBezTo>
                    <a:pt x="2112" y="6418"/>
                    <a:pt x="2817" y="5769"/>
                    <a:pt x="3649" y="4825"/>
                  </a:cubicBezTo>
                  <a:cubicBezTo>
                    <a:pt x="3673" y="6577"/>
                    <a:pt x="3793" y="7897"/>
                    <a:pt x="3937" y="7897"/>
                  </a:cubicBezTo>
                  <a:cubicBezTo>
                    <a:pt x="4081" y="7897"/>
                    <a:pt x="4177" y="6529"/>
                    <a:pt x="4225" y="4729"/>
                  </a:cubicBezTo>
                  <a:cubicBezTo>
                    <a:pt x="5234" y="5671"/>
                    <a:pt x="6097" y="6299"/>
                    <a:pt x="6264" y="6299"/>
                  </a:cubicBezTo>
                  <a:cubicBezTo>
                    <a:pt x="6276" y="6299"/>
                    <a:pt x="6285" y="6296"/>
                    <a:pt x="6289" y="6289"/>
                  </a:cubicBezTo>
                  <a:cubicBezTo>
                    <a:pt x="6385" y="6193"/>
                    <a:pt x="5593" y="5329"/>
                    <a:pt x="4489" y="4225"/>
                  </a:cubicBezTo>
                  <a:cubicBezTo>
                    <a:pt x="6433" y="4225"/>
                    <a:pt x="7897" y="4105"/>
                    <a:pt x="7897" y="3961"/>
                  </a:cubicBezTo>
                  <a:cubicBezTo>
                    <a:pt x="7897" y="3817"/>
                    <a:pt x="6481" y="3697"/>
                    <a:pt x="4633" y="3673"/>
                  </a:cubicBezTo>
                  <a:cubicBezTo>
                    <a:pt x="5497" y="2521"/>
                    <a:pt x="6049" y="1561"/>
                    <a:pt x="5929" y="1489"/>
                  </a:cubicBezTo>
                  <a:cubicBezTo>
                    <a:pt x="5925" y="1486"/>
                    <a:pt x="5920" y="1484"/>
                    <a:pt x="5913" y="1484"/>
                  </a:cubicBezTo>
                  <a:cubicBezTo>
                    <a:pt x="5770" y="1484"/>
                    <a:pt x="5075" y="2232"/>
                    <a:pt x="4225" y="3265"/>
                  </a:cubicBezTo>
                  <a:cubicBezTo>
                    <a:pt x="4201" y="1417"/>
                    <a:pt x="4081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25275" y="441581"/>
              <a:ext cx="197425" cy="196850"/>
            </a:xfrm>
            <a:custGeom>
              <a:avLst/>
              <a:gdLst/>
              <a:ahLst/>
              <a:cxnLst/>
              <a:rect l="l" t="t" r="r" b="b"/>
              <a:pathLst>
                <a:path w="7897" h="7874" extrusionOk="0">
                  <a:moveTo>
                    <a:pt x="3960" y="1"/>
                  </a:moveTo>
                  <a:cubicBezTo>
                    <a:pt x="3816" y="1"/>
                    <a:pt x="3696" y="1465"/>
                    <a:pt x="3648" y="3361"/>
                  </a:cubicBezTo>
                  <a:cubicBezTo>
                    <a:pt x="2605" y="2341"/>
                    <a:pt x="1776" y="1577"/>
                    <a:pt x="1607" y="1577"/>
                  </a:cubicBezTo>
                  <a:cubicBezTo>
                    <a:pt x="1597" y="1577"/>
                    <a:pt x="1589" y="1580"/>
                    <a:pt x="1584" y="1585"/>
                  </a:cubicBezTo>
                  <a:cubicBezTo>
                    <a:pt x="1464" y="1681"/>
                    <a:pt x="2136" y="2569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2" y="4225"/>
                  </a:cubicBezTo>
                  <a:cubicBezTo>
                    <a:pt x="2496" y="5377"/>
                    <a:pt x="1848" y="6290"/>
                    <a:pt x="1944" y="6386"/>
                  </a:cubicBezTo>
                  <a:cubicBezTo>
                    <a:pt x="1951" y="6392"/>
                    <a:pt x="1960" y="6395"/>
                    <a:pt x="1971" y="6395"/>
                  </a:cubicBezTo>
                  <a:cubicBezTo>
                    <a:pt x="2138" y="6395"/>
                    <a:pt x="2841" y="5767"/>
                    <a:pt x="3648" y="4825"/>
                  </a:cubicBezTo>
                  <a:cubicBezTo>
                    <a:pt x="3696" y="6578"/>
                    <a:pt x="3792" y="7874"/>
                    <a:pt x="3936" y="7874"/>
                  </a:cubicBezTo>
                  <a:cubicBezTo>
                    <a:pt x="4080" y="7874"/>
                    <a:pt x="4200" y="6530"/>
                    <a:pt x="4224" y="4729"/>
                  </a:cubicBezTo>
                  <a:cubicBezTo>
                    <a:pt x="5234" y="5671"/>
                    <a:pt x="6096" y="6299"/>
                    <a:pt x="6283" y="6299"/>
                  </a:cubicBezTo>
                  <a:cubicBezTo>
                    <a:pt x="6297" y="6299"/>
                    <a:pt x="6306" y="6296"/>
                    <a:pt x="6313" y="6290"/>
                  </a:cubicBezTo>
                  <a:cubicBezTo>
                    <a:pt x="6385" y="6169"/>
                    <a:pt x="5593" y="5305"/>
                    <a:pt x="4513" y="4225"/>
                  </a:cubicBezTo>
                  <a:cubicBezTo>
                    <a:pt x="6433" y="4201"/>
                    <a:pt x="7897" y="4105"/>
                    <a:pt x="7897" y="3961"/>
                  </a:cubicBezTo>
                  <a:cubicBezTo>
                    <a:pt x="7897" y="3817"/>
                    <a:pt x="6481" y="3697"/>
                    <a:pt x="4633" y="3649"/>
                  </a:cubicBezTo>
                  <a:cubicBezTo>
                    <a:pt x="5521" y="2497"/>
                    <a:pt x="6049" y="1561"/>
                    <a:pt x="5953" y="1489"/>
                  </a:cubicBezTo>
                  <a:cubicBezTo>
                    <a:pt x="5947" y="1486"/>
                    <a:pt x="5941" y="1484"/>
                    <a:pt x="5933" y="1484"/>
                  </a:cubicBezTo>
                  <a:cubicBezTo>
                    <a:pt x="5770" y="1484"/>
                    <a:pt x="5096" y="2209"/>
                    <a:pt x="4224" y="3241"/>
                  </a:cubicBezTo>
                  <a:cubicBezTo>
                    <a:pt x="4200" y="1393"/>
                    <a:pt x="4104" y="1"/>
                    <a:pt x="39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7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5"/>
          <p:cNvSpPr/>
          <p:nvPr/>
        </p:nvSpPr>
        <p:spPr>
          <a:xfrm>
            <a:off x="720002" y="1210810"/>
            <a:ext cx="6179300" cy="3385225"/>
          </a:xfrm>
          <a:custGeom>
            <a:avLst/>
            <a:gdLst/>
            <a:ahLst/>
            <a:cxnLst/>
            <a:rect l="l" t="t" r="r" b="b"/>
            <a:pathLst>
              <a:path w="247172" h="135409" extrusionOk="0">
                <a:moveTo>
                  <a:pt x="245361" y="80366"/>
                </a:moveTo>
                <a:cubicBezTo>
                  <a:pt x="246291" y="64417"/>
                  <a:pt x="255994" y="23254"/>
                  <a:pt x="218647" y="10874"/>
                </a:cubicBezTo>
                <a:cubicBezTo>
                  <a:pt x="181300" y="-1505"/>
                  <a:pt x="56500" y="-3613"/>
                  <a:pt x="21280" y="6089"/>
                </a:cubicBezTo>
                <a:cubicBezTo>
                  <a:pt x="-13940" y="15791"/>
                  <a:pt x="9983" y="49882"/>
                  <a:pt x="7325" y="69087"/>
                </a:cubicBezTo>
                <a:cubicBezTo>
                  <a:pt x="4667" y="88292"/>
                  <a:pt x="-6498" y="110289"/>
                  <a:pt x="5331" y="121320"/>
                </a:cubicBezTo>
                <a:cubicBezTo>
                  <a:pt x="17160" y="132351"/>
                  <a:pt x="55105" y="136206"/>
                  <a:pt x="78297" y="135275"/>
                </a:cubicBezTo>
                <a:cubicBezTo>
                  <a:pt x="101489" y="134345"/>
                  <a:pt x="122024" y="120522"/>
                  <a:pt x="144485" y="115737"/>
                </a:cubicBezTo>
                <a:cubicBezTo>
                  <a:pt x="166946" y="110952"/>
                  <a:pt x="196252" y="112462"/>
                  <a:pt x="213065" y="106567"/>
                </a:cubicBezTo>
                <a:cubicBezTo>
                  <a:pt x="229878" y="100672"/>
                  <a:pt x="244431" y="96315"/>
                  <a:pt x="245361" y="803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22" name="Google Shape;422;p25"/>
          <p:cNvSpPr/>
          <p:nvPr/>
        </p:nvSpPr>
        <p:spPr>
          <a:xfrm>
            <a:off x="796202" y="1210810"/>
            <a:ext cx="6179300" cy="3385225"/>
          </a:xfrm>
          <a:custGeom>
            <a:avLst/>
            <a:gdLst/>
            <a:ahLst/>
            <a:cxnLst/>
            <a:rect l="l" t="t" r="r" b="b"/>
            <a:pathLst>
              <a:path w="247172" h="135409" extrusionOk="0">
                <a:moveTo>
                  <a:pt x="245361" y="80366"/>
                </a:moveTo>
                <a:cubicBezTo>
                  <a:pt x="246291" y="64417"/>
                  <a:pt x="255994" y="23254"/>
                  <a:pt x="218647" y="10874"/>
                </a:cubicBezTo>
                <a:cubicBezTo>
                  <a:pt x="181300" y="-1505"/>
                  <a:pt x="56500" y="-3613"/>
                  <a:pt x="21280" y="6089"/>
                </a:cubicBezTo>
                <a:cubicBezTo>
                  <a:pt x="-13940" y="15791"/>
                  <a:pt x="9983" y="49882"/>
                  <a:pt x="7325" y="69087"/>
                </a:cubicBezTo>
                <a:cubicBezTo>
                  <a:pt x="4667" y="88292"/>
                  <a:pt x="-6498" y="110289"/>
                  <a:pt x="5331" y="121320"/>
                </a:cubicBezTo>
                <a:cubicBezTo>
                  <a:pt x="17160" y="132351"/>
                  <a:pt x="55105" y="136206"/>
                  <a:pt x="78297" y="135275"/>
                </a:cubicBezTo>
                <a:cubicBezTo>
                  <a:pt x="101489" y="134345"/>
                  <a:pt x="122024" y="120522"/>
                  <a:pt x="144485" y="115737"/>
                </a:cubicBezTo>
                <a:cubicBezTo>
                  <a:pt x="166946" y="110952"/>
                  <a:pt x="196252" y="112462"/>
                  <a:pt x="213065" y="106567"/>
                </a:cubicBezTo>
                <a:cubicBezTo>
                  <a:pt x="229878" y="100672"/>
                  <a:pt x="244431" y="96315"/>
                  <a:pt x="245361" y="80366"/>
                </a:cubicBez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23" name="Google Shape;423;p25"/>
          <p:cNvSpPr txBox="1">
            <a:spLocks noGrp="1"/>
          </p:cNvSpPr>
          <p:nvPr>
            <p:ph type="body" idx="1"/>
          </p:nvPr>
        </p:nvSpPr>
        <p:spPr>
          <a:xfrm>
            <a:off x="1482000" y="1503525"/>
            <a:ext cx="3837000" cy="2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4" name="Google Shape;424;p2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425" name="Google Shape;425;p25"/>
          <p:cNvGrpSpPr/>
          <p:nvPr/>
        </p:nvGrpSpPr>
        <p:grpSpPr>
          <a:xfrm>
            <a:off x="7501356" y="311400"/>
            <a:ext cx="1151344" cy="1578450"/>
            <a:chOff x="7380681" y="441275"/>
            <a:chExt cx="1151344" cy="1578450"/>
          </a:xfrm>
        </p:grpSpPr>
        <p:sp>
          <p:nvSpPr>
            <p:cNvPr id="426" name="Google Shape;426;p25"/>
            <p:cNvSpPr/>
            <p:nvPr/>
          </p:nvSpPr>
          <p:spPr>
            <a:xfrm>
              <a:off x="7380681" y="669878"/>
              <a:ext cx="333670" cy="331901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8315975" y="1332188"/>
              <a:ext cx="216050" cy="212625"/>
            </a:xfrm>
            <a:custGeom>
              <a:avLst/>
              <a:gdLst/>
              <a:ahLst/>
              <a:cxnLst/>
              <a:rect l="l" t="t" r="r" b="b"/>
              <a:pathLst>
                <a:path w="8642" h="8505" extrusionOk="0">
                  <a:moveTo>
                    <a:pt x="5208" y="0"/>
                  </a:moveTo>
                  <a:cubicBezTo>
                    <a:pt x="4995" y="0"/>
                    <a:pt x="4790" y="157"/>
                    <a:pt x="4633" y="314"/>
                  </a:cubicBezTo>
                  <a:cubicBezTo>
                    <a:pt x="4057" y="890"/>
                    <a:pt x="3577" y="1514"/>
                    <a:pt x="3169" y="2210"/>
                  </a:cubicBezTo>
                  <a:cubicBezTo>
                    <a:pt x="2567" y="1994"/>
                    <a:pt x="1896" y="1768"/>
                    <a:pt x="1264" y="1768"/>
                  </a:cubicBezTo>
                  <a:cubicBezTo>
                    <a:pt x="913" y="1768"/>
                    <a:pt x="573" y="1838"/>
                    <a:pt x="265" y="2018"/>
                  </a:cubicBezTo>
                  <a:cubicBezTo>
                    <a:pt x="145" y="2066"/>
                    <a:pt x="73" y="2138"/>
                    <a:pt x="25" y="2258"/>
                  </a:cubicBezTo>
                  <a:cubicBezTo>
                    <a:pt x="1" y="2378"/>
                    <a:pt x="49" y="2522"/>
                    <a:pt x="145" y="2642"/>
                  </a:cubicBezTo>
                  <a:cubicBezTo>
                    <a:pt x="553" y="3290"/>
                    <a:pt x="1129" y="3818"/>
                    <a:pt x="1825" y="4130"/>
                  </a:cubicBezTo>
                  <a:lnTo>
                    <a:pt x="865" y="5859"/>
                  </a:lnTo>
                  <a:cubicBezTo>
                    <a:pt x="625" y="6267"/>
                    <a:pt x="433" y="6867"/>
                    <a:pt x="793" y="7179"/>
                  </a:cubicBezTo>
                  <a:cubicBezTo>
                    <a:pt x="920" y="7284"/>
                    <a:pt x="1070" y="7325"/>
                    <a:pt x="1226" y="7325"/>
                  </a:cubicBezTo>
                  <a:cubicBezTo>
                    <a:pt x="1426" y="7325"/>
                    <a:pt x="1637" y="7259"/>
                    <a:pt x="1825" y="7179"/>
                  </a:cubicBezTo>
                  <a:cubicBezTo>
                    <a:pt x="2425" y="6963"/>
                    <a:pt x="2977" y="6675"/>
                    <a:pt x="3505" y="6339"/>
                  </a:cubicBezTo>
                  <a:cubicBezTo>
                    <a:pt x="3745" y="6891"/>
                    <a:pt x="4081" y="7443"/>
                    <a:pt x="4441" y="7947"/>
                  </a:cubicBezTo>
                  <a:cubicBezTo>
                    <a:pt x="4641" y="8236"/>
                    <a:pt x="4924" y="8504"/>
                    <a:pt x="5250" y="8504"/>
                  </a:cubicBezTo>
                  <a:cubicBezTo>
                    <a:pt x="5276" y="8504"/>
                    <a:pt x="5303" y="8502"/>
                    <a:pt x="5329" y="8499"/>
                  </a:cubicBezTo>
                  <a:cubicBezTo>
                    <a:pt x="5809" y="8427"/>
                    <a:pt x="5953" y="7827"/>
                    <a:pt x="5977" y="7347"/>
                  </a:cubicBezTo>
                  <a:cubicBezTo>
                    <a:pt x="6025" y="6699"/>
                    <a:pt x="6073" y="6027"/>
                    <a:pt x="6097" y="5379"/>
                  </a:cubicBezTo>
                  <a:cubicBezTo>
                    <a:pt x="6270" y="5400"/>
                    <a:pt x="6443" y="5411"/>
                    <a:pt x="6615" y="5411"/>
                  </a:cubicBezTo>
                  <a:cubicBezTo>
                    <a:pt x="7207" y="5411"/>
                    <a:pt x="7790" y="5284"/>
                    <a:pt x="8330" y="5043"/>
                  </a:cubicBezTo>
                  <a:cubicBezTo>
                    <a:pt x="8474" y="4995"/>
                    <a:pt x="8570" y="4899"/>
                    <a:pt x="8642" y="4778"/>
                  </a:cubicBezTo>
                  <a:cubicBezTo>
                    <a:pt x="8642" y="4658"/>
                    <a:pt x="8618" y="4538"/>
                    <a:pt x="8570" y="4442"/>
                  </a:cubicBezTo>
                  <a:cubicBezTo>
                    <a:pt x="8113" y="3554"/>
                    <a:pt x="6985" y="3242"/>
                    <a:pt x="6001" y="3050"/>
                  </a:cubicBezTo>
                  <a:cubicBezTo>
                    <a:pt x="6025" y="2234"/>
                    <a:pt x="5977" y="1442"/>
                    <a:pt x="5809" y="650"/>
                  </a:cubicBezTo>
                  <a:cubicBezTo>
                    <a:pt x="5737" y="386"/>
                    <a:pt x="5617" y="98"/>
                    <a:pt x="5353" y="26"/>
                  </a:cubicBezTo>
                  <a:cubicBezTo>
                    <a:pt x="5305" y="8"/>
                    <a:pt x="5256" y="0"/>
                    <a:pt x="5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7905038" y="1160425"/>
              <a:ext cx="85225" cy="93050"/>
            </a:xfrm>
            <a:custGeom>
              <a:avLst/>
              <a:gdLst/>
              <a:ahLst/>
              <a:cxnLst/>
              <a:rect l="l" t="t" r="r" b="b"/>
              <a:pathLst>
                <a:path w="3409" h="3722" extrusionOk="0">
                  <a:moveTo>
                    <a:pt x="1657" y="1"/>
                  </a:moveTo>
                  <a:cubicBezTo>
                    <a:pt x="1465" y="1"/>
                    <a:pt x="1321" y="649"/>
                    <a:pt x="1297" y="1513"/>
                  </a:cubicBezTo>
                  <a:cubicBezTo>
                    <a:pt x="553" y="1561"/>
                    <a:pt x="1" y="1729"/>
                    <a:pt x="1" y="1897"/>
                  </a:cubicBezTo>
                  <a:cubicBezTo>
                    <a:pt x="25" y="2065"/>
                    <a:pt x="553" y="2185"/>
                    <a:pt x="1297" y="2209"/>
                  </a:cubicBezTo>
                  <a:cubicBezTo>
                    <a:pt x="1321" y="3073"/>
                    <a:pt x="1465" y="3721"/>
                    <a:pt x="1657" y="3721"/>
                  </a:cubicBezTo>
                  <a:cubicBezTo>
                    <a:pt x="1825" y="3721"/>
                    <a:pt x="1969" y="3073"/>
                    <a:pt x="1993" y="2209"/>
                  </a:cubicBezTo>
                  <a:cubicBezTo>
                    <a:pt x="2809" y="2161"/>
                    <a:pt x="3409" y="2017"/>
                    <a:pt x="3409" y="1825"/>
                  </a:cubicBezTo>
                  <a:cubicBezTo>
                    <a:pt x="3409" y="1657"/>
                    <a:pt x="2809" y="1537"/>
                    <a:pt x="1993" y="1513"/>
                  </a:cubicBezTo>
                  <a:cubicBezTo>
                    <a:pt x="1969" y="649"/>
                    <a:pt x="1825" y="1"/>
                    <a:pt x="1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7400525" y="1403275"/>
              <a:ext cx="85225" cy="92425"/>
            </a:xfrm>
            <a:custGeom>
              <a:avLst/>
              <a:gdLst/>
              <a:ahLst/>
              <a:cxnLst/>
              <a:rect l="l" t="t" r="r" b="b"/>
              <a:pathLst>
                <a:path w="3409" h="3697" extrusionOk="0">
                  <a:moveTo>
                    <a:pt x="1657" y="0"/>
                  </a:moveTo>
                  <a:cubicBezTo>
                    <a:pt x="1465" y="0"/>
                    <a:pt x="1321" y="648"/>
                    <a:pt x="1297" y="1512"/>
                  </a:cubicBezTo>
                  <a:cubicBezTo>
                    <a:pt x="553" y="1560"/>
                    <a:pt x="0" y="1704"/>
                    <a:pt x="0" y="1872"/>
                  </a:cubicBezTo>
                  <a:cubicBezTo>
                    <a:pt x="0" y="2040"/>
                    <a:pt x="553" y="2184"/>
                    <a:pt x="1273" y="2208"/>
                  </a:cubicBezTo>
                  <a:cubicBezTo>
                    <a:pt x="1321" y="3048"/>
                    <a:pt x="1465" y="3696"/>
                    <a:pt x="1633" y="3696"/>
                  </a:cubicBezTo>
                  <a:cubicBezTo>
                    <a:pt x="1801" y="3696"/>
                    <a:pt x="1969" y="3072"/>
                    <a:pt x="1993" y="2208"/>
                  </a:cubicBezTo>
                  <a:cubicBezTo>
                    <a:pt x="2809" y="2160"/>
                    <a:pt x="3409" y="1992"/>
                    <a:pt x="3409" y="1824"/>
                  </a:cubicBezTo>
                  <a:cubicBezTo>
                    <a:pt x="3409" y="1632"/>
                    <a:pt x="2809" y="1512"/>
                    <a:pt x="1993" y="1488"/>
                  </a:cubicBezTo>
                  <a:cubicBezTo>
                    <a:pt x="1969" y="648"/>
                    <a:pt x="1825" y="0"/>
                    <a:pt x="1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7792825" y="1822275"/>
              <a:ext cx="197450" cy="197450"/>
            </a:xfrm>
            <a:custGeom>
              <a:avLst/>
              <a:gdLst/>
              <a:ahLst/>
              <a:cxnLst/>
              <a:rect l="l" t="t" r="r" b="b"/>
              <a:pathLst>
                <a:path w="7898" h="7898" extrusionOk="0">
                  <a:moveTo>
                    <a:pt x="3937" y="1"/>
                  </a:moveTo>
                  <a:cubicBezTo>
                    <a:pt x="3793" y="1"/>
                    <a:pt x="3673" y="1465"/>
                    <a:pt x="3649" y="3385"/>
                  </a:cubicBezTo>
                  <a:cubicBezTo>
                    <a:pt x="2592" y="2350"/>
                    <a:pt x="1754" y="1580"/>
                    <a:pt x="1601" y="1580"/>
                  </a:cubicBezTo>
                  <a:cubicBezTo>
                    <a:pt x="1594" y="1580"/>
                    <a:pt x="1589" y="1582"/>
                    <a:pt x="1585" y="1585"/>
                  </a:cubicBezTo>
                  <a:cubicBezTo>
                    <a:pt x="1465" y="1681"/>
                    <a:pt x="2137" y="2593"/>
                    <a:pt x="3145" y="3673"/>
                  </a:cubicBezTo>
                  <a:cubicBezTo>
                    <a:pt x="1345" y="3697"/>
                    <a:pt x="1" y="3793"/>
                    <a:pt x="1" y="3937"/>
                  </a:cubicBezTo>
                  <a:cubicBezTo>
                    <a:pt x="1" y="4081"/>
                    <a:pt x="1489" y="4201"/>
                    <a:pt x="3433" y="4225"/>
                  </a:cubicBezTo>
                  <a:cubicBezTo>
                    <a:pt x="2521" y="5401"/>
                    <a:pt x="1849" y="6313"/>
                    <a:pt x="1945" y="6409"/>
                  </a:cubicBezTo>
                  <a:cubicBezTo>
                    <a:pt x="1949" y="6415"/>
                    <a:pt x="1957" y="6418"/>
                    <a:pt x="1967" y="6418"/>
                  </a:cubicBezTo>
                  <a:cubicBezTo>
                    <a:pt x="2112" y="6418"/>
                    <a:pt x="2817" y="5769"/>
                    <a:pt x="3649" y="4825"/>
                  </a:cubicBezTo>
                  <a:cubicBezTo>
                    <a:pt x="3673" y="6577"/>
                    <a:pt x="3793" y="7897"/>
                    <a:pt x="3937" y="7897"/>
                  </a:cubicBezTo>
                  <a:cubicBezTo>
                    <a:pt x="4081" y="7897"/>
                    <a:pt x="4177" y="6529"/>
                    <a:pt x="4225" y="4729"/>
                  </a:cubicBezTo>
                  <a:cubicBezTo>
                    <a:pt x="5234" y="5671"/>
                    <a:pt x="6097" y="6299"/>
                    <a:pt x="6264" y="6299"/>
                  </a:cubicBezTo>
                  <a:cubicBezTo>
                    <a:pt x="6276" y="6299"/>
                    <a:pt x="6285" y="6296"/>
                    <a:pt x="6289" y="6289"/>
                  </a:cubicBezTo>
                  <a:cubicBezTo>
                    <a:pt x="6385" y="6193"/>
                    <a:pt x="5593" y="5329"/>
                    <a:pt x="4489" y="4225"/>
                  </a:cubicBezTo>
                  <a:cubicBezTo>
                    <a:pt x="6433" y="4225"/>
                    <a:pt x="7897" y="4105"/>
                    <a:pt x="7897" y="3961"/>
                  </a:cubicBezTo>
                  <a:cubicBezTo>
                    <a:pt x="7897" y="3817"/>
                    <a:pt x="6481" y="3697"/>
                    <a:pt x="4633" y="3673"/>
                  </a:cubicBezTo>
                  <a:cubicBezTo>
                    <a:pt x="5497" y="2521"/>
                    <a:pt x="6049" y="1561"/>
                    <a:pt x="5929" y="1489"/>
                  </a:cubicBezTo>
                  <a:cubicBezTo>
                    <a:pt x="5925" y="1486"/>
                    <a:pt x="5920" y="1484"/>
                    <a:pt x="5913" y="1484"/>
                  </a:cubicBezTo>
                  <a:cubicBezTo>
                    <a:pt x="5770" y="1484"/>
                    <a:pt x="5075" y="2232"/>
                    <a:pt x="4225" y="3265"/>
                  </a:cubicBezTo>
                  <a:cubicBezTo>
                    <a:pt x="4201" y="1417"/>
                    <a:pt x="4081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8315975" y="441275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32"/>
          <p:cNvGrpSpPr/>
          <p:nvPr/>
        </p:nvGrpSpPr>
        <p:grpSpPr>
          <a:xfrm>
            <a:off x="6970239" y="-597140"/>
            <a:ext cx="2940850" cy="2363142"/>
            <a:chOff x="6861771" y="-603630"/>
            <a:chExt cx="2940850" cy="2363142"/>
          </a:xfrm>
        </p:grpSpPr>
        <p:sp>
          <p:nvSpPr>
            <p:cNvPr id="546" name="Google Shape;546;p32"/>
            <p:cNvSpPr/>
            <p:nvPr/>
          </p:nvSpPr>
          <p:spPr>
            <a:xfrm rot="-618322">
              <a:off x="7013007" y="-376212"/>
              <a:ext cx="2563408" cy="1921937"/>
            </a:xfrm>
            <a:custGeom>
              <a:avLst/>
              <a:gdLst/>
              <a:ahLst/>
              <a:cxnLst/>
              <a:rect l="l" t="t" r="r" b="b"/>
              <a:pathLst>
                <a:path w="102533" h="76875" extrusionOk="0">
                  <a:moveTo>
                    <a:pt x="10633" y="1370"/>
                  </a:moveTo>
                  <a:cubicBezTo>
                    <a:pt x="-3889" y="3002"/>
                    <a:pt x="-598" y="14243"/>
                    <a:pt x="3456" y="17716"/>
                  </a:cubicBezTo>
                  <a:cubicBezTo>
                    <a:pt x="7510" y="21189"/>
                    <a:pt x="29440" y="15810"/>
                    <a:pt x="34955" y="22207"/>
                  </a:cubicBezTo>
                  <a:cubicBezTo>
                    <a:pt x="40471" y="28604"/>
                    <a:pt x="31499" y="50065"/>
                    <a:pt x="36549" y="56098"/>
                  </a:cubicBezTo>
                  <a:cubicBezTo>
                    <a:pt x="41599" y="62131"/>
                    <a:pt x="57283" y="54962"/>
                    <a:pt x="65257" y="58403"/>
                  </a:cubicBezTo>
                  <a:cubicBezTo>
                    <a:pt x="73232" y="61844"/>
                    <a:pt x="78349" y="75930"/>
                    <a:pt x="84396" y="76744"/>
                  </a:cubicBezTo>
                  <a:cubicBezTo>
                    <a:pt x="90443" y="77558"/>
                    <a:pt x="100509" y="74759"/>
                    <a:pt x="101541" y="63289"/>
                  </a:cubicBezTo>
                  <a:cubicBezTo>
                    <a:pt x="102573" y="51819"/>
                    <a:pt x="105740" y="18245"/>
                    <a:pt x="90589" y="7925"/>
                  </a:cubicBezTo>
                  <a:cubicBezTo>
                    <a:pt x="75438" y="-2395"/>
                    <a:pt x="25155" y="-262"/>
                    <a:pt x="10633" y="13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47" name="Google Shape;547;p32"/>
            <p:cNvSpPr/>
            <p:nvPr/>
          </p:nvSpPr>
          <p:spPr>
            <a:xfrm rot="-618322">
              <a:off x="7087977" y="-389843"/>
              <a:ext cx="2563408" cy="1921937"/>
            </a:xfrm>
            <a:custGeom>
              <a:avLst/>
              <a:gdLst/>
              <a:ahLst/>
              <a:cxnLst/>
              <a:rect l="l" t="t" r="r" b="b"/>
              <a:pathLst>
                <a:path w="102533" h="76875" extrusionOk="0">
                  <a:moveTo>
                    <a:pt x="10633" y="1370"/>
                  </a:moveTo>
                  <a:cubicBezTo>
                    <a:pt x="-3889" y="3002"/>
                    <a:pt x="-598" y="14243"/>
                    <a:pt x="3456" y="17716"/>
                  </a:cubicBezTo>
                  <a:cubicBezTo>
                    <a:pt x="7510" y="21189"/>
                    <a:pt x="29440" y="15810"/>
                    <a:pt x="34955" y="22207"/>
                  </a:cubicBezTo>
                  <a:cubicBezTo>
                    <a:pt x="40471" y="28604"/>
                    <a:pt x="31499" y="50065"/>
                    <a:pt x="36549" y="56098"/>
                  </a:cubicBezTo>
                  <a:cubicBezTo>
                    <a:pt x="41599" y="62131"/>
                    <a:pt x="57283" y="54962"/>
                    <a:pt x="65257" y="58403"/>
                  </a:cubicBezTo>
                  <a:cubicBezTo>
                    <a:pt x="73232" y="61844"/>
                    <a:pt x="78349" y="75930"/>
                    <a:pt x="84396" y="76744"/>
                  </a:cubicBezTo>
                  <a:cubicBezTo>
                    <a:pt x="90443" y="77558"/>
                    <a:pt x="100509" y="74759"/>
                    <a:pt x="101541" y="63289"/>
                  </a:cubicBezTo>
                  <a:cubicBezTo>
                    <a:pt x="102573" y="51819"/>
                    <a:pt x="105740" y="18245"/>
                    <a:pt x="90589" y="7925"/>
                  </a:cubicBezTo>
                  <a:cubicBezTo>
                    <a:pt x="75438" y="-2395"/>
                    <a:pt x="25155" y="-262"/>
                    <a:pt x="10633" y="137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548" name="Google Shape;548;p32"/>
          <p:cNvGrpSpPr/>
          <p:nvPr/>
        </p:nvGrpSpPr>
        <p:grpSpPr>
          <a:xfrm>
            <a:off x="7190945" y="332161"/>
            <a:ext cx="1489460" cy="1445590"/>
            <a:chOff x="7160525" y="395054"/>
            <a:chExt cx="1489460" cy="1445590"/>
          </a:xfrm>
        </p:grpSpPr>
        <p:sp>
          <p:nvSpPr>
            <p:cNvPr id="549" name="Google Shape;549;p32"/>
            <p:cNvSpPr/>
            <p:nvPr/>
          </p:nvSpPr>
          <p:spPr>
            <a:xfrm flipH="1">
              <a:off x="8423996" y="395054"/>
              <a:ext cx="225988" cy="222406"/>
            </a:xfrm>
            <a:custGeom>
              <a:avLst/>
              <a:gdLst/>
              <a:ahLst/>
              <a:cxnLst/>
              <a:rect l="l" t="t" r="r" b="b"/>
              <a:pathLst>
                <a:path w="8642" h="8505" extrusionOk="0">
                  <a:moveTo>
                    <a:pt x="5208" y="0"/>
                  </a:moveTo>
                  <a:cubicBezTo>
                    <a:pt x="4995" y="0"/>
                    <a:pt x="4790" y="157"/>
                    <a:pt x="4633" y="314"/>
                  </a:cubicBezTo>
                  <a:cubicBezTo>
                    <a:pt x="4057" y="890"/>
                    <a:pt x="3577" y="1514"/>
                    <a:pt x="3169" y="2210"/>
                  </a:cubicBezTo>
                  <a:cubicBezTo>
                    <a:pt x="2567" y="1994"/>
                    <a:pt x="1896" y="1768"/>
                    <a:pt x="1264" y="1768"/>
                  </a:cubicBezTo>
                  <a:cubicBezTo>
                    <a:pt x="913" y="1768"/>
                    <a:pt x="573" y="1838"/>
                    <a:pt x="265" y="2018"/>
                  </a:cubicBezTo>
                  <a:cubicBezTo>
                    <a:pt x="145" y="2066"/>
                    <a:pt x="73" y="2138"/>
                    <a:pt x="25" y="2258"/>
                  </a:cubicBezTo>
                  <a:cubicBezTo>
                    <a:pt x="1" y="2378"/>
                    <a:pt x="49" y="2522"/>
                    <a:pt x="145" y="2642"/>
                  </a:cubicBezTo>
                  <a:cubicBezTo>
                    <a:pt x="553" y="3290"/>
                    <a:pt x="1129" y="3818"/>
                    <a:pt x="1825" y="4130"/>
                  </a:cubicBezTo>
                  <a:lnTo>
                    <a:pt x="865" y="5859"/>
                  </a:lnTo>
                  <a:cubicBezTo>
                    <a:pt x="625" y="6267"/>
                    <a:pt x="433" y="6867"/>
                    <a:pt x="793" y="7179"/>
                  </a:cubicBezTo>
                  <a:cubicBezTo>
                    <a:pt x="920" y="7284"/>
                    <a:pt x="1070" y="7325"/>
                    <a:pt x="1226" y="7325"/>
                  </a:cubicBezTo>
                  <a:cubicBezTo>
                    <a:pt x="1426" y="7325"/>
                    <a:pt x="1637" y="7259"/>
                    <a:pt x="1825" y="7179"/>
                  </a:cubicBezTo>
                  <a:cubicBezTo>
                    <a:pt x="2425" y="6963"/>
                    <a:pt x="2977" y="6675"/>
                    <a:pt x="3505" y="6339"/>
                  </a:cubicBezTo>
                  <a:cubicBezTo>
                    <a:pt x="3745" y="6891"/>
                    <a:pt x="4081" y="7443"/>
                    <a:pt x="4441" y="7947"/>
                  </a:cubicBezTo>
                  <a:cubicBezTo>
                    <a:pt x="4641" y="8236"/>
                    <a:pt x="4924" y="8504"/>
                    <a:pt x="5250" y="8504"/>
                  </a:cubicBezTo>
                  <a:cubicBezTo>
                    <a:pt x="5276" y="8504"/>
                    <a:pt x="5303" y="8502"/>
                    <a:pt x="5329" y="8499"/>
                  </a:cubicBezTo>
                  <a:cubicBezTo>
                    <a:pt x="5809" y="8427"/>
                    <a:pt x="5953" y="7827"/>
                    <a:pt x="5977" y="7347"/>
                  </a:cubicBezTo>
                  <a:cubicBezTo>
                    <a:pt x="6025" y="6699"/>
                    <a:pt x="6073" y="6027"/>
                    <a:pt x="6097" y="5379"/>
                  </a:cubicBezTo>
                  <a:cubicBezTo>
                    <a:pt x="6270" y="5400"/>
                    <a:pt x="6443" y="5411"/>
                    <a:pt x="6615" y="5411"/>
                  </a:cubicBezTo>
                  <a:cubicBezTo>
                    <a:pt x="7207" y="5411"/>
                    <a:pt x="7790" y="5284"/>
                    <a:pt x="8330" y="5043"/>
                  </a:cubicBezTo>
                  <a:cubicBezTo>
                    <a:pt x="8474" y="4995"/>
                    <a:pt x="8570" y="4899"/>
                    <a:pt x="8642" y="4778"/>
                  </a:cubicBezTo>
                  <a:cubicBezTo>
                    <a:pt x="8642" y="4658"/>
                    <a:pt x="8618" y="4538"/>
                    <a:pt x="8570" y="4442"/>
                  </a:cubicBezTo>
                  <a:cubicBezTo>
                    <a:pt x="8113" y="3554"/>
                    <a:pt x="6985" y="3242"/>
                    <a:pt x="6001" y="3050"/>
                  </a:cubicBezTo>
                  <a:cubicBezTo>
                    <a:pt x="6025" y="2234"/>
                    <a:pt x="5977" y="1442"/>
                    <a:pt x="5809" y="650"/>
                  </a:cubicBezTo>
                  <a:cubicBezTo>
                    <a:pt x="5737" y="386"/>
                    <a:pt x="5617" y="98"/>
                    <a:pt x="5353" y="26"/>
                  </a:cubicBezTo>
                  <a:cubicBezTo>
                    <a:pt x="5305" y="8"/>
                    <a:pt x="5256" y="0"/>
                    <a:pt x="5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7601879" y="1316965"/>
              <a:ext cx="89145" cy="97330"/>
            </a:xfrm>
            <a:custGeom>
              <a:avLst/>
              <a:gdLst/>
              <a:ahLst/>
              <a:cxnLst/>
              <a:rect l="l" t="t" r="r" b="b"/>
              <a:pathLst>
                <a:path w="3409" h="3722" extrusionOk="0">
                  <a:moveTo>
                    <a:pt x="1632" y="1"/>
                  </a:moveTo>
                  <a:cubicBezTo>
                    <a:pt x="1464" y="1"/>
                    <a:pt x="1320" y="673"/>
                    <a:pt x="1296" y="1537"/>
                  </a:cubicBezTo>
                  <a:cubicBezTo>
                    <a:pt x="552" y="1585"/>
                    <a:pt x="0" y="1729"/>
                    <a:pt x="0" y="1897"/>
                  </a:cubicBezTo>
                  <a:cubicBezTo>
                    <a:pt x="24" y="2065"/>
                    <a:pt x="552" y="2209"/>
                    <a:pt x="1296" y="2233"/>
                  </a:cubicBezTo>
                  <a:cubicBezTo>
                    <a:pt x="1320" y="3073"/>
                    <a:pt x="1464" y="3721"/>
                    <a:pt x="1632" y="3721"/>
                  </a:cubicBezTo>
                  <a:cubicBezTo>
                    <a:pt x="1824" y="3721"/>
                    <a:pt x="1968" y="3073"/>
                    <a:pt x="1992" y="2233"/>
                  </a:cubicBezTo>
                  <a:cubicBezTo>
                    <a:pt x="2808" y="2185"/>
                    <a:pt x="3408" y="2017"/>
                    <a:pt x="3408" y="1849"/>
                  </a:cubicBezTo>
                  <a:cubicBezTo>
                    <a:pt x="3408" y="1657"/>
                    <a:pt x="2808" y="1537"/>
                    <a:pt x="1992" y="1513"/>
                  </a:cubicBezTo>
                  <a:cubicBezTo>
                    <a:pt x="1968" y="649"/>
                    <a:pt x="1824" y="1"/>
                    <a:pt x="1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8320728" y="1634111"/>
              <a:ext cx="206533" cy="206533"/>
            </a:xfrm>
            <a:custGeom>
              <a:avLst/>
              <a:gdLst/>
              <a:ahLst/>
              <a:cxnLst/>
              <a:rect l="l" t="t" r="r" b="b"/>
              <a:pathLst>
                <a:path w="7898" h="7898" extrusionOk="0">
                  <a:moveTo>
                    <a:pt x="3937" y="1"/>
                  </a:moveTo>
                  <a:cubicBezTo>
                    <a:pt x="3793" y="1"/>
                    <a:pt x="3673" y="1465"/>
                    <a:pt x="3649" y="3385"/>
                  </a:cubicBezTo>
                  <a:cubicBezTo>
                    <a:pt x="2592" y="2350"/>
                    <a:pt x="1754" y="1580"/>
                    <a:pt x="1601" y="1580"/>
                  </a:cubicBezTo>
                  <a:cubicBezTo>
                    <a:pt x="1594" y="1580"/>
                    <a:pt x="1589" y="1582"/>
                    <a:pt x="1585" y="1585"/>
                  </a:cubicBezTo>
                  <a:cubicBezTo>
                    <a:pt x="1465" y="1681"/>
                    <a:pt x="2137" y="2593"/>
                    <a:pt x="3145" y="3673"/>
                  </a:cubicBezTo>
                  <a:cubicBezTo>
                    <a:pt x="1345" y="3697"/>
                    <a:pt x="1" y="3793"/>
                    <a:pt x="1" y="3937"/>
                  </a:cubicBezTo>
                  <a:cubicBezTo>
                    <a:pt x="1" y="4081"/>
                    <a:pt x="1489" y="4201"/>
                    <a:pt x="3433" y="4225"/>
                  </a:cubicBezTo>
                  <a:cubicBezTo>
                    <a:pt x="2521" y="5401"/>
                    <a:pt x="1849" y="6313"/>
                    <a:pt x="1945" y="6409"/>
                  </a:cubicBezTo>
                  <a:cubicBezTo>
                    <a:pt x="1949" y="6415"/>
                    <a:pt x="1957" y="6418"/>
                    <a:pt x="1967" y="6418"/>
                  </a:cubicBezTo>
                  <a:cubicBezTo>
                    <a:pt x="2112" y="6418"/>
                    <a:pt x="2817" y="5769"/>
                    <a:pt x="3649" y="4825"/>
                  </a:cubicBezTo>
                  <a:cubicBezTo>
                    <a:pt x="3673" y="6577"/>
                    <a:pt x="3793" y="7897"/>
                    <a:pt x="3937" y="7897"/>
                  </a:cubicBezTo>
                  <a:cubicBezTo>
                    <a:pt x="4081" y="7897"/>
                    <a:pt x="4177" y="6529"/>
                    <a:pt x="4225" y="4729"/>
                  </a:cubicBezTo>
                  <a:cubicBezTo>
                    <a:pt x="5234" y="5671"/>
                    <a:pt x="6097" y="6299"/>
                    <a:pt x="6264" y="6299"/>
                  </a:cubicBezTo>
                  <a:cubicBezTo>
                    <a:pt x="6276" y="6299"/>
                    <a:pt x="6285" y="6296"/>
                    <a:pt x="6289" y="6289"/>
                  </a:cubicBezTo>
                  <a:cubicBezTo>
                    <a:pt x="6385" y="6193"/>
                    <a:pt x="5593" y="5329"/>
                    <a:pt x="4489" y="4225"/>
                  </a:cubicBezTo>
                  <a:cubicBezTo>
                    <a:pt x="6433" y="4225"/>
                    <a:pt x="7897" y="4105"/>
                    <a:pt x="7897" y="3961"/>
                  </a:cubicBezTo>
                  <a:cubicBezTo>
                    <a:pt x="7897" y="3817"/>
                    <a:pt x="6481" y="3697"/>
                    <a:pt x="4633" y="3673"/>
                  </a:cubicBezTo>
                  <a:cubicBezTo>
                    <a:pt x="5497" y="2521"/>
                    <a:pt x="6049" y="1561"/>
                    <a:pt x="5929" y="1489"/>
                  </a:cubicBezTo>
                  <a:cubicBezTo>
                    <a:pt x="5925" y="1486"/>
                    <a:pt x="5920" y="1484"/>
                    <a:pt x="5913" y="1484"/>
                  </a:cubicBezTo>
                  <a:cubicBezTo>
                    <a:pt x="5770" y="1484"/>
                    <a:pt x="5075" y="2232"/>
                    <a:pt x="4225" y="3265"/>
                  </a:cubicBezTo>
                  <a:cubicBezTo>
                    <a:pt x="4201" y="1417"/>
                    <a:pt x="4081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7160525" y="677325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33"/>
          <p:cNvGrpSpPr/>
          <p:nvPr/>
        </p:nvGrpSpPr>
        <p:grpSpPr>
          <a:xfrm>
            <a:off x="-761256" y="-285850"/>
            <a:ext cx="10361713" cy="5867600"/>
            <a:chOff x="-570756" y="-285850"/>
            <a:chExt cx="10361713" cy="5867600"/>
          </a:xfrm>
        </p:grpSpPr>
        <p:grpSp>
          <p:nvGrpSpPr>
            <p:cNvPr id="555" name="Google Shape;555;p33"/>
            <p:cNvGrpSpPr/>
            <p:nvPr/>
          </p:nvGrpSpPr>
          <p:grpSpPr>
            <a:xfrm>
              <a:off x="-570756" y="-285850"/>
              <a:ext cx="10285513" cy="5867600"/>
              <a:chOff x="-570756" y="-285850"/>
              <a:chExt cx="10285513" cy="5867600"/>
            </a:xfrm>
          </p:grpSpPr>
          <p:sp>
            <p:nvSpPr>
              <p:cNvPr id="556" name="Google Shape;556;p33"/>
              <p:cNvSpPr/>
              <p:nvPr/>
            </p:nvSpPr>
            <p:spPr>
              <a:xfrm>
                <a:off x="7151431" y="-285850"/>
                <a:ext cx="2563325" cy="1921875"/>
              </a:xfrm>
              <a:custGeom>
                <a:avLst/>
                <a:gdLst/>
                <a:ahLst/>
                <a:cxnLst/>
                <a:rect l="l" t="t" r="r" b="b"/>
                <a:pathLst>
                  <a:path w="102533" h="76875" extrusionOk="0">
                    <a:moveTo>
                      <a:pt x="10633" y="1370"/>
                    </a:moveTo>
                    <a:cubicBezTo>
                      <a:pt x="-3889" y="3002"/>
                      <a:pt x="-598" y="14243"/>
                      <a:pt x="3456" y="17716"/>
                    </a:cubicBezTo>
                    <a:cubicBezTo>
                      <a:pt x="7510" y="21189"/>
                      <a:pt x="29440" y="15810"/>
                      <a:pt x="34955" y="22207"/>
                    </a:cubicBezTo>
                    <a:cubicBezTo>
                      <a:pt x="40471" y="28604"/>
                      <a:pt x="31499" y="50065"/>
                      <a:pt x="36549" y="56098"/>
                    </a:cubicBezTo>
                    <a:cubicBezTo>
                      <a:pt x="41599" y="62131"/>
                      <a:pt x="57283" y="54962"/>
                      <a:pt x="65257" y="58403"/>
                    </a:cubicBezTo>
                    <a:cubicBezTo>
                      <a:pt x="73232" y="61844"/>
                      <a:pt x="78349" y="75930"/>
                      <a:pt x="84396" y="76744"/>
                    </a:cubicBezTo>
                    <a:cubicBezTo>
                      <a:pt x="90443" y="77558"/>
                      <a:pt x="100509" y="74759"/>
                      <a:pt x="101541" y="63289"/>
                    </a:cubicBezTo>
                    <a:cubicBezTo>
                      <a:pt x="102573" y="51819"/>
                      <a:pt x="105740" y="18245"/>
                      <a:pt x="90589" y="7925"/>
                    </a:cubicBezTo>
                    <a:cubicBezTo>
                      <a:pt x="75438" y="-2395"/>
                      <a:pt x="25155" y="-262"/>
                      <a:pt x="10633" y="13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557" name="Google Shape;557;p33"/>
              <p:cNvSpPr/>
              <p:nvPr/>
            </p:nvSpPr>
            <p:spPr>
              <a:xfrm rot="10800000">
                <a:off x="-570756" y="3659875"/>
                <a:ext cx="2563325" cy="1921875"/>
              </a:xfrm>
              <a:custGeom>
                <a:avLst/>
                <a:gdLst/>
                <a:ahLst/>
                <a:cxnLst/>
                <a:rect l="l" t="t" r="r" b="b"/>
                <a:pathLst>
                  <a:path w="102533" h="76875" extrusionOk="0">
                    <a:moveTo>
                      <a:pt x="10633" y="1370"/>
                    </a:moveTo>
                    <a:cubicBezTo>
                      <a:pt x="-3889" y="3002"/>
                      <a:pt x="-598" y="14243"/>
                      <a:pt x="3456" y="17716"/>
                    </a:cubicBezTo>
                    <a:cubicBezTo>
                      <a:pt x="7510" y="21189"/>
                      <a:pt x="29440" y="15810"/>
                      <a:pt x="34955" y="22207"/>
                    </a:cubicBezTo>
                    <a:cubicBezTo>
                      <a:pt x="40471" y="28604"/>
                      <a:pt x="31499" y="50065"/>
                      <a:pt x="36549" y="56098"/>
                    </a:cubicBezTo>
                    <a:cubicBezTo>
                      <a:pt x="41599" y="62131"/>
                      <a:pt x="57283" y="54962"/>
                      <a:pt x="65257" y="58403"/>
                    </a:cubicBezTo>
                    <a:cubicBezTo>
                      <a:pt x="73232" y="61844"/>
                      <a:pt x="78349" y="75930"/>
                      <a:pt x="84396" y="76744"/>
                    </a:cubicBezTo>
                    <a:cubicBezTo>
                      <a:pt x="90443" y="77558"/>
                      <a:pt x="100509" y="74759"/>
                      <a:pt x="101541" y="63289"/>
                    </a:cubicBezTo>
                    <a:cubicBezTo>
                      <a:pt x="102573" y="51819"/>
                      <a:pt x="105740" y="18245"/>
                      <a:pt x="90589" y="7925"/>
                    </a:cubicBezTo>
                    <a:cubicBezTo>
                      <a:pt x="75438" y="-2395"/>
                      <a:pt x="25155" y="-262"/>
                      <a:pt x="10633" y="13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  <p:grpSp>
          <p:nvGrpSpPr>
            <p:cNvPr id="558" name="Google Shape;558;p33"/>
            <p:cNvGrpSpPr/>
            <p:nvPr/>
          </p:nvGrpSpPr>
          <p:grpSpPr>
            <a:xfrm>
              <a:off x="-494556" y="-285850"/>
              <a:ext cx="10285513" cy="5867600"/>
              <a:chOff x="-570756" y="-285850"/>
              <a:chExt cx="10285513" cy="5867600"/>
            </a:xfrm>
          </p:grpSpPr>
          <p:sp>
            <p:nvSpPr>
              <p:cNvPr id="559" name="Google Shape;559;p33"/>
              <p:cNvSpPr/>
              <p:nvPr/>
            </p:nvSpPr>
            <p:spPr>
              <a:xfrm>
                <a:off x="7151431" y="-285850"/>
                <a:ext cx="2563325" cy="1921875"/>
              </a:xfrm>
              <a:custGeom>
                <a:avLst/>
                <a:gdLst/>
                <a:ahLst/>
                <a:cxnLst/>
                <a:rect l="l" t="t" r="r" b="b"/>
                <a:pathLst>
                  <a:path w="102533" h="76875" extrusionOk="0">
                    <a:moveTo>
                      <a:pt x="10633" y="1370"/>
                    </a:moveTo>
                    <a:cubicBezTo>
                      <a:pt x="-3889" y="3002"/>
                      <a:pt x="-598" y="14243"/>
                      <a:pt x="3456" y="17716"/>
                    </a:cubicBezTo>
                    <a:cubicBezTo>
                      <a:pt x="7510" y="21189"/>
                      <a:pt x="29440" y="15810"/>
                      <a:pt x="34955" y="22207"/>
                    </a:cubicBezTo>
                    <a:cubicBezTo>
                      <a:pt x="40471" y="28604"/>
                      <a:pt x="31499" y="50065"/>
                      <a:pt x="36549" y="56098"/>
                    </a:cubicBezTo>
                    <a:cubicBezTo>
                      <a:pt x="41599" y="62131"/>
                      <a:pt x="57283" y="54962"/>
                      <a:pt x="65257" y="58403"/>
                    </a:cubicBezTo>
                    <a:cubicBezTo>
                      <a:pt x="73232" y="61844"/>
                      <a:pt x="78349" y="75930"/>
                      <a:pt x="84396" y="76744"/>
                    </a:cubicBezTo>
                    <a:cubicBezTo>
                      <a:pt x="90443" y="77558"/>
                      <a:pt x="100509" y="74759"/>
                      <a:pt x="101541" y="63289"/>
                    </a:cubicBezTo>
                    <a:cubicBezTo>
                      <a:pt x="102573" y="51819"/>
                      <a:pt x="105740" y="18245"/>
                      <a:pt x="90589" y="7925"/>
                    </a:cubicBezTo>
                    <a:cubicBezTo>
                      <a:pt x="75438" y="-2395"/>
                      <a:pt x="25155" y="-262"/>
                      <a:pt x="10633" y="137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560" name="Google Shape;560;p33"/>
              <p:cNvSpPr/>
              <p:nvPr/>
            </p:nvSpPr>
            <p:spPr>
              <a:xfrm rot="10800000">
                <a:off x="-570756" y="3659875"/>
                <a:ext cx="2563325" cy="1921875"/>
              </a:xfrm>
              <a:custGeom>
                <a:avLst/>
                <a:gdLst/>
                <a:ahLst/>
                <a:cxnLst/>
                <a:rect l="l" t="t" r="r" b="b"/>
                <a:pathLst>
                  <a:path w="102533" h="76875" extrusionOk="0">
                    <a:moveTo>
                      <a:pt x="10633" y="1370"/>
                    </a:moveTo>
                    <a:cubicBezTo>
                      <a:pt x="-3889" y="3002"/>
                      <a:pt x="-598" y="14243"/>
                      <a:pt x="3456" y="17716"/>
                    </a:cubicBezTo>
                    <a:cubicBezTo>
                      <a:pt x="7510" y="21189"/>
                      <a:pt x="29440" y="15810"/>
                      <a:pt x="34955" y="22207"/>
                    </a:cubicBezTo>
                    <a:cubicBezTo>
                      <a:pt x="40471" y="28604"/>
                      <a:pt x="31499" y="50065"/>
                      <a:pt x="36549" y="56098"/>
                    </a:cubicBezTo>
                    <a:cubicBezTo>
                      <a:pt x="41599" y="62131"/>
                      <a:pt x="57283" y="54962"/>
                      <a:pt x="65257" y="58403"/>
                    </a:cubicBezTo>
                    <a:cubicBezTo>
                      <a:pt x="73232" y="61844"/>
                      <a:pt x="78349" y="75930"/>
                      <a:pt x="84396" y="76744"/>
                    </a:cubicBezTo>
                    <a:cubicBezTo>
                      <a:pt x="90443" y="77558"/>
                      <a:pt x="100509" y="74759"/>
                      <a:pt x="101541" y="63289"/>
                    </a:cubicBezTo>
                    <a:cubicBezTo>
                      <a:pt x="102573" y="51819"/>
                      <a:pt x="105740" y="18245"/>
                      <a:pt x="90589" y="7925"/>
                    </a:cubicBezTo>
                    <a:cubicBezTo>
                      <a:pt x="75438" y="-2395"/>
                      <a:pt x="25155" y="-262"/>
                      <a:pt x="10633" y="137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561" name="Google Shape;561;p33"/>
          <p:cNvGrpSpPr/>
          <p:nvPr/>
        </p:nvGrpSpPr>
        <p:grpSpPr>
          <a:xfrm>
            <a:off x="7210156" y="398016"/>
            <a:ext cx="1423735" cy="4347469"/>
            <a:chOff x="7160525" y="448725"/>
            <a:chExt cx="1423735" cy="4347469"/>
          </a:xfrm>
        </p:grpSpPr>
        <p:grpSp>
          <p:nvGrpSpPr>
            <p:cNvPr id="562" name="Google Shape;562;p33"/>
            <p:cNvGrpSpPr/>
            <p:nvPr/>
          </p:nvGrpSpPr>
          <p:grpSpPr>
            <a:xfrm>
              <a:off x="7160525" y="448725"/>
              <a:ext cx="1423735" cy="1391919"/>
              <a:chOff x="7160525" y="448725"/>
              <a:chExt cx="1423735" cy="1391919"/>
            </a:xfrm>
          </p:grpSpPr>
          <p:sp>
            <p:nvSpPr>
              <p:cNvPr id="563" name="Google Shape;563;p33"/>
              <p:cNvSpPr/>
              <p:nvPr/>
            </p:nvSpPr>
            <p:spPr>
              <a:xfrm flipH="1">
                <a:off x="8358272" y="623654"/>
                <a:ext cx="225988" cy="222406"/>
              </a:xfrm>
              <a:custGeom>
                <a:avLst/>
                <a:gdLst/>
                <a:ahLst/>
                <a:cxnLst/>
                <a:rect l="l" t="t" r="r" b="b"/>
                <a:pathLst>
                  <a:path w="8642" h="8505" extrusionOk="0">
                    <a:moveTo>
                      <a:pt x="5208" y="0"/>
                    </a:moveTo>
                    <a:cubicBezTo>
                      <a:pt x="4995" y="0"/>
                      <a:pt x="4790" y="157"/>
                      <a:pt x="4633" y="314"/>
                    </a:cubicBezTo>
                    <a:cubicBezTo>
                      <a:pt x="4057" y="890"/>
                      <a:pt x="3577" y="1514"/>
                      <a:pt x="3169" y="2210"/>
                    </a:cubicBezTo>
                    <a:cubicBezTo>
                      <a:pt x="2567" y="1994"/>
                      <a:pt x="1896" y="1768"/>
                      <a:pt x="1264" y="1768"/>
                    </a:cubicBezTo>
                    <a:cubicBezTo>
                      <a:pt x="913" y="1768"/>
                      <a:pt x="573" y="1838"/>
                      <a:pt x="265" y="2018"/>
                    </a:cubicBezTo>
                    <a:cubicBezTo>
                      <a:pt x="145" y="2066"/>
                      <a:pt x="73" y="2138"/>
                      <a:pt x="25" y="2258"/>
                    </a:cubicBezTo>
                    <a:cubicBezTo>
                      <a:pt x="1" y="2378"/>
                      <a:pt x="49" y="2522"/>
                      <a:pt x="145" y="2642"/>
                    </a:cubicBezTo>
                    <a:cubicBezTo>
                      <a:pt x="553" y="3290"/>
                      <a:pt x="1129" y="3818"/>
                      <a:pt x="1825" y="4130"/>
                    </a:cubicBezTo>
                    <a:lnTo>
                      <a:pt x="865" y="5859"/>
                    </a:lnTo>
                    <a:cubicBezTo>
                      <a:pt x="625" y="6267"/>
                      <a:pt x="433" y="6867"/>
                      <a:pt x="793" y="7179"/>
                    </a:cubicBezTo>
                    <a:cubicBezTo>
                      <a:pt x="920" y="7284"/>
                      <a:pt x="1070" y="7325"/>
                      <a:pt x="1226" y="7325"/>
                    </a:cubicBezTo>
                    <a:cubicBezTo>
                      <a:pt x="1426" y="7325"/>
                      <a:pt x="1637" y="7259"/>
                      <a:pt x="1825" y="7179"/>
                    </a:cubicBezTo>
                    <a:cubicBezTo>
                      <a:pt x="2425" y="6963"/>
                      <a:pt x="2977" y="6675"/>
                      <a:pt x="3505" y="6339"/>
                    </a:cubicBezTo>
                    <a:cubicBezTo>
                      <a:pt x="3745" y="6891"/>
                      <a:pt x="4081" y="7443"/>
                      <a:pt x="4441" y="7947"/>
                    </a:cubicBezTo>
                    <a:cubicBezTo>
                      <a:pt x="4641" y="8236"/>
                      <a:pt x="4924" y="8504"/>
                      <a:pt x="5250" y="8504"/>
                    </a:cubicBezTo>
                    <a:cubicBezTo>
                      <a:pt x="5276" y="8504"/>
                      <a:pt x="5303" y="8502"/>
                      <a:pt x="5329" y="8499"/>
                    </a:cubicBezTo>
                    <a:cubicBezTo>
                      <a:pt x="5809" y="8427"/>
                      <a:pt x="5953" y="7827"/>
                      <a:pt x="5977" y="7347"/>
                    </a:cubicBezTo>
                    <a:cubicBezTo>
                      <a:pt x="6025" y="6699"/>
                      <a:pt x="6073" y="6027"/>
                      <a:pt x="6097" y="5379"/>
                    </a:cubicBezTo>
                    <a:cubicBezTo>
                      <a:pt x="6270" y="5400"/>
                      <a:pt x="6443" y="5411"/>
                      <a:pt x="6615" y="5411"/>
                    </a:cubicBezTo>
                    <a:cubicBezTo>
                      <a:pt x="7207" y="5411"/>
                      <a:pt x="7790" y="5284"/>
                      <a:pt x="8330" y="5043"/>
                    </a:cubicBezTo>
                    <a:cubicBezTo>
                      <a:pt x="8474" y="4995"/>
                      <a:pt x="8570" y="4899"/>
                      <a:pt x="8642" y="4778"/>
                    </a:cubicBezTo>
                    <a:cubicBezTo>
                      <a:pt x="8642" y="4658"/>
                      <a:pt x="8618" y="4538"/>
                      <a:pt x="8570" y="4442"/>
                    </a:cubicBezTo>
                    <a:cubicBezTo>
                      <a:pt x="8113" y="3554"/>
                      <a:pt x="6985" y="3242"/>
                      <a:pt x="6001" y="3050"/>
                    </a:cubicBezTo>
                    <a:cubicBezTo>
                      <a:pt x="6025" y="2234"/>
                      <a:pt x="5977" y="1442"/>
                      <a:pt x="5809" y="650"/>
                    </a:cubicBezTo>
                    <a:cubicBezTo>
                      <a:pt x="5737" y="386"/>
                      <a:pt x="5617" y="98"/>
                      <a:pt x="5353" y="26"/>
                    </a:cubicBezTo>
                    <a:cubicBezTo>
                      <a:pt x="5305" y="8"/>
                      <a:pt x="5256" y="0"/>
                      <a:pt x="5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3"/>
              <p:cNvSpPr/>
              <p:nvPr/>
            </p:nvSpPr>
            <p:spPr>
              <a:xfrm>
                <a:off x="7601879" y="1316965"/>
                <a:ext cx="89145" cy="9733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3722" extrusionOk="0">
                    <a:moveTo>
                      <a:pt x="1632" y="1"/>
                    </a:moveTo>
                    <a:cubicBezTo>
                      <a:pt x="1464" y="1"/>
                      <a:pt x="1320" y="673"/>
                      <a:pt x="1296" y="1537"/>
                    </a:cubicBezTo>
                    <a:cubicBezTo>
                      <a:pt x="552" y="1585"/>
                      <a:pt x="0" y="1729"/>
                      <a:pt x="0" y="1897"/>
                    </a:cubicBezTo>
                    <a:cubicBezTo>
                      <a:pt x="24" y="2065"/>
                      <a:pt x="552" y="2209"/>
                      <a:pt x="1296" y="2233"/>
                    </a:cubicBezTo>
                    <a:cubicBezTo>
                      <a:pt x="1320" y="3073"/>
                      <a:pt x="1464" y="3721"/>
                      <a:pt x="1632" y="3721"/>
                    </a:cubicBezTo>
                    <a:cubicBezTo>
                      <a:pt x="1824" y="3721"/>
                      <a:pt x="1968" y="3073"/>
                      <a:pt x="1992" y="2233"/>
                    </a:cubicBezTo>
                    <a:cubicBezTo>
                      <a:pt x="2808" y="2185"/>
                      <a:pt x="3408" y="2017"/>
                      <a:pt x="3408" y="1849"/>
                    </a:cubicBezTo>
                    <a:cubicBezTo>
                      <a:pt x="3408" y="1657"/>
                      <a:pt x="2808" y="1537"/>
                      <a:pt x="1992" y="1513"/>
                    </a:cubicBezTo>
                    <a:cubicBezTo>
                      <a:pt x="1968" y="649"/>
                      <a:pt x="1824" y="1"/>
                      <a:pt x="1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3"/>
              <p:cNvSpPr/>
              <p:nvPr/>
            </p:nvSpPr>
            <p:spPr>
              <a:xfrm>
                <a:off x="8320728" y="1634111"/>
                <a:ext cx="206533" cy="20653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7898" extrusionOk="0">
                    <a:moveTo>
                      <a:pt x="3937" y="1"/>
                    </a:moveTo>
                    <a:cubicBezTo>
                      <a:pt x="3793" y="1"/>
                      <a:pt x="3673" y="1465"/>
                      <a:pt x="3649" y="3385"/>
                    </a:cubicBezTo>
                    <a:cubicBezTo>
                      <a:pt x="2592" y="2350"/>
                      <a:pt x="1754" y="1580"/>
                      <a:pt x="1601" y="1580"/>
                    </a:cubicBezTo>
                    <a:cubicBezTo>
                      <a:pt x="1594" y="1580"/>
                      <a:pt x="1589" y="1582"/>
                      <a:pt x="1585" y="1585"/>
                    </a:cubicBezTo>
                    <a:cubicBezTo>
                      <a:pt x="1465" y="1681"/>
                      <a:pt x="2137" y="2593"/>
                      <a:pt x="3145" y="3673"/>
                    </a:cubicBezTo>
                    <a:cubicBezTo>
                      <a:pt x="1345" y="3697"/>
                      <a:pt x="1" y="3793"/>
                      <a:pt x="1" y="3937"/>
                    </a:cubicBezTo>
                    <a:cubicBezTo>
                      <a:pt x="1" y="4081"/>
                      <a:pt x="1489" y="4201"/>
                      <a:pt x="3433" y="4225"/>
                    </a:cubicBezTo>
                    <a:cubicBezTo>
                      <a:pt x="2521" y="5401"/>
                      <a:pt x="1849" y="6313"/>
                      <a:pt x="1945" y="6409"/>
                    </a:cubicBezTo>
                    <a:cubicBezTo>
                      <a:pt x="1949" y="6415"/>
                      <a:pt x="1957" y="6418"/>
                      <a:pt x="1967" y="6418"/>
                    </a:cubicBezTo>
                    <a:cubicBezTo>
                      <a:pt x="2112" y="6418"/>
                      <a:pt x="2817" y="5769"/>
                      <a:pt x="3649" y="4825"/>
                    </a:cubicBezTo>
                    <a:cubicBezTo>
                      <a:pt x="3673" y="6577"/>
                      <a:pt x="3793" y="7897"/>
                      <a:pt x="3937" y="7897"/>
                    </a:cubicBezTo>
                    <a:cubicBezTo>
                      <a:pt x="4081" y="7897"/>
                      <a:pt x="4177" y="6529"/>
                      <a:pt x="4225" y="4729"/>
                    </a:cubicBezTo>
                    <a:cubicBezTo>
                      <a:pt x="5234" y="5671"/>
                      <a:pt x="6097" y="6299"/>
                      <a:pt x="6264" y="6299"/>
                    </a:cubicBezTo>
                    <a:cubicBezTo>
                      <a:pt x="6276" y="6299"/>
                      <a:pt x="6285" y="6296"/>
                      <a:pt x="6289" y="6289"/>
                    </a:cubicBezTo>
                    <a:cubicBezTo>
                      <a:pt x="6385" y="6193"/>
                      <a:pt x="5593" y="5329"/>
                      <a:pt x="4489" y="4225"/>
                    </a:cubicBezTo>
                    <a:cubicBezTo>
                      <a:pt x="6433" y="4225"/>
                      <a:pt x="7897" y="4105"/>
                      <a:pt x="7897" y="3961"/>
                    </a:cubicBezTo>
                    <a:cubicBezTo>
                      <a:pt x="7897" y="3817"/>
                      <a:pt x="6481" y="3697"/>
                      <a:pt x="4633" y="3673"/>
                    </a:cubicBezTo>
                    <a:cubicBezTo>
                      <a:pt x="5497" y="2521"/>
                      <a:pt x="6049" y="1561"/>
                      <a:pt x="5929" y="1489"/>
                    </a:cubicBezTo>
                    <a:cubicBezTo>
                      <a:pt x="5925" y="1486"/>
                      <a:pt x="5920" y="1484"/>
                      <a:pt x="5913" y="1484"/>
                    </a:cubicBezTo>
                    <a:cubicBezTo>
                      <a:pt x="5770" y="1484"/>
                      <a:pt x="5075" y="2232"/>
                      <a:pt x="4225" y="3265"/>
                    </a:cubicBezTo>
                    <a:cubicBezTo>
                      <a:pt x="4201" y="1417"/>
                      <a:pt x="4081" y="1"/>
                      <a:pt x="3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3"/>
              <p:cNvSpPr/>
              <p:nvPr/>
            </p:nvSpPr>
            <p:spPr>
              <a:xfrm>
                <a:off x="7160525" y="448725"/>
                <a:ext cx="268850" cy="267425"/>
              </a:xfrm>
              <a:custGeom>
                <a:avLst/>
                <a:gdLst/>
                <a:ahLst/>
                <a:cxnLst/>
                <a:rect l="l" t="t" r="r" b="b"/>
                <a:pathLst>
                  <a:path w="10754" h="10697" extrusionOk="0">
                    <a:moveTo>
                      <a:pt x="6627" y="1"/>
                    </a:moveTo>
                    <a:cubicBezTo>
                      <a:pt x="6367" y="1"/>
                      <a:pt x="6097" y="174"/>
                      <a:pt x="5905" y="347"/>
                    </a:cubicBezTo>
                    <a:cubicBezTo>
                      <a:pt x="5161" y="1043"/>
                      <a:pt x="4513" y="1835"/>
                      <a:pt x="3985" y="2700"/>
                    </a:cubicBezTo>
                    <a:cubicBezTo>
                      <a:pt x="3198" y="2363"/>
                      <a:pt x="2326" y="2047"/>
                      <a:pt x="1504" y="2047"/>
                    </a:cubicBezTo>
                    <a:cubicBezTo>
                      <a:pt x="1097" y="2047"/>
                      <a:pt x="702" y="2125"/>
                      <a:pt x="336" y="2315"/>
                    </a:cubicBezTo>
                    <a:cubicBezTo>
                      <a:pt x="192" y="2363"/>
                      <a:pt x="96" y="2460"/>
                      <a:pt x="24" y="2604"/>
                    </a:cubicBezTo>
                    <a:cubicBezTo>
                      <a:pt x="0" y="2772"/>
                      <a:pt x="24" y="2940"/>
                      <a:pt x="144" y="3084"/>
                    </a:cubicBezTo>
                    <a:cubicBezTo>
                      <a:pt x="624" y="3924"/>
                      <a:pt x="1344" y="4596"/>
                      <a:pt x="2208" y="5028"/>
                    </a:cubicBezTo>
                    <a:lnTo>
                      <a:pt x="912" y="7164"/>
                    </a:lnTo>
                    <a:cubicBezTo>
                      <a:pt x="624" y="7692"/>
                      <a:pt x="312" y="8412"/>
                      <a:pt x="792" y="8820"/>
                    </a:cubicBezTo>
                    <a:cubicBezTo>
                      <a:pt x="956" y="8972"/>
                      <a:pt x="1165" y="9027"/>
                      <a:pt x="1387" y="9027"/>
                    </a:cubicBezTo>
                    <a:cubicBezTo>
                      <a:pt x="1620" y="9027"/>
                      <a:pt x="1867" y="8966"/>
                      <a:pt x="2088" y="8892"/>
                    </a:cubicBezTo>
                    <a:cubicBezTo>
                      <a:pt x="2832" y="8628"/>
                      <a:pt x="3553" y="8292"/>
                      <a:pt x="4225" y="7884"/>
                    </a:cubicBezTo>
                    <a:cubicBezTo>
                      <a:pt x="4513" y="8604"/>
                      <a:pt x="4897" y="9300"/>
                      <a:pt x="5329" y="9948"/>
                    </a:cubicBezTo>
                    <a:cubicBezTo>
                      <a:pt x="5578" y="10312"/>
                      <a:pt x="5936" y="10696"/>
                      <a:pt x="6359" y="10696"/>
                    </a:cubicBezTo>
                    <a:cubicBezTo>
                      <a:pt x="6384" y="10696"/>
                      <a:pt x="6408" y="10695"/>
                      <a:pt x="6433" y="10692"/>
                    </a:cubicBezTo>
                    <a:cubicBezTo>
                      <a:pt x="7033" y="10620"/>
                      <a:pt x="7249" y="9876"/>
                      <a:pt x="7297" y="9276"/>
                    </a:cubicBezTo>
                    <a:lnTo>
                      <a:pt x="7537" y="6780"/>
                    </a:lnTo>
                    <a:cubicBezTo>
                      <a:pt x="7813" y="6830"/>
                      <a:pt x="8094" y="6854"/>
                      <a:pt x="8375" y="6854"/>
                    </a:cubicBezTo>
                    <a:cubicBezTo>
                      <a:pt x="9046" y="6854"/>
                      <a:pt x="9719" y="6715"/>
                      <a:pt x="10345" y="6444"/>
                    </a:cubicBezTo>
                    <a:cubicBezTo>
                      <a:pt x="10513" y="6396"/>
                      <a:pt x="10657" y="6276"/>
                      <a:pt x="10729" y="6132"/>
                    </a:cubicBezTo>
                    <a:cubicBezTo>
                      <a:pt x="10753" y="5988"/>
                      <a:pt x="10753" y="5844"/>
                      <a:pt x="10681" y="5724"/>
                    </a:cubicBezTo>
                    <a:cubicBezTo>
                      <a:pt x="10129" y="4572"/>
                      <a:pt x="8737" y="4140"/>
                      <a:pt x="7513" y="3828"/>
                    </a:cubicBezTo>
                    <a:cubicBezTo>
                      <a:pt x="7585" y="2844"/>
                      <a:pt x="7537" y="1811"/>
                      <a:pt x="7369" y="827"/>
                    </a:cubicBezTo>
                    <a:cubicBezTo>
                      <a:pt x="7297" y="491"/>
                      <a:pt x="7153" y="107"/>
                      <a:pt x="6817" y="35"/>
                    </a:cubicBezTo>
                    <a:cubicBezTo>
                      <a:pt x="6755" y="11"/>
                      <a:pt x="6691" y="1"/>
                      <a:pt x="66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3"/>
            <p:cNvSpPr/>
            <p:nvPr/>
          </p:nvSpPr>
          <p:spPr>
            <a:xfrm>
              <a:off x="7877178" y="4589661"/>
              <a:ext cx="206533" cy="206533"/>
            </a:xfrm>
            <a:custGeom>
              <a:avLst/>
              <a:gdLst/>
              <a:ahLst/>
              <a:cxnLst/>
              <a:rect l="l" t="t" r="r" b="b"/>
              <a:pathLst>
                <a:path w="7898" h="7898" extrusionOk="0">
                  <a:moveTo>
                    <a:pt x="3937" y="1"/>
                  </a:moveTo>
                  <a:cubicBezTo>
                    <a:pt x="3793" y="1"/>
                    <a:pt x="3673" y="1465"/>
                    <a:pt x="3649" y="3385"/>
                  </a:cubicBezTo>
                  <a:cubicBezTo>
                    <a:pt x="2592" y="2350"/>
                    <a:pt x="1754" y="1580"/>
                    <a:pt x="1601" y="1580"/>
                  </a:cubicBezTo>
                  <a:cubicBezTo>
                    <a:pt x="1594" y="1580"/>
                    <a:pt x="1589" y="1582"/>
                    <a:pt x="1585" y="1585"/>
                  </a:cubicBezTo>
                  <a:cubicBezTo>
                    <a:pt x="1465" y="1681"/>
                    <a:pt x="2137" y="2593"/>
                    <a:pt x="3145" y="3673"/>
                  </a:cubicBezTo>
                  <a:cubicBezTo>
                    <a:pt x="1345" y="3697"/>
                    <a:pt x="1" y="3793"/>
                    <a:pt x="1" y="3937"/>
                  </a:cubicBezTo>
                  <a:cubicBezTo>
                    <a:pt x="1" y="4081"/>
                    <a:pt x="1489" y="4201"/>
                    <a:pt x="3433" y="4225"/>
                  </a:cubicBezTo>
                  <a:cubicBezTo>
                    <a:pt x="2521" y="5401"/>
                    <a:pt x="1849" y="6313"/>
                    <a:pt x="1945" y="6409"/>
                  </a:cubicBezTo>
                  <a:cubicBezTo>
                    <a:pt x="1949" y="6415"/>
                    <a:pt x="1957" y="6418"/>
                    <a:pt x="1967" y="6418"/>
                  </a:cubicBezTo>
                  <a:cubicBezTo>
                    <a:pt x="2112" y="6418"/>
                    <a:pt x="2817" y="5769"/>
                    <a:pt x="3649" y="4825"/>
                  </a:cubicBezTo>
                  <a:cubicBezTo>
                    <a:pt x="3673" y="6577"/>
                    <a:pt x="3793" y="7897"/>
                    <a:pt x="3937" y="7897"/>
                  </a:cubicBezTo>
                  <a:cubicBezTo>
                    <a:pt x="4081" y="7897"/>
                    <a:pt x="4177" y="6529"/>
                    <a:pt x="4225" y="4729"/>
                  </a:cubicBezTo>
                  <a:cubicBezTo>
                    <a:pt x="5234" y="5671"/>
                    <a:pt x="6097" y="6299"/>
                    <a:pt x="6264" y="6299"/>
                  </a:cubicBezTo>
                  <a:cubicBezTo>
                    <a:pt x="6276" y="6299"/>
                    <a:pt x="6285" y="6296"/>
                    <a:pt x="6289" y="6289"/>
                  </a:cubicBezTo>
                  <a:cubicBezTo>
                    <a:pt x="6385" y="6193"/>
                    <a:pt x="5593" y="5329"/>
                    <a:pt x="4489" y="4225"/>
                  </a:cubicBezTo>
                  <a:cubicBezTo>
                    <a:pt x="6433" y="4225"/>
                    <a:pt x="7897" y="4105"/>
                    <a:pt x="7897" y="3961"/>
                  </a:cubicBezTo>
                  <a:cubicBezTo>
                    <a:pt x="7897" y="3817"/>
                    <a:pt x="6481" y="3697"/>
                    <a:pt x="4633" y="3673"/>
                  </a:cubicBezTo>
                  <a:cubicBezTo>
                    <a:pt x="5497" y="2521"/>
                    <a:pt x="6049" y="1561"/>
                    <a:pt x="5929" y="1489"/>
                  </a:cubicBezTo>
                  <a:cubicBezTo>
                    <a:pt x="5925" y="1486"/>
                    <a:pt x="5920" y="1484"/>
                    <a:pt x="5913" y="1484"/>
                  </a:cubicBezTo>
                  <a:cubicBezTo>
                    <a:pt x="5770" y="1484"/>
                    <a:pt x="5075" y="2232"/>
                    <a:pt x="4225" y="3265"/>
                  </a:cubicBezTo>
                  <a:cubicBezTo>
                    <a:pt x="4201" y="1417"/>
                    <a:pt x="4081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 flipH="1">
              <a:off x="8239950" y="4122513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_1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34"/>
          <p:cNvGrpSpPr/>
          <p:nvPr/>
        </p:nvGrpSpPr>
        <p:grpSpPr>
          <a:xfrm>
            <a:off x="565331" y="440813"/>
            <a:ext cx="8013338" cy="4385929"/>
            <a:chOff x="585570" y="440813"/>
            <a:chExt cx="8013338" cy="4385929"/>
          </a:xfrm>
        </p:grpSpPr>
        <p:sp>
          <p:nvSpPr>
            <p:cNvPr id="571" name="Google Shape;571;p34"/>
            <p:cNvSpPr/>
            <p:nvPr/>
          </p:nvSpPr>
          <p:spPr>
            <a:xfrm>
              <a:off x="585570" y="2182809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8203486" y="2874713"/>
              <a:ext cx="210050" cy="211800"/>
            </a:xfrm>
            <a:custGeom>
              <a:avLst/>
              <a:gdLst/>
              <a:ahLst/>
              <a:cxnLst/>
              <a:rect l="l" t="t" r="r" b="b"/>
              <a:pathLst>
                <a:path w="8402" h="8472" extrusionOk="0">
                  <a:moveTo>
                    <a:pt x="5338" y="1"/>
                  </a:moveTo>
                  <a:cubicBezTo>
                    <a:pt x="5139" y="1"/>
                    <a:pt x="4943" y="112"/>
                    <a:pt x="4801" y="237"/>
                  </a:cubicBezTo>
                  <a:cubicBezTo>
                    <a:pt x="4177" y="765"/>
                    <a:pt x="3625" y="1365"/>
                    <a:pt x="3169" y="2013"/>
                  </a:cubicBezTo>
                  <a:cubicBezTo>
                    <a:pt x="2530" y="1686"/>
                    <a:pt x="1793" y="1370"/>
                    <a:pt x="1090" y="1370"/>
                  </a:cubicBezTo>
                  <a:cubicBezTo>
                    <a:pt x="815" y="1370"/>
                    <a:pt x="545" y="1419"/>
                    <a:pt x="288" y="1533"/>
                  </a:cubicBezTo>
                  <a:cubicBezTo>
                    <a:pt x="168" y="1581"/>
                    <a:pt x="96" y="1653"/>
                    <a:pt x="24" y="1749"/>
                  </a:cubicBezTo>
                  <a:cubicBezTo>
                    <a:pt x="0" y="1893"/>
                    <a:pt x="24" y="2037"/>
                    <a:pt x="96" y="2157"/>
                  </a:cubicBezTo>
                  <a:cubicBezTo>
                    <a:pt x="456" y="2829"/>
                    <a:pt x="984" y="3406"/>
                    <a:pt x="1656" y="3790"/>
                  </a:cubicBezTo>
                  <a:lnTo>
                    <a:pt x="528" y="5422"/>
                  </a:lnTo>
                  <a:cubicBezTo>
                    <a:pt x="264" y="5806"/>
                    <a:pt x="0" y="6382"/>
                    <a:pt x="336" y="6718"/>
                  </a:cubicBezTo>
                  <a:cubicBezTo>
                    <a:pt x="482" y="6864"/>
                    <a:pt x="679" y="6914"/>
                    <a:pt x="883" y="6914"/>
                  </a:cubicBezTo>
                  <a:cubicBezTo>
                    <a:pt x="1048" y="6914"/>
                    <a:pt x="1218" y="6881"/>
                    <a:pt x="1368" y="6838"/>
                  </a:cubicBezTo>
                  <a:cubicBezTo>
                    <a:pt x="1968" y="6670"/>
                    <a:pt x="2568" y="6430"/>
                    <a:pt x="3121" y="6142"/>
                  </a:cubicBezTo>
                  <a:cubicBezTo>
                    <a:pt x="3313" y="6742"/>
                    <a:pt x="3577" y="7294"/>
                    <a:pt x="3913" y="7846"/>
                  </a:cubicBezTo>
                  <a:cubicBezTo>
                    <a:pt x="4075" y="8125"/>
                    <a:pt x="4350" y="8471"/>
                    <a:pt x="4695" y="8471"/>
                  </a:cubicBezTo>
                  <a:cubicBezTo>
                    <a:pt x="4706" y="8471"/>
                    <a:pt x="4717" y="8471"/>
                    <a:pt x="4729" y="8470"/>
                  </a:cubicBezTo>
                  <a:cubicBezTo>
                    <a:pt x="5209" y="8446"/>
                    <a:pt x="5425" y="7870"/>
                    <a:pt x="5497" y="7390"/>
                  </a:cubicBezTo>
                  <a:cubicBezTo>
                    <a:pt x="5593" y="6742"/>
                    <a:pt x="5689" y="6070"/>
                    <a:pt x="5785" y="5422"/>
                  </a:cubicBezTo>
                  <a:cubicBezTo>
                    <a:pt x="6094" y="5492"/>
                    <a:pt x="6412" y="5528"/>
                    <a:pt x="6729" y="5528"/>
                  </a:cubicBezTo>
                  <a:cubicBezTo>
                    <a:pt x="7175" y="5528"/>
                    <a:pt x="7620" y="5456"/>
                    <a:pt x="8041" y="5302"/>
                  </a:cubicBezTo>
                  <a:cubicBezTo>
                    <a:pt x="8185" y="5254"/>
                    <a:pt x="8305" y="5182"/>
                    <a:pt x="8353" y="5062"/>
                  </a:cubicBezTo>
                  <a:cubicBezTo>
                    <a:pt x="8401" y="4942"/>
                    <a:pt x="8377" y="4846"/>
                    <a:pt x="8329" y="4726"/>
                  </a:cubicBezTo>
                  <a:cubicBezTo>
                    <a:pt x="7945" y="3814"/>
                    <a:pt x="6865" y="3406"/>
                    <a:pt x="5905" y="3093"/>
                  </a:cubicBezTo>
                  <a:cubicBezTo>
                    <a:pt x="6001" y="2301"/>
                    <a:pt x="6025" y="1485"/>
                    <a:pt x="5929" y="693"/>
                  </a:cubicBezTo>
                  <a:cubicBezTo>
                    <a:pt x="5881" y="429"/>
                    <a:pt x="5785" y="117"/>
                    <a:pt x="5545" y="45"/>
                  </a:cubicBezTo>
                  <a:cubicBezTo>
                    <a:pt x="5477" y="14"/>
                    <a:pt x="5407" y="1"/>
                    <a:pt x="5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611986" y="873488"/>
              <a:ext cx="216050" cy="212625"/>
            </a:xfrm>
            <a:custGeom>
              <a:avLst/>
              <a:gdLst/>
              <a:ahLst/>
              <a:cxnLst/>
              <a:rect l="l" t="t" r="r" b="b"/>
              <a:pathLst>
                <a:path w="8642" h="8505" extrusionOk="0">
                  <a:moveTo>
                    <a:pt x="5208" y="0"/>
                  </a:moveTo>
                  <a:cubicBezTo>
                    <a:pt x="4995" y="0"/>
                    <a:pt x="4790" y="157"/>
                    <a:pt x="4633" y="314"/>
                  </a:cubicBezTo>
                  <a:cubicBezTo>
                    <a:pt x="4057" y="890"/>
                    <a:pt x="3577" y="1514"/>
                    <a:pt x="3169" y="2210"/>
                  </a:cubicBezTo>
                  <a:cubicBezTo>
                    <a:pt x="2567" y="1994"/>
                    <a:pt x="1896" y="1768"/>
                    <a:pt x="1264" y="1768"/>
                  </a:cubicBezTo>
                  <a:cubicBezTo>
                    <a:pt x="913" y="1768"/>
                    <a:pt x="573" y="1838"/>
                    <a:pt x="265" y="2018"/>
                  </a:cubicBezTo>
                  <a:cubicBezTo>
                    <a:pt x="145" y="2066"/>
                    <a:pt x="73" y="2138"/>
                    <a:pt x="25" y="2258"/>
                  </a:cubicBezTo>
                  <a:cubicBezTo>
                    <a:pt x="1" y="2378"/>
                    <a:pt x="49" y="2522"/>
                    <a:pt x="145" y="2642"/>
                  </a:cubicBezTo>
                  <a:cubicBezTo>
                    <a:pt x="553" y="3290"/>
                    <a:pt x="1129" y="3818"/>
                    <a:pt x="1825" y="4130"/>
                  </a:cubicBezTo>
                  <a:lnTo>
                    <a:pt x="865" y="5859"/>
                  </a:lnTo>
                  <a:cubicBezTo>
                    <a:pt x="625" y="6267"/>
                    <a:pt x="433" y="6867"/>
                    <a:pt x="793" y="7179"/>
                  </a:cubicBezTo>
                  <a:cubicBezTo>
                    <a:pt x="920" y="7284"/>
                    <a:pt x="1070" y="7325"/>
                    <a:pt x="1226" y="7325"/>
                  </a:cubicBezTo>
                  <a:cubicBezTo>
                    <a:pt x="1426" y="7325"/>
                    <a:pt x="1637" y="7259"/>
                    <a:pt x="1825" y="7179"/>
                  </a:cubicBezTo>
                  <a:cubicBezTo>
                    <a:pt x="2425" y="6963"/>
                    <a:pt x="2977" y="6675"/>
                    <a:pt x="3505" y="6339"/>
                  </a:cubicBezTo>
                  <a:cubicBezTo>
                    <a:pt x="3745" y="6891"/>
                    <a:pt x="4081" y="7443"/>
                    <a:pt x="4441" y="7947"/>
                  </a:cubicBezTo>
                  <a:cubicBezTo>
                    <a:pt x="4641" y="8236"/>
                    <a:pt x="4924" y="8504"/>
                    <a:pt x="5250" y="8504"/>
                  </a:cubicBezTo>
                  <a:cubicBezTo>
                    <a:pt x="5276" y="8504"/>
                    <a:pt x="5303" y="8502"/>
                    <a:pt x="5329" y="8499"/>
                  </a:cubicBezTo>
                  <a:cubicBezTo>
                    <a:pt x="5809" y="8427"/>
                    <a:pt x="5953" y="7827"/>
                    <a:pt x="5977" y="7347"/>
                  </a:cubicBezTo>
                  <a:cubicBezTo>
                    <a:pt x="6025" y="6699"/>
                    <a:pt x="6073" y="6027"/>
                    <a:pt x="6097" y="5379"/>
                  </a:cubicBezTo>
                  <a:cubicBezTo>
                    <a:pt x="6270" y="5400"/>
                    <a:pt x="6443" y="5411"/>
                    <a:pt x="6615" y="5411"/>
                  </a:cubicBezTo>
                  <a:cubicBezTo>
                    <a:pt x="7207" y="5411"/>
                    <a:pt x="7790" y="5284"/>
                    <a:pt x="8330" y="5043"/>
                  </a:cubicBezTo>
                  <a:cubicBezTo>
                    <a:pt x="8474" y="4995"/>
                    <a:pt x="8570" y="4899"/>
                    <a:pt x="8642" y="4778"/>
                  </a:cubicBezTo>
                  <a:cubicBezTo>
                    <a:pt x="8642" y="4658"/>
                    <a:pt x="8618" y="4538"/>
                    <a:pt x="8570" y="4442"/>
                  </a:cubicBezTo>
                  <a:cubicBezTo>
                    <a:pt x="8113" y="3554"/>
                    <a:pt x="6985" y="3242"/>
                    <a:pt x="6001" y="3050"/>
                  </a:cubicBezTo>
                  <a:cubicBezTo>
                    <a:pt x="6025" y="2234"/>
                    <a:pt x="5977" y="1442"/>
                    <a:pt x="5809" y="650"/>
                  </a:cubicBezTo>
                  <a:cubicBezTo>
                    <a:pt x="5737" y="386"/>
                    <a:pt x="5617" y="98"/>
                    <a:pt x="5353" y="26"/>
                  </a:cubicBezTo>
                  <a:cubicBezTo>
                    <a:pt x="5305" y="8"/>
                    <a:pt x="5256" y="0"/>
                    <a:pt x="5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1049586" y="440813"/>
              <a:ext cx="197450" cy="197450"/>
            </a:xfrm>
            <a:custGeom>
              <a:avLst/>
              <a:gdLst/>
              <a:ahLst/>
              <a:cxnLst/>
              <a:rect l="l" t="t" r="r" b="b"/>
              <a:pathLst>
                <a:path w="7898" h="7898" extrusionOk="0">
                  <a:moveTo>
                    <a:pt x="3937" y="1"/>
                  </a:moveTo>
                  <a:cubicBezTo>
                    <a:pt x="3793" y="1"/>
                    <a:pt x="3673" y="1465"/>
                    <a:pt x="3649" y="3385"/>
                  </a:cubicBezTo>
                  <a:cubicBezTo>
                    <a:pt x="2592" y="2350"/>
                    <a:pt x="1754" y="1580"/>
                    <a:pt x="1601" y="1580"/>
                  </a:cubicBezTo>
                  <a:cubicBezTo>
                    <a:pt x="1594" y="1580"/>
                    <a:pt x="1589" y="1582"/>
                    <a:pt x="1585" y="1585"/>
                  </a:cubicBezTo>
                  <a:cubicBezTo>
                    <a:pt x="1465" y="1681"/>
                    <a:pt x="2137" y="2593"/>
                    <a:pt x="3145" y="3673"/>
                  </a:cubicBezTo>
                  <a:cubicBezTo>
                    <a:pt x="1345" y="3697"/>
                    <a:pt x="1" y="3793"/>
                    <a:pt x="1" y="3937"/>
                  </a:cubicBezTo>
                  <a:cubicBezTo>
                    <a:pt x="1" y="4081"/>
                    <a:pt x="1489" y="4201"/>
                    <a:pt x="3433" y="4225"/>
                  </a:cubicBezTo>
                  <a:cubicBezTo>
                    <a:pt x="2521" y="5401"/>
                    <a:pt x="1849" y="6313"/>
                    <a:pt x="1945" y="6409"/>
                  </a:cubicBezTo>
                  <a:cubicBezTo>
                    <a:pt x="1949" y="6415"/>
                    <a:pt x="1957" y="6418"/>
                    <a:pt x="1967" y="6418"/>
                  </a:cubicBezTo>
                  <a:cubicBezTo>
                    <a:pt x="2112" y="6418"/>
                    <a:pt x="2817" y="5769"/>
                    <a:pt x="3649" y="4825"/>
                  </a:cubicBezTo>
                  <a:cubicBezTo>
                    <a:pt x="3673" y="6577"/>
                    <a:pt x="3793" y="7897"/>
                    <a:pt x="3937" y="7897"/>
                  </a:cubicBezTo>
                  <a:cubicBezTo>
                    <a:pt x="4081" y="7897"/>
                    <a:pt x="4177" y="6529"/>
                    <a:pt x="4225" y="4729"/>
                  </a:cubicBezTo>
                  <a:cubicBezTo>
                    <a:pt x="5234" y="5671"/>
                    <a:pt x="6097" y="6299"/>
                    <a:pt x="6264" y="6299"/>
                  </a:cubicBezTo>
                  <a:cubicBezTo>
                    <a:pt x="6276" y="6299"/>
                    <a:pt x="6285" y="6296"/>
                    <a:pt x="6289" y="6289"/>
                  </a:cubicBezTo>
                  <a:cubicBezTo>
                    <a:pt x="6385" y="6193"/>
                    <a:pt x="5593" y="5329"/>
                    <a:pt x="4489" y="4225"/>
                  </a:cubicBezTo>
                  <a:cubicBezTo>
                    <a:pt x="6433" y="4225"/>
                    <a:pt x="7897" y="4105"/>
                    <a:pt x="7897" y="3961"/>
                  </a:cubicBezTo>
                  <a:cubicBezTo>
                    <a:pt x="7897" y="3817"/>
                    <a:pt x="6481" y="3697"/>
                    <a:pt x="4633" y="3673"/>
                  </a:cubicBezTo>
                  <a:cubicBezTo>
                    <a:pt x="5497" y="2521"/>
                    <a:pt x="6049" y="1561"/>
                    <a:pt x="5929" y="1489"/>
                  </a:cubicBezTo>
                  <a:cubicBezTo>
                    <a:pt x="5925" y="1486"/>
                    <a:pt x="5920" y="1484"/>
                    <a:pt x="5913" y="1484"/>
                  </a:cubicBezTo>
                  <a:cubicBezTo>
                    <a:pt x="5770" y="1484"/>
                    <a:pt x="5075" y="2232"/>
                    <a:pt x="4225" y="3265"/>
                  </a:cubicBezTo>
                  <a:cubicBezTo>
                    <a:pt x="4201" y="1417"/>
                    <a:pt x="4081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5" name="Google Shape;575;p34"/>
            <p:cNvGrpSpPr/>
            <p:nvPr/>
          </p:nvGrpSpPr>
          <p:grpSpPr>
            <a:xfrm>
              <a:off x="7856286" y="440825"/>
              <a:ext cx="742622" cy="1550263"/>
              <a:chOff x="7856286" y="440825"/>
              <a:chExt cx="742622" cy="1550263"/>
            </a:xfrm>
          </p:grpSpPr>
          <p:sp>
            <p:nvSpPr>
              <p:cNvPr id="576" name="Google Shape;576;p34"/>
              <p:cNvSpPr/>
              <p:nvPr/>
            </p:nvSpPr>
            <p:spPr>
              <a:xfrm>
                <a:off x="7856286" y="440825"/>
                <a:ext cx="325875" cy="309050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12362" extrusionOk="0">
                    <a:moveTo>
                      <a:pt x="5873" y="1"/>
                    </a:moveTo>
                    <a:cubicBezTo>
                      <a:pt x="5828" y="1"/>
                      <a:pt x="5783" y="6"/>
                      <a:pt x="5737" y="18"/>
                    </a:cubicBezTo>
                    <a:cubicBezTo>
                      <a:pt x="5329" y="42"/>
                      <a:pt x="5089" y="450"/>
                      <a:pt x="4945" y="834"/>
                    </a:cubicBezTo>
                    <a:cubicBezTo>
                      <a:pt x="4537" y="1938"/>
                      <a:pt x="4273" y="3090"/>
                      <a:pt x="4177" y="4266"/>
                    </a:cubicBezTo>
                    <a:cubicBezTo>
                      <a:pt x="2689" y="4386"/>
                      <a:pt x="1009" y="4602"/>
                      <a:pt x="169" y="5802"/>
                    </a:cubicBezTo>
                    <a:cubicBezTo>
                      <a:pt x="49" y="5922"/>
                      <a:pt x="1" y="6090"/>
                      <a:pt x="25" y="6258"/>
                    </a:cubicBezTo>
                    <a:cubicBezTo>
                      <a:pt x="73" y="6450"/>
                      <a:pt x="217" y="6618"/>
                      <a:pt x="385" y="6714"/>
                    </a:cubicBezTo>
                    <a:cubicBezTo>
                      <a:pt x="1345" y="7314"/>
                      <a:pt x="2449" y="7626"/>
                      <a:pt x="3577" y="7650"/>
                    </a:cubicBezTo>
                    <a:lnTo>
                      <a:pt x="3361" y="10531"/>
                    </a:lnTo>
                    <a:cubicBezTo>
                      <a:pt x="3313" y="11227"/>
                      <a:pt x="3409" y="12139"/>
                      <a:pt x="4081" y="12331"/>
                    </a:cubicBezTo>
                    <a:cubicBezTo>
                      <a:pt x="4159" y="12352"/>
                      <a:pt x="4236" y="12362"/>
                      <a:pt x="4312" y="12362"/>
                    </a:cubicBezTo>
                    <a:cubicBezTo>
                      <a:pt x="4755" y="12362"/>
                      <a:pt x="5166" y="12034"/>
                      <a:pt x="5473" y="11707"/>
                    </a:cubicBezTo>
                    <a:cubicBezTo>
                      <a:pt x="6121" y="11059"/>
                      <a:pt x="6674" y="10315"/>
                      <a:pt x="7178" y="9547"/>
                    </a:cubicBezTo>
                    <a:cubicBezTo>
                      <a:pt x="7874" y="10147"/>
                      <a:pt x="8618" y="10675"/>
                      <a:pt x="9434" y="11131"/>
                    </a:cubicBezTo>
                    <a:cubicBezTo>
                      <a:pt x="9734" y="11289"/>
                      <a:pt x="10097" y="11437"/>
                      <a:pt x="10434" y="11437"/>
                    </a:cubicBezTo>
                    <a:cubicBezTo>
                      <a:pt x="10608" y="11437"/>
                      <a:pt x="10775" y="11397"/>
                      <a:pt x="10922" y="11299"/>
                    </a:cubicBezTo>
                    <a:cubicBezTo>
                      <a:pt x="11522" y="10915"/>
                      <a:pt x="11354" y="10027"/>
                      <a:pt x="11090" y="9379"/>
                    </a:cubicBezTo>
                    <a:lnTo>
                      <a:pt x="10034" y="6666"/>
                    </a:lnTo>
                    <a:cubicBezTo>
                      <a:pt x="11114" y="6330"/>
                      <a:pt x="12074" y="5706"/>
                      <a:pt x="12794" y="4842"/>
                    </a:cubicBezTo>
                    <a:cubicBezTo>
                      <a:pt x="12938" y="4698"/>
                      <a:pt x="13034" y="4506"/>
                      <a:pt x="13010" y="4314"/>
                    </a:cubicBezTo>
                    <a:cubicBezTo>
                      <a:pt x="12986" y="4146"/>
                      <a:pt x="12866" y="4002"/>
                      <a:pt x="12746" y="3906"/>
                    </a:cubicBezTo>
                    <a:cubicBezTo>
                      <a:pt x="12158" y="3462"/>
                      <a:pt x="11450" y="3312"/>
                      <a:pt x="10706" y="3312"/>
                    </a:cubicBezTo>
                    <a:cubicBezTo>
                      <a:pt x="9962" y="3312"/>
                      <a:pt x="9182" y="3462"/>
                      <a:pt x="8450" y="3618"/>
                    </a:cubicBezTo>
                    <a:cubicBezTo>
                      <a:pt x="8018" y="2538"/>
                      <a:pt x="7442" y="1506"/>
                      <a:pt x="6722" y="570"/>
                    </a:cubicBezTo>
                    <a:cubicBezTo>
                      <a:pt x="6510" y="295"/>
                      <a:pt x="6205" y="1"/>
                      <a:pt x="58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4"/>
              <p:cNvSpPr/>
              <p:nvPr/>
            </p:nvSpPr>
            <p:spPr>
              <a:xfrm>
                <a:off x="8437483" y="1898038"/>
                <a:ext cx="85225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3722" extrusionOk="0">
                    <a:moveTo>
                      <a:pt x="1657" y="1"/>
                    </a:moveTo>
                    <a:cubicBezTo>
                      <a:pt x="1465" y="1"/>
                      <a:pt x="1321" y="649"/>
                      <a:pt x="1297" y="1513"/>
                    </a:cubicBezTo>
                    <a:cubicBezTo>
                      <a:pt x="553" y="1561"/>
                      <a:pt x="1" y="1729"/>
                      <a:pt x="1" y="1897"/>
                    </a:cubicBezTo>
                    <a:cubicBezTo>
                      <a:pt x="25" y="2065"/>
                      <a:pt x="553" y="2185"/>
                      <a:pt x="1297" y="2209"/>
                    </a:cubicBezTo>
                    <a:cubicBezTo>
                      <a:pt x="1321" y="3073"/>
                      <a:pt x="1465" y="3721"/>
                      <a:pt x="1657" y="3721"/>
                    </a:cubicBezTo>
                    <a:cubicBezTo>
                      <a:pt x="1825" y="3721"/>
                      <a:pt x="1969" y="3073"/>
                      <a:pt x="1993" y="2209"/>
                    </a:cubicBezTo>
                    <a:cubicBezTo>
                      <a:pt x="2809" y="2161"/>
                      <a:pt x="3409" y="2017"/>
                      <a:pt x="3409" y="1825"/>
                    </a:cubicBezTo>
                    <a:cubicBezTo>
                      <a:pt x="3409" y="1657"/>
                      <a:pt x="2809" y="1537"/>
                      <a:pt x="1993" y="1513"/>
                    </a:cubicBezTo>
                    <a:cubicBezTo>
                      <a:pt x="1969" y="649"/>
                      <a:pt x="1825" y="1"/>
                      <a:pt x="16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4"/>
              <p:cNvSpPr/>
              <p:nvPr/>
            </p:nvSpPr>
            <p:spPr>
              <a:xfrm>
                <a:off x="8401483" y="1109381"/>
                <a:ext cx="197425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7897" h="7898" extrusionOk="0">
                    <a:moveTo>
                      <a:pt x="3937" y="1"/>
                    </a:moveTo>
                    <a:cubicBezTo>
                      <a:pt x="3769" y="1"/>
                      <a:pt x="3673" y="1465"/>
                      <a:pt x="3649" y="3361"/>
                    </a:cubicBezTo>
                    <a:cubicBezTo>
                      <a:pt x="2605" y="2340"/>
                      <a:pt x="1776" y="1577"/>
                      <a:pt x="1607" y="1577"/>
                    </a:cubicBezTo>
                    <a:cubicBezTo>
                      <a:pt x="1597" y="1577"/>
                      <a:pt x="1590" y="1580"/>
                      <a:pt x="1584" y="1585"/>
                    </a:cubicBezTo>
                    <a:cubicBezTo>
                      <a:pt x="1464" y="1681"/>
                      <a:pt x="2136" y="2593"/>
                      <a:pt x="3144" y="3649"/>
                    </a:cubicBezTo>
                    <a:cubicBezTo>
                      <a:pt x="1344" y="3673"/>
                      <a:pt x="0" y="3793"/>
                      <a:pt x="0" y="3937"/>
                    </a:cubicBezTo>
                    <a:cubicBezTo>
                      <a:pt x="0" y="4081"/>
                      <a:pt x="1488" y="4201"/>
                      <a:pt x="3433" y="4225"/>
                    </a:cubicBezTo>
                    <a:cubicBezTo>
                      <a:pt x="2496" y="5401"/>
                      <a:pt x="1848" y="6313"/>
                      <a:pt x="1944" y="6409"/>
                    </a:cubicBezTo>
                    <a:cubicBezTo>
                      <a:pt x="1952" y="6416"/>
                      <a:pt x="1962" y="6419"/>
                      <a:pt x="1974" y="6419"/>
                    </a:cubicBezTo>
                    <a:cubicBezTo>
                      <a:pt x="2157" y="6419"/>
                      <a:pt x="2839" y="5771"/>
                      <a:pt x="3649" y="4849"/>
                    </a:cubicBezTo>
                    <a:cubicBezTo>
                      <a:pt x="3697" y="6601"/>
                      <a:pt x="3793" y="7898"/>
                      <a:pt x="3937" y="7898"/>
                    </a:cubicBezTo>
                    <a:cubicBezTo>
                      <a:pt x="4081" y="7898"/>
                      <a:pt x="4201" y="6529"/>
                      <a:pt x="4249" y="4753"/>
                    </a:cubicBezTo>
                    <a:cubicBezTo>
                      <a:pt x="5243" y="5681"/>
                      <a:pt x="6094" y="6304"/>
                      <a:pt x="6280" y="6304"/>
                    </a:cubicBezTo>
                    <a:cubicBezTo>
                      <a:pt x="6296" y="6304"/>
                      <a:pt x="6307" y="6299"/>
                      <a:pt x="6313" y="6289"/>
                    </a:cubicBezTo>
                    <a:cubicBezTo>
                      <a:pt x="6409" y="6193"/>
                      <a:pt x="5617" y="5329"/>
                      <a:pt x="4513" y="4225"/>
                    </a:cubicBezTo>
                    <a:cubicBezTo>
                      <a:pt x="6433" y="4201"/>
                      <a:pt x="7897" y="4105"/>
                      <a:pt x="7897" y="3937"/>
                    </a:cubicBezTo>
                    <a:cubicBezTo>
                      <a:pt x="7897" y="3793"/>
                      <a:pt x="6481" y="3673"/>
                      <a:pt x="4633" y="3649"/>
                    </a:cubicBezTo>
                    <a:cubicBezTo>
                      <a:pt x="5521" y="2521"/>
                      <a:pt x="6049" y="1561"/>
                      <a:pt x="5953" y="1489"/>
                    </a:cubicBezTo>
                    <a:cubicBezTo>
                      <a:pt x="5948" y="1486"/>
                      <a:pt x="5941" y="1484"/>
                      <a:pt x="5934" y="1484"/>
                    </a:cubicBezTo>
                    <a:cubicBezTo>
                      <a:pt x="5772" y="1484"/>
                      <a:pt x="5098" y="2231"/>
                      <a:pt x="4249" y="3241"/>
                    </a:cubicBezTo>
                    <a:cubicBezTo>
                      <a:pt x="4225" y="1393"/>
                      <a:pt x="4105" y="1"/>
                      <a:pt x="3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34"/>
            <p:cNvSpPr/>
            <p:nvPr/>
          </p:nvSpPr>
          <p:spPr>
            <a:xfrm rot="-5400000">
              <a:off x="7926064" y="3726891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 flipH="1">
              <a:off x="4457816" y="4571775"/>
              <a:ext cx="268847" cy="254966"/>
            </a:xfrm>
            <a:custGeom>
              <a:avLst/>
              <a:gdLst/>
              <a:ahLst/>
              <a:cxnLst/>
              <a:rect l="l" t="t" r="r" b="b"/>
              <a:pathLst>
                <a:path w="13035" h="12362" extrusionOk="0">
                  <a:moveTo>
                    <a:pt x="5873" y="1"/>
                  </a:moveTo>
                  <a:cubicBezTo>
                    <a:pt x="5828" y="1"/>
                    <a:pt x="5783" y="6"/>
                    <a:pt x="5737" y="18"/>
                  </a:cubicBezTo>
                  <a:cubicBezTo>
                    <a:pt x="5329" y="42"/>
                    <a:pt x="5089" y="450"/>
                    <a:pt x="4945" y="834"/>
                  </a:cubicBezTo>
                  <a:cubicBezTo>
                    <a:pt x="4537" y="1938"/>
                    <a:pt x="4273" y="3090"/>
                    <a:pt x="4177" y="4266"/>
                  </a:cubicBezTo>
                  <a:cubicBezTo>
                    <a:pt x="2689" y="4386"/>
                    <a:pt x="1009" y="4602"/>
                    <a:pt x="169" y="5802"/>
                  </a:cubicBezTo>
                  <a:cubicBezTo>
                    <a:pt x="49" y="5922"/>
                    <a:pt x="1" y="6090"/>
                    <a:pt x="25" y="6258"/>
                  </a:cubicBezTo>
                  <a:cubicBezTo>
                    <a:pt x="73" y="6450"/>
                    <a:pt x="217" y="6618"/>
                    <a:pt x="385" y="6714"/>
                  </a:cubicBezTo>
                  <a:cubicBezTo>
                    <a:pt x="1345" y="7314"/>
                    <a:pt x="2449" y="7626"/>
                    <a:pt x="3577" y="7650"/>
                  </a:cubicBezTo>
                  <a:lnTo>
                    <a:pt x="3361" y="10531"/>
                  </a:lnTo>
                  <a:cubicBezTo>
                    <a:pt x="3313" y="11227"/>
                    <a:pt x="3409" y="12139"/>
                    <a:pt x="4081" y="12331"/>
                  </a:cubicBezTo>
                  <a:cubicBezTo>
                    <a:pt x="4159" y="12352"/>
                    <a:pt x="4236" y="12362"/>
                    <a:pt x="4312" y="12362"/>
                  </a:cubicBezTo>
                  <a:cubicBezTo>
                    <a:pt x="4755" y="12362"/>
                    <a:pt x="5166" y="12034"/>
                    <a:pt x="5473" y="11707"/>
                  </a:cubicBezTo>
                  <a:cubicBezTo>
                    <a:pt x="6121" y="11059"/>
                    <a:pt x="6674" y="10315"/>
                    <a:pt x="7178" y="9547"/>
                  </a:cubicBezTo>
                  <a:cubicBezTo>
                    <a:pt x="7874" y="10147"/>
                    <a:pt x="8618" y="10675"/>
                    <a:pt x="9434" y="11131"/>
                  </a:cubicBezTo>
                  <a:cubicBezTo>
                    <a:pt x="9734" y="11289"/>
                    <a:pt x="10097" y="11437"/>
                    <a:pt x="10434" y="11437"/>
                  </a:cubicBezTo>
                  <a:cubicBezTo>
                    <a:pt x="10608" y="11437"/>
                    <a:pt x="10775" y="11397"/>
                    <a:pt x="10922" y="11299"/>
                  </a:cubicBezTo>
                  <a:cubicBezTo>
                    <a:pt x="11522" y="10915"/>
                    <a:pt x="11354" y="10027"/>
                    <a:pt x="11090" y="9379"/>
                  </a:cubicBezTo>
                  <a:lnTo>
                    <a:pt x="10034" y="6666"/>
                  </a:lnTo>
                  <a:cubicBezTo>
                    <a:pt x="11114" y="6330"/>
                    <a:pt x="12074" y="5706"/>
                    <a:pt x="12794" y="4842"/>
                  </a:cubicBezTo>
                  <a:cubicBezTo>
                    <a:pt x="12938" y="4698"/>
                    <a:pt x="13034" y="4506"/>
                    <a:pt x="13010" y="4314"/>
                  </a:cubicBezTo>
                  <a:cubicBezTo>
                    <a:pt x="12986" y="4146"/>
                    <a:pt x="12866" y="4002"/>
                    <a:pt x="12746" y="3906"/>
                  </a:cubicBezTo>
                  <a:cubicBezTo>
                    <a:pt x="12158" y="3462"/>
                    <a:pt x="11450" y="3312"/>
                    <a:pt x="10706" y="3312"/>
                  </a:cubicBezTo>
                  <a:cubicBezTo>
                    <a:pt x="9962" y="3312"/>
                    <a:pt x="9182" y="3462"/>
                    <a:pt x="8450" y="3618"/>
                  </a:cubicBezTo>
                  <a:cubicBezTo>
                    <a:pt x="8018" y="2538"/>
                    <a:pt x="7442" y="1506"/>
                    <a:pt x="6722" y="570"/>
                  </a:cubicBezTo>
                  <a:cubicBezTo>
                    <a:pt x="6510" y="295"/>
                    <a:pt x="6205" y="1"/>
                    <a:pt x="5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4"/>
          <p:cNvGrpSpPr/>
          <p:nvPr/>
        </p:nvGrpSpPr>
        <p:grpSpPr>
          <a:xfrm>
            <a:off x="-438694" y="-253176"/>
            <a:ext cx="10021388" cy="5649851"/>
            <a:chOff x="-438694" y="-253176"/>
            <a:chExt cx="10021388" cy="5649851"/>
          </a:xfrm>
        </p:grpSpPr>
        <p:grpSp>
          <p:nvGrpSpPr>
            <p:cNvPr id="582" name="Google Shape;582;p34"/>
            <p:cNvGrpSpPr/>
            <p:nvPr/>
          </p:nvGrpSpPr>
          <p:grpSpPr>
            <a:xfrm>
              <a:off x="-438694" y="-253176"/>
              <a:ext cx="9945188" cy="5649851"/>
              <a:chOff x="-400594" y="-257875"/>
              <a:chExt cx="9945188" cy="5649851"/>
            </a:xfrm>
          </p:grpSpPr>
          <p:sp>
            <p:nvSpPr>
              <p:cNvPr id="583" name="Google Shape;583;p34"/>
              <p:cNvSpPr/>
              <p:nvPr/>
            </p:nvSpPr>
            <p:spPr>
              <a:xfrm>
                <a:off x="2443413" y="-257875"/>
                <a:ext cx="4257175" cy="951989"/>
              </a:xfrm>
              <a:custGeom>
                <a:avLst/>
                <a:gdLst/>
                <a:ahLst/>
                <a:cxnLst/>
                <a:rect l="l" t="t" r="r" b="b"/>
                <a:pathLst>
                  <a:path w="170287" h="54933" extrusionOk="0">
                    <a:moveTo>
                      <a:pt x="170045" y="23833"/>
                    </a:moveTo>
                    <a:cubicBezTo>
                      <a:pt x="167359" y="30105"/>
                      <a:pt x="129774" y="35396"/>
                      <a:pt x="115819" y="40579"/>
                    </a:cubicBezTo>
                    <a:cubicBezTo>
                      <a:pt x="101864" y="45762"/>
                      <a:pt x="95001" y="55004"/>
                      <a:pt x="86314" y="54933"/>
                    </a:cubicBezTo>
                    <a:cubicBezTo>
                      <a:pt x="77627" y="54862"/>
                      <a:pt x="76056" y="43343"/>
                      <a:pt x="63696" y="40153"/>
                    </a:cubicBezTo>
                    <a:cubicBezTo>
                      <a:pt x="51336" y="36963"/>
                      <a:pt x="22389" y="39851"/>
                      <a:pt x="12152" y="35795"/>
                    </a:cubicBezTo>
                    <a:cubicBezTo>
                      <a:pt x="1915" y="31739"/>
                      <a:pt x="-3307" y="21532"/>
                      <a:pt x="2275" y="15817"/>
                    </a:cubicBezTo>
                    <a:cubicBezTo>
                      <a:pt x="7857" y="10102"/>
                      <a:pt x="24034" y="3650"/>
                      <a:pt x="45644" y="1505"/>
                    </a:cubicBezTo>
                    <a:cubicBezTo>
                      <a:pt x="67254" y="-639"/>
                      <a:pt x="111200" y="-771"/>
                      <a:pt x="131933" y="2950"/>
                    </a:cubicBezTo>
                    <a:cubicBezTo>
                      <a:pt x="152667" y="6671"/>
                      <a:pt x="172731" y="17562"/>
                      <a:pt x="170045" y="238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584" name="Google Shape;584;p34"/>
              <p:cNvSpPr/>
              <p:nvPr/>
            </p:nvSpPr>
            <p:spPr>
              <a:xfrm>
                <a:off x="-400594" y="3937226"/>
                <a:ext cx="2241175" cy="1454750"/>
              </a:xfrm>
              <a:custGeom>
                <a:avLst/>
                <a:gdLst/>
                <a:ahLst/>
                <a:cxnLst/>
                <a:rect l="l" t="t" r="r" b="b"/>
                <a:pathLst>
                  <a:path w="89647" h="58190" extrusionOk="0">
                    <a:moveTo>
                      <a:pt x="2076" y="37305"/>
                    </a:moveTo>
                    <a:cubicBezTo>
                      <a:pt x="-1040" y="28716"/>
                      <a:pt x="-620" y="9677"/>
                      <a:pt x="3147" y="4071"/>
                    </a:cubicBezTo>
                    <a:cubicBezTo>
                      <a:pt x="6914" y="-1534"/>
                      <a:pt x="19030" y="-1046"/>
                      <a:pt x="24678" y="3672"/>
                    </a:cubicBezTo>
                    <a:cubicBezTo>
                      <a:pt x="30327" y="8390"/>
                      <a:pt x="28000" y="27994"/>
                      <a:pt x="37038" y="32380"/>
                    </a:cubicBezTo>
                    <a:cubicBezTo>
                      <a:pt x="46076" y="36766"/>
                      <a:pt x="70230" y="27996"/>
                      <a:pt x="78904" y="29988"/>
                    </a:cubicBezTo>
                    <a:cubicBezTo>
                      <a:pt x="87578" y="31980"/>
                      <a:pt x="91133" y="39850"/>
                      <a:pt x="89081" y="44330"/>
                    </a:cubicBezTo>
                    <a:cubicBezTo>
                      <a:pt x="87029" y="48811"/>
                      <a:pt x="77797" y="54992"/>
                      <a:pt x="66590" y="56871"/>
                    </a:cubicBezTo>
                    <a:cubicBezTo>
                      <a:pt x="55383" y="58750"/>
                      <a:pt x="32593" y="58866"/>
                      <a:pt x="21841" y="55605"/>
                    </a:cubicBezTo>
                    <a:cubicBezTo>
                      <a:pt x="11089" y="52344"/>
                      <a:pt x="5192" y="45894"/>
                      <a:pt x="2076" y="373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585" name="Google Shape;585;p34"/>
              <p:cNvSpPr/>
              <p:nvPr/>
            </p:nvSpPr>
            <p:spPr>
              <a:xfrm flipH="1">
                <a:off x="7303419" y="3937226"/>
                <a:ext cx="2241175" cy="1454750"/>
              </a:xfrm>
              <a:custGeom>
                <a:avLst/>
                <a:gdLst/>
                <a:ahLst/>
                <a:cxnLst/>
                <a:rect l="l" t="t" r="r" b="b"/>
                <a:pathLst>
                  <a:path w="89647" h="58190" extrusionOk="0">
                    <a:moveTo>
                      <a:pt x="2076" y="37305"/>
                    </a:moveTo>
                    <a:cubicBezTo>
                      <a:pt x="-1040" y="28716"/>
                      <a:pt x="-620" y="9677"/>
                      <a:pt x="3147" y="4071"/>
                    </a:cubicBezTo>
                    <a:cubicBezTo>
                      <a:pt x="6914" y="-1534"/>
                      <a:pt x="19030" y="-1046"/>
                      <a:pt x="24678" y="3672"/>
                    </a:cubicBezTo>
                    <a:cubicBezTo>
                      <a:pt x="30327" y="8390"/>
                      <a:pt x="28000" y="27994"/>
                      <a:pt x="37038" y="32380"/>
                    </a:cubicBezTo>
                    <a:cubicBezTo>
                      <a:pt x="46076" y="36766"/>
                      <a:pt x="70230" y="27996"/>
                      <a:pt x="78904" y="29988"/>
                    </a:cubicBezTo>
                    <a:cubicBezTo>
                      <a:pt x="87578" y="31980"/>
                      <a:pt x="91133" y="39850"/>
                      <a:pt x="89081" y="44330"/>
                    </a:cubicBezTo>
                    <a:cubicBezTo>
                      <a:pt x="87029" y="48811"/>
                      <a:pt x="77797" y="54992"/>
                      <a:pt x="66590" y="56871"/>
                    </a:cubicBezTo>
                    <a:cubicBezTo>
                      <a:pt x="55383" y="58750"/>
                      <a:pt x="32593" y="58866"/>
                      <a:pt x="21841" y="55605"/>
                    </a:cubicBezTo>
                    <a:cubicBezTo>
                      <a:pt x="11089" y="52344"/>
                      <a:pt x="5192" y="45894"/>
                      <a:pt x="2076" y="373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  <p:grpSp>
          <p:nvGrpSpPr>
            <p:cNvPr id="586" name="Google Shape;586;p34"/>
            <p:cNvGrpSpPr/>
            <p:nvPr/>
          </p:nvGrpSpPr>
          <p:grpSpPr>
            <a:xfrm>
              <a:off x="-362494" y="-253176"/>
              <a:ext cx="9945188" cy="5649851"/>
              <a:chOff x="-400594" y="-257875"/>
              <a:chExt cx="9945188" cy="5649851"/>
            </a:xfrm>
          </p:grpSpPr>
          <p:sp>
            <p:nvSpPr>
              <p:cNvPr id="587" name="Google Shape;587;p34"/>
              <p:cNvSpPr/>
              <p:nvPr/>
            </p:nvSpPr>
            <p:spPr>
              <a:xfrm>
                <a:off x="2443413" y="-257875"/>
                <a:ext cx="4257175" cy="951989"/>
              </a:xfrm>
              <a:custGeom>
                <a:avLst/>
                <a:gdLst/>
                <a:ahLst/>
                <a:cxnLst/>
                <a:rect l="l" t="t" r="r" b="b"/>
                <a:pathLst>
                  <a:path w="170287" h="54933" extrusionOk="0">
                    <a:moveTo>
                      <a:pt x="170045" y="23833"/>
                    </a:moveTo>
                    <a:cubicBezTo>
                      <a:pt x="167359" y="30105"/>
                      <a:pt x="129774" y="35396"/>
                      <a:pt x="115819" y="40579"/>
                    </a:cubicBezTo>
                    <a:cubicBezTo>
                      <a:pt x="101864" y="45762"/>
                      <a:pt x="95001" y="55004"/>
                      <a:pt x="86314" y="54933"/>
                    </a:cubicBezTo>
                    <a:cubicBezTo>
                      <a:pt x="77627" y="54862"/>
                      <a:pt x="76056" y="43343"/>
                      <a:pt x="63696" y="40153"/>
                    </a:cubicBezTo>
                    <a:cubicBezTo>
                      <a:pt x="51336" y="36963"/>
                      <a:pt x="22389" y="39851"/>
                      <a:pt x="12152" y="35795"/>
                    </a:cubicBezTo>
                    <a:cubicBezTo>
                      <a:pt x="1915" y="31739"/>
                      <a:pt x="-3307" y="21532"/>
                      <a:pt x="2275" y="15817"/>
                    </a:cubicBezTo>
                    <a:cubicBezTo>
                      <a:pt x="7857" y="10102"/>
                      <a:pt x="24034" y="3650"/>
                      <a:pt x="45644" y="1505"/>
                    </a:cubicBezTo>
                    <a:cubicBezTo>
                      <a:pt x="67254" y="-639"/>
                      <a:pt x="111200" y="-771"/>
                      <a:pt x="131933" y="2950"/>
                    </a:cubicBezTo>
                    <a:cubicBezTo>
                      <a:pt x="152667" y="6671"/>
                      <a:pt x="172731" y="17562"/>
                      <a:pt x="170045" y="2383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588" name="Google Shape;588;p34"/>
              <p:cNvSpPr/>
              <p:nvPr/>
            </p:nvSpPr>
            <p:spPr>
              <a:xfrm>
                <a:off x="-400594" y="3937226"/>
                <a:ext cx="2241175" cy="1454750"/>
              </a:xfrm>
              <a:custGeom>
                <a:avLst/>
                <a:gdLst/>
                <a:ahLst/>
                <a:cxnLst/>
                <a:rect l="l" t="t" r="r" b="b"/>
                <a:pathLst>
                  <a:path w="89647" h="58190" extrusionOk="0">
                    <a:moveTo>
                      <a:pt x="2076" y="37305"/>
                    </a:moveTo>
                    <a:cubicBezTo>
                      <a:pt x="-1040" y="28716"/>
                      <a:pt x="-620" y="9677"/>
                      <a:pt x="3147" y="4071"/>
                    </a:cubicBezTo>
                    <a:cubicBezTo>
                      <a:pt x="6914" y="-1534"/>
                      <a:pt x="19030" y="-1046"/>
                      <a:pt x="24678" y="3672"/>
                    </a:cubicBezTo>
                    <a:cubicBezTo>
                      <a:pt x="30327" y="8390"/>
                      <a:pt x="28000" y="27994"/>
                      <a:pt x="37038" y="32380"/>
                    </a:cubicBezTo>
                    <a:cubicBezTo>
                      <a:pt x="46076" y="36766"/>
                      <a:pt x="70230" y="27996"/>
                      <a:pt x="78904" y="29988"/>
                    </a:cubicBezTo>
                    <a:cubicBezTo>
                      <a:pt x="87578" y="31980"/>
                      <a:pt x="91133" y="39850"/>
                      <a:pt x="89081" y="44330"/>
                    </a:cubicBezTo>
                    <a:cubicBezTo>
                      <a:pt x="87029" y="48811"/>
                      <a:pt x="77797" y="54992"/>
                      <a:pt x="66590" y="56871"/>
                    </a:cubicBezTo>
                    <a:cubicBezTo>
                      <a:pt x="55383" y="58750"/>
                      <a:pt x="32593" y="58866"/>
                      <a:pt x="21841" y="55605"/>
                    </a:cubicBezTo>
                    <a:cubicBezTo>
                      <a:pt x="11089" y="52344"/>
                      <a:pt x="5192" y="45894"/>
                      <a:pt x="2076" y="3730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589" name="Google Shape;589;p34"/>
              <p:cNvSpPr/>
              <p:nvPr/>
            </p:nvSpPr>
            <p:spPr>
              <a:xfrm flipH="1">
                <a:off x="7303419" y="3937226"/>
                <a:ext cx="2241175" cy="1454750"/>
              </a:xfrm>
              <a:custGeom>
                <a:avLst/>
                <a:gdLst/>
                <a:ahLst/>
                <a:cxnLst/>
                <a:rect l="l" t="t" r="r" b="b"/>
                <a:pathLst>
                  <a:path w="89647" h="58190" extrusionOk="0">
                    <a:moveTo>
                      <a:pt x="2076" y="37305"/>
                    </a:moveTo>
                    <a:cubicBezTo>
                      <a:pt x="-1040" y="28716"/>
                      <a:pt x="-620" y="9677"/>
                      <a:pt x="3147" y="4071"/>
                    </a:cubicBezTo>
                    <a:cubicBezTo>
                      <a:pt x="6914" y="-1534"/>
                      <a:pt x="19030" y="-1046"/>
                      <a:pt x="24678" y="3672"/>
                    </a:cubicBezTo>
                    <a:cubicBezTo>
                      <a:pt x="30327" y="8390"/>
                      <a:pt x="28000" y="27994"/>
                      <a:pt x="37038" y="32380"/>
                    </a:cubicBezTo>
                    <a:cubicBezTo>
                      <a:pt x="46076" y="36766"/>
                      <a:pt x="70230" y="27996"/>
                      <a:pt x="78904" y="29988"/>
                    </a:cubicBezTo>
                    <a:cubicBezTo>
                      <a:pt x="87578" y="31980"/>
                      <a:pt x="91133" y="39850"/>
                      <a:pt x="89081" y="44330"/>
                    </a:cubicBezTo>
                    <a:cubicBezTo>
                      <a:pt x="87029" y="48811"/>
                      <a:pt x="77797" y="54992"/>
                      <a:pt x="66590" y="56871"/>
                    </a:cubicBezTo>
                    <a:cubicBezTo>
                      <a:pt x="55383" y="58750"/>
                      <a:pt x="32593" y="58866"/>
                      <a:pt x="21841" y="55605"/>
                    </a:cubicBezTo>
                    <a:cubicBezTo>
                      <a:pt x="11089" y="52344"/>
                      <a:pt x="5192" y="45894"/>
                      <a:pt x="2076" y="3730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 hasCustomPrompt="1"/>
          </p:nvPr>
        </p:nvSpPr>
        <p:spPr>
          <a:xfrm>
            <a:off x="5758500" y="1169052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5093850" y="3607650"/>
            <a:ext cx="26424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/>
          </p:nvPr>
        </p:nvSpPr>
        <p:spPr>
          <a:xfrm>
            <a:off x="4215300" y="2458350"/>
            <a:ext cx="4399500" cy="11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785306" y="636481"/>
            <a:ext cx="7364713" cy="1512763"/>
            <a:chOff x="1013550" y="666013"/>
            <a:chExt cx="7364713" cy="1512763"/>
          </a:xfrm>
        </p:grpSpPr>
        <p:sp>
          <p:nvSpPr>
            <p:cNvPr id="27" name="Google Shape;27;p3"/>
            <p:cNvSpPr/>
            <p:nvPr/>
          </p:nvSpPr>
          <p:spPr>
            <a:xfrm>
              <a:off x="2817200" y="1098188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1013550" y="1442000"/>
              <a:ext cx="210050" cy="211800"/>
            </a:xfrm>
            <a:custGeom>
              <a:avLst/>
              <a:gdLst/>
              <a:ahLst/>
              <a:cxnLst/>
              <a:rect l="l" t="t" r="r" b="b"/>
              <a:pathLst>
                <a:path w="8402" h="8472" extrusionOk="0">
                  <a:moveTo>
                    <a:pt x="5338" y="1"/>
                  </a:moveTo>
                  <a:cubicBezTo>
                    <a:pt x="5139" y="1"/>
                    <a:pt x="4943" y="112"/>
                    <a:pt x="4801" y="237"/>
                  </a:cubicBezTo>
                  <a:cubicBezTo>
                    <a:pt x="4177" y="765"/>
                    <a:pt x="3625" y="1365"/>
                    <a:pt x="3169" y="2013"/>
                  </a:cubicBezTo>
                  <a:cubicBezTo>
                    <a:pt x="2530" y="1686"/>
                    <a:pt x="1793" y="1370"/>
                    <a:pt x="1090" y="1370"/>
                  </a:cubicBezTo>
                  <a:cubicBezTo>
                    <a:pt x="815" y="1370"/>
                    <a:pt x="545" y="1419"/>
                    <a:pt x="288" y="1533"/>
                  </a:cubicBezTo>
                  <a:cubicBezTo>
                    <a:pt x="168" y="1581"/>
                    <a:pt x="96" y="1653"/>
                    <a:pt x="24" y="1749"/>
                  </a:cubicBezTo>
                  <a:cubicBezTo>
                    <a:pt x="0" y="1893"/>
                    <a:pt x="24" y="2037"/>
                    <a:pt x="96" y="2157"/>
                  </a:cubicBezTo>
                  <a:cubicBezTo>
                    <a:pt x="456" y="2829"/>
                    <a:pt x="984" y="3406"/>
                    <a:pt x="1656" y="3790"/>
                  </a:cubicBezTo>
                  <a:lnTo>
                    <a:pt x="528" y="5422"/>
                  </a:lnTo>
                  <a:cubicBezTo>
                    <a:pt x="264" y="5806"/>
                    <a:pt x="0" y="6382"/>
                    <a:pt x="336" y="6718"/>
                  </a:cubicBezTo>
                  <a:cubicBezTo>
                    <a:pt x="482" y="6864"/>
                    <a:pt x="679" y="6914"/>
                    <a:pt x="883" y="6914"/>
                  </a:cubicBezTo>
                  <a:cubicBezTo>
                    <a:pt x="1048" y="6914"/>
                    <a:pt x="1218" y="6881"/>
                    <a:pt x="1368" y="6838"/>
                  </a:cubicBezTo>
                  <a:cubicBezTo>
                    <a:pt x="1968" y="6670"/>
                    <a:pt x="2568" y="6430"/>
                    <a:pt x="3121" y="6142"/>
                  </a:cubicBezTo>
                  <a:cubicBezTo>
                    <a:pt x="3313" y="6742"/>
                    <a:pt x="3577" y="7294"/>
                    <a:pt x="3913" y="7846"/>
                  </a:cubicBezTo>
                  <a:cubicBezTo>
                    <a:pt x="4075" y="8125"/>
                    <a:pt x="4350" y="8471"/>
                    <a:pt x="4695" y="8471"/>
                  </a:cubicBezTo>
                  <a:cubicBezTo>
                    <a:pt x="4706" y="8471"/>
                    <a:pt x="4717" y="8471"/>
                    <a:pt x="4729" y="8470"/>
                  </a:cubicBezTo>
                  <a:cubicBezTo>
                    <a:pt x="5209" y="8446"/>
                    <a:pt x="5425" y="7870"/>
                    <a:pt x="5497" y="7390"/>
                  </a:cubicBezTo>
                  <a:cubicBezTo>
                    <a:pt x="5593" y="6742"/>
                    <a:pt x="5689" y="6070"/>
                    <a:pt x="5785" y="5422"/>
                  </a:cubicBezTo>
                  <a:cubicBezTo>
                    <a:pt x="6094" y="5492"/>
                    <a:pt x="6412" y="5528"/>
                    <a:pt x="6729" y="5528"/>
                  </a:cubicBezTo>
                  <a:cubicBezTo>
                    <a:pt x="7175" y="5528"/>
                    <a:pt x="7620" y="5456"/>
                    <a:pt x="8041" y="5302"/>
                  </a:cubicBezTo>
                  <a:cubicBezTo>
                    <a:pt x="8185" y="5254"/>
                    <a:pt x="8305" y="5182"/>
                    <a:pt x="8353" y="5062"/>
                  </a:cubicBezTo>
                  <a:cubicBezTo>
                    <a:pt x="8401" y="4942"/>
                    <a:pt x="8377" y="4846"/>
                    <a:pt x="8329" y="4726"/>
                  </a:cubicBezTo>
                  <a:cubicBezTo>
                    <a:pt x="7945" y="3814"/>
                    <a:pt x="6865" y="3406"/>
                    <a:pt x="5905" y="3093"/>
                  </a:cubicBezTo>
                  <a:cubicBezTo>
                    <a:pt x="6001" y="2301"/>
                    <a:pt x="6025" y="1485"/>
                    <a:pt x="5929" y="693"/>
                  </a:cubicBezTo>
                  <a:cubicBezTo>
                    <a:pt x="5881" y="429"/>
                    <a:pt x="5785" y="117"/>
                    <a:pt x="5545" y="45"/>
                  </a:cubicBezTo>
                  <a:cubicBezTo>
                    <a:pt x="5477" y="14"/>
                    <a:pt x="5407" y="1"/>
                    <a:pt x="5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251500" y="1966150"/>
              <a:ext cx="216050" cy="212625"/>
            </a:xfrm>
            <a:custGeom>
              <a:avLst/>
              <a:gdLst/>
              <a:ahLst/>
              <a:cxnLst/>
              <a:rect l="l" t="t" r="r" b="b"/>
              <a:pathLst>
                <a:path w="8642" h="8505" extrusionOk="0">
                  <a:moveTo>
                    <a:pt x="5208" y="0"/>
                  </a:moveTo>
                  <a:cubicBezTo>
                    <a:pt x="4995" y="0"/>
                    <a:pt x="4790" y="157"/>
                    <a:pt x="4633" y="314"/>
                  </a:cubicBezTo>
                  <a:cubicBezTo>
                    <a:pt x="4057" y="890"/>
                    <a:pt x="3577" y="1514"/>
                    <a:pt x="3169" y="2210"/>
                  </a:cubicBezTo>
                  <a:cubicBezTo>
                    <a:pt x="2567" y="1994"/>
                    <a:pt x="1896" y="1768"/>
                    <a:pt x="1264" y="1768"/>
                  </a:cubicBezTo>
                  <a:cubicBezTo>
                    <a:pt x="913" y="1768"/>
                    <a:pt x="573" y="1838"/>
                    <a:pt x="265" y="2018"/>
                  </a:cubicBezTo>
                  <a:cubicBezTo>
                    <a:pt x="145" y="2066"/>
                    <a:pt x="73" y="2138"/>
                    <a:pt x="25" y="2258"/>
                  </a:cubicBezTo>
                  <a:cubicBezTo>
                    <a:pt x="1" y="2378"/>
                    <a:pt x="49" y="2522"/>
                    <a:pt x="145" y="2642"/>
                  </a:cubicBezTo>
                  <a:cubicBezTo>
                    <a:pt x="553" y="3290"/>
                    <a:pt x="1129" y="3818"/>
                    <a:pt x="1825" y="4130"/>
                  </a:cubicBezTo>
                  <a:lnTo>
                    <a:pt x="865" y="5859"/>
                  </a:lnTo>
                  <a:cubicBezTo>
                    <a:pt x="625" y="6267"/>
                    <a:pt x="433" y="6867"/>
                    <a:pt x="793" y="7179"/>
                  </a:cubicBezTo>
                  <a:cubicBezTo>
                    <a:pt x="920" y="7284"/>
                    <a:pt x="1070" y="7325"/>
                    <a:pt x="1226" y="7325"/>
                  </a:cubicBezTo>
                  <a:cubicBezTo>
                    <a:pt x="1426" y="7325"/>
                    <a:pt x="1637" y="7259"/>
                    <a:pt x="1825" y="7179"/>
                  </a:cubicBezTo>
                  <a:cubicBezTo>
                    <a:pt x="2425" y="6963"/>
                    <a:pt x="2977" y="6675"/>
                    <a:pt x="3505" y="6339"/>
                  </a:cubicBezTo>
                  <a:cubicBezTo>
                    <a:pt x="3745" y="6891"/>
                    <a:pt x="4081" y="7443"/>
                    <a:pt x="4441" y="7947"/>
                  </a:cubicBezTo>
                  <a:cubicBezTo>
                    <a:pt x="4641" y="8236"/>
                    <a:pt x="4924" y="8504"/>
                    <a:pt x="5250" y="8504"/>
                  </a:cubicBezTo>
                  <a:cubicBezTo>
                    <a:pt x="5276" y="8504"/>
                    <a:pt x="5303" y="8502"/>
                    <a:pt x="5329" y="8499"/>
                  </a:cubicBezTo>
                  <a:cubicBezTo>
                    <a:pt x="5809" y="8427"/>
                    <a:pt x="5953" y="7827"/>
                    <a:pt x="5977" y="7347"/>
                  </a:cubicBezTo>
                  <a:cubicBezTo>
                    <a:pt x="6025" y="6699"/>
                    <a:pt x="6073" y="6027"/>
                    <a:pt x="6097" y="5379"/>
                  </a:cubicBezTo>
                  <a:cubicBezTo>
                    <a:pt x="6270" y="5400"/>
                    <a:pt x="6443" y="5411"/>
                    <a:pt x="6615" y="5411"/>
                  </a:cubicBezTo>
                  <a:cubicBezTo>
                    <a:pt x="7207" y="5411"/>
                    <a:pt x="7790" y="5284"/>
                    <a:pt x="8330" y="5043"/>
                  </a:cubicBezTo>
                  <a:cubicBezTo>
                    <a:pt x="8474" y="4995"/>
                    <a:pt x="8570" y="4899"/>
                    <a:pt x="8642" y="4778"/>
                  </a:cubicBezTo>
                  <a:cubicBezTo>
                    <a:pt x="8642" y="4658"/>
                    <a:pt x="8618" y="4538"/>
                    <a:pt x="8570" y="4442"/>
                  </a:cubicBezTo>
                  <a:cubicBezTo>
                    <a:pt x="8113" y="3554"/>
                    <a:pt x="6985" y="3242"/>
                    <a:pt x="6001" y="3050"/>
                  </a:cubicBezTo>
                  <a:cubicBezTo>
                    <a:pt x="6025" y="2234"/>
                    <a:pt x="5977" y="1442"/>
                    <a:pt x="5809" y="650"/>
                  </a:cubicBezTo>
                  <a:cubicBezTo>
                    <a:pt x="5737" y="386"/>
                    <a:pt x="5617" y="98"/>
                    <a:pt x="5353" y="26"/>
                  </a:cubicBezTo>
                  <a:cubicBezTo>
                    <a:pt x="5305" y="8"/>
                    <a:pt x="5256" y="0"/>
                    <a:pt x="5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052388" y="1077363"/>
              <a:ext cx="325875" cy="309050"/>
            </a:xfrm>
            <a:custGeom>
              <a:avLst/>
              <a:gdLst/>
              <a:ahLst/>
              <a:cxnLst/>
              <a:rect l="l" t="t" r="r" b="b"/>
              <a:pathLst>
                <a:path w="13035" h="12362" extrusionOk="0">
                  <a:moveTo>
                    <a:pt x="5873" y="1"/>
                  </a:moveTo>
                  <a:cubicBezTo>
                    <a:pt x="5828" y="1"/>
                    <a:pt x="5783" y="6"/>
                    <a:pt x="5737" y="18"/>
                  </a:cubicBezTo>
                  <a:cubicBezTo>
                    <a:pt x="5329" y="42"/>
                    <a:pt x="5089" y="450"/>
                    <a:pt x="4945" y="834"/>
                  </a:cubicBezTo>
                  <a:cubicBezTo>
                    <a:pt x="4537" y="1938"/>
                    <a:pt x="4273" y="3090"/>
                    <a:pt x="4177" y="4266"/>
                  </a:cubicBezTo>
                  <a:cubicBezTo>
                    <a:pt x="2689" y="4386"/>
                    <a:pt x="1009" y="4602"/>
                    <a:pt x="169" y="5802"/>
                  </a:cubicBezTo>
                  <a:cubicBezTo>
                    <a:pt x="49" y="5922"/>
                    <a:pt x="1" y="6090"/>
                    <a:pt x="25" y="6258"/>
                  </a:cubicBezTo>
                  <a:cubicBezTo>
                    <a:pt x="73" y="6450"/>
                    <a:pt x="217" y="6618"/>
                    <a:pt x="385" y="6714"/>
                  </a:cubicBezTo>
                  <a:cubicBezTo>
                    <a:pt x="1345" y="7314"/>
                    <a:pt x="2449" y="7626"/>
                    <a:pt x="3577" y="7650"/>
                  </a:cubicBezTo>
                  <a:lnTo>
                    <a:pt x="3361" y="10531"/>
                  </a:lnTo>
                  <a:cubicBezTo>
                    <a:pt x="3313" y="11227"/>
                    <a:pt x="3409" y="12139"/>
                    <a:pt x="4081" y="12331"/>
                  </a:cubicBezTo>
                  <a:cubicBezTo>
                    <a:pt x="4159" y="12352"/>
                    <a:pt x="4236" y="12362"/>
                    <a:pt x="4312" y="12362"/>
                  </a:cubicBezTo>
                  <a:cubicBezTo>
                    <a:pt x="4755" y="12362"/>
                    <a:pt x="5166" y="12034"/>
                    <a:pt x="5473" y="11707"/>
                  </a:cubicBezTo>
                  <a:cubicBezTo>
                    <a:pt x="6121" y="11059"/>
                    <a:pt x="6674" y="10315"/>
                    <a:pt x="7178" y="9547"/>
                  </a:cubicBezTo>
                  <a:cubicBezTo>
                    <a:pt x="7874" y="10147"/>
                    <a:pt x="8618" y="10675"/>
                    <a:pt x="9434" y="11131"/>
                  </a:cubicBezTo>
                  <a:cubicBezTo>
                    <a:pt x="9734" y="11289"/>
                    <a:pt x="10097" y="11437"/>
                    <a:pt x="10434" y="11437"/>
                  </a:cubicBezTo>
                  <a:cubicBezTo>
                    <a:pt x="10608" y="11437"/>
                    <a:pt x="10775" y="11397"/>
                    <a:pt x="10922" y="11299"/>
                  </a:cubicBezTo>
                  <a:cubicBezTo>
                    <a:pt x="11522" y="10915"/>
                    <a:pt x="11354" y="10027"/>
                    <a:pt x="11090" y="9379"/>
                  </a:cubicBezTo>
                  <a:lnTo>
                    <a:pt x="10034" y="6666"/>
                  </a:lnTo>
                  <a:cubicBezTo>
                    <a:pt x="11114" y="6330"/>
                    <a:pt x="12074" y="5706"/>
                    <a:pt x="12794" y="4842"/>
                  </a:cubicBezTo>
                  <a:cubicBezTo>
                    <a:pt x="12938" y="4698"/>
                    <a:pt x="13034" y="4506"/>
                    <a:pt x="13010" y="4314"/>
                  </a:cubicBezTo>
                  <a:cubicBezTo>
                    <a:pt x="12986" y="4146"/>
                    <a:pt x="12866" y="4002"/>
                    <a:pt x="12746" y="3906"/>
                  </a:cubicBezTo>
                  <a:cubicBezTo>
                    <a:pt x="12158" y="3462"/>
                    <a:pt x="11450" y="3312"/>
                    <a:pt x="10706" y="3312"/>
                  </a:cubicBezTo>
                  <a:cubicBezTo>
                    <a:pt x="9962" y="3312"/>
                    <a:pt x="9182" y="3462"/>
                    <a:pt x="8450" y="3618"/>
                  </a:cubicBezTo>
                  <a:cubicBezTo>
                    <a:pt x="8018" y="2538"/>
                    <a:pt x="7442" y="1506"/>
                    <a:pt x="6722" y="570"/>
                  </a:cubicBezTo>
                  <a:cubicBezTo>
                    <a:pt x="6510" y="295"/>
                    <a:pt x="6205" y="1"/>
                    <a:pt x="5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939075" y="933588"/>
              <a:ext cx="85225" cy="92425"/>
            </a:xfrm>
            <a:custGeom>
              <a:avLst/>
              <a:gdLst/>
              <a:ahLst/>
              <a:cxnLst/>
              <a:rect l="l" t="t" r="r" b="b"/>
              <a:pathLst>
                <a:path w="3409" h="3697" extrusionOk="0">
                  <a:moveTo>
                    <a:pt x="1657" y="0"/>
                  </a:moveTo>
                  <a:cubicBezTo>
                    <a:pt x="1465" y="0"/>
                    <a:pt x="1321" y="648"/>
                    <a:pt x="1297" y="1512"/>
                  </a:cubicBezTo>
                  <a:cubicBezTo>
                    <a:pt x="553" y="1560"/>
                    <a:pt x="1" y="1704"/>
                    <a:pt x="1" y="1872"/>
                  </a:cubicBezTo>
                  <a:cubicBezTo>
                    <a:pt x="1" y="2040"/>
                    <a:pt x="553" y="2184"/>
                    <a:pt x="1297" y="2208"/>
                  </a:cubicBezTo>
                  <a:cubicBezTo>
                    <a:pt x="1321" y="3048"/>
                    <a:pt x="1465" y="3696"/>
                    <a:pt x="1633" y="3696"/>
                  </a:cubicBezTo>
                  <a:cubicBezTo>
                    <a:pt x="1825" y="3696"/>
                    <a:pt x="1969" y="3072"/>
                    <a:pt x="1993" y="2208"/>
                  </a:cubicBezTo>
                  <a:cubicBezTo>
                    <a:pt x="2809" y="2160"/>
                    <a:pt x="3409" y="1992"/>
                    <a:pt x="3409" y="1824"/>
                  </a:cubicBezTo>
                  <a:cubicBezTo>
                    <a:pt x="3409" y="1632"/>
                    <a:pt x="2809" y="1512"/>
                    <a:pt x="1993" y="1488"/>
                  </a:cubicBezTo>
                  <a:cubicBezTo>
                    <a:pt x="1969" y="648"/>
                    <a:pt x="1825" y="0"/>
                    <a:pt x="1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246450" y="666013"/>
              <a:ext cx="85250" cy="93025"/>
            </a:xfrm>
            <a:custGeom>
              <a:avLst/>
              <a:gdLst/>
              <a:ahLst/>
              <a:cxnLst/>
              <a:rect l="l" t="t" r="r" b="b"/>
              <a:pathLst>
                <a:path w="3410" h="3721" extrusionOk="0">
                  <a:moveTo>
                    <a:pt x="1633" y="0"/>
                  </a:moveTo>
                  <a:cubicBezTo>
                    <a:pt x="1465" y="0"/>
                    <a:pt x="1321" y="672"/>
                    <a:pt x="1273" y="1536"/>
                  </a:cubicBezTo>
                  <a:cubicBezTo>
                    <a:pt x="553" y="1584"/>
                    <a:pt x="1" y="1728"/>
                    <a:pt x="1" y="1896"/>
                  </a:cubicBezTo>
                  <a:cubicBezTo>
                    <a:pt x="1" y="2064"/>
                    <a:pt x="553" y="2208"/>
                    <a:pt x="1273" y="2232"/>
                  </a:cubicBezTo>
                  <a:cubicBezTo>
                    <a:pt x="1321" y="3072"/>
                    <a:pt x="1465" y="3720"/>
                    <a:pt x="1633" y="3720"/>
                  </a:cubicBezTo>
                  <a:cubicBezTo>
                    <a:pt x="1825" y="3720"/>
                    <a:pt x="1969" y="3072"/>
                    <a:pt x="1993" y="2232"/>
                  </a:cubicBezTo>
                  <a:cubicBezTo>
                    <a:pt x="2785" y="2184"/>
                    <a:pt x="3409" y="2016"/>
                    <a:pt x="3409" y="1848"/>
                  </a:cubicBezTo>
                  <a:cubicBezTo>
                    <a:pt x="3409" y="1656"/>
                    <a:pt x="2785" y="1536"/>
                    <a:pt x="1993" y="1512"/>
                  </a:cubicBezTo>
                  <a:cubicBezTo>
                    <a:pt x="1969" y="648"/>
                    <a:pt x="1801" y="0"/>
                    <a:pt x="1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852250" y="979800"/>
              <a:ext cx="197450" cy="197450"/>
            </a:xfrm>
            <a:custGeom>
              <a:avLst/>
              <a:gdLst/>
              <a:ahLst/>
              <a:cxnLst/>
              <a:rect l="l" t="t" r="r" b="b"/>
              <a:pathLst>
                <a:path w="7898" h="7898" extrusionOk="0">
                  <a:moveTo>
                    <a:pt x="3937" y="1"/>
                  </a:moveTo>
                  <a:cubicBezTo>
                    <a:pt x="3793" y="1"/>
                    <a:pt x="3673" y="1465"/>
                    <a:pt x="3649" y="3385"/>
                  </a:cubicBezTo>
                  <a:cubicBezTo>
                    <a:pt x="2592" y="2350"/>
                    <a:pt x="1754" y="1580"/>
                    <a:pt x="1601" y="1580"/>
                  </a:cubicBezTo>
                  <a:cubicBezTo>
                    <a:pt x="1594" y="1580"/>
                    <a:pt x="1589" y="1582"/>
                    <a:pt x="1585" y="1585"/>
                  </a:cubicBezTo>
                  <a:cubicBezTo>
                    <a:pt x="1465" y="1681"/>
                    <a:pt x="2137" y="2593"/>
                    <a:pt x="3145" y="3673"/>
                  </a:cubicBezTo>
                  <a:cubicBezTo>
                    <a:pt x="1345" y="3697"/>
                    <a:pt x="1" y="3793"/>
                    <a:pt x="1" y="3937"/>
                  </a:cubicBezTo>
                  <a:cubicBezTo>
                    <a:pt x="1" y="4081"/>
                    <a:pt x="1489" y="4201"/>
                    <a:pt x="3433" y="4225"/>
                  </a:cubicBezTo>
                  <a:cubicBezTo>
                    <a:pt x="2521" y="5401"/>
                    <a:pt x="1849" y="6313"/>
                    <a:pt x="1945" y="6409"/>
                  </a:cubicBezTo>
                  <a:cubicBezTo>
                    <a:pt x="1949" y="6415"/>
                    <a:pt x="1957" y="6418"/>
                    <a:pt x="1967" y="6418"/>
                  </a:cubicBezTo>
                  <a:cubicBezTo>
                    <a:pt x="2112" y="6418"/>
                    <a:pt x="2817" y="5769"/>
                    <a:pt x="3649" y="4825"/>
                  </a:cubicBezTo>
                  <a:cubicBezTo>
                    <a:pt x="3673" y="6577"/>
                    <a:pt x="3793" y="7897"/>
                    <a:pt x="3937" y="7897"/>
                  </a:cubicBezTo>
                  <a:cubicBezTo>
                    <a:pt x="4081" y="7897"/>
                    <a:pt x="4177" y="6529"/>
                    <a:pt x="4225" y="4729"/>
                  </a:cubicBezTo>
                  <a:cubicBezTo>
                    <a:pt x="5234" y="5671"/>
                    <a:pt x="6097" y="6299"/>
                    <a:pt x="6264" y="6299"/>
                  </a:cubicBezTo>
                  <a:cubicBezTo>
                    <a:pt x="6276" y="6299"/>
                    <a:pt x="6285" y="6296"/>
                    <a:pt x="6289" y="6289"/>
                  </a:cubicBezTo>
                  <a:cubicBezTo>
                    <a:pt x="6385" y="6193"/>
                    <a:pt x="5593" y="5329"/>
                    <a:pt x="4489" y="4225"/>
                  </a:cubicBezTo>
                  <a:cubicBezTo>
                    <a:pt x="6433" y="4225"/>
                    <a:pt x="7897" y="4105"/>
                    <a:pt x="7897" y="3961"/>
                  </a:cubicBezTo>
                  <a:cubicBezTo>
                    <a:pt x="7897" y="3817"/>
                    <a:pt x="6481" y="3697"/>
                    <a:pt x="4633" y="3673"/>
                  </a:cubicBezTo>
                  <a:cubicBezTo>
                    <a:pt x="5497" y="2521"/>
                    <a:pt x="6049" y="1561"/>
                    <a:pt x="5929" y="1489"/>
                  </a:cubicBezTo>
                  <a:cubicBezTo>
                    <a:pt x="5925" y="1486"/>
                    <a:pt x="5920" y="1484"/>
                    <a:pt x="5913" y="1484"/>
                  </a:cubicBezTo>
                  <a:cubicBezTo>
                    <a:pt x="5770" y="1484"/>
                    <a:pt x="5075" y="2232"/>
                    <a:pt x="4225" y="3265"/>
                  </a:cubicBezTo>
                  <a:cubicBezTo>
                    <a:pt x="4201" y="1417"/>
                    <a:pt x="4081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986675" y="1361775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3"/>
          <p:cNvGrpSpPr/>
          <p:nvPr/>
        </p:nvGrpSpPr>
        <p:grpSpPr>
          <a:xfrm>
            <a:off x="-281539" y="-161496"/>
            <a:ext cx="2074700" cy="1716650"/>
            <a:chOff x="-281539" y="-161496"/>
            <a:chExt cx="2074700" cy="1716650"/>
          </a:xfrm>
        </p:grpSpPr>
        <p:sp>
          <p:nvSpPr>
            <p:cNvPr id="36" name="Google Shape;36;p3"/>
            <p:cNvSpPr/>
            <p:nvPr/>
          </p:nvSpPr>
          <p:spPr>
            <a:xfrm>
              <a:off x="-281539" y="-161496"/>
              <a:ext cx="1998500" cy="1716650"/>
            </a:xfrm>
            <a:custGeom>
              <a:avLst/>
              <a:gdLst/>
              <a:ahLst/>
              <a:cxnLst/>
              <a:rect l="l" t="t" r="r" b="b"/>
              <a:pathLst>
                <a:path w="79940" h="68666" extrusionOk="0">
                  <a:moveTo>
                    <a:pt x="70279" y="2103"/>
                  </a:moveTo>
                  <a:cubicBezTo>
                    <a:pt x="82307" y="3033"/>
                    <a:pt x="80617" y="8975"/>
                    <a:pt x="78254" y="11672"/>
                  </a:cubicBezTo>
                  <a:cubicBezTo>
                    <a:pt x="75891" y="14369"/>
                    <a:pt x="61749" y="14299"/>
                    <a:pt x="56100" y="18286"/>
                  </a:cubicBezTo>
                  <a:cubicBezTo>
                    <a:pt x="50451" y="22273"/>
                    <a:pt x="49442" y="31647"/>
                    <a:pt x="44362" y="35595"/>
                  </a:cubicBezTo>
                  <a:cubicBezTo>
                    <a:pt x="39282" y="39543"/>
                    <a:pt x="30473" y="36991"/>
                    <a:pt x="25622" y="41975"/>
                  </a:cubicBezTo>
                  <a:cubicBezTo>
                    <a:pt x="20771" y="46959"/>
                    <a:pt x="18911" y="62176"/>
                    <a:pt x="15256" y="65499"/>
                  </a:cubicBezTo>
                  <a:cubicBezTo>
                    <a:pt x="11601" y="68822"/>
                    <a:pt x="5222" y="71813"/>
                    <a:pt x="3693" y="61911"/>
                  </a:cubicBezTo>
                  <a:cubicBezTo>
                    <a:pt x="2165" y="52010"/>
                    <a:pt x="-5013" y="16058"/>
                    <a:pt x="6085" y="6090"/>
                  </a:cubicBezTo>
                  <a:cubicBezTo>
                    <a:pt x="17183" y="-3878"/>
                    <a:pt x="58251" y="1173"/>
                    <a:pt x="70279" y="2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-205339" y="-161496"/>
              <a:ext cx="1998500" cy="1716650"/>
            </a:xfrm>
            <a:custGeom>
              <a:avLst/>
              <a:gdLst/>
              <a:ahLst/>
              <a:cxnLst/>
              <a:rect l="l" t="t" r="r" b="b"/>
              <a:pathLst>
                <a:path w="79940" h="68666" extrusionOk="0">
                  <a:moveTo>
                    <a:pt x="70279" y="2103"/>
                  </a:moveTo>
                  <a:cubicBezTo>
                    <a:pt x="82307" y="3033"/>
                    <a:pt x="80617" y="8975"/>
                    <a:pt x="78254" y="11672"/>
                  </a:cubicBezTo>
                  <a:cubicBezTo>
                    <a:pt x="75891" y="14369"/>
                    <a:pt x="61749" y="14299"/>
                    <a:pt x="56100" y="18286"/>
                  </a:cubicBezTo>
                  <a:cubicBezTo>
                    <a:pt x="50451" y="22273"/>
                    <a:pt x="49442" y="31647"/>
                    <a:pt x="44362" y="35595"/>
                  </a:cubicBezTo>
                  <a:cubicBezTo>
                    <a:pt x="39282" y="39543"/>
                    <a:pt x="30473" y="36991"/>
                    <a:pt x="25622" y="41975"/>
                  </a:cubicBezTo>
                  <a:cubicBezTo>
                    <a:pt x="20771" y="46959"/>
                    <a:pt x="18911" y="62176"/>
                    <a:pt x="15256" y="65499"/>
                  </a:cubicBezTo>
                  <a:cubicBezTo>
                    <a:pt x="11601" y="68822"/>
                    <a:pt x="5222" y="71813"/>
                    <a:pt x="3693" y="61911"/>
                  </a:cubicBezTo>
                  <a:cubicBezTo>
                    <a:pt x="2165" y="52010"/>
                    <a:pt x="-5013" y="16058"/>
                    <a:pt x="6085" y="6090"/>
                  </a:cubicBezTo>
                  <a:cubicBezTo>
                    <a:pt x="17183" y="-3878"/>
                    <a:pt x="58251" y="1173"/>
                    <a:pt x="70279" y="210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000" y="1245675"/>
            <a:ext cx="77040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033603" y="-145297"/>
            <a:ext cx="2732950" cy="2111475"/>
            <a:chOff x="7033603" y="-145297"/>
            <a:chExt cx="2732950" cy="2111475"/>
          </a:xfrm>
        </p:grpSpPr>
        <p:grpSp>
          <p:nvGrpSpPr>
            <p:cNvPr id="42" name="Google Shape;42;p4"/>
            <p:cNvGrpSpPr/>
            <p:nvPr/>
          </p:nvGrpSpPr>
          <p:grpSpPr>
            <a:xfrm>
              <a:off x="7033603" y="-145297"/>
              <a:ext cx="2732950" cy="2111475"/>
              <a:chOff x="7033603" y="-145297"/>
              <a:chExt cx="2732950" cy="2111475"/>
            </a:xfrm>
          </p:grpSpPr>
          <p:sp>
            <p:nvSpPr>
              <p:cNvPr id="43" name="Google Shape;43;p4"/>
              <p:cNvSpPr/>
              <p:nvPr/>
            </p:nvSpPr>
            <p:spPr>
              <a:xfrm>
                <a:off x="7033603" y="-145297"/>
                <a:ext cx="2656750" cy="2111475"/>
              </a:xfrm>
              <a:custGeom>
                <a:avLst/>
                <a:gdLst/>
                <a:ahLst/>
                <a:cxnLst/>
                <a:rect l="l" t="t" r="r" b="b"/>
                <a:pathLst>
                  <a:path w="106270" h="84459" extrusionOk="0">
                    <a:moveTo>
                      <a:pt x="10925" y="2869"/>
                    </a:moveTo>
                    <a:cubicBezTo>
                      <a:pt x="-4359" y="4373"/>
                      <a:pt x="-705" y="13966"/>
                      <a:pt x="4545" y="16425"/>
                    </a:cubicBezTo>
                    <a:cubicBezTo>
                      <a:pt x="9795" y="18884"/>
                      <a:pt x="35579" y="12836"/>
                      <a:pt x="42424" y="17621"/>
                    </a:cubicBezTo>
                    <a:cubicBezTo>
                      <a:pt x="49269" y="22406"/>
                      <a:pt x="41095" y="39285"/>
                      <a:pt x="45614" y="45133"/>
                    </a:cubicBezTo>
                    <a:cubicBezTo>
                      <a:pt x="50133" y="50981"/>
                      <a:pt x="64022" y="46726"/>
                      <a:pt x="69537" y="52709"/>
                    </a:cubicBezTo>
                    <a:cubicBezTo>
                      <a:pt x="75053" y="58693"/>
                      <a:pt x="73191" y="77194"/>
                      <a:pt x="78707" y="81034"/>
                    </a:cubicBezTo>
                    <a:cubicBezTo>
                      <a:pt x="84223" y="84874"/>
                      <a:pt x="99707" y="88019"/>
                      <a:pt x="102631" y="75747"/>
                    </a:cubicBezTo>
                    <a:cubicBezTo>
                      <a:pt x="105555" y="63475"/>
                      <a:pt x="111535" y="19548"/>
                      <a:pt x="96251" y="7402"/>
                    </a:cubicBezTo>
                    <a:cubicBezTo>
                      <a:pt x="80967" y="-4744"/>
                      <a:pt x="26209" y="1365"/>
                      <a:pt x="10925" y="28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44" name="Google Shape;44;p4"/>
              <p:cNvSpPr/>
              <p:nvPr/>
            </p:nvSpPr>
            <p:spPr>
              <a:xfrm>
                <a:off x="7109803" y="-145297"/>
                <a:ext cx="2656750" cy="2111475"/>
              </a:xfrm>
              <a:custGeom>
                <a:avLst/>
                <a:gdLst/>
                <a:ahLst/>
                <a:cxnLst/>
                <a:rect l="l" t="t" r="r" b="b"/>
                <a:pathLst>
                  <a:path w="106270" h="84459" extrusionOk="0">
                    <a:moveTo>
                      <a:pt x="10925" y="2869"/>
                    </a:moveTo>
                    <a:cubicBezTo>
                      <a:pt x="-4359" y="4373"/>
                      <a:pt x="-705" y="13966"/>
                      <a:pt x="4545" y="16425"/>
                    </a:cubicBezTo>
                    <a:cubicBezTo>
                      <a:pt x="9795" y="18884"/>
                      <a:pt x="35579" y="12836"/>
                      <a:pt x="42424" y="17621"/>
                    </a:cubicBezTo>
                    <a:cubicBezTo>
                      <a:pt x="49269" y="22406"/>
                      <a:pt x="41095" y="39285"/>
                      <a:pt x="45614" y="45133"/>
                    </a:cubicBezTo>
                    <a:cubicBezTo>
                      <a:pt x="50133" y="50981"/>
                      <a:pt x="64022" y="46726"/>
                      <a:pt x="69537" y="52709"/>
                    </a:cubicBezTo>
                    <a:cubicBezTo>
                      <a:pt x="75053" y="58693"/>
                      <a:pt x="73191" y="77194"/>
                      <a:pt x="78707" y="81034"/>
                    </a:cubicBezTo>
                    <a:cubicBezTo>
                      <a:pt x="84223" y="84874"/>
                      <a:pt x="99707" y="88019"/>
                      <a:pt x="102631" y="75747"/>
                    </a:cubicBezTo>
                    <a:cubicBezTo>
                      <a:pt x="105555" y="63475"/>
                      <a:pt x="111535" y="19548"/>
                      <a:pt x="96251" y="7402"/>
                    </a:cubicBezTo>
                    <a:cubicBezTo>
                      <a:pt x="80967" y="-4744"/>
                      <a:pt x="26209" y="1365"/>
                      <a:pt x="10925" y="2869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5" name="Google Shape;45;p4"/>
            <p:cNvSpPr/>
            <p:nvPr/>
          </p:nvSpPr>
          <p:spPr>
            <a:xfrm>
              <a:off x="8534725" y="587588"/>
              <a:ext cx="216050" cy="212625"/>
            </a:xfrm>
            <a:custGeom>
              <a:avLst/>
              <a:gdLst/>
              <a:ahLst/>
              <a:cxnLst/>
              <a:rect l="l" t="t" r="r" b="b"/>
              <a:pathLst>
                <a:path w="8642" h="8505" extrusionOk="0">
                  <a:moveTo>
                    <a:pt x="5208" y="0"/>
                  </a:moveTo>
                  <a:cubicBezTo>
                    <a:pt x="4995" y="0"/>
                    <a:pt x="4790" y="157"/>
                    <a:pt x="4633" y="314"/>
                  </a:cubicBezTo>
                  <a:cubicBezTo>
                    <a:pt x="4057" y="890"/>
                    <a:pt x="3577" y="1514"/>
                    <a:pt x="3169" y="2210"/>
                  </a:cubicBezTo>
                  <a:cubicBezTo>
                    <a:pt x="2567" y="1994"/>
                    <a:pt x="1896" y="1768"/>
                    <a:pt x="1264" y="1768"/>
                  </a:cubicBezTo>
                  <a:cubicBezTo>
                    <a:pt x="913" y="1768"/>
                    <a:pt x="573" y="1838"/>
                    <a:pt x="265" y="2018"/>
                  </a:cubicBezTo>
                  <a:cubicBezTo>
                    <a:pt x="145" y="2066"/>
                    <a:pt x="73" y="2138"/>
                    <a:pt x="25" y="2258"/>
                  </a:cubicBezTo>
                  <a:cubicBezTo>
                    <a:pt x="1" y="2378"/>
                    <a:pt x="49" y="2522"/>
                    <a:pt x="145" y="2642"/>
                  </a:cubicBezTo>
                  <a:cubicBezTo>
                    <a:pt x="553" y="3290"/>
                    <a:pt x="1129" y="3818"/>
                    <a:pt x="1825" y="4130"/>
                  </a:cubicBezTo>
                  <a:lnTo>
                    <a:pt x="865" y="5859"/>
                  </a:lnTo>
                  <a:cubicBezTo>
                    <a:pt x="625" y="6267"/>
                    <a:pt x="433" y="6867"/>
                    <a:pt x="793" y="7179"/>
                  </a:cubicBezTo>
                  <a:cubicBezTo>
                    <a:pt x="920" y="7284"/>
                    <a:pt x="1070" y="7325"/>
                    <a:pt x="1226" y="7325"/>
                  </a:cubicBezTo>
                  <a:cubicBezTo>
                    <a:pt x="1426" y="7325"/>
                    <a:pt x="1637" y="7259"/>
                    <a:pt x="1825" y="7179"/>
                  </a:cubicBezTo>
                  <a:cubicBezTo>
                    <a:pt x="2425" y="6963"/>
                    <a:pt x="2977" y="6675"/>
                    <a:pt x="3505" y="6339"/>
                  </a:cubicBezTo>
                  <a:cubicBezTo>
                    <a:pt x="3745" y="6891"/>
                    <a:pt x="4081" y="7443"/>
                    <a:pt x="4441" y="7947"/>
                  </a:cubicBezTo>
                  <a:cubicBezTo>
                    <a:pt x="4641" y="8236"/>
                    <a:pt x="4924" y="8504"/>
                    <a:pt x="5250" y="8504"/>
                  </a:cubicBezTo>
                  <a:cubicBezTo>
                    <a:pt x="5276" y="8504"/>
                    <a:pt x="5303" y="8502"/>
                    <a:pt x="5329" y="8499"/>
                  </a:cubicBezTo>
                  <a:cubicBezTo>
                    <a:pt x="5809" y="8427"/>
                    <a:pt x="5953" y="7827"/>
                    <a:pt x="5977" y="7347"/>
                  </a:cubicBezTo>
                  <a:cubicBezTo>
                    <a:pt x="6025" y="6699"/>
                    <a:pt x="6073" y="6027"/>
                    <a:pt x="6097" y="5379"/>
                  </a:cubicBezTo>
                  <a:cubicBezTo>
                    <a:pt x="6270" y="5400"/>
                    <a:pt x="6443" y="5411"/>
                    <a:pt x="6615" y="5411"/>
                  </a:cubicBezTo>
                  <a:cubicBezTo>
                    <a:pt x="7207" y="5411"/>
                    <a:pt x="7790" y="5284"/>
                    <a:pt x="8330" y="5043"/>
                  </a:cubicBezTo>
                  <a:cubicBezTo>
                    <a:pt x="8474" y="4995"/>
                    <a:pt x="8570" y="4899"/>
                    <a:pt x="8642" y="4778"/>
                  </a:cubicBezTo>
                  <a:cubicBezTo>
                    <a:pt x="8642" y="4658"/>
                    <a:pt x="8618" y="4538"/>
                    <a:pt x="8570" y="4442"/>
                  </a:cubicBezTo>
                  <a:cubicBezTo>
                    <a:pt x="8113" y="3554"/>
                    <a:pt x="6985" y="3242"/>
                    <a:pt x="6001" y="3050"/>
                  </a:cubicBezTo>
                  <a:cubicBezTo>
                    <a:pt x="6025" y="2234"/>
                    <a:pt x="5977" y="1442"/>
                    <a:pt x="5809" y="650"/>
                  </a:cubicBezTo>
                  <a:cubicBezTo>
                    <a:pt x="5737" y="386"/>
                    <a:pt x="5617" y="98"/>
                    <a:pt x="5353" y="26"/>
                  </a:cubicBezTo>
                  <a:cubicBezTo>
                    <a:pt x="5305" y="8"/>
                    <a:pt x="5256" y="0"/>
                    <a:pt x="5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458986" y="1470250"/>
              <a:ext cx="85225" cy="93050"/>
            </a:xfrm>
            <a:custGeom>
              <a:avLst/>
              <a:gdLst/>
              <a:ahLst/>
              <a:cxnLst/>
              <a:rect l="l" t="t" r="r" b="b"/>
              <a:pathLst>
                <a:path w="3409" h="3722" extrusionOk="0">
                  <a:moveTo>
                    <a:pt x="1632" y="1"/>
                  </a:moveTo>
                  <a:cubicBezTo>
                    <a:pt x="1464" y="1"/>
                    <a:pt x="1320" y="673"/>
                    <a:pt x="1296" y="1537"/>
                  </a:cubicBezTo>
                  <a:cubicBezTo>
                    <a:pt x="552" y="1585"/>
                    <a:pt x="0" y="1729"/>
                    <a:pt x="0" y="1897"/>
                  </a:cubicBezTo>
                  <a:cubicBezTo>
                    <a:pt x="24" y="2065"/>
                    <a:pt x="552" y="2209"/>
                    <a:pt x="1296" y="2233"/>
                  </a:cubicBezTo>
                  <a:cubicBezTo>
                    <a:pt x="1320" y="3073"/>
                    <a:pt x="1464" y="3721"/>
                    <a:pt x="1632" y="3721"/>
                  </a:cubicBezTo>
                  <a:cubicBezTo>
                    <a:pt x="1824" y="3721"/>
                    <a:pt x="1968" y="3073"/>
                    <a:pt x="1992" y="2233"/>
                  </a:cubicBezTo>
                  <a:cubicBezTo>
                    <a:pt x="2808" y="2185"/>
                    <a:pt x="3408" y="2017"/>
                    <a:pt x="3408" y="1849"/>
                  </a:cubicBezTo>
                  <a:cubicBezTo>
                    <a:pt x="3408" y="1657"/>
                    <a:pt x="2808" y="1537"/>
                    <a:pt x="1992" y="1513"/>
                  </a:cubicBezTo>
                  <a:cubicBezTo>
                    <a:pt x="1968" y="649"/>
                    <a:pt x="1824" y="1"/>
                    <a:pt x="1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7643300" y="441275"/>
              <a:ext cx="197450" cy="197450"/>
            </a:xfrm>
            <a:custGeom>
              <a:avLst/>
              <a:gdLst/>
              <a:ahLst/>
              <a:cxnLst/>
              <a:rect l="l" t="t" r="r" b="b"/>
              <a:pathLst>
                <a:path w="7898" h="7898" extrusionOk="0">
                  <a:moveTo>
                    <a:pt x="3937" y="1"/>
                  </a:moveTo>
                  <a:cubicBezTo>
                    <a:pt x="3793" y="1"/>
                    <a:pt x="3673" y="1465"/>
                    <a:pt x="3649" y="3385"/>
                  </a:cubicBezTo>
                  <a:cubicBezTo>
                    <a:pt x="2592" y="2350"/>
                    <a:pt x="1754" y="1580"/>
                    <a:pt x="1601" y="1580"/>
                  </a:cubicBezTo>
                  <a:cubicBezTo>
                    <a:pt x="1594" y="1580"/>
                    <a:pt x="1589" y="1582"/>
                    <a:pt x="1585" y="1585"/>
                  </a:cubicBezTo>
                  <a:cubicBezTo>
                    <a:pt x="1465" y="1681"/>
                    <a:pt x="2137" y="2593"/>
                    <a:pt x="3145" y="3673"/>
                  </a:cubicBezTo>
                  <a:cubicBezTo>
                    <a:pt x="1345" y="3697"/>
                    <a:pt x="1" y="3793"/>
                    <a:pt x="1" y="3937"/>
                  </a:cubicBezTo>
                  <a:cubicBezTo>
                    <a:pt x="1" y="4081"/>
                    <a:pt x="1489" y="4201"/>
                    <a:pt x="3433" y="4225"/>
                  </a:cubicBezTo>
                  <a:cubicBezTo>
                    <a:pt x="2521" y="5401"/>
                    <a:pt x="1849" y="6313"/>
                    <a:pt x="1945" y="6409"/>
                  </a:cubicBezTo>
                  <a:cubicBezTo>
                    <a:pt x="1949" y="6415"/>
                    <a:pt x="1957" y="6418"/>
                    <a:pt x="1967" y="6418"/>
                  </a:cubicBezTo>
                  <a:cubicBezTo>
                    <a:pt x="2112" y="6418"/>
                    <a:pt x="2817" y="5769"/>
                    <a:pt x="3649" y="4825"/>
                  </a:cubicBezTo>
                  <a:cubicBezTo>
                    <a:pt x="3673" y="6577"/>
                    <a:pt x="3793" y="7897"/>
                    <a:pt x="3937" y="7897"/>
                  </a:cubicBezTo>
                  <a:cubicBezTo>
                    <a:pt x="4081" y="7897"/>
                    <a:pt x="4177" y="6529"/>
                    <a:pt x="4225" y="4729"/>
                  </a:cubicBezTo>
                  <a:cubicBezTo>
                    <a:pt x="5234" y="5671"/>
                    <a:pt x="6097" y="6299"/>
                    <a:pt x="6264" y="6299"/>
                  </a:cubicBezTo>
                  <a:cubicBezTo>
                    <a:pt x="6276" y="6299"/>
                    <a:pt x="6285" y="6296"/>
                    <a:pt x="6289" y="6289"/>
                  </a:cubicBezTo>
                  <a:cubicBezTo>
                    <a:pt x="6385" y="6193"/>
                    <a:pt x="5593" y="5329"/>
                    <a:pt x="4489" y="4225"/>
                  </a:cubicBezTo>
                  <a:cubicBezTo>
                    <a:pt x="6433" y="4225"/>
                    <a:pt x="7897" y="4105"/>
                    <a:pt x="7897" y="3961"/>
                  </a:cubicBezTo>
                  <a:cubicBezTo>
                    <a:pt x="7897" y="3817"/>
                    <a:pt x="6481" y="3697"/>
                    <a:pt x="4633" y="3673"/>
                  </a:cubicBezTo>
                  <a:cubicBezTo>
                    <a:pt x="5497" y="2521"/>
                    <a:pt x="6049" y="1561"/>
                    <a:pt x="5929" y="1489"/>
                  </a:cubicBezTo>
                  <a:cubicBezTo>
                    <a:pt x="5925" y="1486"/>
                    <a:pt x="5920" y="1484"/>
                    <a:pt x="5913" y="1484"/>
                  </a:cubicBezTo>
                  <a:cubicBezTo>
                    <a:pt x="5770" y="1484"/>
                    <a:pt x="5075" y="2232"/>
                    <a:pt x="4225" y="3265"/>
                  </a:cubicBezTo>
                  <a:cubicBezTo>
                    <a:pt x="4201" y="1417"/>
                    <a:pt x="4081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-608856" y="-285850"/>
            <a:ext cx="10361713" cy="5867600"/>
            <a:chOff x="-570756" y="-285850"/>
            <a:chExt cx="10361713" cy="5867600"/>
          </a:xfrm>
        </p:grpSpPr>
        <p:grpSp>
          <p:nvGrpSpPr>
            <p:cNvPr id="50" name="Google Shape;50;p5"/>
            <p:cNvGrpSpPr/>
            <p:nvPr/>
          </p:nvGrpSpPr>
          <p:grpSpPr>
            <a:xfrm>
              <a:off x="-570756" y="-285850"/>
              <a:ext cx="10285513" cy="5867600"/>
              <a:chOff x="-570756" y="-285850"/>
              <a:chExt cx="10285513" cy="5867600"/>
            </a:xfrm>
          </p:grpSpPr>
          <p:sp>
            <p:nvSpPr>
              <p:cNvPr id="51" name="Google Shape;51;p5"/>
              <p:cNvSpPr/>
              <p:nvPr/>
            </p:nvSpPr>
            <p:spPr>
              <a:xfrm>
                <a:off x="7151431" y="-285850"/>
                <a:ext cx="2563325" cy="1921875"/>
              </a:xfrm>
              <a:custGeom>
                <a:avLst/>
                <a:gdLst/>
                <a:ahLst/>
                <a:cxnLst/>
                <a:rect l="l" t="t" r="r" b="b"/>
                <a:pathLst>
                  <a:path w="102533" h="76875" extrusionOk="0">
                    <a:moveTo>
                      <a:pt x="10633" y="1370"/>
                    </a:moveTo>
                    <a:cubicBezTo>
                      <a:pt x="-3889" y="3002"/>
                      <a:pt x="-598" y="14243"/>
                      <a:pt x="3456" y="17716"/>
                    </a:cubicBezTo>
                    <a:cubicBezTo>
                      <a:pt x="7510" y="21189"/>
                      <a:pt x="29440" y="15810"/>
                      <a:pt x="34955" y="22207"/>
                    </a:cubicBezTo>
                    <a:cubicBezTo>
                      <a:pt x="40471" y="28604"/>
                      <a:pt x="31499" y="50065"/>
                      <a:pt x="36549" y="56098"/>
                    </a:cubicBezTo>
                    <a:cubicBezTo>
                      <a:pt x="41599" y="62131"/>
                      <a:pt x="57283" y="54962"/>
                      <a:pt x="65257" y="58403"/>
                    </a:cubicBezTo>
                    <a:cubicBezTo>
                      <a:pt x="73232" y="61844"/>
                      <a:pt x="78349" y="75930"/>
                      <a:pt x="84396" y="76744"/>
                    </a:cubicBezTo>
                    <a:cubicBezTo>
                      <a:pt x="90443" y="77558"/>
                      <a:pt x="100509" y="74759"/>
                      <a:pt x="101541" y="63289"/>
                    </a:cubicBezTo>
                    <a:cubicBezTo>
                      <a:pt x="102573" y="51819"/>
                      <a:pt x="105740" y="18245"/>
                      <a:pt x="90589" y="7925"/>
                    </a:cubicBezTo>
                    <a:cubicBezTo>
                      <a:pt x="75438" y="-2395"/>
                      <a:pt x="25155" y="-262"/>
                      <a:pt x="10633" y="13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52" name="Google Shape;52;p5"/>
              <p:cNvSpPr/>
              <p:nvPr/>
            </p:nvSpPr>
            <p:spPr>
              <a:xfrm rot="10800000">
                <a:off x="-570756" y="3659875"/>
                <a:ext cx="2563325" cy="1921875"/>
              </a:xfrm>
              <a:custGeom>
                <a:avLst/>
                <a:gdLst/>
                <a:ahLst/>
                <a:cxnLst/>
                <a:rect l="l" t="t" r="r" b="b"/>
                <a:pathLst>
                  <a:path w="102533" h="76875" extrusionOk="0">
                    <a:moveTo>
                      <a:pt x="10633" y="1370"/>
                    </a:moveTo>
                    <a:cubicBezTo>
                      <a:pt x="-3889" y="3002"/>
                      <a:pt x="-598" y="14243"/>
                      <a:pt x="3456" y="17716"/>
                    </a:cubicBezTo>
                    <a:cubicBezTo>
                      <a:pt x="7510" y="21189"/>
                      <a:pt x="29440" y="15810"/>
                      <a:pt x="34955" y="22207"/>
                    </a:cubicBezTo>
                    <a:cubicBezTo>
                      <a:pt x="40471" y="28604"/>
                      <a:pt x="31499" y="50065"/>
                      <a:pt x="36549" y="56098"/>
                    </a:cubicBezTo>
                    <a:cubicBezTo>
                      <a:pt x="41599" y="62131"/>
                      <a:pt x="57283" y="54962"/>
                      <a:pt x="65257" y="58403"/>
                    </a:cubicBezTo>
                    <a:cubicBezTo>
                      <a:pt x="73232" y="61844"/>
                      <a:pt x="78349" y="75930"/>
                      <a:pt x="84396" y="76744"/>
                    </a:cubicBezTo>
                    <a:cubicBezTo>
                      <a:pt x="90443" y="77558"/>
                      <a:pt x="100509" y="74759"/>
                      <a:pt x="101541" y="63289"/>
                    </a:cubicBezTo>
                    <a:cubicBezTo>
                      <a:pt x="102573" y="51819"/>
                      <a:pt x="105740" y="18245"/>
                      <a:pt x="90589" y="7925"/>
                    </a:cubicBezTo>
                    <a:cubicBezTo>
                      <a:pt x="75438" y="-2395"/>
                      <a:pt x="25155" y="-262"/>
                      <a:pt x="10633" y="13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  <p:grpSp>
          <p:nvGrpSpPr>
            <p:cNvPr id="53" name="Google Shape;53;p5"/>
            <p:cNvGrpSpPr/>
            <p:nvPr/>
          </p:nvGrpSpPr>
          <p:grpSpPr>
            <a:xfrm>
              <a:off x="-494556" y="-285850"/>
              <a:ext cx="10285513" cy="5867600"/>
              <a:chOff x="-570756" y="-285850"/>
              <a:chExt cx="10285513" cy="5867600"/>
            </a:xfrm>
          </p:grpSpPr>
          <p:sp>
            <p:nvSpPr>
              <p:cNvPr id="54" name="Google Shape;54;p5"/>
              <p:cNvSpPr/>
              <p:nvPr/>
            </p:nvSpPr>
            <p:spPr>
              <a:xfrm>
                <a:off x="7151431" y="-285850"/>
                <a:ext cx="2563325" cy="1921875"/>
              </a:xfrm>
              <a:custGeom>
                <a:avLst/>
                <a:gdLst/>
                <a:ahLst/>
                <a:cxnLst/>
                <a:rect l="l" t="t" r="r" b="b"/>
                <a:pathLst>
                  <a:path w="102533" h="76875" extrusionOk="0">
                    <a:moveTo>
                      <a:pt x="10633" y="1370"/>
                    </a:moveTo>
                    <a:cubicBezTo>
                      <a:pt x="-3889" y="3002"/>
                      <a:pt x="-598" y="14243"/>
                      <a:pt x="3456" y="17716"/>
                    </a:cubicBezTo>
                    <a:cubicBezTo>
                      <a:pt x="7510" y="21189"/>
                      <a:pt x="29440" y="15810"/>
                      <a:pt x="34955" y="22207"/>
                    </a:cubicBezTo>
                    <a:cubicBezTo>
                      <a:pt x="40471" y="28604"/>
                      <a:pt x="31499" y="50065"/>
                      <a:pt x="36549" y="56098"/>
                    </a:cubicBezTo>
                    <a:cubicBezTo>
                      <a:pt x="41599" y="62131"/>
                      <a:pt x="57283" y="54962"/>
                      <a:pt x="65257" y="58403"/>
                    </a:cubicBezTo>
                    <a:cubicBezTo>
                      <a:pt x="73232" y="61844"/>
                      <a:pt x="78349" y="75930"/>
                      <a:pt x="84396" y="76744"/>
                    </a:cubicBezTo>
                    <a:cubicBezTo>
                      <a:pt x="90443" y="77558"/>
                      <a:pt x="100509" y="74759"/>
                      <a:pt x="101541" y="63289"/>
                    </a:cubicBezTo>
                    <a:cubicBezTo>
                      <a:pt x="102573" y="51819"/>
                      <a:pt x="105740" y="18245"/>
                      <a:pt x="90589" y="7925"/>
                    </a:cubicBezTo>
                    <a:cubicBezTo>
                      <a:pt x="75438" y="-2395"/>
                      <a:pt x="25155" y="-262"/>
                      <a:pt x="10633" y="137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55" name="Google Shape;55;p5"/>
              <p:cNvSpPr/>
              <p:nvPr/>
            </p:nvSpPr>
            <p:spPr>
              <a:xfrm rot="10800000">
                <a:off x="-570756" y="3659875"/>
                <a:ext cx="2563325" cy="1921875"/>
              </a:xfrm>
              <a:custGeom>
                <a:avLst/>
                <a:gdLst/>
                <a:ahLst/>
                <a:cxnLst/>
                <a:rect l="l" t="t" r="r" b="b"/>
                <a:pathLst>
                  <a:path w="102533" h="76875" extrusionOk="0">
                    <a:moveTo>
                      <a:pt x="10633" y="1370"/>
                    </a:moveTo>
                    <a:cubicBezTo>
                      <a:pt x="-3889" y="3002"/>
                      <a:pt x="-598" y="14243"/>
                      <a:pt x="3456" y="17716"/>
                    </a:cubicBezTo>
                    <a:cubicBezTo>
                      <a:pt x="7510" y="21189"/>
                      <a:pt x="29440" y="15810"/>
                      <a:pt x="34955" y="22207"/>
                    </a:cubicBezTo>
                    <a:cubicBezTo>
                      <a:pt x="40471" y="28604"/>
                      <a:pt x="31499" y="50065"/>
                      <a:pt x="36549" y="56098"/>
                    </a:cubicBezTo>
                    <a:cubicBezTo>
                      <a:pt x="41599" y="62131"/>
                      <a:pt x="57283" y="54962"/>
                      <a:pt x="65257" y="58403"/>
                    </a:cubicBezTo>
                    <a:cubicBezTo>
                      <a:pt x="73232" y="61844"/>
                      <a:pt x="78349" y="75930"/>
                      <a:pt x="84396" y="76744"/>
                    </a:cubicBezTo>
                    <a:cubicBezTo>
                      <a:pt x="90443" y="77558"/>
                      <a:pt x="100509" y="74759"/>
                      <a:pt x="101541" y="63289"/>
                    </a:cubicBezTo>
                    <a:cubicBezTo>
                      <a:pt x="102573" y="51819"/>
                      <a:pt x="105740" y="18245"/>
                      <a:pt x="90589" y="7925"/>
                    </a:cubicBezTo>
                    <a:cubicBezTo>
                      <a:pt x="75438" y="-2395"/>
                      <a:pt x="25155" y="-262"/>
                      <a:pt x="10633" y="137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>
            <a:off x="1400150" y="2983145"/>
            <a:ext cx="2486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2"/>
          </p:nvPr>
        </p:nvSpPr>
        <p:spPr>
          <a:xfrm>
            <a:off x="1400150" y="3332774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3"/>
          </p:nvPr>
        </p:nvSpPr>
        <p:spPr>
          <a:xfrm>
            <a:off x="5257775" y="2983145"/>
            <a:ext cx="2486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5257775" y="3332774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4537800" cy="113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61" name="Google Shape;61;p5"/>
          <p:cNvGrpSpPr/>
          <p:nvPr/>
        </p:nvGrpSpPr>
        <p:grpSpPr>
          <a:xfrm>
            <a:off x="539795" y="684350"/>
            <a:ext cx="8064410" cy="4196906"/>
            <a:chOff x="585575" y="677325"/>
            <a:chExt cx="8064410" cy="4196906"/>
          </a:xfrm>
        </p:grpSpPr>
        <p:grpSp>
          <p:nvGrpSpPr>
            <p:cNvPr id="62" name="Google Shape;62;p5"/>
            <p:cNvGrpSpPr/>
            <p:nvPr/>
          </p:nvGrpSpPr>
          <p:grpSpPr>
            <a:xfrm>
              <a:off x="7160525" y="677325"/>
              <a:ext cx="1489460" cy="1163319"/>
              <a:chOff x="7160525" y="677325"/>
              <a:chExt cx="1489460" cy="1163319"/>
            </a:xfrm>
          </p:grpSpPr>
          <p:sp>
            <p:nvSpPr>
              <p:cNvPr id="63" name="Google Shape;63;p5"/>
              <p:cNvSpPr/>
              <p:nvPr/>
            </p:nvSpPr>
            <p:spPr>
              <a:xfrm flipH="1">
                <a:off x="8423996" y="699854"/>
                <a:ext cx="225988" cy="222406"/>
              </a:xfrm>
              <a:custGeom>
                <a:avLst/>
                <a:gdLst/>
                <a:ahLst/>
                <a:cxnLst/>
                <a:rect l="l" t="t" r="r" b="b"/>
                <a:pathLst>
                  <a:path w="8642" h="8505" extrusionOk="0">
                    <a:moveTo>
                      <a:pt x="5208" y="0"/>
                    </a:moveTo>
                    <a:cubicBezTo>
                      <a:pt x="4995" y="0"/>
                      <a:pt x="4790" y="157"/>
                      <a:pt x="4633" y="314"/>
                    </a:cubicBezTo>
                    <a:cubicBezTo>
                      <a:pt x="4057" y="890"/>
                      <a:pt x="3577" y="1514"/>
                      <a:pt x="3169" y="2210"/>
                    </a:cubicBezTo>
                    <a:cubicBezTo>
                      <a:pt x="2567" y="1994"/>
                      <a:pt x="1896" y="1768"/>
                      <a:pt x="1264" y="1768"/>
                    </a:cubicBezTo>
                    <a:cubicBezTo>
                      <a:pt x="913" y="1768"/>
                      <a:pt x="573" y="1838"/>
                      <a:pt x="265" y="2018"/>
                    </a:cubicBezTo>
                    <a:cubicBezTo>
                      <a:pt x="145" y="2066"/>
                      <a:pt x="73" y="2138"/>
                      <a:pt x="25" y="2258"/>
                    </a:cubicBezTo>
                    <a:cubicBezTo>
                      <a:pt x="1" y="2378"/>
                      <a:pt x="49" y="2522"/>
                      <a:pt x="145" y="2642"/>
                    </a:cubicBezTo>
                    <a:cubicBezTo>
                      <a:pt x="553" y="3290"/>
                      <a:pt x="1129" y="3818"/>
                      <a:pt x="1825" y="4130"/>
                    </a:cubicBezTo>
                    <a:lnTo>
                      <a:pt x="865" y="5859"/>
                    </a:lnTo>
                    <a:cubicBezTo>
                      <a:pt x="625" y="6267"/>
                      <a:pt x="433" y="6867"/>
                      <a:pt x="793" y="7179"/>
                    </a:cubicBezTo>
                    <a:cubicBezTo>
                      <a:pt x="920" y="7284"/>
                      <a:pt x="1070" y="7325"/>
                      <a:pt x="1226" y="7325"/>
                    </a:cubicBezTo>
                    <a:cubicBezTo>
                      <a:pt x="1426" y="7325"/>
                      <a:pt x="1637" y="7259"/>
                      <a:pt x="1825" y="7179"/>
                    </a:cubicBezTo>
                    <a:cubicBezTo>
                      <a:pt x="2425" y="6963"/>
                      <a:pt x="2977" y="6675"/>
                      <a:pt x="3505" y="6339"/>
                    </a:cubicBezTo>
                    <a:cubicBezTo>
                      <a:pt x="3745" y="6891"/>
                      <a:pt x="4081" y="7443"/>
                      <a:pt x="4441" y="7947"/>
                    </a:cubicBezTo>
                    <a:cubicBezTo>
                      <a:pt x="4641" y="8236"/>
                      <a:pt x="4924" y="8504"/>
                      <a:pt x="5250" y="8504"/>
                    </a:cubicBezTo>
                    <a:cubicBezTo>
                      <a:pt x="5276" y="8504"/>
                      <a:pt x="5303" y="8502"/>
                      <a:pt x="5329" y="8499"/>
                    </a:cubicBezTo>
                    <a:cubicBezTo>
                      <a:pt x="5809" y="8427"/>
                      <a:pt x="5953" y="7827"/>
                      <a:pt x="5977" y="7347"/>
                    </a:cubicBezTo>
                    <a:cubicBezTo>
                      <a:pt x="6025" y="6699"/>
                      <a:pt x="6073" y="6027"/>
                      <a:pt x="6097" y="5379"/>
                    </a:cubicBezTo>
                    <a:cubicBezTo>
                      <a:pt x="6270" y="5400"/>
                      <a:pt x="6443" y="5411"/>
                      <a:pt x="6615" y="5411"/>
                    </a:cubicBezTo>
                    <a:cubicBezTo>
                      <a:pt x="7207" y="5411"/>
                      <a:pt x="7790" y="5284"/>
                      <a:pt x="8330" y="5043"/>
                    </a:cubicBezTo>
                    <a:cubicBezTo>
                      <a:pt x="8474" y="4995"/>
                      <a:pt x="8570" y="4899"/>
                      <a:pt x="8642" y="4778"/>
                    </a:cubicBezTo>
                    <a:cubicBezTo>
                      <a:pt x="8642" y="4658"/>
                      <a:pt x="8618" y="4538"/>
                      <a:pt x="8570" y="4442"/>
                    </a:cubicBezTo>
                    <a:cubicBezTo>
                      <a:pt x="8113" y="3554"/>
                      <a:pt x="6985" y="3242"/>
                      <a:pt x="6001" y="3050"/>
                    </a:cubicBezTo>
                    <a:cubicBezTo>
                      <a:pt x="6025" y="2234"/>
                      <a:pt x="5977" y="1442"/>
                      <a:pt x="5809" y="650"/>
                    </a:cubicBezTo>
                    <a:cubicBezTo>
                      <a:pt x="5737" y="386"/>
                      <a:pt x="5617" y="98"/>
                      <a:pt x="5353" y="26"/>
                    </a:cubicBezTo>
                    <a:cubicBezTo>
                      <a:pt x="5305" y="8"/>
                      <a:pt x="5256" y="0"/>
                      <a:pt x="52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7601879" y="1316965"/>
                <a:ext cx="89145" cy="9733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3722" extrusionOk="0">
                    <a:moveTo>
                      <a:pt x="1632" y="1"/>
                    </a:moveTo>
                    <a:cubicBezTo>
                      <a:pt x="1464" y="1"/>
                      <a:pt x="1320" y="673"/>
                      <a:pt x="1296" y="1537"/>
                    </a:cubicBezTo>
                    <a:cubicBezTo>
                      <a:pt x="552" y="1585"/>
                      <a:pt x="0" y="1729"/>
                      <a:pt x="0" y="1897"/>
                    </a:cubicBezTo>
                    <a:cubicBezTo>
                      <a:pt x="24" y="2065"/>
                      <a:pt x="552" y="2209"/>
                      <a:pt x="1296" y="2233"/>
                    </a:cubicBezTo>
                    <a:cubicBezTo>
                      <a:pt x="1320" y="3073"/>
                      <a:pt x="1464" y="3721"/>
                      <a:pt x="1632" y="3721"/>
                    </a:cubicBezTo>
                    <a:cubicBezTo>
                      <a:pt x="1824" y="3721"/>
                      <a:pt x="1968" y="3073"/>
                      <a:pt x="1992" y="2233"/>
                    </a:cubicBezTo>
                    <a:cubicBezTo>
                      <a:pt x="2808" y="2185"/>
                      <a:pt x="3408" y="2017"/>
                      <a:pt x="3408" y="1849"/>
                    </a:cubicBezTo>
                    <a:cubicBezTo>
                      <a:pt x="3408" y="1657"/>
                      <a:pt x="2808" y="1537"/>
                      <a:pt x="1992" y="1513"/>
                    </a:cubicBezTo>
                    <a:cubicBezTo>
                      <a:pt x="1968" y="649"/>
                      <a:pt x="1824" y="1"/>
                      <a:pt x="1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8320728" y="1634111"/>
                <a:ext cx="206533" cy="20653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7898" extrusionOk="0">
                    <a:moveTo>
                      <a:pt x="3937" y="1"/>
                    </a:moveTo>
                    <a:cubicBezTo>
                      <a:pt x="3793" y="1"/>
                      <a:pt x="3673" y="1465"/>
                      <a:pt x="3649" y="3385"/>
                    </a:cubicBezTo>
                    <a:cubicBezTo>
                      <a:pt x="2592" y="2350"/>
                      <a:pt x="1754" y="1580"/>
                      <a:pt x="1601" y="1580"/>
                    </a:cubicBezTo>
                    <a:cubicBezTo>
                      <a:pt x="1594" y="1580"/>
                      <a:pt x="1589" y="1582"/>
                      <a:pt x="1585" y="1585"/>
                    </a:cubicBezTo>
                    <a:cubicBezTo>
                      <a:pt x="1465" y="1681"/>
                      <a:pt x="2137" y="2593"/>
                      <a:pt x="3145" y="3673"/>
                    </a:cubicBezTo>
                    <a:cubicBezTo>
                      <a:pt x="1345" y="3697"/>
                      <a:pt x="1" y="3793"/>
                      <a:pt x="1" y="3937"/>
                    </a:cubicBezTo>
                    <a:cubicBezTo>
                      <a:pt x="1" y="4081"/>
                      <a:pt x="1489" y="4201"/>
                      <a:pt x="3433" y="4225"/>
                    </a:cubicBezTo>
                    <a:cubicBezTo>
                      <a:pt x="2521" y="5401"/>
                      <a:pt x="1849" y="6313"/>
                      <a:pt x="1945" y="6409"/>
                    </a:cubicBezTo>
                    <a:cubicBezTo>
                      <a:pt x="1949" y="6415"/>
                      <a:pt x="1957" y="6418"/>
                      <a:pt x="1967" y="6418"/>
                    </a:cubicBezTo>
                    <a:cubicBezTo>
                      <a:pt x="2112" y="6418"/>
                      <a:pt x="2817" y="5769"/>
                      <a:pt x="3649" y="4825"/>
                    </a:cubicBezTo>
                    <a:cubicBezTo>
                      <a:pt x="3673" y="6577"/>
                      <a:pt x="3793" y="7897"/>
                      <a:pt x="3937" y="7897"/>
                    </a:cubicBezTo>
                    <a:cubicBezTo>
                      <a:pt x="4081" y="7897"/>
                      <a:pt x="4177" y="6529"/>
                      <a:pt x="4225" y="4729"/>
                    </a:cubicBezTo>
                    <a:cubicBezTo>
                      <a:pt x="5234" y="5671"/>
                      <a:pt x="6097" y="6299"/>
                      <a:pt x="6264" y="6299"/>
                    </a:cubicBezTo>
                    <a:cubicBezTo>
                      <a:pt x="6276" y="6299"/>
                      <a:pt x="6285" y="6296"/>
                      <a:pt x="6289" y="6289"/>
                    </a:cubicBezTo>
                    <a:cubicBezTo>
                      <a:pt x="6385" y="6193"/>
                      <a:pt x="5593" y="5329"/>
                      <a:pt x="4489" y="4225"/>
                    </a:cubicBezTo>
                    <a:cubicBezTo>
                      <a:pt x="6433" y="4225"/>
                      <a:pt x="7897" y="4105"/>
                      <a:pt x="7897" y="3961"/>
                    </a:cubicBezTo>
                    <a:cubicBezTo>
                      <a:pt x="7897" y="3817"/>
                      <a:pt x="6481" y="3697"/>
                      <a:pt x="4633" y="3673"/>
                    </a:cubicBezTo>
                    <a:cubicBezTo>
                      <a:pt x="5497" y="2521"/>
                      <a:pt x="6049" y="1561"/>
                      <a:pt x="5929" y="1489"/>
                    </a:cubicBezTo>
                    <a:cubicBezTo>
                      <a:pt x="5925" y="1486"/>
                      <a:pt x="5920" y="1484"/>
                      <a:pt x="5913" y="1484"/>
                    </a:cubicBezTo>
                    <a:cubicBezTo>
                      <a:pt x="5770" y="1484"/>
                      <a:pt x="5075" y="2232"/>
                      <a:pt x="4225" y="3265"/>
                    </a:cubicBezTo>
                    <a:cubicBezTo>
                      <a:pt x="4201" y="1417"/>
                      <a:pt x="4081" y="1"/>
                      <a:pt x="3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7160525" y="677325"/>
                <a:ext cx="268850" cy="267425"/>
              </a:xfrm>
              <a:custGeom>
                <a:avLst/>
                <a:gdLst/>
                <a:ahLst/>
                <a:cxnLst/>
                <a:rect l="l" t="t" r="r" b="b"/>
                <a:pathLst>
                  <a:path w="10754" h="10697" extrusionOk="0">
                    <a:moveTo>
                      <a:pt x="6627" y="1"/>
                    </a:moveTo>
                    <a:cubicBezTo>
                      <a:pt x="6367" y="1"/>
                      <a:pt x="6097" y="174"/>
                      <a:pt x="5905" y="347"/>
                    </a:cubicBezTo>
                    <a:cubicBezTo>
                      <a:pt x="5161" y="1043"/>
                      <a:pt x="4513" y="1835"/>
                      <a:pt x="3985" y="2700"/>
                    </a:cubicBezTo>
                    <a:cubicBezTo>
                      <a:pt x="3198" y="2363"/>
                      <a:pt x="2326" y="2047"/>
                      <a:pt x="1504" y="2047"/>
                    </a:cubicBezTo>
                    <a:cubicBezTo>
                      <a:pt x="1097" y="2047"/>
                      <a:pt x="702" y="2125"/>
                      <a:pt x="336" y="2315"/>
                    </a:cubicBezTo>
                    <a:cubicBezTo>
                      <a:pt x="192" y="2363"/>
                      <a:pt x="96" y="2460"/>
                      <a:pt x="24" y="2604"/>
                    </a:cubicBezTo>
                    <a:cubicBezTo>
                      <a:pt x="0" y="2772"/>
                      <a:pt x="24" y="2940"/>
                      <a:pt x="144" y="3084"/>
                    </a:cubicBezTo>
                    <a:cubicBezTo>
                      <a:pt x="624" y="3924"/>
                      <a:pt x="1344" y="4596"/>
                      <a:pt x="2208" y="5028"/>
                    </a:cubicBezTo>
                    <a:lnTo>
                      <a:pt x="912" y="7164"/>
                    </a:lnTo>
                    <a:cubicBezTo>
                      <a:pt x="624" y="7692"/>
                      <a:pt x="312" y="8412"/>
                      <a:pt x="792" y="8820"/>
                    </a:cubicBezTo>
                    <a:cubicBezTo>
                      <a:pt x="956" y="8972"/>
                      <a:pt x="1165" y="9027"/>
                      <a:pt x="1387" y="9027"/>
                    </a:cubicBezTo>
                    <a:cubicBezTo>
                      <a:pt x="1620" y="9027"/>
                      <a:pt x="1867" y="8966"/>
                      <a:pt x="2088" y="8892"/>
                    </a:cubicBezTo>
                    <a:cubicBezTo>
                      <a:pt x="2832" y="8628"/>
                      <a:pt x="3553" y="8292"/>
                      <a:pt x="4225" y="7884"/>
                    </a:cubicBezTo>
                    <a:cubicBezTo>
                      <a:pt x="4513" y="8604"/>
                      <a:pt x="4897" y="9300"/>
                      <a:pt x="5329" y="9948"/>
                    </a:cubicBezTo>
                    <a:cubicBezTo>
                      <a:pt x="5578" y="10312"/>
                      <a:pt x="5936" y="10696"/>
                      <a:pt x="6359" y="10696"/>
                    </a:cubicBezTo>
                    <a:cubicBezTo>
                      <a:pt x="6384" y="10696"/>
                      <a:pt x="6408" y="10695"/>
                      <a:pt x="6433" y="10692"/>
                    </a:cubicBezTo>
                    <a:cubicBezTo>
                      <a:pt x="7033" y="10620"/>
                      <a:pt x="7249" y="9876"/>
                      <a:pt x="7297" y="9276"/>
                    </a:cubicBezTo>
                    <a:lnTo>
                      <a:pt x="7537" y="6780"/>
                    </a:lnTo>
                    <a:cubicBezTo>
                      <a:pt x="7813" y="6830"/>
                      <a:pt x="8094" y="6854"/>
                      <a:pt x="8375" y="6854"/>
                    </a:cubicBezTo>
                    <a:cubicBezTo>
                      <a:pt x="9046" y="6854"/>
                      <a:pt x="9719" y="6715"/>
                      <a:pt x="10345" y="6444"/>
                    </a:cubicBezTo>
                    <a:cubicBezTo>
                      <a:pt x="10513" y="6396"/>
                      <a:pt x="10657" y="6276"/>
                      <a:pt x="10729" y="6132"/>
                    </a:cubicBezTo>
                    <a:cubicBezTo>
                      <a:pt x="10753" y="5988"/>
                      <a:pt x="10753" y="5844"/>
                      <a:pt x="10681" y="5724"/>
                    </a:cubicBezTo>
                    <a:cubicBezTo>
                      <a:pt x="10129" y="4572"/>
                      <a:pt x="8737" y="4140"/>
                      <a:pt x="7513" y="3828"/>
                    </a:cubicBezTo>
                    <a:cubicBezTo>
                      <a:pt x="7585" y="2844"/>
                      <a:pt x="7537" y="1811"/>
                      <a:pt x="7369" y="827"/>
                    </a:cubicBezTo>
                    <a:cubicBezTo>
                      <a:pt x="7297" y="491"/>
                      <a:pt x="7153" y="107"/>
                      <a:pt x="6817" y="35"/>
                    </a:cubicBezTo>
                    <a:cubicBezTo>
                      <a:pt x="6755" y="11"/>
                      <a:pt x="6691" y="1"/>
                      <a:pt x="6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" name="Google Shape;67;p5"/>
            <p:cNvSpPr/>
            <p:nvPr/>
          </p:nvSpPr>
          <p:spPr>
            <a:xfrm>
              <a:off x="1455653" y="4667698"/>
              <a:ext cx="206533" cy="206533"/>
            </a:xfrm>
            <a:custGeom>
              <a:avLst/>
              <a:gdLst/>
              <a:ahLst/>
              <a:cxnLst/>
              <a:rect l="l" t="t" r="r" b="b"/>
              <a:pathLst>
                <a:path w="7898" h="7898" extrusionOk="0">
                  <a:moveTo>
                    <a:pt x="3937" y="1"/>
                  </a:moveTo>
                  <a:cubicBezTo>
                    <a:pt x="3793" y="1"/>
                    <a:pt x="3673" y="1465"/>
                    <a:pt x="3649" y="3385"/>
                  </a:cubicBezTo>
                  <a:cubicBezTo>
                    <a:pt x="2592" y="2350"/>
                    <a:pt x="1754" y="1580"/>
                    <a:pt x="1601" y="1580"/>
                  </a:cubicBezTo>
                  <a:cubicBezTo>
                    <a:pt x="1594" y="1580"/>
                    <a:pt x="1589" y="1582"/>
                    <a:pt x="1585" y="1585"/>
                  </a:cubicBezTo>
                  <a:cubicBezTo>
                    <a:pt x="1465" y="1681"/>
                    <a:pt x="2137" y="2593"/>
                    <a:pt x="3145" y="3673"/>
                  </a:cubicBezTo>
                  <a:cubicBezTo>
                    <a:pt x="1345" y="3697"/>
                    <a:pt x="1" y="3793"/>
                    <a:pt x="1" y="3937"/>
                  </a:cubicBezTo>
                  <a:cubicBezTo>
                    <a:pt x="1" y="4081"/>
                    <a:pt x="1489" y="4201"/>
                    <a:pt x="3433" y="4225"/>
                  </a:cubicBezTo>
                  <a:cubicBezTo>
                    <a:pt x="2521" y="5401"/>
                    <a:pt x="1849" y="6313"/>
                    <a:pt x="1945" y="6409"/>
                  </a:cubicBezTo>
                  <a:cubicBezTo>
                    <a:pt x="1949" y="6415"/>
                    <a:pt x="1957" y="6418"/>
                    <a:pt x="1967" y="6418"/>
                  </a:cubicBezTo>
                  <a:cubicBezTo>
                    <a:pt x="2112" y="6418"/>
                    <a:pt x="2817" y="5769"/>
                    <a:pt x="3649" y="4825"/>
                  </a:cubicBezTo>
                  <a:cubicBezTo>
                    <a:pt x="3673" y="6577"/>
                    <a:pt x="3793" y="7897"/>
                    <a:pt x="3937" y="7897"/>
                  </a:cubicBezTo>
                  <a:cubicBezTo>
                    <a:pt x="4081" y="7897"/>
                    <a:pt x="4177" y="6529"/>
                    <a:pt x="4225" y="4729"/>
                  </a:cubicBezTo>
                  <a:cubicBezTo>
                    <a:pt x="5234" y="5671"/>
                    <a:pt x="6097" y="6299"/>
                    <a:pt x="6264" y="6299"/>
                  </a:cubicBezTo>
                  <a:cubicBezTo>
                    <a:pt x="6276" y="6299"/>
                    <a:pt x="6285" y="6296"/>
                    <a:pt x="6289" y="6289"/>
                  </a:cubicBezTo>
                  <a:cubicBezTo>
                    <a:pt x="6385" y="6193"/>
                    <a:pt x="5593" y="5329"/>
                    <a:pt x="4489" y="4225"/>
                  </a:cubicBezTo>
                  <a:cubicBezTo>
                    <a:pt x="6433" y="4225"/>
                    <a:pt x="7897" y="4105"/>
                    <a:pt x="7897" y="3961"/>
                  </a:cubicBezTo>
                  <a:cubicBezTo>
                    <a:pt x="7897" y="3817"/>
                    <a:pt x="6481" y="3697"/>
                    <a:pt x="4633" y="3673"/>
                  </a:cubicBezTo>
                  <a:cubicBezTo>
                    <a:pt x="5497" y="2521"/>
                    <a:pt x="6049" y="1561"/>
                    <a:pt x="5929" y="1489"/>
                  </a:cubicBezTo>
                  <a:cubicBezTo>
                    <a:pt x="5925" y="1486"/>
                    <a:pt x="5920" y="1484"/>
                    <a:pt x="5913" y="1484"/>
                  </a:cubicBezTo>
                  <a:cubicBezTo>
                    <a:pt x="5770" y="1484"/>
                    <a:pt x="5075" y="2232"/>
                    <a:pt x="4225" y="3265"/>
                  </a:cubicBezTo>
                  <a:cubicBezTo>
                    <a:pt x="4201" y="1417"/>
                    <a:pt x="4081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flipH="1">
              <a:off x="585575" y="3538488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19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2457300" y="2665525"/>
            <a:ext cx="4229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title"/>
          </p:nvPr>
        </p:nvSpPr>
        <p:spPr>
          <a:xfrm>
            <a:off x="2457300" y="1439725"/>
            <a:ext cx="4229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14"/>
          <p:cNvGrpSpPr/>
          <p:nvPr/>
        </p:nvGrpSpPr>
        <p:grpSpPr>
          <a:xfrm>
            <a:off x="-377050" y="-295375"/>
            <a:ext cx="9898100" cy="5734250"/>
            <a:chOff x="-377050" y="-295375"/>
            <a:chExt cx="9898100" cy="5734250"/>
          </a:xfrm>
        </p:grpSpPr>
        <p:sp>
          <p:nvSpPr>
            <p:cNvPr id="199" name="Google Shape;199;p14"/>
            <p:cNvSpPr/>
            <p:nvPr/>
          </p:nvSpPr>
          <p:spPr>
            <a:xfrm flipH="1">
              <a:off x="-377050" y="-295375"/>
              <a:ext cx="3544275" cy="4399675"/>
            </a:xfrm>
            <a:custGeom>
              <a:avLst/>
              <a:gdLst/>
              <a:ahLst/>
              <a:cxnLst/>
              <a:rect l="l" t="t" r="r" b="b"/>
              <a:pathLst>
                <a:path w="141771" h="175987" extrusionOk="0">
                  <a:moveTo>
                    <a:pt x="19541" y="7574"/>
                  </a:moveTo>
                  <a:cubicBezTo>
                    <a:pt x="-1520" y="8789"/>
                    <a:pt x="-2987" y="17941"/>
                    <a:pt x="3193" y="21131"/>
                  </a:cubicBezTo>
                  <a:cubicBezTo>
                    <a:pt x="9373" y="24321"/>
                    <a:pt x="45458" y="19536"/>
                    <a:pt x="56622" y="26713"/>
                  </a:cubicBezTo>
                  <a:cubicBezTo>
                    <a:pt x="67786" y="33890"/>
                    <a:pt x="61805" y="53893"/>
                    <a:pt x="70178" y="64193"/>
                  </a:cubicBezTo>
                  <a:cubicBezTo>
                    <a:pt x="78551" y="74493"/>
                    <a:pt x="100947" y="72967"/>
                    <a:pt x="106861" y="88515"/>
                  </a:cubicBezTo>
                  <a:cubicBezTo>
                    <a:pt x="112776" y="104063"/>
                    <a:pt x="100748" y="144855"/>
                    <a:pt x="105665" y="157479"/>
                  </a:cubicBezTo>
                  <a:cubicBezTo>
                    <a:pt x="110583" y="170103"/>
                    <a:pt x="132384" y="188198"/>
                    <a:pt x="136366" y="164258"/>
                  </a:cubicBezTo>
                  <a:cubicBezTo>
                    <a:pt x="140349" y="140318"/>
                    <a:pt x="149031" y="39953"/>
                    <a:pt x="129560" y="13839"/>
                  </a:cubicBezTo>
                  <a:cubicBezTo>
                    <a:pt x="110089" y="-12275"/>
                    <a:pt x="40602" y="6359"/>
                    <a:pt x="19541" y="7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00" name="Google Shape;200;p14"/>
            <p:cNvSpPr/>
            <p:nvPr/>
          </p:nvSpPr>
          <p:spPr>
            <a:xfrm rot="10800000" flipH="1">
              <a:off x="5976775" y="1039200"/>
              <a:ext cx="3544275" cy="4399675"/>
            </a:xfrm>
            <a:custGeom>
              <a:avLst/>
              <a:gdLst/>
              <a:ahLst/>
              <a:cxnLst/>
              <a:rect l="l" t="t" r="r" b="b"/>
              <a:pathLst>
                <a:path w="141771" h="175987" extrusionOk="0">
                  <a:moveTo>
                    <a:pt x="19541" y="7574"/>
                  </a:moveTo>
                  <a:cubicBezTo>
                    <a:pt x="-1520" y="8789"/>
                    <a:pt x="-2987" y="17941"/>
                    <a:pt x="3193" y="21131"/>
                  </a:cubicBezTo>
                  <a:cubicBezTo>
                    <a:pt x="9373" y="24321"/>
                    <a:pt x="45458" y="19536"/>
                    <a:pt x="56622" y="26713"/>
                  </a:cubicBezTo>
                  <a:cubicBezTo>
                    <a:pt x="67786" y="33890"/>
                    <a:pt x="61805" y="53893"/>
                    <a:pt x="70178" y="64193"/>
                  </a:cubicBezTo>
                  <a:cubicBezTo>
                    <a:pt x="78551" y="74493"/>
                    <a:pt x="100947" y="72967"/>
                    <a:pt x="106861" y="88515"/>
                  </a:cubicBezTo>
                  <a:cubicBezTo>
                    <a:pt x="112776" y="104063"/>
                    <a:pt x="100748" y="144855"/>
                    <a:pt x="105665" y="157479"/>
                  </a:cubicBezTo>
                  <a:cubicBezTo>
                    <a:pt x="110583" y="170103"/>
                    <a:pt x="132384" y="188198"/>
                    <a:pt x="136366" y="164258"/>
                  </a:cubicBezTo>
                  <a:cubicBezTo>
                    <a:pt x="140349" y="140318"/>
                    <a:pt x="149031" y="39953"/>
                    <a:pt x="129560" y="13839"/>
                  </a:cubicBezTo>
                  <a:cubicBezTo>
                    <a:pt x="110089" y="-12275"/>
                    <a:pt x="40602" y="6359"/>
                    <a:pt x="19541" y="7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201" name="Google Shape;201;p14"/>
          <p:cNvGrpSpPr/>
          <p:nvPr/>
        </p:nvGrpSpPr>
        <p:grpSpPr>
          <a:xfrm>
            <a:off x="-300850" y="-295375"/>
            <a:ext cx="9898100" cy="5734250"/>
            <a:chOff x="-377050" y="-295375"/>
            <a:chExt cx="9898100" cy="5734250"/>
          </a:xfrm>
        </p:grpSpPr>
        <p:sp>
          <p:nvSpPr>
            <p:cNvPr id="202" name="Google Shape;202;p14"/>
            <p:cNvSpPr/>
            <p:nvPr/>
          </p:nvSpPr>
          <p:spPr>
            <a:xfrm flipH="1">
              <a:off x="-377050" y="-295375"/>
              <a:ext cx="3544275" cy="4399675"/>
            </a:xfrm>
            <a:custGeom>
              <a:avLst/>
              <a:gdLst/>
              <a:ahLst/>
              <a:cxnLst/>
              <a:rect l="l" t="t" r="r" b="b"/>
              <a:pathLst>
                <a:path w="141771" h="175987" extrusionOk="0">
                  <a:moveTo>
                    <a:pt x="19541" y="7574"/>
                  </a:moveTo>
                  <a:cubicBezTo>
                    <a:pt x="-1520" y="8789"/>
                    <a:pt x="-2987" y="17941"/>
                    <a:pt x="3193" y="21131"/>
                  </a:cubicBezTo>
                  <a:cubicBezTo>
                    <a:pt x="9373" y="24321"/>
                    <a:pt x="45458" y="19536"/>
                    <a:pt x="56622" y="26713"/>
                  </a:cubicBezTo>
                  <a:cubicBezTo>
                    <a:pt x="67786" y="33890"/>
                    <a:pt x="61805" y="53893"/>
                    <a:pt x="70178" y="64193"/>
                  </a:cubicBezTo>
                  <a:cubicBezTo>
                    <a:pt x="78551" y="74493"/>
                    <a:pt x="100947" y="72967"/>
                    <a:pt x="106861" y="88515"/>
                  </a:cubicBezTo>
                  <a:cubicBezTo>
                    <a:pt x="112776" y="104063"/>
                    <a:pt x="100748" y="144855"/>
                    <a:pt x="105665" y="157479"/>
                  </a:cubicBezTo>
                  <a:cubicBezTo>
                    <a:pt x="110583" y="170103"/>
                    <a:pt x="132384" y="188198"/>
                    <a:pt x="136366" y="164258"/>
                  </a:cubicBezTo>
                  <a:cubicBezTo>
                    <a:pt x="140349" y="140318"/>
                    <a:pt x="149031" y="39953"/>
                    <a:pt x="129560" y="13839"/>
                  </a:cubicBezTo>
                  <a:cubicBezTo>
                    <a:pt x="110089" y="-12275"/>
                    <a:pt x="40602" y="6359"/>
                    <a:pt x="19541" y="757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203" name="Google Shape;203;p14"/>
            <p:cNvSpPr/>
            <p:nvPr/>
          </p:nvSpPr>
          <p:spPr>
            <a:xfrm rot="10800000" flipH="1">
              <a:off x="5976775" y="1039200"/>
              <a:ext cx="3544275" cy="4399675"/>
            </a:xfrm>
            <a:custGeom>
              <a:avLst/>
              <a:gdLst/>
              <a:ahLst/>
              <a:cxnLst/>
              <a:rect l="l" t="t" r="r" b="b"/>
              <a:pathLst>
                <a:path w="141771" h="175987" extrusionOk="0">
                  <a:moveTo>
                    <a:pt x="19541" y="7574"/>
                  </a:moveTo>
                  <a:cubicBezTo>
                    <a:pt x="-1520" y="8789"/>
                    <a:pt x="-2987" y="17941"/>
                    <a:pt x="3193" y="21131"/>
                  </a:cubicBezTo>
                  <a:cubicBezTo>
                    <a:pt x="9373" y="24321"/>
                    <a:pt x="45458" y="19536"/>
                    <a:pt x="56622" y="26713"/>
                  </a:cubicBezTo>
                  <a:cubicBezTo>
                    <a:pt x="67786" y="33890"/>
                    <a:pt x="61805" y="53893"/>
                    <a:pt x="70178" y="64193"/>
                  </a:cubicBezTo>
                  <a:cubicBezTo>
                    <a:pt x="78551" y="74493"/>
                    <a:pt x="100947" y="72967"/>
                    <a:pt x="106861" y="88515"/>
                  </a:cubicBezTo>
                  <a:cubicBezTo>
                    <a:pt x="112776" y="104063"/>
                    <a:pt x="100748" y="144855"/>
                    <a:pt x="105665" y="157479"/>
                  </a:cubicBezTo>
                  <a:cubicBezTo>
                    <a:pt x="110583" y="170103"/>
                    <a:pt x="132384" y="188198"/>
                    <a:pt x="136366" y="164258"/>
                  </a:cubicBezTo>
                  <a:cubicBezTo>
                    <a:pt x="140349" y="140318"/>
                    <a:pt x="149031" y="39953"/>
                    <a:pt x="129560" y="13839"/>
                  </a:cubicBezTo>
                  <a:cubicBezTo>
                    <a:pt x="110089" y="-12275"/>
                    <a:pt x="40602" y="6359"/>
                    <a:pt x="19541" y="757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204" name="Google Shape;204;p14"/>
          <p:cNvGrpSpPr/>
          <p:nvPr/>
        </p:nvGrpSpPr>
        <p:grpSpPr>
          <a:xfrm>
            <a:off x="453534" y="405484"/>
            <a:ext cx="8236931" cy="4332531"/>
            <a:chOff x="453534" y="405484"/>
            <a:chExt cx="8236931" cy="4332531"/>
          </a:xfrm>
        </p:grpSpPr>
        <p:sp>
          <p:nvSpPr>
            <p:cNvPr id="205" name="Google Shape;205;p14"/>
            <p:cNvSpPr/>
            <p:nvPr/>
          </p:nvSpPr>
          <p:spPr>
            <a:xfrm>
              <a:off x="453534" y="405484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06;p14"/>
            <p:cNvGrpSpPr/>
            <p:nvPr/>
          </p:nvGrpSpPr>
          <p:grpSpPr>
            <a:xfrm>
              <a:off x="2046125" y="761738"/>
              <a:ext cx="5051750" cy="3364313"/>
              <a:chOff x="2046125" y="761738"/>
              <a:chExt cx="5051750" cy="3364313"/>
            </a:xfrm>
          </p:grpSpPr>
          <p:sp>
            <p:nvSpPr>
              <p:cNvPr id="207" name="Google Shape;207;p14"/>
              <p:cNvSpPr/>
              <p:nvPr/>
            </p:nvSpPr>
            <p:spPr>
              <a:xfrm>
                <a:off x="2046125" y="1913375"/>
                <a:ext cx="210050" cy="211800"/>
              </a:xfrm>
              <a:custGeom>
                <a:avLst/>
                <a:gdLst/>
                <a:ahLst/>
                <a:cxnLst/>
                <a:rect l="l" t="t" r="r" b="b"/>
                <a:pathLst>
                  <a:path w="8402" h="8472" extrusionOk="0">
                    <a:moveTo>
                      <a:pt x="5338" y="1"/>
                    </a:moveTo>
                    <a:cubicBezTo>
                      <a:pt x="5139" y="1"/>
                      <a:pt x="4943" y="112"/>
                      <a:pt x="4801" y="237"/>
                    </a:cubicBezTo>
                    <a:cubicBezTo>
                      <a:pt x="4177" y="765"/>
                      <a:pt x="3625" y="1365"/>
                      <a:pt x="3169" y="2013"/>
                    </a:cubicBezTo>
                    <a:cubicBezTo>
                      <a:pt x="2530" y="1686"/>
                      <a:pt x="1793" y="1370"/>
                      <a:pt x="1090" y="1370"/>
                    </a:cubicBezTo>
                    <a:cubicBezTo>
                      <a:pt x="815" y="1370"/>
                      <a:pt x="545" y="1419"/>
                      <a:pt x="288" y="1533"/>
                    </a:cubicBezTo>
                    <a:cubicBezTo>
                      <a:pt x="168" y="1581"/>
                      <a:pt x="96" y="1653"/>
                      <a:pt x="24" y="1749"/>
                    </a:cubicBezTo>
                    <a:cubicBezTo>
                      <a:pt x="0" y="1893"/>
                      <a:pt x="24" y="2037"/>
                      <a:pt x="96" y="2157"/>
                    </a:cubicBezTo>
                    <a:cubicBezTo>
                      <a:pt x="456" y="2829"/>
                      <a:pt x="984" y="3406"/>
                      <a:pt x="1656" y="3790"/>
                    </a:cubicBezTo>
                    <a:lnTo>
                      <a:pt x="528" y="5422"/>
                    </a:lnTo>
                    <a:cubicBezTo>
                      <a:pt x="264" y="5806"/>
                      <a:pt x="0" y="6382"/>
                      <a:pt x="336" y="6718"/>
                    </a:cubicBezTo>
                    <a:cubicBezTo>
                      <a:pt x="482" y="6864"/>
                      <a:pt x="679" y="6914"/>
                      <a:pt x="883" y="6914"/>
                    </a:cubicBezTo>
                    <a:cubicBezTo>
                      <a:pt x="1048" y="6914"/>
                      <a:pt x="1218" y="6881"/>
                      <a:pt x="1368" y="6838"/>
                    </a:cubicBezTo>
                    <a:cubicBezTo>
                      <a:pt x="1968" y="6670"/>
                      <a:pt x="2568" y="6430"/>
                      <a:pt x="3121" y="6142"/>
                    </a:cubicBezTo>
                    <a:cubicBezTo>
                      <a:pt x="3313" y="6742"/>
                      <a:pt x="3577" y="7294"/>
                      <a:pt x="3913" y="7846"/>
                    </a:cubicBezTo>
                    <a:cubicBezTo>
                      <a:pt x="4075" y="8125"/>
                      <a:pt x="4350" y="8471"/>
                      <a:pt x="4695" y="8471"/>
                    </a:cubicBezTo>
                    <a:cubicBezTo>
                      <a:pt x="4706" y="8471"/>
                      <a:pt x="4717" y="8471"/>
                      <a:pt x="4729" y="8470"/>
                    </a:cubicBezTo>
                    <a:cubicBezTo>
                      <a:pt x="5209" y="8446"/>
                      <a:pt x="5425" y="7870"/>
                      <a:pt x="5497" y="7390"/>
                    </a:cubicBezTo>
                    <a:cubicBezTo>
                      <a:pt x="5593" y="6742"/>
                      <a:pt x="5689" y="6070"/>
                      <a:pt x="5785" y="5422"/>
                    </a:cubicBezTo>
                    <a:cubicBezTo>
                      <a:pt x="6094" y="5492"/>
                      <a:pt x="6412" y="5528"/>
                      <a:pt x="6729" y="5528"/>
                    </a:cubicBezTo>
                    <a:cubicBezTo>
                      <a:pt x="7175" y="5528"/>
                      <a:pt x="7620" y="5456"/>
                      <a:pt x="8041" y="5302"/>
                    </a:cubicBezTo>
                    <a:cubicBezTo>
                      <a:pt x="8185" y="5254"/>
                      <a:pt x="8305" y="5182"/>
                      <a:pt x="8353" y="5062"/>
                    </a:cubicBezTo>
                    <a:cubicBezTo>
                      <a:pt x="8401" y="4942"/>
                      <a:pt x="8377" y="4846"/>
                      <a:pt x="8329" y="4726"/>
                    </a:cubicBezTo>
                    <a:cubicBezTo>
                      <a:pt x="7945" y="3814"/>
                      <a:pt x="6865" y="3406"/>
                      <a:pt x="5905" y="3093"/>
                    </a:cubicBezTo>
                    <a:cubicBezTo>
                      <a:pt x="6001" y="2301"/>
                      <a:pt x="6025" y="1485"/>
                      <a:pt x="5929" y="693"/>
                    </a:cubicBezTo>
                    <a:cubicBezTo>
                      <a:pt x="5881" y="429"/>
                      <a:pt x="5785" y="117"/>
                      <a:pt x="5545" y="45"/>
                    </a:cubicBezTo>
                    <a:cubicBezTo>
                      <a:pt x="5477" y="14"/>
                      <a:pt x="5407" y="1"/>
                      <a:pt x="53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4"/>
              <p:cNvSpPr/>
              <p:nvPr/>
            </p:nvSpPr>
            <p:spPr>
              <a:xfrm>
                <a:off x="3069325" y="761738"/>
                <a:ext cx="216050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8642" h="8505" extrusionOk="0">
                    <a:moveTo>
                      <a:pt x="5208" y="0"/>
                    </a:moveTo>
                    <a:cubicBezTo>
                      <a:pt x="4995" y="0"/>
                      <a:pt x="4790" y="157"/>
                      <a:pt x="4633" y="314"/>
                    </a:cubicBezTo>
                    <a:cubicBezTo>
                      <a:pt x="4057" y="890"/>
                      <a:pt x="3577" y="1514"/>
                      <a:pt x="3169" y="2210"/>
                    </a:cubicBezTo>
                    <a:cubicBezTo>
                      <a:pt x="2567" y="1994"/>
                      <a:pt x="1896" y="1768"/>
                      <a:pt x="1264" y="1768"/>
                    </a:cubicBezTo>
                    <a:cubicBezTo>
                      <a:pt x="913" y="1768"/>
                      <a:pt x="573" y="1838"/>
                      <a:pt x="265" y="2018"/>
                    </a:cubicBezTo>
                    <a:cubicBezTo>
                      <a:pt x="145" y="2066"/>
                      <a:pt x="73" y="2138"/>
                      <a:pt x="25" y="2258"/>
                    </a:cubicBezTo>
                    <a:cubicBezTo>
                      <a:pt x="1" y="2378"/>
                      <a:pt x="49" y="2522"/>
                      <a:pt x="145" y="2642"/>
                    </a:cubicBezTo>
                    <a:cubicBezTo>
                      <a:pt x="553" y="3290"/>
                      <a:pt x="1129" y="3818"/>
                      <a:pt x="1825" y="4130"/>
                    </a:cubicBezTo>
                    <a:lnTo>
                      <a:pt x="865" y="5859"/>
                    </a:lnTo>
                    <a:cubicBezTo>
                      <a:pt x="625" y="6267"/>
                      <a:pt x="433" y="6867"/>
                      <a:pt x="793" y="7179"/>
                    </a:cubicBezTo>
                    <a:cubicBezTo>
                      <a:pt x="920" y="7284"/>
                      <a:pt x="1070" y="7325"/>
                      <a:pt x="1226" y="7325"/>
                    </a:cubicBezTo>
                    <a:cubicBezTo>
                      <a:pt x="1426" y="7325"/>
                      <a:pt x="1637" y="7259"/>
                      <a:pt x="1825" y="7179"/>
                    </a:cubicBezTo>
                    <a:cubicBezTo>
                      <a:pt x="2425" y="6963"/>
                      <a:pt x="2977" y="6675"/>
                      <a:pt x="3505" y="6339"/>
                    </a:cubicBezTo>
                    <a:cubicBezTo>
                      <a:pt x="3745" y="6891"/>
                      <a:pt x="4081" y="7443"/>
                      <a:pt x="4441" y="7947"/>
                    </a:cubicBezTo>
                    <a:cubicBezTo>
                      <a:pt x="4641" y="8236"/>
                      <a:pt x="4924" y="8504"/>
                      <a:pt x="5250" y="8504"/>
                    </a:cubicBezTo>
                    <a:cubicBezTo>
                      <a:pt x="5276" y="8504"/>
                      <a:pt x="5303" y="8502"/>
                      <a:pt x="5329" y="8499"/>
                    </a:cubicBezTo>
                    <a:cubicBezTo>
                      <a:pt x="5809" y="8427"/>
                      <a:pt x="5953" y="7827"/>
                      <a:pt x="5977" y="7347"/>
                    </a:cubicBezTo>
                    <a:cubicBezTo>
                      <a:pt x="6025" y="6699"/>
                      <a:pt x="6073" y="6027"/>
                      <a:pt x="6097" y="5379"/>
                    </a:cubicBezTo>
                    <a:cubicBezTo>
                      <a:pt x="6270" y="5400"/>
                      <a:pt x="6443" y="5411"/>
                      <a:pt x="6615" y="5411"/>
                    </a:cubicBezTo>
                    <a:cubicBezTo>
                      <a:pt x="7207" y="5411"/>
                      <a:pt x="7790" y="5284"/>
                      <a:pt x="8330" y="5043"/>
                    </a:cubicBezTo>
                    <a:cubicBezTo>
                      <a:pt x="8474" y="4995"/>
                      <a:pt x="8570" y="4899"/>
                      <a:pt x="8642" y="4778"/>
                    </a:cubicBezTo>
                    <a:cubicBezTo>
                      <a:pt x="8642" y="4658"/>
                      <a:pt x="8618" y="4538"/>
                      <a:pt x="8570" y="4442"/>
                    </a:cubicBezTo>
                    <a:cubicBezTo>
                      <a:pt x="8113" y="3554"/>
                      <a:pt x="6985" y="3242"/>
                      <a:pt x="6001" y="3050"/>
                    </a:cubicBezTo>
                    <a:cubicBezTo>
                      <a:pt x="6025" y="2234"/>
                      <a:pt x="5977" y="1442"/>
                      <a:pt x="5809" y="650"/>
                    </a:cubicBezTo>
                    <a:cubicBezTo>
                      <a:pt x="5737" y="386"/>
                      <a:pt x="5617" y="98"/>
                      <a:pt x="5353" y="26"/>
                    </a:cubicBezTo>
                    <a:cubicBezTo>
                      <a:pt x="5305" y="8"/>
                      <a:pt x="5256" y="0"/>
                      <a:pt x="5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4"/>
              <p:cNvSpPr/>
              <p:nvPr/>
            </p:nvSpPr>
            <p:spPr>
              <a:xfrm>
                <a:off x="6772000" y="3334000"/>
                <a:ext cx="325875" cy="309050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12362" extrusionOk="0">
                    <a:moveTo>
                      <a:pt x="5873" y="1"/>
                    </a:moveTo>
                    <a:cubicBezTo>
                      <a:pt x="5828" y="1"/>
                      <a:pt x="5783" y="6"/>
                      <a:pt x="5737" y="18"/>
                    </a:cubicBezTo>
                    <a:cubicBezTo>
                      <a:pt x="5329" y="42"/>
                      <a:pt x="5089" y="450"/>
                      <a:pt x="4945" y="834"/>
                    </a:cubicBezTo>
                    <a:cubicBezTo>
                      <a:pt x="4537" y="1938"/>
                      <a:pt x="4273" y="3090"/>
                      <a:pt x="4177" y="4266"/>
                    </a:cubicBezTo>
                    <a:cubicBezTo>
                      <a:pt x="2689" y="4386"/>
                      <a:pt x="1009" y="4602"/>
                      <a:pt x="169" y="5802"/>
                    </a:cubicBezTo>
                    <a:cubicBezTo>
                      <a:pt x="49" y="5922"/>
                      <a:pt x="1" y="6090"/>
                      <a:pt x="25" y="6258"/>
                    </a:cubicBezTo>
                    <a:cubicBezTo>
                      <a:pt x="73" y="6450"/>
                      <a:pt x="217" y="6618"/>
                      <a:pt x="385" y="6714"/>
                    </a:cubicBezTo>
                    <a:cubicBezTo>
                      <a:pt x="1345" y="7314"/>
                      <a:pt x="2449" y="7626"/>
                      <a:pt x="3577" y="7650"/>
                    </a:cubicBezTo>
                    <a:lnTo>
                      <a:pt x="3361" y="10531"/>
                    </a:lnTo>
                    <a:cubicBezTo>
                      <a:pt x="3313" y="11227"/>
                      <a:pt x="3409" y="12139"/>
                      <a:pt x="4081" y="12331"/>
                    </a:cubicBezTo>
                    <a:cubicBezTo>
                      <a:pt x="4159" y="12352"/>
                      <a:pt x="4236" y="12362"/>
                      <a:pt x="4312" y="12362"/>
                    </a:cubicBezTo>
                    <a:cubicBezTo>
                      <a:pt x="4755" y="12362"/>
                      <a:pt x="5166" y="12034"/>
                      <a:pt x="5473" y="11707"/>
                    </a:cubicBezTo>
                    <a:cubicBezTo>
                      <a:pt x="6121" y="11059"/>
                      <a:pt x="6674" y="10315"/>
                      <a:pt x="7178" y="9547"/>
                    </a:cubicBezTo>
                    <a:cubicBezTo>
                      <a:pt x="7874" y="10147"/>
                      <a:pt x="8618" y="10675"/>
                      <a:pt x="9434" y="11131"/>
                    </a:cubicBezTo>
                    <a:cubicBezTo>
                      <a:pt x="9734" y="11289"/>
                      <a:pt x="10097" y="11437"/>
                      <a:pt x="10434" y="11437"/>
                    </a:cubicBezTo>
                    <a:cubicBezTo>
                      <a:pt x="10608" y="11437"/>
                      <a:pt x="10775" y="11397"/>
                      <a:pt x="10922" y="11299"/>
                    </a:cubicBezTo>
                    <a:cubicBezTo>
                      <a:pt x="11522" y="10915"/>
                      <a:pt x="11354" y="10027"/>
                      <a:pt x="11090" y="9379"/>
                    </a:cubicBezTo>
                    <a:lnTo>
                      <a:pt x="10034" y="6666"/>
                    </a:lnTo>
                    <a:cubicBezTo>
                      <a:pt x="11114" y="6330"/>
                      <a:pt x="12074" y="5706"/>
                      <a:pt x="12794" y="4842"/>
                    </a:cubicBezTo>
                    <a:cubicBezTo>
                      <a:pt x="12938" y="4698"/>
                      <a:pt x="13034" y="4506"/>
                      <a:pt x="13010" y="4314"/>
                    </a:cubicBezTo>
                    <a:cubicBezTo>
                      <a:pt x="12986" y="4146"/>
                      <a:pt x="12866" y="4002"/>
                      <a:pt x="12746" y="3906"/>
                    </a:cubicBezTo>
                    <a:cubicBezTo>
                      <a:pt x="12158" y="3462"/>
                      <a:pt x="11450" y="3312"/>
                      <a:pt x="10706" y="3312"/>
                    </a:cubicBezTo>
                    <a:cubicBezTo>
                      <a:pt x="9962" y="3312"/>
                      <a:pt x="9182" y="3462"/>
                      <a:pt x="8450" y="3618"/>
                    </a:cubicBezTo>
                    <a:cubicBezTo>
                      <a:pt x="8018" y="2538"/>
                      <a:pt x="7442" y="1506"/>
                      <a:pt x="6722" y="570"/>
                    </a:cubicBezTo>
                    <a:cubicBezTo>
                      <a:pt x="6510" y="295"/>
                      <a:pt x="6205" y="1"/>
                      <a:pt x="58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4"/>
              <p:cNvSpPr/>
              <p:nvPr/>
            </p:nvSpPr>
            <p:spPr>
              <a:xfrm>
                <a:off x="2404906" y="1292525"/>
                <a:ext cx="85225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3722" extrusionOk="0">
                    <a:moveTo>
                      <a:pt x="1657" y="1"/>
                    </a:moveTo>
                    <a:cubicBezTo>
                      <a:pt x="1465" y="1"/>
                      <a:pt x="1321" y="649"/>
                      <a:pt x="1297" y="1513"/>
                    </a:cubicBezTo>
                    <a:cubicBezTo>
                      <a:pt x="553" y="1561"/>
                      <a:pt x="1" y="1729"/>
                      <a:pt x="1" y="1897"/>
                    </a:cubicBezTo>
                    <a:cubicBezTo>
                      <a:pt x="25" y="2065"/>
                      <a:pt x="553" y="2185"/>
                      <a:pt x="1297" y="2209"/>
                    </a:cubicBezTo>
                    <a:cubicBezTo>
                      <a:pt x="1321" y="3073"/>
                      <a:pt x="1465" y="3721"/>
                      <a:pt x="1657" y="3721"/>
                    </a:cubicBezTo>
                    <a:cubicBezTo>
                      <a:pt x="1825" y="3721"/>
                      <a:pt x="1969" y="3073"/>
                      <a:pt x="1993" y="2209"/>
                    </a:cubicBezTo>
                    <a:cubicBezTo>
                      <a:pt x="2809" y="2161"/>
                      <a:pt x="3409" y="2017"/>
                      <a:pt x="3409" y="1825"/>
                    </a:cubicBezTo>
                    <a:cubicBezTo>
                      <a:pt x="3409" y="1657"/>
                      <a:pt x="2809" y="1537"/>
                      <a:pt x="1993" y="1513"/>
                    </a:cubicBezTo>
                    <a:cubicBezTo>
                      <a:pt x="1969" y="649"/>
                      <a:pt x="1825" y="1"/>
                      <a:pt x="16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4"/>
              <p:cNvSpPr/>
              <p:nvPr/>
            </p:nvSpPr>
            <p:spPr>
              <a:xfrm>
                <a:off x="6507269" y="4033625"/>
                <a:ext cx="85225" cy="9242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3697" extrusionOk="0">
                    <a:moveTo>
                      <a:pt x="1657" y="0"/>
                    </a:moveTo>
                    <a:cubicBezTo>
                      <a:pt x="1465" y="0"/>
                      <a:pt x="1321" y="648"/>
                      <a:pt x="1297" y="1512"/>
                    </a:cubicBezTo>
                    <a:cubicBezTo>
                      <a:pt x="553" y="1560"/>
                      <a:pt x="0" y="1704"/>
                      <a:pt x="0" y="1872"/>
                    </a:cubicBezTo>
                    <a:cubicBezTo>
                      <a:pt x="0" y="2040"/>
                      <a:pt x="553" y="2184"/>
                      <a:pt x="1273" y="2208"/>
                    </a:cubicBezTo>
                    <a:cubicBezTo>
                      <a:pt x="1321" y="3048"/>
                      <a:pt x="1465" y="3696"/>
                      <a:pt x="1633" y="3696"/>
                    </a:cubicBezTo>
                    <a:cubicBezTo>
                      <a:pt x="1801" y="3696"/>
                      <a:pt x="1969" y="3072"/>
                      <a:pt x="1993" y="2208"/>
                    </a:cubicBezTo>
                    <a:cubicBezTo>
                      <a:pt x="2809" y="2160"/>
                      <a:pt x="3409" y="1992"/>
                      <a:pt x="3409" y="1824"/>
                    </a:cubicBezTo>
                    <a:cubicBezTo>
                      <a:pt x="3409" y="1632"/>
                      <a:pt x="2809" y="1512"/>
                      <a:pt x="1993" y="1488"/>
                    </a:cubicBezTo>
                    <a:cubicBezTo>
                      <a:pt x="1969" y="648"/>
                      <a:pt x="1825" y="0"/>
                      <a:pt x="16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>
                <a:off x="3782750" y="1065700"/>
                <a:ext cx="197450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7898" extrusionOk="0">
                    <a:moveTo>
                      <a:pt x="3937" y="1"/>
                    </a:moveTo>
                    <a:cubicBezTo>
                      <a:pt x="3793" y="1"/>
                      <a:pt x="3673" y="1465"/>
                      <a:pt x="3649" y="3385"/>
                    </a:cubicBezTo>
                    <a:cubicBezTo>
                      <a:pt x="2592" y="2350"/>
                      <a:pt x="1754" y="1580"/>
                      <a:pt x="1601" y="1580"/>
                    </a:cubicBezTo>
                    <a:cubicBezTo>
                      <a:pt x="1594" y="1580"/>
                      <a:pt x="1589" y="1582"/>
                      <a:pt x="1585" y="1585"/>
                    </a:cubicBezTo>
                    <a:cubicBezTo>
                      <a:pt x="1465" y="1681"/>
                      <a:pt x="2137" y="2593"/>
                      <a:pt x="3145" y="3673"/>
                    </a:cubicBezTo>
                    <a:cubicBezTo>
                      <a:pt x="1345" y="3697"/>
                      <a:pt x="1" y="3793"/>
                      <a:pt x="1" y="3937"/>
                    </a:cubicBezTo>
                    <a:cubicBezTo>
                      <a:pt x="1" y="4081"/>
                      <a:pt x="1489" y="4201"/>
                      <a:pt x="3433" y="4225"/>
                    </a:cubicBezTo>
                    <a:cubicBezTo>
                      <a:pt x="2521" y="5401"/>
                      <a:pt x="1849" y="6313"/>
                      <a:pt x="1945" y="6409"/>
                    </a:cubicBezTo>
                    <a:cubicBezTo>
                      <a:pt x="1949" y="6415"/>
                      <a:pt x="1957" y="6418"/>
                      <a:pt x="1967" y="6418"/>
                    </a:cubicBezTo>
                    <a:cubicBezTo>
                      <a:pt x="2112" y="6418"/>
                      <a:pt x="2817" y="5769"/>
                      <a:pt x="3649" y="4825"/>
                    </a:cubicBezTo>
                    <a:cubicBezTo>
                      <a:pt x="3673" y="6577"/>
                      <a:pt x="3793" y="7897"/>
                      <a:pt x="3937" y="7897"/>
                    </a:cubicBezTo>
                    <a:cubicBezTo>
                      <a:pt x="4081" y="7897"/>
                      <a:pt x="4177" y="6529"/>
                      <a:pt x="4225" y="4729"/>
                    </a:cubicBezTo>
                    <a:cubicBezTo>
                      <a:pt x="5234" y="5671"/>
                      <a:pt x="6097" y="6299"/>
                      <a:pt x="6264" y="6299"/>
                    </a:cubicBezTo>
                    <a:cubicBezTo>
                      <a:pt x="6276" y="6299"/>
                      <a:pt x="6285" y="6296"/>
                      <a:pt x="6289" y="6289"/>
                    </a:cubicBezTo>
                    <a:cubicBezTo>
                      <a:pt x="6385" y="6193"/>
                      <a:pt x="5593" y="5329"/>
                      <a:pt x="4489" y="4225"/>
                    </a:cubicBezTo>
                    <a:cubicBezTo>
                      <a:pt x="6433" y="4225"/>
                      <a:pt x="7897" y="4105"/>
                      <a:pt x="7897" y="3961"/>
                    </a:cubicBezTo>
                    <a:cubicBezTo>
                      <a:pt x="7897" y="3817"/>
                      <a:pt x="6481" y="3697"/>
                      <a:pt x="4633" y="3673"/>
                    </a:cubicBezTo>
                    <a:cubicBezTo>
                      <a:pt x="5497" y="2521"/>
                      <a:pt x="6049" y="1561"/>
                      <a:pt x="5929" y="1489"/>
                    </a:cubicBezTo>
                    <a:cubicBezTo>
                      <a:pt x="5925" y="1486"/>
                      <a:pt x="5920" y="1484"/>
                      <a:pt x="5913" y="1484"/>
                    </a:cubicBezTo>
                    <a:cubicBezTo>
                      <a:pt x="5770" y="1484"/>
                      <a:pt x="5075" y="2232"/>
                      <a:pt x="4225" y="3265"/>
                    </a:cubicBezTo>
                    <a:cubicBezTo>
                      <a:pt x="4201" y="1417"/>
                      <a:pt x="4081" y="1"/>
                      <a:pt x="3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14"/>
            <p:cNvSpPr/>
            <p:nvPr/>
          </p:nvSpPr>
          <p:spPr>
            <a:xfrm>
              <a:off x="834309" y="1064897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 rot="-5400000">
              <a:off x="8023816" y="4469878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 rot="-5400000">
              <a:off x="8493028" y="3836178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5"/>
          <p:cNvGrpSpPr/>
          <p:nvPr/>
        </p:nvGrpSpPr>
        <p:grpSpPr>
          <a:xfrm>
            <a:off x="617225" y="441275"/>
            <a:ext cx="7909550" cy="3962088"/>
            <a:chOff x="617225" y="441275"/>
            <a:chExt cx="7909550" cy="3962088"/>
          </a:xfrm>
        </p:grpSpPr>
        <p:sp>
          <p:nvSpPr>
            <p:cNvPr id="218" name="Google Shape;218;p15"/>
            <p:cNvSpPr/>
            <p:nvPr/>
          </p:nvSpPr>
          <p:spPr>
            <a:xfrm>
              <a:off x="842563" y="762150"/>
              <a:ext cx="210050" cy="211800"/>
            </a:xfrm>
            <a:custGeom>
              <a:avLst/>
              <a:gdLst/>
              <a:ahLst/>
              <a:cxnLst/>
              <a:rect l="l" t="t" r="r" b="b"/>
              <a:pathLst>
                <a:path w="8402" h="8472" extrusionOk="0">
                  <a:moveTo>
                    <a:pt x="5338" y="1"/>
                  </a:moveTo>
                  <a:cubicBezTo>
                    <a:pt x="5139" y="1"/>
                    <a:pt x="4943" y="112"/>
                    <a:pt x="4801" y="237"/>
                  </a:cubicBezTo>
                  <a:cubicBezTo>
                    <a:pt x="4177" y="765"/>
                    <a:pt x="3625" y="1365"/>
                    <a:pt x="3169" y="2013"/>
                  </a:cubicBezTo>
                  <a:cubicBezTo>
                    <a:pt x="2530" y="1686"/>
                    <a:pt x="1793" y="1370"/>
                    <a:pt x="1090" y="1370"/>
                  </a:cubicBezTo>
                  <a:cubicBezTo>
                    <a:pt x="815" y="1370"/>
                    <a:pt x="545" y="1419"/>
                    <a:pt x="288" y="1533"/>
                  </a:cubicBezTo>
                  <a:cubicBezTo>
                    <a:pt x="168" y="1581"/>
                    <a:pt x="96" y="1653"/>
                    <a:pt x="24" y="1749"/>
                  </a:cubicBezTo>
                  <a:cubicBezTo>
                    <a:pt x="0" y="1893"/>
                    <a:pt x="24" y="2037"/>
                    <a:pt x="96" y="2157"/>
                  </a:cubicBezTo>
                  <a:cubicBezTo>
                    <a:pt x="456" y="2829"/>
                    <a:pt x="984" y="3406"/>
                    <a:pt x="1656" y="3790"/>
                  </a:cubicBezTo>
                  <a:lnTo>
                    <a:pt x="528" y="5422"/>
                  </a:lnTo>
                  <a:cubicBezTo>
                    <a:pt x="264" y="5806"/>
                    <a:pt x="0" y="6382"/>
                    <a:pt x="336" y="6718"/>
                  </a:cubicBezTo>
                  <a:cubicBezTo>
                    <a:pt x="482" y="6864"/>
                    <a:pt x="679" y="6914"/>
                    <a:pt x="883" y="6914"/>
                  </a:cubicBezTo>
                  <a:cubicBezTo>
                    <a:pt x="1048" y="6914"/>
                    <a:pt x="1218" y="6881"/>
                    <a:pt x="1368" y="6838"/>
                  </a:cubicBezTo>
                  <a:cubicBezTo>
                    <a:pt x="1968" y="6670"/>
                    <a:pt x="2568" y="6430"/>
                    <a:pt x="3121" y="6142"/>
                  </a:cubicBezTo>
                  <a:cubicBezTo>
                    <a:pt x="3313" y="6742"/>
                    <a:pt x="3577" y="7294"/>
                    <a:pt x="3913" y="7846"/>
                  </a:cubicBezTo>
                  <a:cubicBezTo>
                    <a:pt x="4075" y="8125"/>
                    <a:pt x="4350" y="8471"/>
                    <a:pt x="4695" y="8471"/>
                  </a:cubicBezTo>
                  <a:cubicBezTo>
                    <a:pt x="4706" y="8471"/>
                    <a:pt x="4717" y="8471"/>
                    <a:pt x="4729" y="8470"/>
                  </a:cubicBezTo>
                  <a:cubicBezTo>
                    <a:pt x="5209" y="8446"/>
                    <a:pt x="5425" y="7870"/>
                    <a:pt x="5497" y="7390"/>
                  </a:cubicBezTo>
                  <a:cubicBezTo>
                    <a:pt x="5593" y="6742"/>
                    <a:pt x="5689" y="6070"/>
                    <a:pt x="5785" y="5422"/>
                  </a:cubicBezTo>
                  <a:cubicBezTo>
                    <a:pt x="6094" y="5492"/>
                    <a:pt x="6412" y="5528"/>
                    <a:pt x="6729" y="5528"/>
                  </a:cubicBezTo>
                  <a:cubicBezTo>
                    <a:pt x="7175" y="5528"/>
                    <a:pt x="7620" y="5456"/>
                    <a:pt x="8041" y="5302"/>
                  </a:cubicBezTo>
                  <a:cubicBezTo>
                    <a:pt x="8185" y="5254"/>
                    <a:pt x="8305" y="5182"/>
                    <a:pt x="8353" y="5062"/>
                  </a:cubicBezTo>
                  <a:cubicBezTo>
                    <a:pt x="8401" y="4942"/>
                    <a:pt x="8377" y="4846"/>
                    <a:pt x="8329" y="4726"/>
                  </a:cubicBezTo>
                  <a:cubicBezTo>
                    <a:pt x="7945" y="3814"/>
                    <a:pt x="6865" y="3406"/>
                    <a:pt x="5905" y="3093"/>
                  </a:cubicBezTo>
                  <a:cubicBezTo>
                    <a:pt x="6001" y="2301"/>
                    <a:pt x="6025" y="1485"/>
                    <a:pt x="5929" y="693"/>
                  </a:cubicBezTo>
                  <a:cubicBezTo>
                    <a:pt x="5881" y="429"/>
                    <a:pt x="5785" y="117"/>
                    <a:pt x="5545" y="45"/>
                  </a:cubicBezTo>
                  <a:cubicBezTo>
                    <a:pt x="5477" y="14"/>
                    <a:pt x="5407" y="1"/>
                    <a:pt x="5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4403813" y="4190738"/>
              <a:ext cx="216050" cy="212625"/>
            </a:xfrm>
            <a:custGeom>
              <a:avLst/>
              <a:gdLst/>
              <a:ahLst/>
              <a:cxnLst/>
              <a:rect l="l" t="t" r="r" b="b"/>
              <a:pathLst>
                <a:path w="8642" h="8505" extrusionOk="0">
                  <a:moveTo>
                    <a:pt x="5208" y="0"/>
                  </a:moveTo>
                  <a:cubicBezTo>
                    <a:pt x="4995" y="0"/>
                    <a:pt x="4790" y="157"/>
                    <a:pt x="4633" y="314"/>
                  </a:cubicBezTo>
                  <a:cubicBezTo>
                    <a:pt x="4057" y="890"/>
                    <a:pt x="3577" y="1514"/>
                    <a:pt x="3169" y="2210"/>
                  </a:cubicBezTo>
                  <a:cubicBezTo>
                    <a:pt x="2567" y="1994"/>
                    <a:pt x="1896" y="1768"/>
                    <a:pt x="1264" y="1768"/>
                  </a:cubicBezTo>
                  <a:cubicBezTo>
                    <a:pt x="913" y="1768"/>
                    <a:pt x="573" y="1838"/>
                    <a:pt x="265" y="2018"/>
                  </a:cubicBezTo>
                  <a:cubicBezTo>
                    <a:pt x="145" y="2066"/>
                    <a:pt x="73" y="2138"/>
                    <a:pt x="25" y="2258"/>
                  </a:cubicBezTo>
                  <a:cubicBezTo>
                    <a:pt x="1" y="2378"/>
                    <a:pt x="49" y="2522"/>
                    <a:pt x="145" y="2642"/>
                  </a:cubicBezTo>
                  <a:cubicBezTo>
                    <a:pt x="553" y="3290"/>
                    <a:pt x="1129" y="3818"/>
                    <a:pt x="1825" y="4130"/>
                  </a:cubicBezTo>
                  <a:lnTo>
                    <a:pt x="865" y="5859"/>
                  </a:lnTo>
                  <a:cubicBezTo>
                    <a:pt x="625" y="6267"/>
                    <a:pt x="433" y="6867"/>
                    <a:pt x="793" y="7179"/>
                  </a:cubicBezTo>
                  <a:cubicBezTo>
                    <a:pt x="920" y="7284"/>
                    <a:pt x="1070" y="7325"/>
                    <a:pt x="1226" y="7325"/>
                  </a:cubicBezTo>
                  <a:cubicBezTo>
                    <a:pt x="1426" y="7325"/>
                    <a:pt x="1637" y="7259"/>
                    <a:pt x="1825" y="7179"/>
                  </a:cubicBezTo>
                  <a:cubicBezTo>
                    <a:pt x="2425" y="6963"/>
                    <a:pt x="2977" y="6675"/>
                    <a:pt x="3505" y="6339"/>
                  </a:cubicBezTo>
                  <a:cubicBezTo>
                    <a:pt x="3745" y="6891"/>
                    <a:pt x="4081" y="7443"/>
                    <a:pt x="4441" y="7947"/>
                  </a:cubicBezTo>
                  <a:cubicBezTo>
                    <a:pt x="4641" y="8236"/>
                    <a:pt x="4924" y="8504"/>
                    <a:pt x="5250" y="8504"/>
                  </a:cubicBezTo>
                  <a:cubicBezTo>
                    <a:pt x="5276" y="8504"/>
                    <a:pt x="5303" y="8502"/>
                    <a:pt x="5329" y="8499"/>
                  </a:cubicBezTo>
                  <a:cubicBezTo>
                    <a:pt x="5809" y="8427"/>
                    <a:pt x="5953" y="7827"/>
                    <a:pt x="5977" y="7347"/>
                  </a:cubicBezTo>
                  <a:cubicBezTo>
                    <a:pt x="6025" y="6699"/>
                    <a:pt x="6073" y="6027"/>
                    <a:pt x="6097" y="5379"/>
                  </a:cubicBezTo>
                  <a:cubicBezTo>
                    <a:pt x="6270" y="5400"/>
                    <a:pt x="6443" y="5411"/>
                    <a:pt x="6615" y="5411"/>
                  </a:cubicBezTo>
                  <a:cubicBezTo>
                    <a:pt x="7207" y="5411"/>
                    <a:pt x="7790" y="5284"/>
                    <a:pt x="8330" y="5043"/>
                  </a:cubicBezTo>
                  <a:cubicBezTo>
                    <a:pt x="8474" y="4995"/>
                    <a:pt x="8570" y="4899"/>
                    <a:pt x="8642" y="4778"/>
                  </a:cubicBezTo>
                  <a:cubicBezTo>
                    <a:pt x="8642" y="4658"/>
                    <a:pt x="8618" y="4538"/>
                    <a:pt x="8570" y="4442"/>
                  </a:cubicBezTo>
                  <a:cubicBezTo>
                    <a:pt x="8113" y="3554"/>
                    <a:pt x="6985" y="3242"/>
                    <a:pt x="6001" y="3050"/>
                  </a:cubicBezTo>
                  <a:cubicBezTo>
                    <a:pt x="6025" y="2234"/>
                    <a:pt x="5977" y="1442"/>
                    <a:pt x="5809" y="650"/>
                  </a:cubicBezTo>
                  <a:cubicBezTo>
                    <a:pt x="5737" y="386"/>
                    <a:pt x="5617" y="98"/>
                    <a:pt x="5353" y="26"/>
                  </a:cubicBezTo>
                  <a:cubicBezTo>
                    <a:pt x="5305" y="8"/>
                    <a:pt x="5256" y="0"/>
                    <a:pt x="5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8200900" y="713525"/>
              <a:ext cx="325875" cy="309050"/>
            </a:xfrm>
            <a:custGeom>
              <a:avLst/>
              <a:gdLst/>
              <a:ahLst/>
              <a:cxnLst/>
              <a:rect l="l" t="t" r="r" b="b"/>
              <a:pathLst>
                <a:path w="13035" h="12362" extrusionOk="0">
                  <a:moveTo>
                    <a:pt x="5873" y="1"/>
                  </a:moveTo>
                  <a:cubicBezTo>
                    <a:pt x="5828" y="1"/>
                    <a:pt x="5783" y="6"/>
                    <a:pt x="5737" y="18"/>
                  </a:cubicBezTo>
                  <a:cubicBezTo>
                    <a:pt x="5329" y="42"/>
                    <a:pt x="5089" y="450"/>
                    <a:pt x="4945" y="834"/>
                  </a:cubicBezTo>
                  <a:cubicBezTo>
                    <a:pt x="4537" y="1938"/>
                    <a:pt x="4273" y="3090"/>
                    <a:pt x="4177" y="4266"/>
                  </a:cubicBezTo>
                  <a:cubicBezTo>
                    <a:pt x="2689" y="4386"/>
                    <a:pt x="1009" y="4602"/>
                    <a:pt x="169" y="5802"/>
                  </a:cubicBezTo>
                  <a:cubicBezTo>
                    <a:pt x="49" y="5922"/>
                    <a:pt x="1" y="6090"/>
                    <a:pt x="25" y="6258"/>
                  </a:cubicBezTo>
                  <a:cubicBezTo>
                    <a:pt x="73" y="6450"/>
                    <a:pt x="217" y="6618"/>
                    <a:pt x="385" y="6714"/>
                  </a:cubicBezTo>
                  <a:cubicBezTo>
                    <a:pt x="1345" y="7314"/>
                    <a:pt x="2449" y="7626"/>
                    <a:pt x="3577" y="7650"/>
                  </a:cubicBezTo>
                  <a:lnTo>
                    <a:pt x="3361" y="10531"/>
                  </a:lnTo>
                  <a:cubicBezTo>
                    <a:pt x="3313" y="11227"/>
                    <a:pt x="3409" y="12139"/>
                    <a:pt x="4081" y="12331"/>
                  </a:cubicBezTo>
                  <a:cubicBezTo>
                    <a:pt x="4159" y="12352"/>
                    <a:pt x="4236" y="12362"/>
                    <a:pt x="4312" y="12362"/>
                  </a:cubicBezTo>
                  <a:cubicBezTo>
                    <a:pt x="4755" y="12362"/>
                    <a:pt x="5166" y="12034"/>
                    <a:pt x="5473" y="11707"/>
                  </a:cubicBezTo>
                  <a:cubicBezTo>
                    <a:pt x="6121" y="11059"/>
                    <a:pt x="6674" y="10315"/>
                    <a:pt x="7178" y="9547"/>
                  </a:cubicBezTo>
                  <a:cubicBezTo>
                    <a:pt x="7874" y="10147"/>
                    <a:pt x="8618" y="10675"/>
                    <a:pt x="9434" y="11131"/>
                  </a:cubicBezTo>
                  <a:cubicBezTo>
                    <a:pt x="9734" y="11289"/>
                    <a:pt x="10097" y="11437"/>
                    <a:pt x="10434" y="11437"/>
                  </a:cubicBezTo>
                  <a:cubicBezTo>
                    <a:pt x="10608" y="11437"/>
                    <a:pt x="10775" y="11397"/>
                    <a:pt x="10922" y="11299"/>
                  </a:cubicBezTo>
                  <a:cubicBezTo>
                    <a:pt x="11522" y="10915"/>
                    <a:pt x="11354" y="10027"/>
                    <a:pt x="11090" y="9379"/>
                  </a:cubicBezTo>
                  <a:lnTo>
                    <a:pt x="10034" y="6666"/>
                  </a:lnTo>
                  <a:cubicBezTo>
                    <a:pt x="11114" y="6330"/>
                    <a:pt x="12074" y="5706"/>
                    <a:pt x="12794" y="4842"/>
                  </a:cubicBezTo>
                  <a:cubicBezTo>
                    <a:pt x="12938" y="4698"/>
                    <a:pt x="13034" y="4506"/>
                    <a:pt x="13010" y="4314"/>
                  </a:cubicBezTo>
                  <a:cubicBezTo>
                    <a:pt x="12986" y="4146"/>
                    <a:pt x="12866" y="4002"/>
                    <a:pt x="12746" y="3906"/>
                  </a:cubicBezTo>
                  <a:cubicBezTo>
                    <a:pt x="12158" y="3462"/>
                    <a:pt x="11450" y="3312"/>
                    <a:pt x="10706" y="3312"/>
                  </a:cubicBezTo>
                  <a:cubicBezTo>
                    <a:pt x="9962" y="3312"/>
                    <a:pt x="9182" y="3462"/>
                    <a:pt x="8450" y="3618"/>
                  </a:cubicBezTo>
                  <a:cubicBezTo>
                    <a:pt x="8018" y="2538"/>
                    <a:pt x="7442" y="1506"/>
                    <a:pt x="6722" y="570"/>
                  </a:cubicBezTo>
                  <a:cubicBezTo>
                    <a:pt x="6510" y="295"/>
                    <a:pt x="6205" y="1"/>
                    <a:pt x="5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6656713" y="713525"/>
              <a:ext cx="85225" cy="92425"/>
            </a:xfrm>
            <a:custGeom>
              <a:avLst/>
              <a:gdLst/>
              <a:ahLst/>
              <a:cxnLst/>
              <a:rect l="l" t="t" r="r" b="b"/>
              <a:pathLst>
                <a:path w="3409" h="3697" extrusionOk="0">
                  <a:moveTo>
                    <a:pt x="1657" y="0"/>
                  </a:moveTo>
                  <a:cubicBezTo>
                    <a:pt x="1465" y="0"/>
                    <a:pt x="1321" y="648"/>
                    <a:pt x="1297" y="1512"/>
                  </a:cubicBezTo>
                  <a:cubicBezTo>
                    <a:pt x="553" y="1560"/>
                    <a:pt x="0" y="1704"/>
                    <a:pt x="0" y="1872"/>
                  </a:cubicBezTo>
                  <a:cubicBezTo>
                    <a:pt x="0" y="2040"/>
                    <a:pt x="553" y="2184"/>
                    <a:pt x="1273" y="2208"/>
                  </a:cubicBezTo>
                  <a:cubicBezTo>
                    <a:pt x="1321" y="3048"/>
                    <a:pt x="1465" y="3696"/>
                    <a:pt x="1633" y="3696"/>
                  </a:cubicBezTo>
                  <a:cubicBezTo>
                    <a:pt x="1801" y="3696"/>
                    <a:pt x="1969" y="3072"/>
                    <a:pt x="1993" y="2208"/>
                  </a:cubicBezTo>
                  <a:cubicBezTo>
                    <a:pt x="2809" y="2160"/>
                    <a:pt x="3409" y="1992"/>
                    <a:pt x="3409" y="1824"/>
                  </a:cubicBezTo>
                  <a:cubicBezTo>
                    <a:pt x="3409" y="1632"/>
                    <a:pt x="2809" y="1512"/>
                    <a:pt x="1993" y="1488"/>
                  </a:cubicBezTo>
                  <a:cubicBezTo>
                    <a:pt x="1969" y="648"/>
                    <a:pt x="1825" y="0"/>
                    <a:pt x="1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617225" y="1392500"/>
              <a:ext cx="85225" cy="93050"/>
            </a:xfrm>
            <a:custGeom>
              <a:avLst/>
              <a:gdLst/>
              <a:ahLst/>
              <a:cxnLst/>
              <a:rect l="l" t="t" r="r" b="b"/>
              <a:pathLst>
                <a:path w="3409" h="3722" extrusionOk="0">
                  <a:moveTo>
                    <a:pt x="1632" y="1"/>
                  </a:moveTo>
                  <a:cubicBezTo>
                    <a:pt x="1464" y="1"/>
                    <a:pt x="1320" y="673"/>
                    <a:pt x="1296" y="1537"/>
                  </a:cubicBezTo>
                  <a:cubicBezTo>
                    <a:pt x="552" y="1585"/>
                    <a:pt x="0" y="1729"/>
                    <a:pt x="0" y="1897"/>
                  </a:cubicBezTo>
                  <a:cubicBezTo>
                    <a:pt x="24" y="2065"/>
                    <a:pt x="552" y="2209"/>
                    <a:pt x="1296" y="2233"/>
                  </a:cubicBezTo>
                  <a:cubicBezTo>
                    <a:pt x="1320" y="3073"/>
                    <a:pt x="1464" y="3721"/>
                    <a:pt x="1632" y="3721"/>
                  </a:cubicBezTo>
                  <a:cubicBezTo>
                    <a:pt x="1824" y="3721"/>
                    <a:pt x="1968" y="3073"/>
                    <a:pt x="1992" y="2233"/>
                  </a:cubicBezTo>
                  <a:cubicBezTo>
                    <a:pt x="2808" y="2185"/>
                    <a:pt x="3408" y="2017"/>
                    <a:pt x="3408" y="1849"/>
                  </a:cubicBezTo>
                  <a:cubicBezTo>
                    <a:pt x="3408" y="1657"/>
                    <a:pt x="2808" y="1537"/>
                    <a:pt x="1992" y="1513"/>
                  </a:cubicBezTo>
                  <a:cubicBezTo>
                    <a:pt x="1968" y="649"/>
                    <a:pt x="1824" y="1"/>
                    <a:pt x="1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7369963" y="441275"/>
              <a:ext cx="197450" cy="197450"/>
            </a:xfrm>
            <a:custGeom>
              <a:avLst/>
              <a:gdLst/>
              <a:ahLst/>
              <a:cxnLst/>
              <a:rect l="l" t="t" r="r" b="b"/>
              <a:pathLst>
                <a:path w="7898" h="7898" extrusionOk="0">
                  <a:moveTo>
                    <a:pt x="3937" y="1"/>
                  </a:moveTo>
                  <a:cubicBezTo>
                    <a:pt x="3793" y="1"/>
                    <a:pt x="3673" y="1465"/>
                    <a:pt x="3649" y="3385"/>
                  </a:cubicBezTo>
                  <a:cubicBezTo>
                    <a:pt x="2592" y="2350"/>
                    <a:pt x="1754" y="1580"/>
                    <a:pt x="1601" y="1580"/>
                  </a:cubicBezTo>
                  <a:cubicBezTo>
                    <a:pt x="1594" y="1580"/>
                    <a:pt x="1589" y="1582"/>
                    <a:pt x="1585" y="1585"/>
                  </a:cubicBezTo>
                  <a:cubicBezTo>
                    <a:pt x="1465" y="1681"/>
                    <a:pt x="2137" y="2593"/>
                    <a:pt x="3145" y="3673"/>
                  </a:cubicBezTo>
                  <a:cubicBezTo>
                    <a:pt x="1345" y="3697"/>
                    <a:pt x="1" y="3793"/>
                    <a:pt x="1" y="3937"/>
                  </a:cubicBezTo>
                  <a:cubicBezTo>
                    <a:pt x="1" y="4081"/>
                    <a:pt x="1489" y="4201"/>
                    <a:pt x="3433" y="4225"/>
                  </a:cubicBezTo>
                  <a:cubicBezTo>
                    <a:pt x="2521" y="5401"/>
                    <a:pt x="1849" y="6313"/>
                    <a:pt x="1945" y="6409"/>
                  </a:cubicBezTo>
                  <a:cubicBezTo>
                    <a:pt x="1949" y="6415"/>
                    <a:pt x="1957" y="6418"/>
                    <a:pt x="1967" y="6418"/>
                  </a:cubicBezTo>
                  <a:cubicBezTo>
                    <a:pt x="2112" y="6418"/>
                    <a:pt x="2817" y="5769"/>
                    <a:pt x="3649" y="4825"/>
                  </a:cubicBezTo>
                  <a:cubicBezTo>
                    <a:pt x="3673" y="6577"/>
                    <a:pt x="3793" y="7897"/>
                    <a:pt x="3937" y="7897"/>
                  </a:cubicBezTo>
                  <a:cubicBezTo>
                    <a:pt x="4081" y="7897"/>
                    <a:pt x="4177" y="6529"/>
                    <a:pt x="4225" y="4729"/>
                  </a:cubicBezTo>
                  <a:cubicBezTo>
                    <a:pt x="5234" y="5671"/>
                    <a:pt x="6097" y="6299"/>
                    <a:pt x="6264" y="6299"/>
                  </a:cubicBezTo>
                  <a:cubicBezTo>
                    <a:pt x="6276" y="6299"/>
                    <a:pt x="6285" y="6296"/>
                    <a:pt x="6289" y="6289"/>
                  </a:cubicBezTo>
                  <a:cubicBezTo>
                    <a:pt x="6385" y="6193"/>
                    <a:pt x="5593" y="5329"/>
                    <a:pt x="4489" y="4225"/>
                  </a:cubicBezTo>
                  <a:cubicBezTo>
                    <a:pt x="6433" y="4225"/>
                    <a:pt x="7897" y="4105"/>
                    <a:pt x="7897" y="3961"/>
                  </a:cubicBezTo>
                  <a:cubicBezTo>
                    <a:pt x="7897" y="3817"/>
                    <a:pt x="6481" y="3697"/>
                    <a:pt x="4633" y="3673"/>
                  </a:cubicBezTo>
                  <a:cubicBezTo>
                    <a:pt x="5497" y="2521"/>
                    <a:pt x="6049" y="1561"/>
                    <a:pt x="5929" y="1489"/>
                  </a:cubicBezTo>
                  <a:cubicBezTo>
                    <a:pt x="5925" y="1486"/>
                    <a:pt x="5920" y="1484"/>
                    <a:pt x="5913" y="1484"/>
                  </a:cubicBezTo>
                  <a:cubicBezTo>
                    <a:pt x="5770" y="1484"/>
                    <a:pt x="5075" y="2232"/>
                    <a:pt x="4225" y="3265"/>
                  </a:cubicBezTo>
                  <a:cubicBezTo>
                    <a:pt x="4201" y="1417"/>
                    <a:pt x="4081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15"/>
          <p:cNvSpPr/>
          <p:nvPr/>
        </p:nvSpPr>
        <p:spPr>
          <a:xfrm>
            <a:off x="850577" y="779904"/>
            <a:ext cx="6213850" cy="3464075"/>
          </a:xfrm>
          <a:custGeom>
            <a:avLst/>
            <a:gdLst/>
            <a:ahLst/>
            <a:cxnLst/>
            <a:rect l="l" t="t" r="r" b="b"/>
            <a:pathLst>
              <a:path w="248554" h="138563" extrusionOk="0">
                <a:moveTo>
                  <a:pt x="49146" y="1472"/>
                </a:moveTo>
                <a:cubicBezTo>
                  <a:pt x="70388" y="-6118"/>
                  <a:pt x="100960" y="17968"/>
                  <a:pt x="127910" y="20868"/>
                </a:cubicBezTo>
                <a:cubicBezTo>
                  <a:pt x="154860" y="23769"/>
                  <a:pt x="191174" y="11034"/>
                  <a:pt x="210844" y="18875"/>
                </a:cubicBezTo>
                <a:cubicBezTo>
                  <a:pt x="230514" y="26717"/>
                  <a:pt x="241545" y="49310"/>
                  <a:pt x="245931" y="67917"/>
                </a:cubicBezTo>
                <a:cubicBezTo>
                  <a:pt x="250317" y="86524"/>
                  <a:pt x="250317" y="121878"/>
                  <a:pt x="237159" y="130517"/>
                </a:cubicBezTo>
                <a:cubicBezTo>
                  <a:pt x="224001" y="139156"/>
                  <a:pt x="200911" y="118731"/>
                  <a:pt x="166984" y="119751"/>
                </a:cubicBezTo>
                <a:cubicBezTo>
                  <a:pt x="133057" y="120771"/>
                  <a:pt x="61350" y="145530"/>
                  <a:pt x="33596" y="136639"/>
                </a:cubicBezTo>
                <a:cubicBezTo>
                  <a:pt x="5842" y="127748"/>
                  <a:pt x="-2131" y="88934"/>
                  <a:pt x="461" y="66406"/>
                </a:cubicBezTo>
                <a:cubicBezTo>
                  <a:pt x="3053" y="43878"/>
                  <a:pt x="27905" y="9062"/>
                  <a:pt x="49146" y="1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25" name="Google Shape;225;p15"/>
          <p:cNvSpPr/>
          <p:nvPr/>
        </p:nvSpPr>
        <p:spPr>
          <a:xfrm>
            <a:off x="926777" y="779904"/>
            <a:ext cx="6213850" cy="3464075"/>
          </a:xfrm>
          <a:custGeom>
            <a:avLst/>
            <a:gdLst/>
            <a:ahLst/>
            <a:cxnLst/>
            <a:rect l="l" t="t" r="r" b="b"/>
            <a:pathLst>
              <a:path w="248554" h="138563" extrusionOk="0">
                <a:moveTo>
                  <a:pt x="49146" y="1472"/>
                </a:moveTo>
                <a:cubicBezTo>
                  <a:pt x="70388" y="-6118"/>
                  <a:pt x="100960" y="17968"/>
                  <a:pt x="127910" y="20868"/>
                </a:cubicBezTo>
                <a:cubicBezTo>
                  <a:pt x="154860" y="23769"/>
                  <a:pt x="191174" y="11034"/>
                  <a:pt x="210844" y="18875"/>
                </a:cubicBezTo>
                <a:cubicBezTo>
                  <a:pt x="230514" y="26717"/>
                  <a:pt x="241545" y="49310"/>
                  <a:pt x="245931" y="67917"/>
                </a:cubicBezTo>
                <a:cubicBezTo>
                  <a:pt x="250317" y="86524"/>
                  <a:pt x="250317" y="121878"/>
                  <a:pt x="237159" y="130517"/>
                </a:cubicBezTo>
                <a:cubicBezTo>
                  <a:pt x="224001" y="139156"/>
                  <a:pt x="200911" y="118731"/>
                  <a:pt x="166984" y="119751"/>
                </a:cubicBezTo>
                <a:cubicBezTo>
                  <a:pt x="133057" y="120771"/>
                  <a:pt x="61350" y="145530"/>
                  <a:pt x="33596" y="136639"/>
                </a:cubicBezTo>
                <a:cubicBezTo>
                  <a:pt x="5842" y="127748"/>
                  <a:pt x="-2131" y="88934"/>
                  <a:pt x="461" y="66406"/>
                </a:cubicBezTo>
                <a:cubicBezTo>
                  <a:pt x="3053" y="43878"/>
                  <a:pt x="27905" y="9062"/>
                  <a:pt x="49146" y="1472"/>
                </a:cubicBez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26" name="Google Shape;226;p15"/>
          <p:cNvSpPr txBox="1">
            <a:spLocks noGrp="1"/>
          </p:cNvSpPr>
          <p:nvPr>
            <p:ph type="title"/>
          </p:nvPr>
        </p:nvSpPr>
        <p:spPr>
          <a:xfrm>
            <a:off x="2326600" y="3103321"/>
            <a:ext cx="28254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1"/>
          </p:nvPr>
        </p:nvSpPr>
        <p:spPr>
          <a:xfrm>
            <a:off x="1706650" y="1633075"/>
            <a:ext cx="4065300" cy="14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8"/>
          <p:cNvGrpSpPr/>
          <p:nvPr/>
        </p:nvGrpSpPr>
        <p:grpSpPr>
          <a:xfrm>
            <a:off x="-327871" y="-432712"/>
            <a:ext cx="2171930" cy="2601528"/>
            <a:chOff x="-327871" y="-432712"/>
            <a:chExt cx="2171930" cy="2601528"/>
          </a:xfrm>
        </p:grpSpPr>
        <p:sp>
          <p:nvSpPr>
            <p:cNvPr id="258" name="Google Shape;258;p18"/>
            <p:cNvSpPr/>
            <p:nvPr/>
          </p:nvSpPr>
          <p:spPr>
            <a:xfrm flipH="1">
              <a:off x="-327871" y="-432712"/>
              <a:ext cx="2095730" cy="2601528"/>
            </a:xfrm>
            <a:custGeom>
              <a:avLst/>
              <a:gdLst/>
              <a:ahLst/>
              <a:cxnLst/>
              <a:rect l="l" t="t" r="r" b="b"/>
              <a:pathLst>
                <a:path w="141771" h="175987" extrusionOk="0">
                  <a:moveTo>
                    <a:pt x="19541" y="7574"/>
                  </a:moveTo>
                  <a:cubicBezTo>
                    <a:pt x="-1520" y="8789"/>
                    <a:pt x="-2987" y="17941"/>
                    <a:pt x="3193" y="21131"/>
                  </a:cubicBezTo>
                  <a:cubicBezTo>
                    <a:pt x="9373" y="24321"/>
                    <a:pt x="45458" y="19536"/>
                    <a:pt x="56622" y="26713"/>
                  </a:cubicBezTo>
                  <a:cubicBezTo>
                    <a:pt x="67786" y="33890"/>
                    <a:pt x="61805" y="53893"/>
                    <a:pt x="70178" y="64193"/>
                  </a:cubicBezTo>
                  <a:cubicBezTo>
                    <a:pt x="78551" y="74493"/>
                    <a:pt x="100947" y="72967"/>
                    <a:pt x="106861" y="88515"/>
                  </a:cubicBezTo>
                  <a:cubicBezTo>
                    <a:pt x="112776" y="104063"/>
                    <a:pt x="100748" y="144855"/>
                    <a:pt x="105665" y="157479"/>
                  </a:cubicBezTo>
                  <a:cubicBezTo>
                    <a:pt x="110583" y="170103"/>
                    <a:pt x="132384" y="188198"/>
                    <a:pt x="136366" y="164258"/>
                  </a:cubicBezTo>
                  <a:cubicBezTo>
                    <a:pt x="140349" y="140318"/>
                    <a:pt x="149031" y="39953"/>
                    <a:pt x="129560" y="13839"/>
                  </a:cubicBezTo>
                  <a:cubicBezTo>
                    <a:pt x="110089" y="-12275"/>
                    <a:pt x="40602" y="6359"/>
                    <a:pt x="19541" y="7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9" name="Google Shape;259;p18"/>
            <p:cNvSpPr/>
            <p:nvPr/>
          </p:nvSpPr>
          <p:spPr>
            <a:xfrm flipH="1">
              <a:off x="-251671" y="-432712"/>
              <a:ext cx="2095730" cy="2601528"/>
            </a:xfrm>
            <a:custGeom>
              <a:avLst/>
              <a:gdLst/>
              <a:ahLst/>
              <a:cxnLst/>
              <a:rect l="l" t="t" r="r" b="b"/>
              <a:pathLst>
                <a:path w="141771" h="175987" extrusionOk="0">
                  <a:moveTo>
                    <a:pt x="19541" y="7574"/>
                  </a:moveTo>
                  <a:cubicBezTo>
                    <a:pt x="-1520" y="8789"/>
                    <a:pt x="-2987" y="17941"/>
                    <a:pt x="3193" y="21131"/>
                  </a:cubicBezTo>
                  <a:cubicBezTo>
                    <a:pt x="9373" y="24321"/>
                    <a:pt x="45458" y="19536"/>
                    <a:pt x="56622" y="26713"/>
                  </a:cubicBezTo>
                  <a:cubicBezTo>
                    <a:pt x="67786" y="33890"/>
                    <a:pt x="61805" y="53893"/>
                    <a:pt x="70178" y="64193"/>
                  </a:cubicBezTo>
                  <a:cubicBezTo>
                    <a:pt x="78551" y="74493"/>
                    <a:pt x="100947" y="72967"/>
                    <a:pt x="106861" y="88515"/>
                  </a:cubicBezTo>
                  <a:cubicBezTo>
                    <a:pt x="112776" y="104063"/>
                    <a:pt x="100748" y="144855"/>
                    <a:pt x="105665" y="157479"/>
                  </a:cubicBezTo>
                  <a:cubicBezTo>
                    <a:pt x="110583" y="170103"/>
                    <a:pt x="132384" y="188198"/>
                    <a:pt x="136366" y="164258"/>
                  </a:cubicBezTo>
                  <a:cubicBezTo>
                    <a:pt x="140349" y="140318"/>
                    <a:pt x="149031" y="39953"/>
                    <a:pt x="129560" y="13839"/>
                  </a:cubicBezTo>
                  <a:cubicBezTo>
                    <a:pt x="110089" y="-12275"/>
                    <a:pt x="40602" y="6359"/>
                    <a:pt x="19541" y="757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260" name="Google Shape;260;p18"/>
          <p:cNvGrpSpPr/>
          <p:nvPr/>
        </p:nvGrpSpPr>
        <p:grpSpPr>
          <a:xfrm>
            <a:off x="311451" y="225466"/>
            <a:ext cx="8521099" cy="4692568"/>
            <a:chOff x="336801" y="191198"/>
            <a:chExt cx="8521099" cy="4692568"/>
          </a:xfrm>
        </p:grpSpPr>
        <p:sp>
          <p:nvSpPr>
            <p:cNvPr id="261" name="Google Shape;261;p18"/>
            <p:cNvSpPr/>
            <p:nvPr/>
          </p:nvSpPr>
          <p:spPr>
            <a:xfrm>
              <a:off x="336801" y="191198"/>
              <a:ext cx="197443" cy="196397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614963" y="1338400"/>
              <a:ext cx="210050" cy="211800"/>
            </a:xfrm>
            <a:custGeom>
              <a:avLst/>
              <a:gdLst/>
              <a:ahLst/>
              <a:cxnLst/>
              <a:rect l="l" t="t" r="r" b="b"/>
              <a:pathLst>
                <a:path w="8402" h="8472" extrusionOk="0">
                  <a:moveTo>
                    <a:pt x="5338" y="1"/>
                  </a:moveTo>
                  <a:cubicBezTo>
                    <a:pt x="5139" y="1"/>
                    <a:pt x="4943" y="112"/>
                    <a:pt x="4801" y="237"/>
                  </a:cubicBezTo>
                  <a:cubicBezTo>
                    <a:pt x="4177" y="765"/>
                    <a:pt x="3625" y="1365"/>
                    <a:pt x="3169" y="2013"/>
                  </a:cubicBezTo>
                  <a:cubicBezTo>
                    <a:pt x="2530" y="1686"/>
                    <a:pt x="1793" y="1370"/>
                    <a:pt x="1090" y="1370"/>
                  </a:cubicBezTo>
                  <a:cubicBezTo>
                    <a:pt x="815" y="1370"/>
                    <a:pt x="545" y="1419"/>
                    <a:pt x="288" y="1533"/>
                  </a:cubicBezTo>
                  <a:cubicBezTo>
                    <a:pt x="168" y="1581"/>
                    <a:pt x="96" y="1653"/>
                    <a:pt x="24" y="1749"/>
                  </a:cubicBezTo>
                  <a:cubicBezTo>
                    <a:pt x="0" y="1893"/>
                    <a:pt x="24" y="2037"/>
                    <a:pt x="96" y="2157"/>
                  </a:cubicBezTo>
                  <a:cubicBezTo>
                    <a:pt x="456" y="2829"/>
                    <a:pt x="984" y="3406"/>
                    <a:pt x="1656" y="3790"/>
                  </a:cubicBezTo>
                  <a:lnTo>
                    <a:pt x="528" y="5422"/>
                  </a:lnTo>
                  <a:cubicBezTo>
                    <a:pt x="264" y="5806"/>
                    <a:pt x="0" y="6382"/>
                    <a:pt x="336" y="6718"/>
                  </a:cubicBezTo>
                  <a:cubicBezTo>
                    <a:pt x="482" y="6864"/>
                    <a:pt x="679" y="6914"/>
                    <a:pt x="883" y="6914"/>
                  </a:cubicBezTo>
                  <a:cubicBezTo>
                    <a:pt x="1048" y="6914"/>
                    <a:pt x="1218" y="6881"/>
                    <a:pt x="1368" y="6838"/>
                  </a:cubicBezTo>
                  <a:cubicBezTo>
                    <a:pt x="1968" y="6670"/>
                    <a:pt x="2568" y="6430"/>
                    <a:pt x="3121" y="6142"/>
                  </a:cubicBezTo>
                  <a:cubicBezTo>
                    <a:pt x="3313" y="6742"/>
                    <a:pt x="3577" y="7294"/>
                    <a:pt x="3913" y="7846"/>
                  </a:cubicBezTo>
                  <a:cubicBezTo>
                    <a:pt x="4075" y="8125"/>
                    <a:pt x="4350" y="8471"/>
                    <a:pt x="4695" y="8471"/>
                  </a:cubicBezTo>
                  <a:cubicBezTo>
                    <a:pt x="4706" y="8471"/>
                    <a:pt x="4717" y="8471"/>
                    <a:pt x="4729" y="8470"/>
                  </a:cubicBezTo>
                  <a:cubicBezTo>
                    <a:pt x="5209" y="8446"/>
                    <a:pt x="5425" y="7870"/>
                    <a:pt x="5497" y="7390"/>
                  </a:cubicBezTo>
                  <a:cubicBezTo>
                    <a:pt x="5593" y="6742"/>
                    <a:pt x="5689" y="6070"/>
                    <a:pt x="5785" y="5422"/>
                  </a:cubicBezTo>
                  <a:cubicBezTo>
                    <a:pt x="6094" y="5492"/>
                    <a:pt x="6412" y="5528"/>
                    <a:pt x="6729" y="5528"/>
                  </a:cubicBezTo>
                  <a:cubicBezTo>
                    <a:pt x="7175" y="5528"/>
                    <a:pt x="7620" y="5456"/>
                    <a:pt x="8041" y="5302"/>
                  </a:cubicBezTo>
                  <a:cubicBezTo>
                    <a:pt x="8185" y="5254"/>
                    <a:pt x="8305" y="5182"/>
                    <a:pt x="8353" y="5062"/>
                  </a:cubicBezTo>
                  <a:cubicBezTo>
                    <a:pt x="8401" y="4942"/>
                    <a:pt x="8377" y="4846"/>
                    <a:pt x="8329" y="4726"/>
                  </a:cubicBezTo>
                  <a:cubicBezTo>
                    <a:pt x="7945" y="3814"/>
                    <a:pt x="6865" y="3406"/>
                    <a:pt x="5905" y="3093"/>
                  </a:cubicBezTo>
                  <a:cubicBezTo>
                    <a:pt x="6001" y="2301"/>
                    <a:pt x="6025" y="1485"/>
                    <a:pt x="5929" y="693"/>
                  </a:cubicBezTo>
                  <a:cubicBezTo>
                    <a:pt x="5881" y="429"/>
                    <a:pt x="5785" y="117"/>
                    <a:pt x="5545" y="45"/>
                  </a:cubicBezTo>
                  <a:cubicBezTo>
                    <a:pt x="5477" y="14"/>
                    <a:pt x="5407" y="1"/>
                    <a:pt x="5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 flipH="1">
              <a:off x="8315975" y="1414738"/>
              <a:ext cx="216050" cy="212625"/>
            </a:xfrm>
            <a:custGeom>
              <a:avLst/>
              <a:gdLst/>
              <a:ahLst/>
              <a:cxnLst/>
              <a:rect l="l" t="t" r="r" b="b"/>
              <a:pathLst>
                <a:path w="8642" h="8505" extrusionOk="0">
                  <a:moveTo>
                    <a:pt x="5208" y="0"/>
                  </a:moveTo>
                  <a:cubicBezTo>
                    <a:pt x="4995" y="0"/>
                    <a:pt x="4790" y="157"/>
                    <a:pt x="4633" y="314"/>
                  </a:cubicBezTo>
                  <a:cubicBezTo>
                    <a:pt x="4057" y="890"/>
                    <a:pt x="3577" y="1514"/>
                    <a:pt x="3169" y="2210"/>
                  </a:cubicBezTo>
                  <a:cubicBezTo>
                    <a:pt x="2567" y="1994"/>
                    <a:pt x="1896" y="1768"/>
                    <a:pt x="1264" y="1768"/>
                  </a:cubicBezTo>
                  <a:cubicBezTo>
                    <a:pt x="913" y="1768"/>
                    <a:pt x="573" y="1838"/>
                    <a:pt x="265" y="2018"/>
                  </a:cubicBezTo>
                  <a:cubicBezTo>
                    <a:pt x="145" y="2066"/>
                    <a:pt x="73" y="2138"/>
                    <a:pt x="25" y="2258"/>
                  </a:cubicBezTo>
                  <a:cubicBezTo>
                    <a:pt x="1" y="2378"/>
                    <a:pt x="49" y="2522"/>
                    <a:pt x="145" y="2642"/>
                  </a:cubicBezTo>
                  <a:cubicBezTo>
                    <a:pt x="553" y="3290"/>
                    <a:pt x="1129" y="3818"/>
                    <a:pt x="1825" y="4130"/>
                  </a:cubicBezTo>
                  <a:lnTo>
                    <a:pt x="865" y="5859"/>
                  </a:lnTo>
                  <a:cubicBezTo>
                    <a:pt x="625" y="6267"/>
                    <a:pt x="433" y="6867"/>
                    <a:pt x="793" y="7179"/>
                  </a:cubicBezTo>
                  <a:cubicBezTo>
                    <a:pt x="920" y="7284"/>
                    <a:pt x="1070" y="7325"/>
                    <a:pt x="1226" y="7325"/>
                  </a:cubicBezTo>
                  <a:cubicBezTo>
                    <a:pt x="1426" y="7325"/>
                    <a:pt x="1637" y="7259"/>
                    <a:pt x="1825" y="7179"/>
                  </a:cubicBezTo>
                  <a:cubicBezTo>
                    <a:pt x="2425" y="6963"/>
                    <a:pt x="2977" y="6675"/>
                    <a:pt x="3505" y="6339"/>
                  </a:cubicBezTo>
                  <a:cubicBezTo>
                    <a:pt x="3745" y="6891"/>
                    <a:pt x="4081" y="7443"/>
                    <a:pt x="4441" y="7947"/>
                  </a:cubicBezTo>
                  <a:cubicBezTo>
                    <a:pt x="4641" y="8236"/>
                    <a:pt x="4924" y="8504"/>
                    <a:pt x="5250" y="8504"/>
                  </a:cubicBezTo>
                  <a:cubicBezTo>
                    <a:pt x="5276" y="8504"/>
                    <a:pt x="5303" y="8502"/>
                    <a:pt x="5329" y="8499"/>
                  </a:cubicBezTo>
                  <a:cubicBezTo>
                    <a:pt x="5809" y="8427"/>
                    <a:pt x="5953" y="7827"/>
                    <a:pt x="5977" y="7347"/>
                  </a:cubicBezTo>
                  <a:cubicBezTo>
                    <a:pt x="6025" y="6699"/>
                    <a:pt x="6073" y="6027"/>
                    <a:pt x="6097" y="5379"/>
                  </a:cubicBezTo>
                  <a:cubicBezTo>
                    <a:pt x="6270" y="5400"/>
                    <a:pt x="6443" y="5411"/>
                    <a:pt x="6615" y="5411"/>
                  </a:cubicBezTo>
                  <a:cubicBezTo>
                    <a:pt x="7207" y="5411"/>
                    <a:pt x="7790" y="5284"/>
                    <a:pt x="8330" y="5043"/>
                  </a:cubicBezTo>
                  <a:cubicBezTo>
                    <a:pt x="8474" y="4995"/>
                    <a:pt x="8570" y="4899"/>
                    <a:pt x="8642" y="4778"/>
                  </a:cubicBezTo>
                  <a:cubicBezTo>
                    <a:pt x="8642" y="4658"/>
                    <a:pt x="8618" y="4538"/>
                    <a:pt x="8570" y="4442"/>
                  </a:cubicBezTo>
                  <a:cubicBezTo>
                    <a:pt x="8113" y="3554"/>
                    <a:pt x="6985" y="3242"/>
                    <a:pt x="6001" y="3050"/>
                  </a:cubicBezTo>
                  <a:cubicBezTo>
                    <a:pt x="6025" y="2234"/>
                    <a:pt x="5977" y="1442"/>
                    <a:pt x="5809" y="650"/>
                  </a:cubicBezTo>
                  <a:cubicBezTo>
                    <a:pt x="5737" y="386"/>
                    <a:pt x="5617" y="98"/>
                    <a:pt x="5353" y="26"/>
                  </a:cubicBezTo>
                  <a:cubicBezTo>
                    <a:pt x="5305" y="8"/>
                    <a:pt x="5256" y="0"/>
                    <a:pt x="5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8532025" y="4163988"/>
              <a:ext cx="325875" cy="309050"/>
            </a:xfrm>
            <a:custGeom>
              <a:avLst/>
              <a:gdLst/>
              <a:ahLst/>
              <a:cxnLst/>
              <a:rect l="l" t="t" r="r" b="b"/>
              <a:pathLst>
                <a:path w="13035" h="12362" extrusionOk="0">
                  <a:moveTo>
                    <a:pt x="5873" y="1"/>
                  </a:moveTo>
                  <a:cubicBezTo>
                    <a:pt x="5828" y="1"/>
                    <a:pt x="5783" y="6"/>
                    <a:pt x="5737" y="18"/>
                  </a:cubicBezTo>
                  <a:cubicBezTo>
                    <a:pt x="5329" y="42"/>
                    <a:pt x="5089" y="450"/>
                    <a:pt x="4945" y="834"/>
                  </a:cubicBezTo>
                  <a:cubicBezTo>
                    <a:pt x="4537" y="1938"/>
                    <a:pt x="4273" y="3090"/>
                    <a:pt x="4177" y="4266"/>
                  </a:cubicBezTo>
                  <a:cubicBezTo>
                    <a:pt x="2689" y="4386"/>
                    <a:pt x="1009" y="4602"/>
                    <a:pt x="169" y="5802"/>
                  </a:cubicBezTo>
                  <a:cubicBezTo>
                    <a:pt x="49" y="5922"/>
                    <a:pt x="1" y="6090"/>
                    <a:pt x="25" y="6258"/>
                  </a:cubicBezTo>
                  <a:cubicBezTo>
                    <a:pt x="73" y="6450"/>
                    <a:pt x="217" y="6618"/>
                    <a:pt x="385" y="6714"/>
                  </a:cubicBezTo>
                  <a:cubicBezTo>
                    <a:pt x="1345" y="7314"/>
                    <a:pt x="2449" y="7626"/>
                    <a:pt x="3577" y="7650"/>
                  </a:cubicBezTo>
                  <a:lnTo>
                    <a:pt x="3361" y="10531"/>
                  </a:lnTo>
                  <a:cubicBezTo>
                    <a:pt x="3313" y="11227"/>
                    <a:pt x="3409" y="12139"/>
                    <a:pt x="4081" y="12331"/>
                  </a:cubicBezTo>
                  <a:cubicBezTo>
                    <a:pt x="4159" y="12352"/>
                    <a:pt x="4236" y="12362"/>
                    <a:pt x="4312" y="12362"/>
                  </a:cubicBezTo>
                  <a:cubicBezTo>
                    <a:pt x="4755" y="12362"/>
                    <a:pt x="5166" y="12034"/>
                    <a:pt x="5473" y="11707"/>
                  </a:cubicBezTo>
                  <a:cubicBezTo>
                    <a:pt x="6121" y="11059"/>
                    <a:pt x="6674" y="10315"/>
                    <a:pt x="7178" y="9547"/>
                  </a:cubicBezTo>
                  <a:cubicBezTo>
                    <a:pt x="7874" y="10147"/>
                    <a:pt x="8618" y="10675"/>
                    <a:pt x="9434" y="11131"/>
                  </a:cubicBezTo>
                  <a:cubicBezTo>
                    <a:pt x="9734" y="11289"/>
                    <a:pt x="10097" y="11437"/>
                    <a:pt x="10434" y="11437"/>
                  </a:cubicBezTo>
                  <a:cubicBezTo>
                    <a:pt x="10608" y="11437"/>
                    <a:pt x="10775" y="11397"/>
                    <a:pt x="10922" y="11299"/>
                  </a:cubicBezTo>
                  <a:cubicBezTo>
                    <a:pt x="11522" y="10915"/>
                    <a:pt x="11354" y="10027"/>
                    <a:pt x="11090" y="9379"/>
                  </a:cubicBezTo>
                  <a:lnTo>
                    <a:pt x="10034" y="6666"/>
                  </a:lnTo>
                  <a:cubicBezTo>
                    <a:pt x="11114" y="6330"/>
                    <a:pt x="12074" y="5706"/>
                    <a:pt x="12794" y="4842"/>
                  </a:cubicBezTo>
                  <a:cubicBezTo>
                    <a:pt x="12938" y="4698"/>
                    <a:pt x="13034" y="4506"/>
                    <a:pt x="13010" y="4314"/>
                  </a:cubicBezTo>
                  <a:cubicBezTo>
                    <a:pt x="12986" y="4146"/>
                    <a:pt x="12866" y="4002"/>
                    <a:pt x="12746" y="3906"/>
                  </a:cubicBezTo>
                  <a:cubicBezTo>
                    <a:pt x="12158" y="3462"/>
                    <a:pt x="11450" y="3312"/>
                    <a:pt x="10706" y="3312"/>
                  </a:cubicBezTo>
                  <a:cubicBezTo>
                    <a:pt x="9962" y="3312"/>
                    <a:pt x="9182" y="3462"/>
                    <a:pt x="8450" y="3618"/>
                  </a:cubicBezTo>
                  <a:cubicBezTo>
                    <a:pt x="8018" y="2538"/>
                    <a:pt x="7442" y="1506"/>
                    <a:pt x="6722" y="570"/>
                  </a:cubicBezTo>
                  <a:cubicBezTo>
                    <a:pt x="6510" y="295"/>
                    <a:pt x="6205" y="1"/>
                    <a:pt x="5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986706" y="821538"/>
              <a:ext cx="85225" cy="93050"/>
            </a:xfrm>
            <a:custGeom>
              <a:avLst/>
              <a:gdLst/>
              <a:ahLst/>
              <a:cxnLst/>
              <a:rect l="l" t="t" r="r" b="b"/>
              <a:pathLst>
                <a:path w="3409" h="3722" extrusionOk="0">
                  <a:moveTo>
                    <a:pt x="1657" y="1"/>
                  </a:moveTo>
                  <a:cubicBezTo>
                    <a:pt x="1465" y="1"/>
                    <a:pt x="1321" y="649"/>
                    <a:pt x="1297" y="1513"/>
                  </a:cubicBezTo>
                  <a:cubicBezTo>
                    <a:pt x="553" y="1561"/>
                    <a:pt x="1" y="1729"/>
                    <a:pt x="1" y="1897"/>
                  </a:cubicBezTo>
                  <a:cubicBezTo>
                    <a:pt x="25" y="2065"/>
                    <a:pt x="553" y="2185"/>
                    <a:pt x="1297" y="2209"/>
                  </a:cubicBezTo>
                  <a:cubicBezTo>
                    <a:pt x="1321" y="3073"/>
                    <a:pt x="1465" y="3721"/>
                    <a:pt x="1657" y="3721"/>
                  </a:cubicBezTo>
                  <a:cubicBezTo>
                    <a:pt x="1825" y="3721"/>
                    <a:pt x="1969" y="3073"/>
                    <a:pt x="1993" y="2209"/>
                  </a:cubicBezTo>
                  <a:cubicBezTo>
                    <a:pt x="2809" y="2161"/>
                    <a:pt x="3409" y="2017"/>
                    <a:pt x="3409" y="1825"/>
                  </a:cubicBezTo>
                  <a:cubicBezTo>
                    <a:pt x="3409" y="1657"/>
                    <a:pt x="2809" y="1537"/>
                    <a:pt x="1993" y="1513"/>
                  </a:cubicBezTo>
                  <a:cubicBezTo>
                    <a:pt x="1969" y="649"/>
                    <a:pt x="1825" y="1"/>
                    <a:pt x="1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825025" y="1931050"/>
              <a:ext cx="197450" cy="197450"/>
            </a:xfrm>
            <a:custGeom>
              <a:avLst/>
              <a:gdLst/>
              <a:ahLst/>
              <a:cxnLst/>
              <a:rect l="l" t="t" r="r" b="b"/>
              <a:pathLst>
                <a:path w="7898" h="7898" extrusionOk="0">
                  <a:moveTo>
                    <a:pt x="3937" y="1"/>
                  </a:moveTo>
                  <a:cubicBezTo>
                    <a:pt x="3793" y="1"/>
                    <a:pt x="3673" y="1465"/>
                    <a:pt x="3649" y="3385"/>
                  </a:cubicBezTo>
                  <a:cubicBezTo>
                    <a:pt x="2592" y="2350"/>
                    <a:pt x="1754" y="1580"/>
                    <a:pt x="1601" y="1580"/>
                  </a:cubicBezTo>
                  <a:cubicBezTo>
                    <a:pt x="1594" y="1580"/>
                    <a:pt x="1589" y="1582"/>
                    <a:pt x="1585" y="1585"/>
                  </a:cubicBezTo>
                  <a:cubicBezTo>
                    <a:pt x="1465" y="1681"/>
                    <a:pt x="2137" y="2593"/>
                    <a:pt x="3145" y="3673"/>
                  </a:cubicBezTo>
                  <a:cubicBezTo>
                    <a:pt x="1345" y="3697"/>
                    <a:pt x="1" y="3793"/>
                    <a:pt x="1" y="3937"/>
                  </a:cubicBezTo>
                  <a:cubicBezTo>
                    <a:pt x="1" y="4081"/>
                    <a:pt x="1489" y="4201"/>
                    <a:pt x="3433" y="4225"/>
                  </a:cubicBezTo>
                  <a:cubicBezTo>
                    <a:pt x="2521" y="5401"/>
                    <a:pt x="1849" y="6313"/>
                    <a:pt x="1945" y="6409"/>
                  </a:cubicBezTo>
                  <a:cubicBezTo>
                    <a:pt x="1949" y="6415"/>
                    <a:pt x="1957" y="6418"/>
                    <a:pt x="1967" y="6418"/>
                  </a:cubicBezTo>
                  <a:cubicBezTo>
                    <a:pt x="2112" y="6418"/>
                    <a:pt x="2817" y="5769"/>
                    <a:pt x="3649" y="4825"/>
                  </a:cubicBezTo>
                  <a:cubicBezTo>
                    <a:pt x="3673" y="6577"/>
                    <a:pt x="3793" y="7897"/>
                    <a:pt x="3937" y="7897"/>
                  </a:cubicBezTo>
                  <a:cubicBezTo>
                    <a:pt x="4081" y="7897"/>
                    <a:pt x="4177" y="6529"/>
                    <a:pt x="4225" y="4729"/>
                  </a:cubicBezTo>
                  <a:cubicBezTo>
                    <a:pt x="5234" y="5671"/>
                    <a:pt x="6097" y="6299"/>
                    <a:pt x="6264" y="6299"/>
                  </a:cubicBezTo>
                  <a:cubicBezTo>
                    <a:pt x="6276" y="6299"/>
                    <a:pt x="6285" y="6296"/>
                    <a:pt x="6289" y="6289"/>
                  </a:cubicBezTo>
                  <a:cubicBezTo>
                    <a:pt x="6385" y="6193"/>
                    <a:pt x="5593" y="5329"/>
                    <a:pt x="4489" y="4225"/>
                  </a:cubicBezTo>
                  <a:cubicBezTo>
                    <a:pt x="6433" y="4225"/>
                    <a:pt x="7897" y="4105"/>
                    <a:pt x="7897" y="3961"/>
                  </a:cubicBezTo>
                  <a:cubicBezTo>
                    <a:pt x="7897" y="3817"/>
                    <a:pt x="6481" y="3697"/>
                    <a:pt x="4633" y="3673"/>
                  </a:cubicBezTo>
                  <a:cubicBezTo>
                    <a:pt x="5497" y="2521"/>
                    <a:pt x="6049" y="1561"/>
                    <a:pt x="5929" y="1489"/>
                  </a:cubicBezTo>
                  <a:cubicBezTo>
                    <a:pt x="5925" y="1486"/>
                    <a:pt x="5920" y="1484"/>
                    <a:pt x="5913" y="1484"/>
                  </a:cubicBezTo>
                  <a:cubicBezTo>
                    <a:pt x="5770" y="1484"/>
                    <a:pt x="5075" y="2232"/>
                    <a:pt x="4225" y="3265"/>
                  </a:cubicBezTo>
                  <a:cubicBezTo>
                    <a:pt x="4201" y="1417"/>
                    <a:pt x="4081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 rot="-5400000">
              <a:off x="8175478" y="4686328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3790064" y="387600"/>
            <a:ext cx="4385400" cy="113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9" name="Google Shape;269;p18"/>
          <p:cNvSpPr txBox="1">
            <a:spLocks noGrp="1"/>
          </p:cNvSpPr>
          <p:nvPr>
            <p:ph type="subTitle" idx="1"/>
          </p:nvPr>
        </p:nvSpPr>
        <p:spPr>
          <a:xfrm>
            <a:off x="4896950" y="1731900"/>
            <a:ext cx="305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subTitle" idx="2"/>
          </p:nvPr>
        </p:nvSpPr>
        <p:spPr>
          <a:xfrm>
            <a:off x="4896950" y="2048001"/>
            <a:ext cx="3059400" cy="6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8"/>
          <p:cNvSpPr txBox="1">
            <a:spLocks noGrp="1"/>
          </p:cNvSpPr>
          <p:nvPr>
            <p:ph type="subTitle" idx="3"/>
          </p:nvPr>
        </p:nvSpPr>
        <p:spPr>
          <a:xfrm>
            <a:off x="4896950" y="2748087"/>
            <a:ext cx="305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subTitle" idx="4"/>
          </p:nvPr>
        </p:nvSpPr>
        <p:spPr>
          <a:xfrm>
            <a:off x="4896950" y="3064188"/>
            <a:ext cx="3059400" cy="6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8"/>
          <p:cNvSpPr txBox="1">
            <a:spLocks noGrp="1"/>
          </p:cNvSpPr>
          <p:nvPr>
            <p:ph type="subTitle" idx="5"/>
          </p:nvPr>
        </p:nvSpPr>
        <p:spPr>
          <a:xfrm>
            <a:off x="4896950" y="3764275"/>
            <a:ext cx="305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74" name="Google Shape;274;p18"/>
          <p:cNvSpPr txBox="1">
            <a:spLocks noGrp="1"/>
          </p:cNvSpPr>
          <p:nvPr>
            <p:ph type="subTitle" idx="6"/>
          </p:nvPr>
        </p:nvSpPr>
        <p:spPr>
          <a:xfrm>
            <a:off x="4896950" y="4080400"/>
            <a:ext cx="3059400" cy="6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8"/>
          <p:cNvSpPr txBox="1">
            <a:spLocks noGrp="1"/>
          </p:cNvSpPr>
          <p:nvPr>
            <p:ph type="title" idx="7" hasCustomPrompt="1"/>
          </p:nvPr>
        </p:nvSpPr>
        <p:spPr>
          <a:xfrm>
            <a:off x="3956974" y="1931050"/>
            <a:ext cx="7056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8"/>
          <p:cNvSpPr txBox="1">
            <a:spLocks noGrp="1"/>
          </p:cNvSpPr>
          <p:nvPr>
            <p:ph type="title" idx="8" hasCustomPrompt="1"/>
          </p:nvPr>
        </p:nvSpPr>
        <p:spPr>
          <a:xfrm>
            <a:off x="3956974" y="2944588"/>
            <a:ext cx="7056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18"/>
          <p:cNvSpPr txBox="1">
            <a:spLocks noGrp="1"/>
          </p:cNvSpPr>
          <p:nvPr>
            <p:ph type="title" idx="9" hasCustomPrompt="1"/>
          </p:nvPr>
        </p:nvSpPr>
        <p:spPr>
          <a:xfrm>
            <a:off x="3956974" y="3958126"/>
            <a:ext cx="7056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24"/>
          <p:cNvGrpSpPr/>
          <p:nvPr/>
        </p:nvGrpSpPr>
        <p:grpSpPr>
          <a:xfrm>
            <a:off x="565331" y="440813"/>
            <a:ext cx="8013338" cy="3483516"/>
            <a:chOff x="585570" y="440813"/>
            <a:chExt cx="8013338" cy="3483516"/>
          </a:xfrm>
        </p:grpSpPr>
        <p:sp>
          <p:nvSpPr>
            <p:cNvPr id="394" name="Google Shape;394;p24"/>
            <p:cNvSpPr/>
            <p:nvPr/>
          </p:nvSpPr>
          <p:spPr>
            <a:xfrm>
              <a:off x="585570" y="2182809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203486" y="2874713"/>
              <a:ext cx="210050" cy="211800"/>
            </a:xfrm>
            <a:custGeom>
              <a:avLst/>
              <a:gdLst/>
              <a:ahLst/>
              <a:cxnLst/>
              <a:rect l="l" t="t" r="r" b="b"/>
              <a:pathLst>
                <a:path w="8402" h="8472" extrusionOk="0">
                  <a:moveTo>
                    <a:pt x="5338" y="1"/>
                  </a:moveTo>
                  <a:cubicBezTo>
                    <a:pt x="5139" y="1"/>
                    <a:pt x="4943" y="112"/>
                    <a:pt x="4801" y="237"/>
                  </a:cubicBezTo>
                  <a:cubicBezTo>
                    <a:pt x="4177" y="765"/>
                    <a:pt x="3625" y="1365"/>
                    <a:pt x="3169" y="2013"/>
                  </a:cubicBezTo>
                  <a:cubicBezTo>
                    <a:pt x="2530" y="1686"/>
                    <a:pt x="1793" y="1370"/>
                    <a:pt x="1090" y="1370"/>
                  </a:cubicBezTo>
                  <a:cubicBezTo>
                    <a:pt x="815" y="1370"/>
                    <a:pt x="545" y="1419"/>
                    <a:pt x="288" y="1533"/>
                  </a:cubicBezTo>
                  <a:cubicBezTo>
                    <a:pt x="168" y="1581"/>
                    <a:pt x="96" y="1653"/>
                    <a:pt x="24" y="1749"/>
                  </a:cubicBezTo>
                  <a:cubicBezTo>
                    <a:pt x="0" y="1893"/>
                    <a:pt x="24" y="2037"/>
                    <a:pt x="96" y="2157"/>
                  </a:cubicBezTo>
                  <a:cubicBezTo>
                    <a:pt x="456" y="2829"/>
                    <a:pt x="984" y="3406"/>
                    <a:pt x="1656" y="3790"/>
                  </a:cubicBezTo>
                  <a:lnTo>
                    <a:pt x="528" y="5422"/>
                  </a:lnTo>
                  <a:cubicBezTo>
                    <a:pt x="264" y="5806"/>
                    <a:pt x="0" y="6382"/>
                    <a:pt x="336" y="6718"/>
                  </a:cubicBezTo>
                  <a:cubicBezTo>
                    <a:pt x="482" y="6864"/>
                    <a:pt x="679" y="6914"/>
                    <a:pt x="883" y="6914"/>
                  </a:cubicBezTo>
                  <a:cubicBezTo>
                    <a:pt x="1048" y="6914"/>
                    <a:pt x="1218" y="6881"/>
                    <a:pt x="1368" y="6838"/>
                  </a:cubicBezTo>
                  <a:cubicBezTo>
                    <a:pt x="1968" y="6670"/>
                    <a:pt x="2568" y="6430"/>
                    <a:pt x="3121" y="6142"/>
                  </a:cubicBezTo>
                  <a:cubicBezTo>
                    <a:pt x="3313" y="6742"/>
                    <a:pt x="3577" y="7294"/>
                    <a:pt x="3913" y="7846"/>
                  </a:cubicBezTo>
                  <a:cubicBezTo>
                    <a:pt x="4075" y="8125"/>
                    <a:pt x="4350" y="8471"/>
                    <a:pt x="4695" y="8471"/>
                  </a:cubicBezTo>
                  <a:cubicBezTo>
                    <a:pt x="4706" y="8471"/>
                    <a:pt x="4717" y="8471"/>
                    <a:pt x="4729" y="8470"/>
                  </a:cubicBezTo>
                  <a:cubicBezTo>
                    <a:pt x="5209" y="8446"/>
                    <a:pt x="5425" y="7870"/>
                    <a:pt x="5497" y="7390"/>
                  </a:cubicBezTo>
                  <a:cubicBezTo>
                    <a:pt x="5593" y="6742"/>
                    <a:pt x="5689" y="6070"/>
                    <a:pt x="5785" y="5422"/>
                  </a:cubicBezTo>
                  <a:cubicBezTo>
                    <a:pt x="6094" y="5492"/>
                    <a:pt x="6412" y="5528"/>
                    <a:pt x="6729" y="5528"/>
                  </a:cubicBezTo>
                  <a:cubicBezTo>
                    <a:pt x="7175" y="5528"/>
                    <a:pt x="7620" y="5456"/>
                    <a:pt x="8041" y="5302"/>
                  </a:cubicBezTo>
                  <a:cubicBezTo>
                    <a:pt x="8185" y="5254"/>
                    <a:pt x="8305" y="5182"/>
                    <a:pt x="8353" y="5062"/>
                  </a:cubicBezTo>
                  <a:cubicBezTo>
                    <a:pt x="8401" y="4942"/>
                    <a:pt x="8377" y="4846"/>
                    <a:pt x="8329" y="4726"/>
                  </a:cubicBezTo>
                  <a:cubicBezTo>
                    <a:pt x="7945" y="3814"/>
                    <a:pt x="6865" y="3406"/>
                    <a:pt x="5905" y="3093"/>
                  </a:cubicBezTo>
                  <a:cubicBezTo>
                    <a:pt x="6001" y="2301"/>
                    <a:pt x="6025" y="1485"/>
                    <a:pt x="5929" y="693"/>
                  </a:cubicBezTo>
                  <a:cubicBezTo>
                    <a:pt x="5881" y="429"/>
                    <a:pt x="5785" y="117"/>
                    <a:pt x="5545" y="45"/>
                  </a:cubicBezTo>
                  <a:cubicBezTo>
                    <a:pt x="5477" y="14"/>
                    <a:pt x="5407" y="1"/>
                    <a:pt x="5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611986" y="873488"/>
              <a:ext cx="216050" cy="212625"/>
            </a:xfrm>
            <a:custGeom>
              <a:avLst/>
              <a:gdLst/>
              <a:ahLst/>
              <a:cxnLst/>
              <a:rect l="l" t="t" r="r" b="b"/>
              <a:pathLst>
                <a:path w="8642" h="8505" extrusionOk="0">
                  <a:moveTo>
                    <a:pt x="5208" y="0"/>
                  </a:moveTo>
                  <a:cubicBezTo>
                    <a:pt x="4995" y="0"/>
                    <a:pt x="4790" y="157"/>
                    <a:pt x="4633" y="314"/>
                  </a:cubicBezTo>
                  <a:cubicBezTo>
                    <a:pt x="4057" y="890"/>
                    <a:pt x="3577" y="1514"/>
                    <a:pt x="3169" y="2210"/>
                  </a:cubicBezTo>
                  <a:cubicBezTo>
                    <a:pt x="2567" y="1994"/>
                    <a:pt x="1896" y="1768"/>
                    <a:pt x="1264" y="1768"/>
                  </a:cubicBezTo>
                  <a:cubicBezTo>
                    <a:pt x="913" y="1768"/>
                    <a:pt x="573" y="1838"/>
                    <a:pt x="265" y="2018"/>
                  </a:cubicBezTo>
                  <a:cubicBezTo>
                    <a:pt x="145" y="2066"/>
                    <a:pt x="73" y="2138"/>
                    <a:pt x="25" y="2258"/>
                  </a:cubicBezTo>
                  <a:cubicBezTo>
                    <a:pt x="1" y="2378"/>
                    <a:pt x="49" y="2522"/>
                    <a:pt x="145" y="2642"/>
                  </a:cubicBezTo>
                  <a:cubicBezTo>
                    <a:pt x="553" y="3290"/>
                    <a:pt x="1129" y="3818"/>
                    <a:pt x="1825" y="4130"/>
                  </a:cubicBezTo>
                  <a:lnTo>
                    <a:pt x="865" y="5859"/>
                  </a:lnTo>
                  <a:cubicBezTo>
                    <a:pt x="625" y="6267"/>
                    <a:pt x="433" y="6867"/>
                    <a:pt x="793" y="7179"/>
                  </a:cubicBezTo>
                  <a:cubicBezTo>
                    <a:pt x="920" y="7284"/>
                    <a:pt x="1070" y="7325"/>
                    <a:pt x="1226" y="7325"/>
                  </a:cubicBezTo>
                  <a:cubicBezTo>
                    <a:pt x="1426" y="7325"/>
                    <a:pt x="1637" y="7259"/>
                    <a:pt x="1825" y="7179"/>
                  </a:cubicBezTo>
                  <a:cubicBezTo>
                    <a:pt x="2425" y="6963"/>
                    <a:pt x="2977" y="6675"/>
                    <a:pt x="3505" y="6339"/>
                  </a:cubicBezTo>
                  <a:cubicBezTo>
                    <a:pt x="3745" y="6891"/>
                    <a:pt x="4081" y="7443"/>
                    <a:pt x="4441" y="7947"/>
                  </a:cubicBezTo>
                  <a:cubicBezTo>
                    <a:pt x="4641" y="8236"/>
                    <a:pt x="4924" y="8504"/>
                    <a:pt x="5250" y="8504"/>
                  </a:cubicBezTo>
                  <a:cubicBezTo>
                    <a:pt x="5276" y="8504"/>
                    <a:pt x="5303" y="8502"/>
                    <a:pt x="5329" y="8499"/>
                  </a:cubicBezTo>
                  <a:cubicBezTo>
                    <a:pt x="5809" y="8427"/>
                    <a:pt x="5953" y="7827"/>
                    <a:pt x="5977" y="7347"/>
                  </a:cubicBezTo>
                  <a:cubicBezTo>
                    <a:pt x="6025" y="6699"/>
                    <a:pt x="6073" y="6027"/>
                    <a:pt x="6097" y="5379"/>
                  </a:cubicBezTo>
                  <a:cubicBezTo>
                    <a:pt x="6270" y="5400"/>
                    <a:pt x="6443" y="5411"/>
                    <a:pt x="6615" y="5411"/>
                  </a:cubicBezTo>
                  <a:cubicBezTo>
                    <a:pt x="7207" y="5411"/>
                    <a:pt x="7790" y="5284"/>
                    <a:pt x="8330" y="5043"/>
                  </a:cubicBezTo>
                  <a:cubicBezTo>
                    <a:pt x="8474" y="4995"/>
                    <a:pt x="8570" y="4899"/>
                    <a:pt x="8642" y="4778"/>
                  </a:cubicBezTo>
                  <a:cubicBezTo>
                    <a:pt x="8642" y="4658"/>
                    <a:pt x="8618" y="4538"/>
                    <a:pt x="8570" y="4442"/>
                  </a:cubicBezTo>
                  <a:cubicBezTo>
                    <a:pt x="8113" y="3554"/>
                    <a:pt x="6985" y="3242"/>
                    <a:pt x="6001" y="3050"/>
                  </a:cubicBezTo>
                  <a:cubicBezTo>
                    <a:pt x="6025" y="2234"/>
                    <a:pt x="5977" y="1442"/>
                    <a:pt x="5809" y="650"/>
                  </a:cubicBezTo>
                  <a:cubicBezTo>
                    <a:pt x="5737" y="386"/>
                    <a:pt x="5617" y="98"/>
                    <a:pt x="5353" y="26"/>
                  </a:cubicBezTo>
                  <a:cubicBezTo>
                    <a:pt x="5305" y="8"/>
                    <a:pt x="5256" y="0"/>
                    <a:pt x="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2603378" y="2525525"/>
              <a:ext cx="85225" cy="92425"/>
            </a:xfrm>
            <a:custGeom>
              <a:avLst/>
              <a:gdLst/>
              <a:ahLst/>
              <a:cxnLst/>
              <a:rect l="l" t="t" r="r" b="b"/>
              <a:pathLst>
                <a:path w="3409" h="3697" extrusionOk="0">
                  <a:moveTo>
                    <a:pt x="1657" y="0"/>
                  </a:moveTo>
                  <a:cubicBezTo>
                    <a:pt x="1465" y="0"/>
                    <a:pt x="1321" y="648"/>
                    <a:pt x="1297" y="1512"/>
                  </a:cubicBezTo>
                  <a:cubicBezTo>
                    <a:pt x="553" y="1560"/>
                    <a:pt x="0" y="1704"/>
                    <a:pt x="0" y="1872"/>
                  </a:cubicBezTo>
                  <a:cubicBezTo>
                    <a:pt x="0" y="2040"/>
                    <a:pt x="553" y="2184"/>
                    <a:pt x="1273" y="2208"/>
                  </a:cubicBezTo>
                  <a:cubicBezTo>
                    <a:pt x="1321" y="3048"/>
                    <a:pt x="1465" y="3696"/>
                    <a:pt x="1633" y="3696"/>
                  </a:cubicBezTo>
                  <a:cubicBezTo>
                    <a:pt x="1801" y="3696"/>
                    <a:pt x="1969" y="3072"/>
                    <a:pt x="1993" y="2208"/>
                  </a:cubicBezTo>
                  <a:cubicBezTo>
                    <a:pt x="2809" y="2160"/>
                    <a:pt x="3409" y="1992"/>
                    <a:pt x="3409" y="1824"/>
                  </a:cubicBezTo>
                  <a:cubicBezTo>
                    <a:pt x="3409" y="1632"/>
                    <a:pt x="2809" y="1512"/>
                    <a:pt x="1993" y="1488"/>
                  </a:cubicBezTo>
                  <a:cubicBezTo>
                    <a:pt x="1969" y="648"/>
                    <a:pt x="1825" y="0"/>
                    <a:pt x="1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1049586" y="440813"/>
              <a:ext cx="197450" cy="197450"/>
            </a:xfrm>
            <a:custGeom>
              <a:avLst/>
              <a:gdLst/>
              <a:ahLst/>
              <a:cxnLst/>
              <a:rect l="l" t="t" r="r" b="b"/>
              <a:pathLst>
                <a:path w="7898" h="7898" extrusionOk="0">
                  <a:moveTo>
                    <a:pt x="3937" y="1"/>
                  </a:moveTo>
                  <a:cubicBezTo>
                    <a:pt x="3793" y="1"/>
                    <a:pt x="3673" y="1465"/>
                    <a:pt x="3649" y="3385"/>
                  </a:cubicBezTo>
                  <a:cubicBezTo>
                    <a:pt x="2592" y="2350"/>
                    <a:pt x="1754" y="1580"/>
                    <a:pt x="1601" y="1580"/>
                  </a:cubicBezTo>
                  <a:cubicBezTo>
                    <a:pt x="1594" y="1580"/>
                    <a:pt x="1589" y="1582"/>
                    <a:pt x="1585" y="1585"/>
                  </a:cubicBezTo>
                  <a:cubicBezTo>
                    <a:pt x="1465" y="1681"/>
                    <a:pt x="2137" y="2593"/>
                    <a:pt x="3145" y="3673"/>
                  </a:cubicBezTo>
                  <a:cubicBezTo>
                    <a:pt x="1345" y="3697"/>
                    <a:pt x="1" y="3793"/>
                    <a:pt x="1" y="3937"/>
                  </a:cubicBezTo>
                  <a:cubicBezTo>
                    <a:pt x="1" y="4081"/>
                    <a:pt x="1489" y="4201"/>
                    <a:pt x="3433" y="4225"/>
                  </a:cubicBezTo>
                  <a:cubicBezTo>
                    <a:pt x="2521" y="5401"/>
                    <a:pt x="1849" y="6313"/>
                    <a:pt x="1945" y="6409"/>
                  </a:cubicBezTo>
                  <a:cubicBezTo>
                    <a:pt x="1949" y="6415"/>
                    <a:pt x="1957" y="6418"/>
                    <a:pt x="1967" y="6418"/>
                  </a:cubicBezTo>
                  <a:cubicBezTo>
                    <a:pt x="2112" y="6418"/>
                    <a:pt x="2817" y="5769"/>
                    <a:pt x="3649" y="4825"/>
                  </a:cubicBezTo>
                  <a:cubicBezTo>
                    <a:pt x="3673" y="6577"/>
                    <a:pt x="3793" y="7897"/>
                    <a:pt x="3937" y="7897"/>
                  </a:cubicBezTo>
                  <a:cubicBezTo>
                    <a:pt x="4081" y="7897"/>
                    <a:pt x="4177" y="6529"/>
                    <a:pt x="4225" y="4729"/>
                  </a:cubicBezTo>
                  <a:cubicBezTo>
                    <a:pt x="5234" y="5671"/>
                    <a:pt x="6097" y="6299"/>
                    <a:pt x="6264" y="6299"/>
                  </a:cubicBezTo>
                  <a:cubicBezTo>
                    <a:pt x="6276" y="6299"/>
                    <a:pt x="6285" y="6296"/>
                    <a:pt x="6289" y="6289"/>
                  </a:cubicBezTo>
                  <a:cubicBezTo>
                    <a:pt x="6385" y="6193"/>
                    <a:pt x="5593" y="5329"/>
                    <a:pt x="4489" y="4225"/>
                  </a:cubicBezTo>
                  <a:cubicBezTo>
                    <a:pt x="6433" y="4225"/>
                    <a:pt x="7897" y="4105"/>
                    <a:pt x="7897" y="3961"/>
                  </a:cubicBezTo>
                  <a:cubicBezTo>
                    <a:pt x="7897" y="3817"/>
                    <a:pt x="6481" y="3697"/>
                    <a:pt x="4633" y="3673"/>
                  </a:cubicBezTo>
                  <a:cubicBezTo>
                    <a:pt x="5497" y="2521"/>
                    <a:pt x="6049" y="1561"/>
                    <a:pt x="5929" y="1489"/>
                  </a:cubicBezTo>
                  <a:cubicBezTo>
                    <a:pt x="5925" y="1486"/>
                    <a:pt x="5920" y="1484"/>
                    <a:pt x="5913" y="1484"/>
                  </a:cubicBezTo>
                  <a:cubicBezTo>
                    <a:pt x="5770" y="1484"/>
                    <a:pt x="5075" y="2232"/>
                    <a:pt x="4225" y="3265"/>
                  </a:cubicBezTo>
                  <a:cubicBezTo>
                    <a:pt x="4201" y="1417"/>
                    <a:pt x="4081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24"/>
            <p:cNvGrpSpPr/>
            <p:nvPr/>
          </p:nvGrpSpPr>
          <p:grpSpPr>
            <a:xfrm>
              <a:off x="7856286" y="440825"/>
              <a:ext cx="742622" cy="1550263"/>
              <a:chOff x="7856286" y="440825"/>
              <a:chExt cx="742622" cy="1550263"/>
            </a:xfrm>
          </p:grpSpPr>
          <p:sp>
            <p:nvSpPr>
              <p:cNvPr id="400" name="Google Shape;400;p24"/>
              <p:cNvSpPr/>
              <p:nvPr/>
            </p:nvSpPr>
            <p:spPr>
              <a:xfrm>
                <a:off x="7856286" y="440825"/>
                <a:ext cx="325875" cy="309050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12362" extrusionOk="0">
                    <a:moveTo>
                      <a:pt x="5873" y="1"/>
                    </a:moveTo>
                    <a:cubicBezTo>
                      <a:pt x="5828" y="1"/>
                      <a:pt x="5783" y="6"/>
                      <a:pt x="5737" y="18"/>
                    </a:cubicBezTo>
                    <a:cubicBezTo>
                      <a:pt x="5329" y="42"/>
                      <a:pt x="5089" y="450"/>
                      <a:pt x="4945" y="834"/>
                    </a:cubicBezTo>
                    <a:cubicBezTo>
                      <a:pt x="4537" y="1938"/>
                      <a:pt x="4273" y="3090"/>
                      <a:pt x="4177" y="4266"/>
                    </a:cubicBezTo>
                    <a:cubicBezTo>
                      <a:pt x="2689" y="4386"/>
                      <a:pt x="1009" y="4602"/>
                      <a:pt x="169" y="5802"/>
                    </a:cubicBezTo>
                    <a:cubicBezTo>
                      <a:pt x="49" y="5922"/>
                      <a:pt x="1" y="6090"/>
                      <a:pt x="25" y="6258"/>
                    </a:cubicBezTo>
                    <a:cubicBezTo>
                      <a:pt x="73" y="6450"/>
                      <a:pt x="217" y="6618"/>
                      <a:pt x="385" y="6714"/>
                    </a:cubicBezTo>
                    <a:cubicBezTo>
                      <a:pt x="1345" y="7314"/>
                      <a:pt x="2449" y="7626"/>
                      <a:pt x="3577" y="7650"/>
                    </a:cubicBezTo>
                    <a:lnTo>
                      <a:pt x="3361" y="10531"/>
                    </a:lnTo>
                    <a:cubicBezTo>
                      <a:pt x="3313" y="11227"/>
                      <a:pt x="3409" y="12139"/>
                      <a:pt x="4081" y="12331"/>
                    </a:cubicBezTo>
                    <a:cubicBezTo>
                      <a:pt x="4159" y="12352"/>
                      <a:pt x="4236" y="12362"/>
                      <a:pt x="4312" y="12362"/>
                    </a:cubicBezTo>
                    <a:cubicBezTo>
                      <a:pt x="4755" y="12362"/>
                      <a:pt x="5166" y="12034"/>
                      <a:pt x="5473" y="11707"/>
                    </a:cubicBezTo>
                    <a:cubicBezTo>
                      <a:pt x="6121" y="11059"/>
                      <a:pt x="6674" y="10315"/>
                      <a:pt x="7178" y="9547"/>
                    </a:cubicBezTo>
                    <a:cubicBezTo>
                      <a:pt x="7874" y="10147"/>
                      <a:pt x="8618" y="10675"/>
                      <a:pt x="9434" y="11131"/>
                    </a:cubicBezTo>
                    <a:cubicBezTo>
                      <a:pt x="9734" y="11289"/>
                      <a:pt x="10097" y="11437"/>
                      <a:pt x="10434" y="11437"/>
                    </a:cubicBezTo>
                    <a:cubicBezTo>
                      <a:pt x="10608" y="11437"/>
                      <a:pt x="10775" y="11397"/>
                      <a:pt x="10922" y="11299"/>
                    </a:cubicBezTo>
                    <a:cubicBezTo>
                      <a:pt x="11522" y="10915"/>
                      <a:pt x="11354" y="10027"/>
                      <a:pt x="11090" y="9379"/>
                    </a:cubicBezTo>
                    <a:lnTo>
                      <a:pt x="10034" y="6666"/>
                    </a:lnTo>
                    <a:cubicBezTo>
                      <a:pt x="11114" y="6330"/>
                      <a:pt x="12074" y="5706"/>
                      <a:pt x="12794" y="4842"/>
                    </a:cubicBezTo>
                    <a:cubicBezTo>
                      <a:pt x="12938" y="4698"/>
                      <a:pt x="13034" y="4506"/>
                      <a:pt x="13010" y="4314"/>
                    </a:cubicBezTo>
                    <a:cubicBezTo>
                      <a:pt x="12986" y="4146"/>
                      <a:pt x="12866" y="4002"/>
                      <a:pt x="12746" y="3906"/>
                    </a:cubicBezTo>
                    <a:cubicBezTo>
                      <a:pt x="12158" y="3462"/>
                      <a:pt x="11450" y="3312"/>
                      <a:pt x="10706" y="3312"/>
                    </a:cubicBezTo>
                    <a:cubicBezTo>
                      <a:pt x="9962" y="3312"/>
                      <a:pt x="9182" y="3462"/>
                      <a:pt x="8450" y="3618"/>
                    </a:cubicBezTo>
                    <a:cubicBezTo>
                      <a:pt x="8018" y="2538"/>
                      <a:pt x="7442" y="1506"/>
                      <a:pt x="6722" y="570"/>
                    </a:cubicBezTo>
                    <a:cubicBezTo>
                      <a:pt x="6510" y="295"/>
                      <a:pt x="6205" y="1"/>
                      <a:pt x="58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8437483" y="1898038"/>
                <a:ext cx="85225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3722" extrusionOk="0">
                    <a:moveTo>
                      <a:pt x="1657" y="1"/>
                    </a:moveTo>
                    <a:cubicBezTo>
                      <a:pt x="1465" y="1"/>
                      <a:pt x="1321" y="649"/>
                      <a:pt x="1297" y="1513"/>
                    </a:cubicBezTo>
                    <a:cubicBezTo>
                      <a:pt x="553" y="1561"/>
                      <a:pt x="1" y="1729"/>
                      <a:pt x="1" y="1897"/>
                    </a:cubicBezTo>
                    <a:cubicBezTo>
                      <a:pt x="25" y="2065"/>
                      <a:pt x="553" y="2185"/>
                      <a:pt x="1297" y="2209"/>
                    </a:cubicBezTo>
                    <a:cubicBezTo>
                      <a:pt x="1321" y="3073"/>
                      <a:pt x="1465" y="3721"/>
                      <a:pt x="1657" y="3721"/>
                    </a:cubicBezTo>
                    <a:cubicBezTo>
                      <a:pt x="1825" y="3721"/>
                      <a:pt x="1969" y="3073"/>
                      <a:pt x="1993" y="2209"/>
                    </a:cubicBezTo>
                    <a:cubicBezTo>
                      <a:pt x="2809" y="2161"/>
                      <a:pt x="3409" y="2017"/>
                      <a:pt x="3409" y="1825"/>
                    </a:cubicBezTo>
                    <a:cubicBezTo>
                      <a:pt x="3409" y="1657"/>
                      <a:pt x="2809" y="1537"/>
                      <a:pt x="1993" y="1513"/>
                    </a:cubicBezTo>
                    <a:cubicBezTo>
                      <a:pt x="1969" y="649"/>
                      <a:pt x="1825" y="1"/>
                      <a:pt x="16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8401483" y="1109381"/>
                <a:ext cx="197425" cy="197450"/>
              </a:xfrm>
              <a:custGeom>
                <a:avLst/>
                <a:gdLst/>
                <a:ahLst/>
                <a:cxnLst/>
                <a:rect l="l" t="t" r="r" b="b"/>
                <a:pathLst>
                  <a:path w="7897" h="7898" extrusionOk="0">
                    <a:moveTo>
                      <a:pt x="3937" y="1"/>
                    </a:moveTo>
                    <a:cubicBezTo>
                      <a:pt x="3769" y="1"/>
                      <a:pt x="3673" y="1465"/>
                      <a:pt x="3649" y="3361"/>
                    </a:cubicBezTo>
                    <a:cubicBezTo>
                      <a:pt x="2605" y="2340"/>
                      <a:pt x="1776" y="1577"/>
                      <a:pt x="1607" y="1577"/>
                    </a:cubicBezTo>
                    <a:cubicBezTo>
                      <a:pt x="1597" y="1577"/>
                      <a:pt x="1590" y="1580"/>
                      <a:pt x="1584" y="1585"/>
                    </a:cubicBezTo>
                    <a:cubicBezTo>
                      <a:pt x="1464" y="1681"/>
                      <a:pt x="2136" y="2593"/>
                      <a:pt x="3144" y="3649"/>
                    </a:cubicBezTo>
                    <a:cubicBezTo>
                      <a:pt x="1344" y="3673"/>
                      <a:pt x="0" y="3793"/>
                      <a:pt x="0" y="3937"/>
                    </a:cubicBezTo>
                    <a:cubicBezTo>
                      <a:pt x="0" y="4081"/>
                      <a:pt x="1488" y="4201"/>
                      <a:pt x="3433" y="4225"/>
                    </a:cubicBezTo>
                    <a:cubicBezTo>
                      <a:pt x="2496" y="5401"/>
                      <a:pt x="1848" y="6313"/>
                      <a:pt x="1944" y="6409"/>
                    </a:cubicBezTo>
                    <a:cubicBezTo>
                      <a:pt x="1952" y="6416"/>
                      <a:pt x="1962" y="6419"/>
                      <a:pt x="1974" y="6419"/>
                    </a:cubicBezTo>
                    <a:cubicBezTo>
                      <a:pt x="2157" y="6419"/>
                      <a:pt x="2839" y="5771"/>
                      <a:pt x="3649" y="4849"/>
                    </a:cubicBezTo>
                    <a:cubicBezTo>
                      <a:pt x="3697" y="6601"/>
                      <a:pt x="3793" y="7898"/>
                      <a:pt x="3937" y="7898"/>
                    </a:cubicBezTo>
                    <a:cubicBezTo>
                      <a:pt x="4081" y="7898"/>
                      <a:pt x="4201" y="6529"/>
                      <a:pt x="4249" y="4753"/>
                    </a:cubicBezTo>
                    <a:cubicBezTo>
                      <a:pt x="5243" y="5681"/>
                      <a:pt x="6094" y="6304"/>
                      <a:pt x="6280" y="6304"/>
                    </a:cubicBezTo>
                    <a:cubicBezTo>
                      <a:pt x="6296" y="6304"/>
                      <a:pt x="6307" y="6299"/>
                      <a:pt x="6313" y="6289"/>
                    </a:cubicBezTo>
                    <a:cubicBezTo>
                      <a:pt x="6409" y="6193"/>
                      <a:pt x="5617" y="5329"/>
                      <a:pt x="4513" y="4225"/>
                    </a:cubicBezTo>
                    <a:cubicBezTo>
                      <a:pt x="6433" y="4201"/>
                      <a:pt x="7897" y="4105"/>
                      <a:pt x="7897" y="3937"/>
                    </a:cubicBezTo>
                    <a:cubicBezTo>
                      <a:pt x="7897" y="3793"/>
                      <a:pt x="6481" y="3673"/>
                      <a:pt x="4633" y="3649"/>
                    </a:cubicBezTo>
                    <a:cubicBezTo>
                      <a:pt x="5521" y="2521"/>
                      <a:pt x="6049" y="1561"/>
                      <a:pt x="5953" y="1489"/>
                    </a:cubicBezTo>
                    <a:cubicBezTo>
                      <a:pt x="5948" y="1486"/>
                      <a:pt x="5941" y="1484"/>
                      <a:pt x="5934" y="1484"/>
                    </a:cubicBezTo>
                    <a:cubicBezTo>
                      <a:pt x="5772" y="1484"/>
                      <a:pt x="5098" y="2231"/>
                      <a:pt x="4249" y="3241"/>
                    </a:cubicBezTo>
                    <a:cubicBezTo>
                      <a:pt x="4225" y="1393"/>
                      <a:pt x="4105" y="1"/>
                      <a:pt x="3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 rot="-5400000">
              <a:off x="7926064" y="3726891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 flipH="1">
              <a:off x="2046004" y="2874725"/>
              <a:ext cx="268847" cy="254966"/>
            </a:xfrm>
            <a:custGeom>
              <a:avLst/>
              <a:gdLst/>
              <a:ahLst/>
              <a:cxnLst/>
              <a:rect l="l" t="t" r="r" b="b"/>
              <a:pathLst>
                <a:path w="13035" h="12362" extrusionOk="0">
                  <a:moveTo>
                    <a:pt x="5873" y="1"/>
                  </a:moveTo>
                  <a:cubicBezTo>
                    <a:pt x="5828" y="1"/>
                    <a:pt x="5783" y="6"/>
                    <a:pt x="5737" y="18"/>
                  </a:cubicBezTo>
                  <a:cubicBezTo>
                    <a:pt x="5329" y="42"/>
                    <a:pt x="5089" y="450"/>
                    <a:pt x="4945" y="834"/>
                  </a:cubicBezTo>
                  <a:cubicBezTo>
                    <a:pt x="4537" y="1938"/>
                    <a:pt x="4273" y="3090"/>
                    <a:pt x="4177" y="4266"/>
                  </a:cubicBezTo>
                  <a:cubicBezTo>
                    <a:pt x="2689" y="4386"/>
                    <a:pt x="1009" y="4602"/>
                    <a:pt x="169" y="5802"/>
                  </a:cubicBezTo>
                  <a:cubicBezTo>
                    <a:pt x="49" y="5922"/>
                    <a:pt x="1" y="6090"/>
                    <a:pt x="25" y="6258"/>
                  </a:cubicBezTo>
                  <a:cubicBezTo>
                    <a:pt x="73" y="6450"/>
                    <a:pt x="217" y="6618"/>
                    <a:pt x="385" y="6714"/>
                  </a:cubicBezTo>
                  <a:cubicBezTo>
                    <a:pt x="1345" y="7314"/>
                    <a:pt x="2449" y="7626"/>
                    <a:pt x="3577" y="7650"/>
                  </a:cubicBezTo>
                  <a:lnTo>
                    <a:pt x="3361" y="10531"/>
                  </a:lnTo>
                  <a:cubicBezTo>
                    <a:pt x="3313" y="11227"/>
                    <a:pt x="3409" y="12139"/>
                    <a:pt x="4081" y="12331"/>
                  </a:cubicBezTo>
                  <a:cubicBezTo>
                    <a:pt x="4159" y="12352"/>
                    <a:pt x="4236" y="12362"/>
                    <a:pt x="4312" y="12362"/>
                  </a:cubicBezTo>
                  <a:cubicBezTo>
                    <a:pt x="4755" y="12362"/>
                    <a:pt x="5166" y="12034"/>
                    <a:pt x="5473" y="11707"/>
                  </a:cubicBezTo>
                  <a:cubicBezTo>
                    <a:pt x="6121" y="11059"/>
                    <a:pt x="6674" y="10315"/>
                    <a:pt x="7178" y="9547"/>
                  </a:cubicBezTo>
                  <a:cubicBezTo>
                    <a:pt x="7874" y="10147"/>
                    <a:pt x="8618" y="10675"/>
                    <a:pt x="9434" y="11131"/>
                  </a:cubicBezTo>
                  <a:cubicBezTo>
                    <a:pt x="9734" y="11289"/>
                    <a:pt x="10097" y="11437"/>
                    <a:pt x="10434" y="11437"/>
                  </a:cubicBezTo>
                  <a:cubicBezTo>
                    <a:pt x="10608" y="11437"/>
                    <a:pt x="10775" y="11397"/>
                    <a:pt x="10922" y="11299"/>
                  </a:cubicBezTo>
                  <a:cubicBezTo>
                    <a:pt x="11522" y="10915"/>
                    <a:pt x="11354" y="10027"/>
                    <a:pt x="11090" y="9379"/>
                  </a:cubicBezTo>
                  <a:lnTo>
                    <a:pt x="10034" y="6666"/>
                  </a:lnTo>
                  <a:cubicBezTo>
                    <a:pt x="11114" y="6330"/>
                    <a:pt x="12074" y="5706"/>
                    <a:pt x="12794" y="4842"/>
                  </a:cubicBezTo>
                  <a:cubicBezTo>
                    <a:pt x="12938" y="4698"/>
                    <a:pt x="13034" y="4506"/>
                    <a:pt x="13010" y="4314"/>
                  </a:cubicBezTo>
                  <a:cubicBezTo>
                    <a:pt x="12986" y="4146"/>
                    <a:pt x="12866" y="4002"/>
                    <a:pt x="12746" y="3906"/>
                  </a:cubicBezTo>
                  <a:cubicBezTo>
                    <a:pt x="12158" y="3462"/>
                    <a:pt x="11450" y="3312"/>
                    <a:pt x="10706" y="3312"/>
                  </a:cubicBezTo>
                  <a:cubicBezTo>
                    <a:pt x="9962" y="3312"/>
                    <a:pt x="9182" y="3462"/>
                    <a:pt x="8450" y="3618"/>
                  </a:cubicBezTo>
                  <a:cubicBezTo>
                    <a:pt x="8018" y="2538"/>
                    <a:pt x="7442" y="1506"/>
                    <a:pt x="6722" y="570"/>
                  </a:cubicBezTo>
                  <a:cubicBezTo>
                    <a:pt x="6510" y="295"/>
                    <a:pt x="6205" y="1"/>
                    <a:pt x="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24"/>
          <p:cNvSpPr txBox="1">
            <a:spLocks noGrp="1"/>
          </p:cNvSpPr>
          <p:nvPr>
            <p:ph type="title" hasCustomPrompt="1"/>
          </p:nvPr>
        </p:nvSpPr>
        <p:spPr>
          <a:xfrm>
            <a:off x="720000" y="1101125"/>
            <a:ext cx="23427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1"/>
          </p:nvPr>
        </p:nvSpPr>
        <p:spPr>
          <a:xfrm>
            <a:off x="720009" y="1770802"/>
            <a:ext cx="23427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2" hasCustomPrompt="1"/>
          </p:nvPr>
        </p:nvSpPr>
        <p:spPr>
          <a:xfrm>
            <a:off x="3400647" y="1101125"/>
            <a:ext cx="23427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5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3"/>
          </p:nvPr>
        </p:nvSpPr>
        <p:spPr>
          <a:xfrm>
            <a:off x="3400652" y="1770802"/>
            <a:ext cx="23427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4" hasCustomPrompt="1"/>
          </p:nvPr>
        </p:nvSpPr>
        <p:spPr>
          <a:xfrm>
            <a:off x="6081293" y="1101125"/>
            <a:ext cx="23427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5"/>
          </p:nvPr>
        </p:nvSpPr>
        <p:spPr>
          <a:xfrm>
            <a:off x="6081295" y="1770802"/>
            <a:ext cx="23427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411" name="Google Shape;411;p24"/>
          <p:cNvGrpSpPr/>
          <p:nvPr/>
        </p:nvGrpSpPr>
        <p:grpSpPr>
          <a:xfrm>
            <a:off x="-438694" y="-253176"/>
            <a:ext cx="10021388" cy="5649851"/>
            <a:chOff x="-438694" y="-253176"/>
            <a:chExt cx="10021388" cy="5649851"/>
          </a:xfrm>
        </p:grpSpPr>
        <p:grpSp>
          <p:nvGrpSpPr>
            <p:cNvPr id="412" name="Google Shape;412;p24"/>
            <p:cNvGrpSpPr/>
            <p:nvPr/>
          </p:nvGrpSpPr>
          <p:grpSpPr>
            <a:xfrm>
              <a:off x="-438694" y="-253176"/>
              <a:ext cx="9945188" cy="5649851"/>
              <a:chOff x="-400594" y="-257875"/>
              <a:chExt cx="9945188" cy="5649851"/>
            </a:xfrm>
          </p:grpSpPr>
          <p:sp>
            <p:nvSpPr>
              <p:cNvPr id="413" name="Google Shape;413;p24"/>
              <p:cNvSpPr/>
              <p:nvPr/>
            </p:nvSpPr>
            <p:spPr>
              <a:xfrm>
                <a:off x="2443413" y="-257875"/>
                <a:ext cx="4257175" cy="951989"/>
              </a:xfrm>
              <a:custGeom>
                <a:avLst/>
                <a:gdLst/>
                <a:ahLst/>
                <a:cxnLst/>
                <a:rect l="l" t="t" r="r" b="b"/>
                <a:pathLst>
                  <a:path w="170287" h="54933" extrusionOk="0">
                    <a:moveTo>
                      <a:pt x="170045" y="23833"/>
                    </a:moveTo>
                    <a:cubicBezTo>
                      <a:pt x="167359" y="30105"/>
                      <a:pt x="129774" y="35396"/>
                      <a:pt x="115819" y="40579"/>
                    </a:cubicBezTo>
                    <a:cubicBezTo>
                      <a:pt x="101864" y="45762"/>
                      <a:pt x="95001" y="55004"/>
                      <a:pt x="86314" y="54933"/>
                    </a:cubicBezTo>
                    <a:cubicBezTo>
                      <a:pt x="77627" y="54862"/>
                      <a:pt x="76056" y="43343"/>
                      <a:pt x="63696" y="40153"/>
                    </a:cubicBezTo>
                    <a:cubicBezTo>
                      <a:pt x="51336" y="36963"/>
                      <a:pt x="22389" y="39851"/>
                      <a:pt x="12152" y="35795"/>
                    </a:cubicBezTo>
                    <a:cubicBezTo>
                      <a:pt x="1915" y="31739"/>
                      <a:pt x="-3307" y="21532"/>
                      <a:pt x="2275" y="15817"/>
                    </a:cubicBezTo>
                    <a:cubicBezTo>
                      <a:pt x="7857" y="10102"/>
                      <a:pt x="24034" y="3650"/>
                      <a:pt x="45644" y="1505"/>
                    </a:cubicBezTo>
                    <a:cubicBezTo>
                      <a:pt x="67254" y="-639"/>
                      <a:pt x="111200" y="-771"/>
                      <a:pt x="131933" y="2950"/>
                    </a:cubicBezTo>
                    <a:cubicBezTo>
                      <a:pt x="152667" y="6671"/>
                      <a:pt x="172731" y="17562"/>
                      <a:pt x="170045" y="238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414" name="Google Shape;414;p24"/>
              <p:cNvSpPr/>
              <p:nvPr/>
            </p:nvSpPr>
            <p:spPr>
              <a:xfrm>
                <a:off x="-400594" y="3937226"/>
                <a:ext cx="2241175" cy="1454750"/>
              </a:xfrm>
              <a:custGeom>
                <a:avLst/>
                <a:gdLst/>
                <a:ahLst/>
                <a:cxnLst/>
                <a:rect l="l" t="t" r="r" b="b"/>
                <a:pathLst>
                  <a:path w="89647" h="58190" extrusionOk="0">
                    <a:moveTo>
                      <a:pt x="2076" y="37305"/>
                    </a:moveTo>
                    <a:cubicBezTo>
                      <a:pt x="-1040" y="28716"/>
                      <a:pt x="-620" y="9677"/>
                      <a:pt x="3147" y="4071"/>
                    </a:cubicBezTo>
                    <a:cubicBezTo>
                      <a:pt x="6914" y="-1534"/>
                      <a:pt x="19030" y="-1046"/>
                      <a:pt x="24678" y="3672"/>
                    </a:cubicBezTo>
                    <a:cubicBezTo>
                      <a:pt x="30327" y="8390"/>
                      <a:pt x="28000" y="27994"/>
                      <a:pt x="37038" y="32380"/>
                    </a:cubicBezTo>
                    <a:cubicBezTo>
                      <a:pt x="46076" y="36766"/>
                      <a:pt x="70230" y="27996"/>
                      <a:pt x="78904" y="29988"/>
                    </a:cubicBezTo>
                    <a:cubicBezTo>
                      <a:pt x="87578" y="31980"/>
                      <a:pt x="91133" y="39850"/>
                      <a:pt x="89081" y="44330"/>
                    </a:cubicBezTo>
                    <a:cubicBezTo>
                      <a:pt x="87029" y="48811"/>
                      <a:pt x="77797" y="54992"/>
                      <a:pt x="66590" y="56871"/>
                    </a:cubicBezTo>
                    <a:cubicBezTo>
                      <a:pt x="55383" y="58750"/>
                      <a:pt x="32593" y="58866"/>
                      <a:pt x="21841" y="55605"/>
                    </a:cubicBezTo>
                    <a:cubicBezTo>
                      <a:pt x="11089" y="52344"/>
                      <a:pt x="5192" y="45894"/>
                      <a:pt x="2076" y="373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415" name="Google Shape;415;p24"/>
              <p:cNvSpPr/>
              <p:nvPr/>
            </p:nvSpPr>
            <p:spPr>
              <a:xfrm flipH="1">
                <a:off x="7303419" y="3937226"/>
                <a:ext cx="2241175" cy="1454750"/>
              </a:xfrm>
              <a:custGeom>
                <a:avLst/>
                <a:gdLst/>
                <a:ahLst/>
                <a:cxnLst/>
                <a:rect l="l" t="t" r="r" b="b"/>
                <a:pathLst>
                  <a:path w="89647" h="58190" extrusionOk="0">
                    <a:moveTo>
                      <a:pt x="2076" y="37305"/>
                    </a:moveTo>
                    <a:cubicBezTo>
                      <a:pt x="-1040" y="28716"/>
                      <a:pt x="-620" y="9677"/>
                      <a:pt x="3147" y="4071"/>
                    </a:cubicBezTo>
                    <a:cubicBezTo>
                      <a:pt x="6914" y="-1534"/>
                      <a:pt x="19030" y="-1046"/>
                      <a:pt x="24678" y="3672"/>
                    </a:cubicBezTo>
                    <a:cubicBezTo>
                      <a:pt x="30327" y="8390"/>
                      <a:pt x="28000" y="27994"/>
                      <a:pt x="37038" y="32380"/>
                    </a:cubicBezTo>
                    <a:cubicBezTo>
                      <a:pt x="46076" y="36766"/>
                      <a:pt x="70230" y="27996"/>
                      <a:pt x="78904" y="29988"/>
                    </a:cubicBezTo>
                    <a:cubicBezTo>
                      <a:pt x="87578" y="31980"/>
                      <a:pt x="91133" y="39850"/>
                      <a:pt x="89081" y="44330"/>
                    </a:cubicBezTo>
                    <a:cubicBezTo>
                      <a:pt x="87029" y="48811"/>
                      <a:pt x="77797" y="54992"/>
                      <a:pt x="66590" y="56871"/>
                    </a:cubicBezTo>
                    <a:cubicBezTo>
                      <a:pt x="55383" y="58750"/>
                      <a:pt x="32593" y="58866"/>
                      <a:pt x="21841" y="55605"/>
                    </a:cubicBezTo>
                    <a:cubicBezTo>
                      <a:pt x="11089" y="52344"/>
                      <a:pt x="5192" y="45894"/>
                      <a:pt x="2076" y="373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  <p:grpSp>
          <p:nvGrpSpPr>
            <p:cNvPr id="416" name="Google Shape;416;p24"/>
            <p:cNvGrpSpPr/>
            <p:nvPr/>
          </p:nvGrpSpPr>
          <p:grpSpPr>
            <a:xfrm>
              <a:off x="-362494" y="-253176"/>
              <a:ext cx="9945188" cy="5649851"/>
              <a:chOff x="-400594" y="-257875"/>
              <a:chExt cx="9945188" cy="5649851"/>
            </a:xfrm>
          </p:grpSpPr>
          <p:sp>
            <p:nvSpPr>
              <p:cNvPr id="417" name="Google Shape;417;p24"/>
              <p:cNvSpPr/>
              <p:nvPr/>
            </p:nvSpPr>
            <p:spPr>
              <a:xfrm>
                <a:off x="2443413" y="-257875"/>
                <a:ext cx="4257175" cy="951989"/>
              </a:xfrm>
              <a:custGeom>
                <a:avLst/>
                <a:gdLst/>
                <a:ahLst/>
                <a:cxnLst/>
                <a:rect l="l" t="t" r="r" b="b"/>
                <a:pathLst>
                  <a:path w="170287" h="54933" extrusionOk="0">
                    <a:moveTo>
                      <a:pt x="170045" y="23833"/>
                    </a:moveTo>
                    <a:cubicBezTo>
                      <a:pt x="167359" y="30105"/>
                      <a:pt x="129774" y="35396"/>
                      <a:pt x="115819" y="40579"/>
                    </a:cubicBezTo>
                    <a:cubicBezTo>
                      <a:pt x="101864" y="45762"/>
                      <a:pt x="95001" y="55004"/>
                      <a:pt x="86314" y="54933"/>
                    </a:cubicBezTo>
                    <a:cubicBezTo>
                      <a:pt x="77627" y="54862"/>
                      <a:pt x="76056" y="43343"/>
                      <a:pt x="63696" y="40153"/>
                    </a:cubicBezTo>
                    <a:cubicBezTo>
                      <a:pt x="51336" y="36963"/>
                      <a:pt x="22389" y="39851"/>
                      <a:pt x="12152" y="35795"/>
                    </a:cubicBezTo>
                    <a:cubicBezTo>
                      <a:pt x="1915" y="31739"/>
                      <a:pt x="-3307" y="21532"/>
                      <a:pt x="2275" y="15817"/>
                    </a:cubicBezTo>
                    <a:cubicBezTo>
                      <a:pt x="7857" y="10102"/>
                      <a:pt x="24034" y="3650"/>
                      <a:pt x="45644" y="1505"/>
                    </a:cubicBezTo>
                    <a:cubicBezTo>
                      <a:pt x="67254" y="-639"/>
                      <a:pt x="111200" y="-771"/>
                      <a:pt x="131933" y="2950"/>
                    </a:cubicBezTo>
                    <a:cubicBezTo>
                      <a:pt x="152667" y="6671"/>
                      <a:pt x="172731" y="17562"/>
                      <a:pt x="170045" y="2383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418" name="Google Shape;418;p24"/>
              <p:cNvSpPr/>
              <p:nvPr/>
            </p:nvSpPr>
            <p:spPr>
              <a:xfrm>
                <a:off x="-400594" y="3937226"/>
                <a:ext cx="2241175" cy="1454750"/>
              </a:xfrm>
              <a:custGeom>
                <a:avLst/>
                <a:gdLst/>
                <a:ahLst/>
                <a:cxnLst/>
                <a:rect l="l" t="t" r="r" b="b"/>
                <a:pathLst>
                  <a:path w="89647" h="58190" extrusionOk="0">
                    <a:moveTo>
                      <a:pt x="2076" y="37305"/>
                    </a:moveTo>
                    <a:cubicBezTo>
                      <a:pt x="-1040" y="28716"/>
                      <a:pt x="-620" y="9677"/>
                      <a:pt x="3147" y="4071"/>
                    </a:cubicBezTo>
                    <a:cubicBezTo>
                      <a:pt x="6914" y="-1534"/>
                      <a:pt x="19030" y="-1046"/>
                      <a:pt x="24678" y="3672"/>
                    </a:cubicBezTo>
                    <a:cubicBezTo>
                      <a:pt x="30327" y="8390"/>
                      <a:pt x="28000" y="27994"/>
                      <a:pt x="37038" y="32380"/>
                    </a:cubicBezTo>
                    <a:cubicBezTo>
                      <a:pt x="46076" y="36766"/>
                      <a:pt x="70230" y="27996"/>
                      <a:pt x="78904" y="29988"/>
                    </a:cubicBezTo>
                    <a:cubicBezTo>
                      <a:pt x="87578" y="31980"/>
                      <a:pt x="91133" y="39850"/>
                      <a:pt x="89081" y="44330"/>
                    </a:cubicBezTo>
                    <a:cubicBezTo>
                      <a:pt x="87029" y="48811"/>
                      <a:pt x="77797" y="54992"/>
                      <a:pt x="66590" y="56871"/>
                    </a:cubicBezTo>
                    <a:cubicBezTo>
                      <a:pt x="55383" y="58750"/>
                      <a:pt x="32593" y="58866"/>
                      <a:pt x="21841" y="55605"/>
                    </a:cubicBezTo>
                    <a:cubicBezTo>
                      <a:pt x="11089" y="52344"/>
                      <a:pt x="5192" y="45894"/>
                      <a:pt x="2076" y="3730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419" name="Google Shape;419;p24"/>
              <p:cNvSpPr/>
              <p:nvPr/>
            </p:nvSpPr>
            <p:spPr>
              <a:xfrm flipH="1">
                <a:off x="7303419" y="3937226"/>
                <a:ext cx="2241175" cy="1454750"/>
              </a:xfrm>
              <a:custGeom>
                <a:avLst/>
                <a:gdLst/>
                <a:ahLst/>
                <a:cxnLst/>
                <a:rect l="l" t="t" r="r" b="b"/>
                <a:pathLst>
                  <a:path w="89647" h="58190" extrusionOk="0">
                    <a:moveTo>
                      <a:pt x="2076" y="37305"/>
                    </a:moveTo>
                    <a:cubicBezTo>
                      <a:pt x="-1040" y="28716"/>
                      <a:pt x="-620" y="9677"/>
                      <a:pt x="3147" y="4071"/>
                    </a:cubicBezTo>
                    <a:cubicBezTo>
                      <a:pt x="6914" y="-1534"/>
                      <a:pt x="19030" y="-1046"/>
                      <a:pt x="24678" y="3672"/>
                    </a:cubicBezTo>
                    <a:cubicBezTo>
                      <a:pt x="30327" y="8390"/>
                      <a:pt x="28000" y="27994"/>
                      <a:pt x="37038" y="32380"/>
                    </a:cubicBezTo>
                    <a:cubicBezTo>
                      <a:pt x="46076" y="36766"/>
                      <a:pt x="70230" y="27996"/>
                      <a:pt x="78904" y="29988"/>
                    </a:cubicBezTo>
                    <a:cubicBezTo>
                      <a:pt x="87578" y="31980"/>
                      <a:pt x="91133" y="39850"/>
                      <a:pt x="89081" y="44330"/>
                    </a:cubicBezTo>
                    <a:cubicBezTo>
                      <a:pt x="87029" y="48811"/>
                      <a:pt x="77797" y="54992"/>
                      <a:pt x="66590" y="56871"/>
                    </a:cubicBezTo>
                    <a:cubicBezTo>
                      <a:pt x="55383" y="58750"/>
                      <a:pt x="32593" y="58866"/>
                      <a:pt x="21841" y="55605"/>
                    </a:cubicBezTo>
                    <a:cubicBezTo>
                      <a:pt x="11089" y="52344"/>
                      <a:pt x="5192" y="45894"/>
                      <a:pt x="2076" y="3730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Char char="●"/>
              <a:defRPr sz="1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0" r:id="rId6"/>
    <p:sldLayoutId id="2147483661" r:id="rId7"/>
    <p:sldLayoutId id="2147483664" r:id="rId8"/>
    <p:sldLayoutId id="2147483670" r:id="rId9"/>
    <p:sldLayoutId id="2147483671" r:id="rId10"/>
    <p:sldLayoutId id="2147483678" r:id="rId11"/>
    <p:sldLayoutId id="2147483679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vi.wikipedia.org/wiki/V%E1%BA%AFc-xin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s://vi.wikipedia.org/wiki/B%E1%BB%87nh_than" TargetMode="External"/><Relationship Id="rId4" Type="http://schemas.openxmlformats.org/officeDocument/2006/relationships/hyperlink" Target="https://vi.wikipedia.org/wiki/B%E1%BB%87nh_d%E1%BA%A1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audio" Target="file:///E:\T14_TV_KC_Pa-xto%20v&#224;%20em%20b&#233;_tr138\T14_TV_KC_Pa-xto%20v&#224;%20em%20b&#233;_tr138\Tranh-3.mp3" TargetMode="Externa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audio" Target="file:///E:\T14_TV_KC_Pa-xto%20v&#224;%20em%20b&#233;_tr138\T14_TV_KC_Pa-xto%20v&#224;%20em%20b&#233;_tr138\Tranh-2.mp3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audio" Target="file:///E:\T14_TV_KC_Pa-xto%20v&#224;%20em%20b&#233;_tr138\T14_TV_KC_Pa-xto%20v&#224;%20em%20b&#233;_tr138\Tranh-1.mp3" TargetMode="External"/><Relationship Id="rId6" Type="http://schemas.openxmlformats.org/officeDocument/2006/relationships/audio" Target="file:///E:\T14_TV_KC_Pa-xto%20v&#224;%20em%20b&#233;_tr138\T14_TV_KC_Pa-xto%20v&#224;%20em%20b&#233;_tr138\Tranh-6.mp3" TargetMode="External"/><Relationship Id="rId11" Type="http://schemas.openxmlformats.org/officeDocument/2006/relationships/image" Target="../media/image8.jpeg"/><Relationship Id="rId5" Type="http://schemas.openxmlformats.org/officeDocument/2006/relationships/audio" Target="file:///E:\T14_TV_KC_Pa-xto%20v&#224;%20em%20b&#233;_tr138\T14_TV_KC_Pa-xto%20v&#224;%20em%20b&#233;_tr138\Tranh-5.mp3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openxmlformats.org/officeDocument/2006/relationships/audio" Target="file:///E:\T14_TV_KC_Pa-xto%20v&#224;%20em%20b&#233;_tr138\T14_TV_KC_Pa-xto%20v&#224;%20em%20b&#233;_tr138\Tranh4.mp3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7"/>
          <p:cNvSpPr txBox="1">
            <a:spLocks noGrp="1"/>
          </p:cNvSpPr>
          <p:nvPr>
            <p:ph type="ctrTitle"/>
          </p:nvPr>
        </p:nvSpPr>
        <p:spPr>
          <a:xfrm>
            <a:off x="4249375" y="1600333"/>
            <a:ext cx="4045800" cy="14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solidFill>
                  <a:schemeClr val="tx2">
                    <a:lumMod val="50000"/>
                  </a:schemeClr>
                </a:solidFill>
                <a:latin typeface="Quicksand Bold"/>
              </a:rPr>
              <a:t>KỂ CHUYỆN </a:t>
            </a:r>
            <a:br>
              <a:rPr lang="en-US" sz="3600" smtClean="0">
                <a:solidFill>
                  <a:schemeClr val="tx2">
                    <a:lumMod val="50000"/>
                  </a:schemeClr>
                </a:solidFill>
                <a:latin typeface="Quicksand Bold"/>
              </a:rPr>
            </a:br>
            <a:r>
              <a:rPr lang="en-US" sz="3600" smtClean="0">
                <a:solidFill>
                  <a:schemeClr val="tx2">
                    <a:lumMod val="50000"/>
                  </a:schemeClr>
                </a:solidFill>
                <a:latin typeface="Quicksand Bold"/>
              </a:rPr>
              <a:t>Pa-xtơ và em bé</a:t>
            </a:r>
            <a:endParaRPr sz="3200">
              <a:solidFill>
                <a:schemeClr val="tx2">
                  <a:lumMod val="50000"/>
                </a:schemeClr>
              </a:solidFill>
              <a:latin typeface="Quicksand Bold" panose="020B0604020202020204" charset="0"/>
            </a:endParaRPr>
          </a:p>
        </p:txBody>
      </p:sp>
      <p:sp>
        <p:nvSpPr>
          <p:cNvPr id="599" name="Google Shape;599;p37"/>
          <p:cNvSpPr txBox="1">
            <a:spLocks noGrp="1"/>
          </p:cNvSpPr>
          <p:nvPr>
            <p:ph type="subTitle" idx="1"/>
          </p:nvPr>
        </p:nvSpPr>
        <p:spPr>
          <a:xfrm>
            <a:off x="4900075" y="3145466"/>
            <a:ext cx="27444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SGK_TRANG 138</a:t>
            </a:r>
            <a:endParaRPr/>
          </a:p>
        </p:txBody>
      </p:sp>
      <p:grpSp>
        <p:nvGrpSpPr>
          <p:cNvPr id="684" name="Google Shape;684;p37"/>
          <p:cNvGrpSpPr/>
          <p:nvPr/>
        </p:nvGrpSpPr>
        <p:grpSpPr>
          <a:xfrm>
            <a:off x="4944050" y="961338"/>
            <a:ext cx="2880335" cy="3254312"/>
            <a:chOff x="4315050" y="932213"/>
            <a:chExt cx="2880335" cy="3254312"/>
          </a:xfrm>
        </p:grpSpPr>
        <p:sp>
          <p:nvSpPr>
            <p:cNvPr id="685" name="Google Shape;685;p37"/>
            <p:cNvSpPr/>
            <p:nvPr/>
          </p:nvSpPr>
          <p:spPr>
            <a:xfrm>
              <a:off x="4315050" y="3974725"/>
              <a:ext cx="210050" cy="211800"/>
            </a:xfrm>
            <a:custGeom>
              <a:avLst/>
              <a:gdLst/>
              <a:ahLst/>
              <a:cxnLst/>
              <a:rect l="l" t="t" r="r" b="b"/>
              <a:pathLst>
                <a:path w="8402" h="8472" extrusionOk="0">
                  <a:moveTo>
                    <a:pt x="5338" y="1"/>
                  </a:moveTo>
                  <a:cubicBezTo>
                    <a:pt x="5139" y="1"/>
                    <a:pt x="4943" y="112"/>
                    <a:pt x="4801" y="237"/>
                  </a:cubicBezTo>
                  <a:cubicBezTo>
                    <a:pt x="4177" y="765"/>
                    <a:pt x="3625" y="1365"/>
                    <a:pt x="3169" y="2013"/>
                  </a:cubicBezTo>
                  <a:cubicBezTo>
                    <a:pt x="2530" y="1686"/>
                    <a:pt x="1793" y="1370"/>
                    <a:pt x="1090" y="1370"/>
                  </a:cubicBezTo>
                  <a:cubicBezTo>
                    <a:pt x="815" y="1370"/>
                    <a:pt x="545" y="1419"/>
                    <a:pt x="288" y="1533"/>
                  </a:cubicBezTo>
                  <a:cubicBezTo>
                    <a:pt x="168" y="1581"/>
                    <a:pt x="96" y="1653"/>
                    <a:pt x="24" y="1749"/>
                  </a:cubicBezTo>
                  <a:cubicBezTo>
                    <a:pt x="0" y="1893"/>
                    <a:pt x="24" y="2037"/>
                    <a:pt x="96" y="2157"/>
                  </a:cubicBezTo>
                  <a:cubicBezTo>
                    <a:pt x="456" y="2829"/>
                    <a:pt x="984" y="3406"/>
                    <a:pt x="1656" y="3790"/>
                  </a:cubicBezTo>
                  <a:lnTo>
                    <a:pt x="528" y="5422"/>
                  </a:lnTo>
                  <a:cubicBezTo>
                    <a:pt x="264" y="5806"/>
                    <a:pt x="0" y="6382"/>
                    <a:pt x="336" y="6718"/>
                  </a:cubicBezTo>
                  <a:cubicBezTo>
                    <a:pt x="482" y="6864"/>
                    <a:pt x="679" y="6914"/>
                    <a:pt x="883" y="6914"/>
                  </a:cubicBezTo>
                  <a:cubicBezTo>
                    <a:pt x="1048" y="6914"/>
                    <a:pt x="1218" y="6881"/>
                    <a:pt x="1368" y="6838"/>
                  </a:cubicBezTo>
                  <a:cubicBezTo>
                    <a:pt x="1968" y="6670"/>
                    <a:pt x="2568" y="6430"/>
                    <a:pt x="3121" y="6142"/>
                  </a:cubicBezTo>
                  <a:cubicBezTo>
                    <a:pt x="3313" y="6742"/>
                    <a:pt x="3577" y="7294"/>
                    <a:pt x="3913" y="7846"/>
                  </a:cubicBezTo>
                  <a:cubicBezTo>
                    <a:pt x="4075" y="8125"/>
                    <a:pt x="4350" y="8471"/>
                    <a:pt x="4695" y="8471"/>
                  </a:cubicBezTo>
                  <a:cubicBezTo>
                    <a:pt x="4706" y="8471"/>
                    <a:pt x="4717" y="8471"/>
                    <a:pt x="4729" y="8470"/>
                  </a:cubicBezTo>
                  <a:cubicBezTo>
                    <a:pt x="5209" y="8446"/>
                    <a:pt x="5425" y="7870"/>
                    <a:pt x="5497" y="7390"/>
                  </a:cubicBezTo>
                  <a:cubicBezTo>
                    <a:pt x="5593" y="6742"/>
                    <a:pt x="5689" y="6070"/>
                    <a:pt x="5785" y="5422"/>
                  </a:cubicBezTo>
                  <a:cubicBezTo>
                    <a:pt x="6094" y="5492"/>
                    <a:pt x="6412" y="5528"/>
                    <a:pt x="6729" y="5528"/>
                  </a:cubicBezTo>
                  <a:cubicBezTo>
                    <a:pt x="7175" y="5528"/>
                    <a:pt x="7620" y="5456"/>
                    <a:pt x="8041" y="5302"/>
                  </a:cubicBezTo>
                  <a:cubicBezTo>
                    <a:pt x="8185" y="5254"/>
                    <a:pt x="8305" y="5182"/>
                    <a:pt x="8353" y="5062"/>
                  </a:cubicBezTo>
                  <a:cubicBezTo>
                    <a:pt x="8401" y="4942"/>
                    <a:pt x="8377" y="4846"/>
                    <a:pt x="8329" y="4726"/>
                  </a:cubicBezTo>
                  <a:cubicBezTo>
                    <a:pt x="7945" y="3814"/>
                    <a:pt x="6865" y="3406"/>
                    <a:pt x="5905" y="3093"/>
                  </a:cubicBezTo>
                  <a:cubicBezTo>
                    <a:pt x="6001" y="2301"/>
                    <a:pt x="6025" y="1485"/>
                    <a:pt x="5929" y="693"/>
                  </a:cubicBezTo>
                  <a:cubicBezTo>
                    <a:pt x="5881" y="429"/>
                    <a:pt x="5785" y="117"/>
                    <a:pt x="5545" y="45"/>
                  </a:cubicBezTo>
                  <a:cubicBezTo>
                    <a:pt x="5477" y="14"/>
                    <a:pt x="5407" y="1"/>
                    <a:pt x="5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6908224" y="932213"/>
              <a:ext cx="287161" cy="272335"/>
            </a:xfrm>
            <a:custGeom>
              <a:avLst/>
              <a:gdLst/>
              <a:ahLst/>
              <a:cxnLst/>
              <a:rect l="l" t="t" r="r" b="b"/>
              <a:pathLst>
                <a:path w="13035" h="12362" extrusionOk="0">
                  <a:moveTo>
                    <a:pt x="5873" y="1"/>
                  </a:moveTo>
                  <a:cubicBezTo>
                    <a:pt x="5828" y="1"/>
                    <a:pt x="5783" y="6"/>
                    <a:pt x="5737" y="18"/>
                  </a:cubicBezTo>
                  <a:cubicBezTo>
                    <a:pt x="5329" y="42"/>
                    <a:pt x="5089" y="450"/>
                    <a:pt x="4945" y="834"/>
                  </a:cubicBezTo>
                  <a:cubicBezTo>
                    <a:pt x="4537" y="1938"/>
                    <a:pt x="4273" y="3090"/>
                    <a:pt x="4177" y="4266"/>
                  </a:cubicBezTo>
                  <a:cubicBezTo>
                    <a:pt x="2689" y="4386"/>
                    <a:pt x="1009" y="4602"/>
                    <a:pt x="169" y="5802"/>
                  </a:cubicBezTo>
                  <a:cubicBezTo>
                    <a:pt x="49" y="5922"/>
                    <a:pt x="1" y="6090"/>
                    <a:pt x="25" y="6258"/>
                  </a:cubicBezTo>
                  <a:cubicBezTo>
                    <a:pt x="73" y="6450"/>
                    <a:pt x="217" y="6618"/>
                    <a:pt x="385" y="6714"/>
                  </a:cubicBezTo>
                  <a:cubicBezTo>
                    <a:pt x="1345" y="7314"/>
                    <a:pt x="2449" y="7626"/>
                    <a:pt x="3577" y="7650"/>
                  </a:cubicBezTo>
                  <a:lnTo>
                    <a:pt x="3361" y="10531"/>
                  </a:lnTo>
                  <a:cubicBezTo>
                    <a:pt x="3313" y="11227"/>
                    <a:pt x="3409" y="12139"/>
                    <a:pt x="4081" y="12331"/>
                  </a:cubicBezTo>
                  <a:cubicBezTo>
                    <a:pt x="4159" y="12352"/>
                    <a:pt x="4236" y="12362"/>
                    <a:pt x="4312" y="12362"/>
                  </a:cubicBezTo>
                  <a:cubicBezTo>
                    <a:pt x="4755" y="12362"/>
                    <a:pt x="5166" y="12034"/>
                    <a:pt x="5473" y="11707"/>
                  </a:cubicBezTo>
                  <a:cubicBezTo>
                    <a:pt x="6121" y="11059"/>
                    <a:pt x="6674" y="10315"/>
                    <a:pt x="7178" y="9547"/>
                  </a:cubicBezTo>
                  <a:cubicBezTo>
                    <a:pt x="7874" y="10147"/>
                    <a:pt x="8618" y="10675"/>
                    <a:pt x="9434" y="11131"/>
                  </a:cubicBezTo>
                  <a:cubicBezTo>
                    <a:pt x="9734" y="11289"/>
                    <a:pt x="10097" y="11437"/>
                    <a:pt x="10434" y="11437"/>
                  </a:cubicBezTo>
                  <a:cubicBezTo>
                    <a:pt x="10608" y="11437"/>
                    <a:pt x="10775" y="11397"/>
                    <a:pt x="10922" y="11299"/>
                  </a:cubicBezTo>
                  <a:cubicBezTo>
                    <a:pt x="11522" y="10915"/>
                    <a:pt x="11354" y="10027"/>
                    <a:pt x="11090" y="9379"/>
                  </a:cubicBezTo>
                  <a:lnTo>
                    <a:pt x="10034" y="6666"/>
                  </a:lnTo>
                  <a:cubicBezTo>
                    <a:pt x="11114" y="6330"/>
                    <a:pt x="12074" y="5706"/>
                    <a:pt x="12794" y="4842"/>
                  </a:cubicBezTo>
                  <a:cubicBezTo>
                    <a:pt x="12938" y="4698"/>
                    <a:pt x="13034" y="4506"/>
                    <a:pt x="13010" y="4314"/>
                  </a:cubicBezTo>
                  <a:cubicBezTo>
                    <a:pt x="12986" y="4146"/>
                    <a:pt x="12866" y="4002"/>
                    <a:pt x="12746" y="3906"/>
                  </a:cubicBezTo>
                  <a:cubicBezTo>
                    <a:pt x="12158" y="3462"/>
                    <a:pt x="11450" y="3312"/>
                    <a:pt x="10706" y="3312"/>
                  </a:cubicBezTo>
                  <a:cubicBezTo>
                    <a:pt x="9962" y="3312"/>
                    <a:pt x="9182" y="3462"/>
                    <a:pt x="8450" y="3618"/>
                  </a:cubicBezTo>
                  <a:cubicBezTo>
                    <a:pt x="8018" y="2538"/>
                    <a:pt x="7442" y="1506"/>
                    <a:pt x="6722" y="570"/>
                  </a:cubicBezTo>
                  <a:cubicBezTo>
                    <a:pt x="6510" y="295"/>
                    <a:pt x="6205" y="1"/>
                    <a:pt x="5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764" y="328773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4"/>
          <p:cNvSpPr txBox="1">
            <a:spLocks noGrp="1"/>
          </p:cNvSpPr>
          <p:nvPr>
            <p:ph type="body" idx="1"/>
          </p:nvPr>
        </p:nvSpPr>
        <p:spPr>
          <a:xfrm>
            <a:off x="965771" y="1503529"/>
            <a:ext cx="5454407" cy="2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SzPts val="1100"/>
              <a:buNone/>
            </a:pPr>
            <a:r>
              <a:rPr lang="vi-VN" sz="2400" b="1">
                <a:solidFill>
                  <a:schemeClr val="accent4"/>
                </a:solidFill>
              </a:rPr>
              <a:t>Câu chuyện muốn ca ngợi tài năng và tấm lòng nhân hậu, yêu thương con người hết mực của bác sĩ Pa-xtơ. Tài năng và tấm lòng nhân hậu đã giúp ông cống hiến cho loài người một phát minh khoa học lớn lao.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31" name="Google Shape;831;p4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mtClean="0">
                <a:latin typeface="Quicksand Bold" panose="020B0604020202020204" charset="0"/>
                <a:cs typeface="Quicksand Bold" panose="020B0604020202020204" charset="0"/>
              </a:rPr>
              <a:t>Ý</a:t>
            </a:r>
            <a:r>
              <a:rPr lang="en" b="1" smtClean="0">
                <a:latin typeface="Quicksand Bold" panose="020B0604020202020204" charset="0"/>
                <a:cs typeface="Quicksand Bold" panose="020B0604020202020204" charset="0"/>
              </a:rPr>
              <a:t> nghĩa câu chuyện</a:t>
            </a:r>
            <a:endParaRPr b="1">
              <a:latin typeface="Quicksand Bold" panose="020B0604020202020204" charset="0"/>
              <a:cs typeface="Quicksand Bold" panose="020B0604020202020204" charset="0"/>
            </a:endParaRPr>
          </a:p>
        </p:txBody>
      </p:sp>
      <p:grpSp>
        <p:nvGrpSpPr>
          <p:cNvPr id="832" name="Google Shape;832;p44"/>
          <p:cNvGrpSpPr/>
          <p:nvPr/>
        </p:nvGrpSpPr>
        <p:grpSpPr>
          <a:xfrm>
            <a:off x="5349559" y="1897207"/>
            <a:ext cx="3074547" cy="2707265"/>
            <a:chOff x="1046650" y="823100"/>
            <a:chExt cx="1890400" cy="1664575"/>
          </a:xfrm>
        </p:grpSpPr>
        <p:sp>
          <p:nvSpPr>
            <p:cNvPr id="833" name="Google Shape;833;p44"/>
            <p:cNvSpPr/>
            <p:nvPr/>
          </p:nvSpPr>
          <p:spPr>
            <a:xfrm>
              <a:off x="1046650" y="2122400"/>
              <a:ext cx="1890400" cy="365275"/>
            </a:xfrm>
            <a:custGeom>
              <a:avLst/>
              <a:gdLst/>
              <a:ahLst/>
              <a:cxnLst/>
              <a:rect l="l" t="t" r="r" b="b"/>
              <a:pathLst>
                <a:path w="75616" h="14611" extrusionOk="0">
                  <a:moveTo>
                    <a:pt x="37808" y="0"/>
                  </a:moveTo>
                  <a:cubicBezTo>
                    <a:pt x="16930" y="0"/>
                    <a:pt x="0" y="3297"/>
                    <a:pt x="0" y="7326"/>
                  </a:cubicBezTo>
                  <a:cubicBezTo>
                    <a:pt x="0" y="11355"/>
                    <a:pt x="16930" y="14611"/>
                    <a:pt x="37808" y="14611"/>
                  </a:cubicBezTo>
                  <a:cubicBezTo>
                    <a:pt x="58685" y="14611"/>
                    <a:pt x="75615" y="11355"/>
                    <a:pt x="75615" y="7326"/>
                  </a:cubicBezTo>
                  <a:cubicBezTo>
                    <a:pt x="75615" y="3297"/>
                    <a:pt x="58685" y="0"/>
                    <a:pt x="37808" y="0"/>
                  </a:cubicBezTo>
                  <a:close/>
                </a:path>
              </a:pathLst>
            </a:custGeom>
            <a:solidFill>
              <a:srgbClr val="EEFEFF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1670325" y="823100"/>
              <a:ext cx="711200" cy="728575"/>
            </a:xfrm>
            <a:custGeom>
              <a:avLst/>
              <a:gdLst/>
              <a:ahLst/>
              <a:cxnLst/>
              <a:rect l="l" t="t" r="r" b="b"/>
              <a:pathLst>
                <a:path w="28448" h="29143" extrusionOk="0">
                  <a:moveTo>
                    <a:pt x="16178" y="0"/>
                  </a:moveTo>
                  <a:cubicBezTo>
                    <a:pt x="16131" y="0"/>
                    <a:pt x="16083" y="1"/>
                    <a:pt x="16035" y="2"/>
                  </a:cubicBezTo>
                  <a:lnTo>
                    <a:pt x="12942" y="43"/>
                  </a:lnTo>
                  <a:cubicBezTo>
                    <a:pt x="8954" y="83"/>
                    <a:pt x="5739" y="3339"/>
                    <a:pt x="5779" y="7327"/>
                  </a:cubicBezTo>
                  <a:cubicBezTo>
                    <a:pt x="5861" y="8915"/>
                    <a:pt x="5047" y="10420"/>
                    <a:pt x="3663" y="11194"/>
                  </a:cubicBezTo>
                  <a:cubicBezTo>
                    <a:pt x="1384" y="12496"/>
                    <a:pt x="0" y="14897"/>
                    <a:pt x="41" y="17502"/>
                  </a:cubicBezTo>
                  <a:cubicBezTo>
                    <a:pt x="82" y="20635"/>
                    <a:pt x="2117" y="23403"/>
                    <a:pt x="5128" y="24339"/>
                  </a:cubicBezTo>
                  <a:lnTo>
                    <a:pt x="5250" y="24380"/>
                  </a:lnTo>
                  <a:cubicBezTo>
                    <a:pt x="6675" y="24705"/>
                    <a:pt x="7936" y="25478"/>
                    <a:pt x="8872" y="26577"/>
                  </a:cubicBezTo>
                  <a:cubicBezTo>
                    <a:pt x="10227" y="28211"/>
                    <a:pt x="12245" y="29142"/>
                    <a:pt x="14354" y="29142"/>
                  </a:cubicBezTo>
                  <a:cubicBezTo>
                    <a:pt x="14398" y="29142"/>
                    <a:pt x="14444" y="29142"/>
                    <a:pt x="14489" y="29141"/>
                  </a:cubicBezTo>
                  <a:cubicBezTo>
                    <a:pt x="16076" y="29141"/>
                    <a:pt x="17866" y="27839"/>
                    <a:pt x="19209" y="26659"/>
                  </a:cubicBezTo>
                  <a:cubicBezTo>
                    <a:pt x="20552" y="25438"/>
                    <a:pt x="22140" y="24542"/>
                    <a:pt x="23890" y="24013"/>
                  </a:cubicBezTo>
                  <a:cubicBezTo>
                    <a:pt x="24052" y="23932"/>
                    <a:pt x="24256" y="23850"/>
                    <a:pt x="24459" y="23769"/>
                  </a:cubicBezTo>
                  <a:cubicBezTo>
                    <a:pt x="26901" y="22548"/>
                    <a:pt x="28448" y="20025"/>
                    <a:pt x="28448" y="17258"/>
                  </a:cubicBezTo>
                  <a:cubicBezTo>
                    <a:pt x="28407" y="14816"/>
                    <a:pt x="27145" y="12537"/>
                    <a:pt x="25111" y="11234"/>
                  </a:cubicBezTo>
                  <a:cubicBezTo>
                    <a:pt x="23727" y="10339"/>
                    <a:pt x="22954" y="8793"/>
                    <a:pt x="23035" y="7165"/>
                  </a:cubicBezTo>
                  <a:cubicBezTo>
                    <a:pt x="23156" y="3265"/>
                    <a:pt x="20059" y="0"/>
                    <a:pt x="16178" y="0"/>
                  </a:cubicBezTo>
                  <a:close/>
                </a:path>
              </a:pathLst>
            </a:custGeom>
            <a:solidFill>
              <a:srgbClr val="8D5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1698800" y="1395950"/>
              <a:ext cx="647125" cy="794625"/>
            </a:xfrm>
            <a:custGeom>
              <a:avLst/>
              <a:gdLst/>
              <a:ahLst/>
              <a:cxnLst/>
              <a:rect l="l" t="t" r="r" b="b"/>
              <a:pathLst>
                <a:path w="25885" h="31785" extrusionOk="0">
                  <a:moveTo>
                    <a:pt x="14367" y="0"/>
                  </a:moveTo>
                  <a:lnTo>
                    <a:pt x="11844" y="82"/>
                  </a:lnTo>
                  <a:lnTo>
                    <a:pt x="9931" y="163"/>
                  </a:lnTo>
                  <a:cubicBezTo>
                    <a:pt x="9931" y="163"/>
                    <a:pt x="6390" y="570"/>
                    <a:pt x="2239" y="3663"/>
                  </a:cubicBezTo>
                  <a:cubicBezTo>
                    <a:pt x="1" y="5291"/>
                    <a:pt x="2565" y="14570"/>
                    <a:pt x="2565" y="14570"/>
                  </a:cubicBezTo>
                  <a:lnTo>
                    <a:pt x="2565" y="14651"/>
                  </a:lnTo>
                  <a:lnTo>
                    <a:pt x="2483" y="31785"/>
                  </a:lnTo>
                  <a:lnTo>
                    <a:pt x="23117" y="31012"/>
                  </a:lnTo>
                  <a:lnTo>
                    <a:pt x="23198" y="15221"/>
                  </a:lnTo>
                  <a:lnTo>
                    <a:pt x="23198" y="14041"/>
                  </a:lnTo>
                  <a:lnTo>
                    <a:pt x="23320" y="14000"/>
                  </a:lnTo>
                  <a:cubicBezTo>
                    <a:pt x="23320" y="14000"/>
                    <a:pt x="25884" y="4436"/>
                    <a:pt x="23565" y="2931"/>
                  </a:cubicBezTo>
                  <a:cubicBezTo>
                    <a:pt x="22384" y="2157"/>
                    <a:pt x="21163" y="1506"/>
                    <a:pt x="19861" y="1018"/>
                  </a:cubicBezTo>
                  <a:cubicBezTo>
                    <a:pt x="18803" y="407"/>
                    <a:pt x="17582" y="82"/>
                    <a:pt x="16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1803600" y="955400"/>
              <a:ext cx="444650" cy="632050"/>
            </a:xfrm>
            <a:custGeom>
              <a:avLst/>
              <a:gdLst/>
              <a:ahLst/>
              <a:cxnLst/>
              <a:rect l="l" t="t" r="r" b="b"/>
              <a:pathLst>
                <a:path w="17786" h="25282" extrusionOk="0">
                  <a:moveTo>
                    <a:pt x="10785" y="1"/>
                  </a:moveTo>
                  <a:cubicBezTo>
                    <a:pt x="10785" y="41"/>
                    <a:pt x="10785" y="82"/>
                    <a:pt x="10785" y="163"/>
                  </a:cubicBezTo>
                  <a:cubicBezTo>
                    <a:pt x="10785" y="3134"/>
                    <a:pt x="8425" y="3541"/>
                    <a:pt x="5413" y="3541"/>
                  </a:cubicBezTo>
                  <a:lnTo>
                    <a:pt x="4803" y="3460"/>
                  </a:lnTo>
                  <a:cubicBezTo>
                    <a:pt x="4690" y="3442"/>
                    <a:pt x="4579" y="3433"/>
                    <a:pt x="4469" y="3433"/>
                  </a:cubicBezTo>
                  <a:cubicBezTo>
                    <a:pt x="3347" y="3433"/>
                    <a:pt x="2405" y="4346"/>
                    <a:pt x="2443" y="5495"/>
                  </a:cubicBezTo>
                  <a:lnTo>
                    <a:pt x="2117" y="5495"/>
                  </a:lnTo>
                  <a:cubicBezTo>
                    <a:pt x="937" y="5495"/>
                    <a:pt x="1" y="6675"/>
                    <a:pt x="1" y="8099"/>
                  </a:cubicBezTo>
                  <a:cubicBezTo>
                    <a:pt x="41" y="9499"/>
                    <a:pt x="945" y="10624"/>
                    <a:pt x="2135" y="10624"/>
                  </a:cubicBezTo>
                  <a:cubicBezTo>
                    <a:pt x="2156" y="10624"/>
                    <a:pt x="2177" y="10623"/>
                    <a:pt x="2198" y="10623"/>
                  </a:cubicBezTo>
                  <a:lnTo>
                    <a:pt x="2483" y="10623"/>
                  </a:lnTo>
                  <a:lnTo>
                    <a:pt x="2483" y="10907"/>
                  </a:lnTo>
                  <a:cubicBezTo>
                    <a:pt x="2483" y="13471"/>
                    <a:pt x="3948" y="15791"/>
                    <a:pt x="6268" y="16890"/>
                  </a:cubicBezTo>
                  <a:lnTo>
                    <a:pt x="6309" y="22465"/>
                  </a:lnTo>
                  <a:cubicBezTo>
                    <a:pt x="6309" y="23890"/>
                    <a:pt x="7367" y="25070"/>
                    <a:pt x="8751" y="25274"/>
                  </a:cubicBezTo>
                  <a:cubicBezTo>
                    <a:pt x="8824" y="25279"/>
                    <a:pt x="8896" y="25282"/>
                    <a:pt x="8968" y="25282"/>
                  </a:cubicBezTo>
                  <a:cubicBezTo>
                    <a:pt x="10496" y="25282"/>
                    <a:pt x="11721" y="24063"/>
                    <a:pt x="11721" y="22547"/>
                  </a:cubicBezTo>
                  <a:lnTo>
                    <a:pt x="11681" y="17093"/>
                  </a:lnTo>
                  <a:cubicBezTo>
                    <a:pt x="14245" y="16076"/>
                    <a:pt x="15954" y="13553"/>
                    <a:pt x="15913" y="10785"/>
                  </a:cubicBezTo>
                  <a:lnTo>
                    <a:pt x="15913" y="10541"/>
                  </a:lnTo>
                  <a:cubicBezTo>
                    <a:pt x="16971" y="10338"/>
                    <a:pt x="17785" y="9280"/>
                    <a:pt x="17745" y="7937"/>
                  </a:cubicBezTo>
                  <a:cubicBezTo>
                    <a:pt x="17745" y="6634"/>
                    <a:pt x="16890" y="5576"/>
                    <a:pt x="15873" y="5413"/>
                  </a:cubicBezTo>
                  <a:lnTo>
                    <a:pt x="15873" y="4477"/>
                  </a:lnTo>
                  <a:lnTo>
                    <a:pt x="14530" y="4477"/>
                  </a:lnTo>
                  <a:cubicBezTo>
                    <a:pt x="13268" y="4477"/>
                    <a:pt x="11721" y="3704"/>
                    <a:pt x="11437" y="2687"/>
                  </a:cubicBezTo>
                  <a:cubicBezTo>
                    <a:pt x="11437" y="2564"/>
                    <a:pt x="11070" y="1099"/>
                    <a:pt x="10785" y="1"/>
                  </a:cubicBezTo>
                  <a:close/>
                </a:path>
              </a:pathLst>
            </a:custGeom>
            <a:solidFill>
              <a:srgbClr val="FF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2018275" y="1154825"/>
              <a:ext cx="52950" cy="93625"/>
            </a:xfrm>
            <a:custGeom>
              <a:avLst/>
              <a:gdLst/>
              <a:ahLst/>
              <a:cxnLst/>
              <a:rect l="l" t="t" r="r" b="b"/>
              <a:pathLst>
                <a:path w="2118" h="3745" extrusionOk="0">
                  <a:moveTo>
                    <a:pt x="774" y="0"/>
                  </a:moveTo>
                  <a:cubicBezTo>
                    <a:pt x="652" y="0"/>
                    <a:pt x="571" y="82"/>
                    <a:pt x="611" y="163"/>
                  </a:cubicBezTo>
                  <a:lnTo>
                    <a:pt x="611" y="1506"/>
                  </a:lnTo>
                  <a:cubicBezTo>
                    <a:pt x="649" y="1887"/>
                    <a:pt x="973" y="2161"/>
                    <a:pt x="1381" y="2161"/>
                  </a:cubicBezTo>
                  <a:cubicBezTo>
                    <a:pt x="1409" y="2161"/>
                    <a:pt x="1437" y="2160"/>
                    <a:pt x="1466" y="2157"/>
                  </a:cubicBezTo>
                  <a:cubicBezTo>
                    <a:pt x="1547" y="2157"/>
                    <a:pt x="1629" y="2198"/>
                    <a:pt x="1669" y="2239"/>
                  </a:cubicBezTo>
                  <a:cubicBezTo>
                    <a:pt x="1710" y="2239"/>
                    <a:pt x="1751" y="2279"/>
                    <a:pt x="1751" y="2361"/>
                  </a:cubicBezTo>
                  <a:lnTo>
                    <a:pt x="1751" y="2605"/>
                  </a:lnTo>
                  <a:cubicBezTo>
                    <a:pt x="1751" y="2808"/>
                    <a:pt x="1629" y="3012"/>
                    <a:pt x="1466" y="3134"/>
                  </a:cubicBezTo>
                  <a:cubicBezTo>
                    <a:pt x="1262" y="3297"/>
                    <a:pt x="978" y="3378"/>
                    <a:pt x="733" y="3378"/>
                  </a:cubicBezTo>
                  <a:lnTo>
                    <a:pt x="164" y="3378"/>
                  </a:lnTo>
                  <a:cubicBezTo>
                    <a:pt x="82" y="3378"/>
                    <a:pt x="1" y="3459"/>
                    <a:pt x="1" y="3541"/>
                  </a:cubicBezTo>
                  <a:cubicBezTo>
                    <a:pt x="1" y="3663"/>
                    <a:pt x="82" y="3744"/>
                    <a:pt x="164" y="3744"/>
                  </a:cubicBezTo>
                  <a:lnTo>
                    <a:pt x="896" y="3744"/>
                  </a:lnTo>
                  <a:cubicBezTo>
                    <a:pt x="1181" y="3704"/>
                    <a:pt x="1466" y="3582"/>
                    <a:pt x="1710" y="3419"/>
                  </a:cubicBezTo>
                  <a:cubicBezTo>
                    <a:pt x="1954" y="3215"/>
                    <a:pt x="2117" y="2930"/>
                    <a:pt x="2117" y="2605"/>
                  </a:cubicBezTo>
                  <a:lnTo>
                    <a:pt x="2117" y="2320"/>
                  </a:lnTo>
                  <a:cubicBezTo>
                    <a:pt x="2117" y="2157"/>
                    <a:pt x="2036" y="2035"/>
                    <a:pt x="1914" y="1954"/>
                  </a:cubicBezTo>
                  <a:cubicBezTo>
                    <a:pt x="1791" y="1832"/>
                    <a:pt x="1629" y="1791"/>
                    <a:pt x="1466" y="1791"/>
                  </a:cubicBezTo>
                  <a:cubicBezTo>
                    <a:pt x="1436" y="1795"/>
                    <a:pt x="1407" y="1797"/>
                    <a:pt x="1378" y="1797"/>
                  </a:cubicBezTo>
                  <a:cubicBezTo>
                    <a:pt x="1133" y="1797"/>
                    <a:pt x="937" y="1648"/>
                    <a:pt x="937" y="1465"/>
                  </a:cubicBezTo>
                  <a:lnTo>
                    <a:pt x="937" y="163"/>
                  </a:lnTo>
                  <a:cubicBezTo>
                    <a:pt x="937" y="82"/>
                    <a:pt x="855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4"/>
            <p:cNvSpPr/>
            <p:nvPr/>
          </p:nvSpPr>
          <p:spPr>
            <a:xfrm>
              <a:off x="2102725" y="1160925"/>
              <a:ext cx="21400" cy="40725"/>
            </a:xfrm>
            <a:custGeom>
              <a:avLst/>
              <a:gdLst/>
              <a:ahLst/>
              <a:cxnLst/>
              <a:rect l="l" t="t" r="r" b="b"/>
              <a:pathLst>
                <a:path w="856" h="1629" extrusionOk="0">
                  <a:moveTo>
                    <a:pt x="448" y="0"/>
                  </a:moveTo>
                  <a:cubicBezTo>
                    <a:pt x="204" y="0"/>
                    <a:pt x="41" y="163"/>
                    <a:pt x="41" y="407"/>
                  </a:cubicBezTo>
                  <a:lnTo>
                    <a:pt x="41" y="1221"/>
                  </a:lnTo>
                  <a:cubicBezTo>
                    <a:pt x="1" y="1425"/>
                    <a:pt x="204" y="1628"/>
                    <a:pt x="448" y="1628"/>
                  </a:cubicBezTo>
                  <a:cubicBezTo>
                    <a:pt x="652" y="1628"/>
                    <a:pt x="855" y="1425"/>
                    <a:pt x="855" y="1221"/>
                  </a:cubicBezTo>
                  <a:lnTo>
                    <a:pt x="855" y="407"/>
                  </a:lnTo>
                  <a:cubicBezTo>
                    <a:pt x="855" y="163"/>
                    <a:pt x="652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1945025" y="1160925"/>
              <a:ext cx="20375" cy="40725"/>
            </a:xfrm>
            <a:custGeom>
              <a:avLst/>
              <a:gdLst/>
              <a:ahLst/>
              <a:cxnLst/>
              <a:rect l="l" t="t" r="r" b="b"/>
              <a:pathLst>
                <a:path w="815" h="1629" extrusionOk="0">
                  <a:moveTo>
                    <a:pt x="408" y="0"/>
                  </a:moveTo>
                  <a:cubicBezTo>
                    <a:pt x="204" y="0"/>
                    <a:pt x="1" y="204"/>
                    <a:pt x="1" y="407"/>
                  </a:cubicBezTo>
                  <a:lnTo>
                    <a:pt x="1" y="1262"/>
                  </a:lnTo>
                  <a:cubicBezTo>
                    <a:pt x="41" y="1465"/>
                    <a:pt x="204" y="1628"/>
                    <a:pt x="408" y="1628"/>
                  </a:cubicBezTo>
                  <a:cubicBezTo>
                    <a:pt x="652" y="1628"/>
                    <a:pt x="815" y="1465"/>
                    <a:pt x="815" y="1221"/>
                  </a:cubicBezTo>
                  <a:lnTo>
                    <a:pt x="815" y="407"/>
                  </a:lnTo>
                  <a:cubicBezTo>
                    <a:pt x="815" y="204"/>
                    <a:pt x="652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1935875" y="1084625"/>
              <a:ext cx="61075" cy="23425"/>
            </a:xfrm>
            <a:custGeom>
              <a:avLst/>
              <a:gdLst/>
              <a:ahLst/>
              <a:cxnLst/>
              <a:rect l="l" t="t" r="r" b="b"/>
              <a:pathLst>
                <a:path w="2443" h="937" extrusionOk="0">
                  <a:moveTo>
                    <a:pt x="1303" y="0"/>
                  </a:moveTo>
                  <a:cubicBezTo>
                    <a:pt x="896" y="0"/>
                    <a:pt x="489" y="122"/>
                    <a:pt x="204" y="407"/>
                  </a:cubicBezTo>
                  <a:cubicBezTo>
                    <a:pt x="0" y="611"/>
                    <a:pt x="82" y="773"/>
                    <a:pt x="204" y="855"/>
                  </a:cubicBezTo>
                  <a:cubicBezTo>
                    <a:pt x="367" y="895"/>
                    <a:pt x="529" y="895"/>
                    <a:pt x="733" y="895"/>
                  </a:cubicBezTo>
                  <a:lnTo>
                    <a:pt x="1221" y="895"/>
                  </a:lnTo>
                  <a:lnTo>
                    <a:pt x="1750" y="936"/>
                  </a:lnTo>
                  <a:lnTo>
                    <a:pt x="2239" y="936"/>
                  </a:lnTo>
                  <a:cubicBezTo>
                    <a:pt x="2401" y="855"/>
                    <a:pt x="2442" y="692"/>
                    <a:pt x="2361" y="448"/>
                  </a:cubicBezTo>
                  <a:cubicBezTo>
                    <a:pt x="2117" y="163"/>
                    <a:pt x="1710" y="0"/>
                    <a:pt x="1303" y="0"/>
                  </a:cubicBezTo>
                  <a:close/>
                </a:path>
              </a:pathLst>
            </a:custGeom>
            <a:solidFill>
              <a:srgbClr val="8D5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4"/>
            <p:cNvSpPr/>
            <p:nvPr/>
          </p:nvSpPr>
          <p:spPr>
            <a:xfrm>
              <a:off x="2078300" y="1075850"/>
              <a:ext cx="60075" cy="25825"/>
            </a:xfrm>
            <a:custGeom>
              <a:avLst/>
              <a:gdLst/>
              <a:ahLst/>
              <a:cxnLst/>
              <a:rect l="l" t="t" r="r" b="b"/>
              <a:pathLst>
                <a:path w="2403" h="1033" extrusionOk="0">
                  <a:moveTo>
                    <a:pt x="1395" y="0"/>
                  </a:moveTo>
                  <a:cubicBezTo>
                    <a:pt x="1310" y="0"/>
                    <a:pt x="1225" y="9"/>
                    <a:pt x="1140" y="26"/>
                  </a:cubicBezTo>
                  <a:cubicBezTo>
                    <a:pt x="733" y="66"/>
                    <a:pt x="367" y="270"/>
                    <a:pt x="123" y="595"/>
                  </a:cubicBezTo>
                  <a:cubicBezTo>
                    <a:pt x="1" y="839"/>
                    <a:pt x="42" y="962"/>
                    <a:pt x="204" y="1002"/>
                  </a:cubicBezTo>
                  <a:cubicBezTo>
                    <a:pt x="286" y="1023"/>
                    <a:pt x="377" y="1033"/>
                    <a:pt x="469" y="1033"/>
                  </a:cubicBezTo>
                  <a:cubicBezTo>
                    <a:pt x="561" y="1033"/>
                    <a:pt x="652" y="1023"/>
                    <a:pt x="733" y="1002"/>
                  </a:cubicBezTo>
                  <a:cubicBezTo>
                    <a:pt x="896" y="1002"/>
                    <a:pt x="1100" y="962"/>
                    <a:pt x="1222" y="921"/>
                  </a:cubicBezTo>
                  <a:cubicBezTo>
                    <a:pt x="1385" y="921"/>
                    <a:pt x="1547" y="880"/>
                    <a:pt x="1751" y="880"/>
                  </a:cubicBezTo>
                  <a:cubicBezTo>
                    <a:pt x="1914" y="880"/>
                    <a:pt x="2076" y="839"/>
                    <a:pt x="2239" y="799"/>
                  </a:cubicBezTo>
                  <a:cubicBezTo>
                    <a:pt x="2361" y="717"/>
                    <a:pt x="2402" y="514"/>
                    <a:pt x="2280" y="310"/>
                  </a:cubicBezTo>
                  <a:cubicBezTo>
                    <a:pt x="2022" y="117"/>
                    <a:pt x="1714" y="0"/>
                    <a:pt x="1395" y="0"/>
                  </a:cubicBezTo>
                  <a:close/>
                </a:path>
              </a:pathLst>
            </a:custGeom>
            <a:solidFill>
              <a:srgbClr val="8D5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1976575" y="1276900"/>
              <a:ext cx="29525" cy="25350"/>
            </a:xfrm>
            <a:custGeom>
              <a:avLst/>
              <a:gdLst/>
              <a:ahLst/>
              <a:cxnLst/>
              <a:rect l="l" t="t" r="r" b="b"/>
              <a:pathLst>
                <a:path w="1181" h="1014" extrusionOk="0">
                  <a:moveTo>
                    <a:pt x="692" y="1"/>
                  </a:moveTo>
                  <a:cubicBezTo>
                    <a:pt x="244" y="1"/>
                    <a:pt x="0" y="530"/>
                    <a:pt x="326" y="856"/>
                  </a:cubicBezTo>
                  <a:cubicBezTo>
                    <a:pt x="434" y="964"/>
                    <a:pt x="565" y="1014"/>
                    <a:pt x="692" y="1014"/>
                  </a:cubicBezTo>
                  <a:cubicBezTo>
                    <a:pt x="945" y="1014"/>
                    <a:pt x="1180" y="815"/>
                    <a:pt x="1180" y="489"/>
                  </a:cubicBezTo>
                  <a:cubicBezTo>
                    <a:pt x="1180" y="204"/>
                    <a:pt x="977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1694750" y="2214975"/>
              <a:ext cx="125150" cy="115000"/>
            </a:xfrm>
            <a:custGeom>
              <a:avLst/>
              <a:gdLst/>
              <a:ahLst/>
              <a:cxnLst/>
              <a:rect l="l" t="t" r="r" b="b"/>
              <a:pathLst>
                <a:path w="5006" h="4600" extrusionOk="0">
                  <a:moveTo>
                    <a:pt x="3785" y="1"/>
                  </a:moveTo>
                  <a:lnTo>
                    <a:pt x="0" y="1669"/>
                  </a:lnTo>
                  <a:lnTo>
                    <a:pt x="1791" y="4599"/>
                  </a:lnTo>
                  <a:lnTo>
                    <a:pt x="5006" y="3908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rgbClr val="FF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1773075" y="1942150"/>
              <a:ext cx="817025" cy="424450"/>
            </a:xfrm>
            <a:custGeom>
              <a:avLst/>
              <a:gdLst/>
              <a:ahLst/>
              <a:cxnLst/>
              <a:rect l="l" t="t" r="r" b="b"/>
              <a:pathLst>
                <a:path w="32681" h="16978" extrusionOk="0">
                  <a:moveTo>
                    <a:pt x="26150" y="0"/>
                  </a:moveTo>
                  <a:cubicBezTo>
                    <a:pt x="25405" y="0"/>
                    <a:pt x="24655" y="123"/>
                    <a:pt x="23931" y="373"/>
                  </a:cubicBezTo>
                  <a:lnTo>
                    <a:pt x="1" y="8716"/>
                  </a:lnTo>
                  <a:lnTo>
                    <a:pt x="245" y="9530"/>
                  </a:lnTo>
                  <a:lnTo>
                    <a:pt x="652" y="10914"/>
                  </a:lnTo>
                  <a:lnTo>
                    <a:pt x="1873" y="14821"/>
                  </a:lnTo>
                  <a:lnTo>
                    <a:pt x="2524" y="16978"/>
                  </a:lnTo>
                  <a:lnTo>
                    <a:pt x="27797" y="10914"/>
                  </a:lnTo>
                  <a:cubicBezTo>
                    <a:pt x="29710" y="10466"/>
                    <a:pt x="31297" y="9042"/>
                    <a:pt x="31907" y="7170"/>
                  </a:cubicBezTo>
                  <a:lnTo>
                    <a:pt x="31989" y="6925"/>
                  </a:lnTo>
                  <a:cubicBezTo>
                    <a:pt x="32681" y="4972"/>
                    <a:pt x="32029" y="2856"/>
                    <a:pt x="30483" y="1553"/>
                  </a:cubicBezTo>
                  <a:cubicBezTo>
                    <a:pt x="29244" y="535"/>
                    <a:pt x="27708" y="0"/>
                    <a:pt x="26150" y="0"/>
                  </a:cubicBezTo>
                  <a:close/>
                </a:path>
              </a:pathLst>
            </a:custGeom>
            <a:solidFill>
              <a:srgbClr val="83A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1414950" y="2238125"/>
              <a:ext cx="327625" cy="152475"/>
            </a:xfrm>
            <a:custGeom>
              <a:avLst/>
              <a:gdLst/>
              <a:ahLst/>
              <a:cxnLst/>
              <a:rect l="l" t="t" r="r" b="b"/>
              <a:pathLst>
                <a:path w="13105" h="6099" extrusionOk="0">
                  <a:moveTo>
                    <a:pt x="10523" y="0"/>
                  </a:moveTo>
                  <a:cubicBezTo>
                    <a:pt x="10490" y="0"/>
                    <a:pt x="10455" y="4"/>
                    <a:pt x="10419" y="11"/>
                  </a:cubicBezTo>
                  <a:lnTo>
                    <a:pt x="4151" y="1272"/>
                  </a:lnTo>
                  <a:cubicBezTo>
                    <a:pt x="3012" y="1517"/>
                    <a:pt x="1954" y="1964"/>
                    <a:pt x="977" y="2615"/>
                  </a:cubicBezTo>
                  <a:lnTo>
                    <a:pt x="692" y="2819"/>
                  </a:lnTo>
                  <a:cubicBezTo>
                    <a:pt x="0" y="3429"/>
                    <a:pt x="122" y="4610"/>
                    <a:pt x="977" y="5017"/>
                  </a:cubicBezTo>
                  <a:cubicBezTo>
                    <a:pt x="2432" y="5732"/>
                    <a:pt x="4014" y="6098"/>
                    <a:pt x="5598" y="6098"/>
                  </a:cubicBezTo>
                  <a:cubicBezTo>
                    <a:pt x="6716" y="6098"/>
                    <a:pt x="7835" y="5916"/>
                    <a:pt x="8913" y="5546"/>
                  </a:cubicBezTo>
                  <a:lnTo>
                    <a:pt x="12779" y="4243"/>
                  </a:lnTo>
                  <a:cubicBezTo>
                    <a:pt x="12983" y="4162"/>
                    <a:pt x="13105" y="3877"/>
                    <a:pt x="12983" y="3673"/>
                  </a:cubicBezTo>
                  <a:lnTo>
                    <a:pt x="12983" y="3633"/>
                  </a:lnTo>
                  <a:lnTo>
                    <a:pt x="11233" y="743"/>
                  </a:lnTo>
                  <a:lnTo>
                    <a:pt x="10867" y="174"/>
                  </a:lnTo>
                  <a:cubicBezTo>
                    <a:pt x="10800" y="73"/>
                    <a:pt x="10677" y="0"/>
                    <a:pt x="10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4"/>
            <p:cNvSpPr/>
            <p:nvPr/>
          </p:nvSpPr>
          <p:spPr>
            <a:xfrm>
              <a:off x="2180050" y="2221075"/>
              <a:ext cx="153650" cy="129250"/>
            </a:xfrm>
            <a:custGeom>
              <a:avLst/>
              <a:gdLst/>
              <a:ahLst/>
              <a:cxnLst/>
              <a:rect l="l" t="t" r="r" b="b"/>
              <a:pathLst>
                <a:path w="6146" h="5170" extrusionOk="0">
                  <a:moveTo>
                    <a:pt x="1547" y="1"/>
                  </a:moveTo>
                  <a:lnTo>
                    <a:pt x="1" y="3989"/>
                  </a:lnTo>
                  <a:lnTo>
                    <a:pt x="4437" y="5169"/>
                  </a:lnTo>
                  <a:lnTo>
                    <a:pt x="6146" y="2280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FF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4"/>
            <p:cNvSpPr/>
            <p:nvPr/>
          </p:nvSpPr>
          <p:spPr>
            <a:xfrm>
              <a:off x="2283825" y="2262800"/>
              <a:ext cx="329675" cy="154250"/>
            </a:xfrm>
            <a:custGeom>
              <a:avLst/>
              <a:gdLst/>
              <a:ahLst/>
              <a:cxnLst/>
              <a:rect l="l" t="t" r="r" b="b"/>
              <a:pathLst>
                <a:path w="13187" h="6170" extrusionOk="0">
                  <a:moveTo>
                    <a:pt x="2687" y="0"/>
                  </a:moveTo>
                  <a:cubicBezTo>
                    <a:pt x="2524" y="0"/>
                    <a:pt x="2361" y="82"/>
                    <a:pt x="2239" y="204"/>
                  </a:cubicBezTo>
                  <a:lnTo>
                    <a:pt x="1995" y="611"/>
                  </a:lnTo>
                  <a:lnTo>
                    <a:pt x="286" y="3500"/>
                  </a:lnTo>
                  <a:lnTo>
                    <a:pt x="123" y="3745"/>
                  </a:lnTo>
                  <a:cubicBezTo>
                    <a:pt x="1" y="3948"/>
                    <a:pt x="123" y="4233"/>
                    <a:pt x="367" y="4314"/>
                  </a:cubicBezTo>
                  <a:lnTo>
                    <a:pt x="4193" y="5617"/>
                  </a:lnTo>
                  <a:cubicBezTo>
                    <a:pt x="5270" y="5987"/>
                    <a:pt x="6390" y="6169"/>
                    <a:pt x="7508" y="6169"/>
                  </a:cubicBezTo>
                  <a:cubicBezTo>
                    <a:pt x="9092" y="6169"/>
                    <a:pt x="10673" y="5803"/>
                    <a:pt x="12129" y="5088"/>
                  </a:cubicBezTo>
                  <a:cubicBezTo>
                    <a:pt x="13024" y="4681"/>
                    <a:pt x="13187" y="3500"/>
                    <a:pt x="12413" y="2849"/>
                  </a:cubicBezTo>
                  <a:cubicBezTo>
                    <a:pt x="12332" y="2768"/>
                    <a:pt x="12251" y="2686"/>
                    <a:pt x="12129" y="2646"/>
                  </a:cubicBezTo>
                  <a:cubicBezTo>
                    <a:pt x="11192" y="1995"/>
                    <a:pt x="10134" y="1547"/>
                    <a:pt x="8995" y="1303"/>
                  </a:cubicBezTo>
                  <a:lnTo>
                    <a:pt x="26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1428175" y="1912550"/>
              <a:ext cx="806850" cy="467275"/>
            </a:xfrm>
            <a:custGeom>
              <a:avLst/>
              <a:gdLst/>
              <a:ahLst/>
              <a:cxnLst/>
              <a:rect l="l" t="t" r="r" b="b"/>
              <a:pathLst>
                <a:path w="32274" h="18691" extrusionOk="0">
                  <a:moveTo>
                    <a:pt x="6313" y="1"/>
                  </a:moveTo>
                  <a:cubicBezTo>
                    <a:pt x="4936" y="1"/>
                    <a:pt x="3574" y="426"/>
                    <a:pt x="2402" y="1232"/>
                  </a:cubicBezTo>
                  <a:cubicBezTo>
                    <a:pt x="733" y="2452"/>
                    <a:pt x="0" y="4528"/>
                    <a:pt x="530" y="6522"/>
                  </a:cubicBezTo>
                  <a:lnTo>
                    <a:pt x="570" y="6766"/>
                  </a:lnTo>
                  <a:cubicBezTo>
                    <a:pt x="1059" y="8679"/>
                    <a:pt x="2524" y="10185"/>
                    <a:pt x="4396" y="10795"/>
                  </a:cubicBezTo>
                  <a:lnTo>
                    <a:pt x="29180" y="18691"/>
                  </a:lnTo>
                  <a:lnTo>
                    <a:pt x="30076" y="16330"/>
                  </a:lnTo>
                  <a:lnTo>
                    <a:pt x="31622" y="12342"/>
                  </a:lnTo>
                  <a:lnTo>
                    <a:pt x="31948" y="11447"/>
                  </a:lnTo>
                  <a:lnTo>
                    <a:pt x="32273" y="10592"/>
                  </a:lnTo>
                  <a:lnTo>
                    <a:pt x="9035" y="580"/>
                  </a:lnTo>
                  <a:cubicBezTo>
                    <a:pt x="8156" y="190"/>
                    <a:pt x="7232" y="1"/>
                    <a:pt x="6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1707975" y="1341000"/>
              <a:ext cx="325600" cy="473125"/>
            </a:xfrm>
            <a:custGeom>
              <a:avLst/>
              <a:gdLst/>
              <a:ahLst/>
              <a:cxnLst/>
              <a:rect l="l" t="t" r="r" b="b"/>
              <a:pathLst>
                <a:path w="13024" h="18925" extrusionOk="0">
                  <a:moveTo>
                    <a:pt x="0" y="1"/>
                  </a:moveTo>
                  <a:lnTo>
                    <a:pt x="0" y="17704"/>
                  </a:lnTo>
                  <a:lnTo>
                    <a:pt x="13023" y="18925"/>
                  </a:lnTo>
                  <a:lnTo>
                    <a:pt x="13023" y="26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2038625" y="1341000"/>
              <a:ext cx="324600" cy="473125"/>
            </a:xfrm>
            <a:custGeom>
              <a:avLst/>
              <a:gdLst/>
              <a:ahLst/>
              <a:cxnLst/>
              <a:rect l="l" t="t" r="r" b="b"/>
              <a:pathLst>
                <a:path w="12984" h="18925" extrusionOk="0">
                  <a:moveTo>
                    <a:pt x="12983" y="1"/>
                  </a:moveTo>
                  <a:lnTo>
                    <a:pt x="1" y="2646"/>
                  </a:lnTo>
                  <a:lnTo>
                    <a:pt x="1" y="18925"/>
                  </a:lnTo>
                  <a:lnTo>
                    <a:pt x="12983" y="17704"/>
                  </a:lnTo>
                  <a:lnTo>
                    <a:pt x="1298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1692700" y="1380675"/>
              <a:ext cx="340875" cy="473150"/>
            </a:xfrm>
            <a:custGeom>
              <a:avLst/>
              <a:gdLst/>
              <a:ahLst/>
              <a:cxnLst/>
              <a:rect l="l" t="t" r="r" b="b"/>
              <a:pathLst>
                <a:path w="13635" h="18926" extrusionOk="0">
                  <a:moveTo>
                    <a:pt x="1" y="1"/>
                  </a:moveTo>
                  <a:lnTo>
                    <a:pt x="1" y="17704"/>
                  </a:lnTo>
                  <a:lnTo>
                    <a:pt x="13634" y="18925"/>
                  </a:lnTo>
                  <a:lnTo>
                    <a:pt x="13634" y="12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2033550" y="1380675"/>
              <a:ext cx="340850" cy="473150"/>
            </a:xfrm>
            <a:custGeom>
              <a:avLst/>
              <a:gdLst/>
              <a:ahLst/>
              <a:cxnLst/>
              <a:rect l="l" t="t" r="r" b="b"/>
              <a:pathLst>
                <a:path w="13634" h="18926" extrusionOk="0">
                  <a:moveTo>
                    <a:pt x="13634" y="1"/>
                  </a:moveTo>
                  <a:lnTo>
                    <a:pt x="0" y="1263"/>
                  </a:lnTo>
                  <a:lnTo>
                    <a:pt x="0" y="18925"/>
                  </a:lnTo>
                  <a:lnTo>
                    <a:pt x="13634" y="17704"/>
                  </a:lnTo>
                  <a:lnTo>
                    <a:pt x="13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1985725" y="1407150"/>
              <a:ext cx="79375" cy="446675"/>
            </a:xfrm>
            <a:custGeom>
              <a:avLst/>
              <a:gdLst/>
              <a:ahLst/>
              <a:cxnLst/>
              <a:rect l="l" t="t" r="r" b="b"/>
              <a:pathLst>
                <a:path w="3175" h="17867" extrusionOk="0">
                  <a:moveTo>
                    <a:pt x="0" y="0"/>
                  </a:moveTo>
                  <a:lnTo>
                    <a:pt x="0" y="17866"/>
                  </a:lnTo>
                  <a:lnTo>
                    <a:pt x="3175" y="17866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FE6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1985725" y="1407150"/>
              <a:ext cx="79375" cy="446675"/>
            </a:xfrm>
            <a:custGeom>
              <a:avLst/>
              <a:gdLst/>
              <a:ahLst/>
              <a:cxnLst/>
              <a:rect l="l" t="t" r="r" b="b"/>
              <a:pathLst>
                <a:path w="3175" h="17867" extrusionOk="0">
                  <a:moveTo>
                    <a:pt x="0" y="0"/>
                  </a:moveTo>
                  <a:lnTo>
                    <a:pt x="0" y="17866"/>
                  </a:lnTo>
                  <a:lnTo>
                    <a:pt x="3175" y="17866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1504475" y="1497900"/>
              <a:ext cx="407000" cy="512025"/>
            </a:xfrm>
            <a:custGeom>
              <a:avLst/>
              <a:gdLst/>
              <a:ahLst/>
              <a:cxnLst/>
              <a:rect l="l" t="t" r="r" b="b"/>
              <a:pathLst>
                <a:path w="16280" h="20481" extrusionOk="0">
                  <a:moveTo>
                    <a:pt x="13424" y="1"/>
                  </a:moveTo>
                  <a:cubicBezTo>
                    <a:pt x="13309" y="1"/>
                    <a:pt x="13205" y="76"/>
                    <a:pt x="13146" y="196"/>
                  </a:cubicBezTo>
                  <a:lnTo>
                    <a:pt x="12169" y="2149"/>
                  </a:lnTo>
                  <a:cubicBezTo>
                    <a:pt x="12169" y="2149"/>
                    <a:pt x="12169" y="2149"/>
                    <a:pt x="12169" y="2190"/>
                  </a:cubicBezTo>
                  <a:lnTo>
                    <a:pt x="11192" y="3533"/>
                  </a:lnTo>
                  <a:cubicBezTo>
                    <a:pt x="11122" y="3621"/>
                    <a:pt x="11021" y="3663"/>
                    <a:pt x="10923" y="3663"/>
                  </a:cubicBezTo>
                  <a:cubicBezTo>
                    <a:pt x="10794" y="3663"/>
                    <a:pt x="10669" y="3590"/>
                    <a:pt x="10623" y="3451"/>
                  </a:cubicBezTo>
                  <a:lnTo>
                    <a:pt x="10134" y="2190"/>
                  </a:lnTo>
                  <a:cubicBezTo>
                    <a:pt x="10067" y="2055"/>
                    <a:pt x="9944" y="1976"/>
                    <a:pt x="9811" y="1976"/>
                  </a:cubicBezTo>
                  <a:cubicBezTo>
                    <a:pt x="9783" y="1976"/>
                    <a:pt x="9755" y="1979"/>
                    <a:pt x="9727" y="1986"/>
                  </a:cubicBezTo>
                  <a:lnTo>
                    <a:pt x="9687" y="2027"/>
                  </a:lnTo>
                  <a:cubicBezTo>
                    <a:pt x="9524" y="2027"/>
                    <a:pt x="9402" y="2190"/>
                    <a:pt x="9442" y="2353"/>
                  </a:cubicBezTo>
                  <a:lnTo>
                    <a:pt x="9565" y="4428"/>
                  </a:lnTo>
                  <a:cubicBezTo>
                    <a:pt x="9565" y="5771"/>
                    <a:pt x="9849" y="6422"/>
                    <a:pt x="10134" y="6748"/>
                  </a:cubicBezTo>
                  <a:lnTo>
                    <a:pt x="9972" y="6707"/>
                  </a:lnTo>
                  <a:cubicBezTo>
                    <a:pt x="9809" y="7114"/>
                    <a:pt x="1" y="18225"/>
                    <a:pt x="5210" y="20219"/>
                  </a:cubicBezTo>
                  <a:cubicBezTo>
                    <a:pt x="5671" y="20398"/>
                    <a:pt x="6090" y="20481"/>
                    <a:pt x="6470" y="20481"/>
                  </a:cubicBezTo>
                  <a:cubicBezTo>
                    <a:pt x="7902" y="20481"/>
                    <a:pt x="8799" y="19312"/>
                    <a:pt x="9442" y="17736"/>
                  </a:cubicBezTo>
                  <a:cubicBezTo>
                    <a:pt x="10785" y="14358"/>
                    <a:pt x="12617" y="9475"/>
                    <a:pt x="13309" y="7603"/>
                  </a:cubicBezTo>
                  <a:cubicBezTo>
                    <a:pt x="14001" y="6504"/>
                    <a:pt x="15059" y="4469"/>
                    <a:pt x="15140" y="4265"/>
                  </a:cubicBezTo>
                  <a:lnTo>
                    <a:pt x="15140" y="4225"/>
                  </a:lnTo>
                  <a:lnTo>
                    <a:pt x="16158" y="2719"/>
                  </a:lnTo>
                  <a:cubicBezTo>
                    <a:pt x="16280" y="2556"/>
                    <a:pt x="16239" y="2312"/>
                    <a:pt x="16035" y="2231"/>
                  </a:cubicBezTo>
                  <a:cubicBezTo>
                    <a:pt x="16003" y="2220"/>
                    <a:pt x="15970" y="2215"/>
                    <a:pt x="15937" y="2215"/>
                  </a:cubicBezTo>
                  <a:cubicBezTo>
                    <a:pt x="15848" y="2215"/>
                    <a:pt x="15759" y="2252"/>
                    <a:pt x="15669" y="2312"/>
                  </a:cubicBezTo>
                  <a:lnTo>
                    <a:pt x="14570" y="3574"/>
                  </a:lnTo>
                  <a:lnTo>
                    <a:pt x="15669" y="1457"/>
                  </a:lnTo>
                  <a:cubicBezTo>
                    <a:pt x="15751" y="1335"/>
                    <a:pt x="15710" y="1213"/>
                    <a:pt x="15628" y="1091"/>
                  </a:cubicBezTo>
                  <a:lnTo>
                    <a:pt x="15588" y="1010"/>
                  </a:lnTo>
                  <a:cubicBezTo>
                    <a:pt x="15516" y="938"/>
                    <a:pt x="15429" y="906"/>
                    <a:pt x="15344" y="906"/>
                  </a:cubicBezTo>
                  <a:cubicBezTo>
                    <a:pt x="15234" y="906"/>
                    <a:pt x="15127" y="959"/>
                    <a:pt x="15059" y="1050"/>
                  </a:cubicBezTo>
                  <a:lnTo>
                    <a:pt x="13756" y="3085"/>
                  </a:lnTo>
                  <a:lnTo>
                    <a:pt x="14937" y="521"/>
                  </a:lnTo>
                  <a:cubicBezTo>
                    <a:pt x="15018" y="358"/>
                    <a:pt x="14977" y="196"/>
                    <a:pt x="14814" y="114"/>
                  </a:cubicBezTo>
                  <a:lnTo>
                    <a:pt x="14774" y="114"/>
                  </a:lnTo>
                  <a:cubicBezTo>
                    <a:pt x="14733" y="87"/>
                    <a:pt x="14683" y="74"/>
                    <a:pt x="14632" y="74"/>
                  </a:cubicBezTo>
                  <a:cubicBezTo>
                    <a:pt x="14530" y="74"/>
                    <a:pt x="14421" y="128"/>
                    <a:pt x="14367" y="236"/>
                  </a:cubicBezTo>
                  <a:lnTo>
                    <a:pt x="12942" y="2597"/>
                  </a:lnTo>
                  <a:lnTo>
                    <a:pt x="13797" y="481"/>
                  </a:lnTo>
                  <a:cubicBezTo>
                    <a:pt x="13878" y="318"/>
                    <a:pt x="13797" y="114"/>
                    <a:pt x="13634" y="74"/>
                  </a:cubicBezTo>
                  <a:lnTo>
                    <a:pt x="13553" y="33"/>
                  </a:lnTo>
                  <a:cubicBezTo>
                    <a:pt x="13509" y="11"/>
                    <a:pt x="13466" y="1"/>
                    <a:pt x="13424" y="1"/>
                  </a:cubicBezTo>
                  <a:close/>
                </a:path>
              </a:pathLst>
            </a:custGeom>
            <a:solidFill>
              <a:srgbClr val="FF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2145450" y="1502525"/>
              <a:ext cx="394800" cy="514925"/>
            </a:xfrm>
            <a:custGeom>
              <a:avLst/>
              <a:gdLst/>
              <a:ahLst/>
              <a:cxnLst/>
              <a:rect l="l" t="t" r="r" b="b"/>
              <a:pathLst>
                <a:path w="15792" h="20597" extrusionOk="0">
                  <a:moveTo>
                    <a:pt x="2895" y="0"/>
                  </a:moveTo>
                  <a:cubicBezTo>
                    <a:pt x="2867" y="0"/>
                    <a:pt x="2838" y="3"/>
                    <a:pt x="2809" y="11"/>
                  </a:cubicBezTo>
                  <a:lnTo>
                    <a:pt x="2728" y="51"/>
                  </a:lnTo>
                  <a:cubicBezTo>
                    <a:pt x="2565" y="92"/>
                    <a:pt x="2483" y="296"/>
                    <a:pt x="2524" y="458"/>
                  </a:cubicBezTo>
                  <a:lnTo>
                    <a:pt x="3338" y="2615"/>
                  </a:lnTo>
                  <a:lnTo>
                    <a:pt x="3338" y="2615"/>
                  </a:lnTo>
                  <a:lnTo>
                    <a:pt x="2036" y="214"/>
                  </a:lnTo>
                  <a:cubicBezTo>
                    <a:pt x="1954" y="106"/>
                    <a:pt x="1837" y="33"/>
                    <a:pt x="1731" y="33"/>
                  </a:cubicBezTo>
                  <a:cubicBezTo>
                    <a:pt x="1679" y="33"/>
                    <a:pt x="1629" y="51"/>
                    <a:pt x="1588" y="92"/>
                  </a:cubicBezTo>
                  <a:lnTo>
                    <a:pt x="1547" y="92"/>
                  </a:lnTo>
                  <a:cubicBezTo>
                    <a:pt x="1385" y="173"/>
                    <a:pt x="1344" y="336"/>
                    <a:pt x="1425" y="499"/>
                  </a:cubicBezTo>
                  <a:lnTo>
                    <a:pt x="2565" y="3022"/>
                  </a:lnTo>
                  <a:lnTo>
                    <a:pt x="1263" y="987"/>
                  </a:lnTo>
                  <a:cubicBezTo>
                    <a:pt x="1194" y="896"/>
                    <a:pt x="1087" y="843"/>
                    <a:pt x="985" y="843"/>
                  </a:cubicBezTo>
                  <a:cubicBezTo>
                    <a:pt x="905" y="843"/>
                    <a:pt x="828" y="875"/>
                    <a:pt x="774" y="947"/>
                  </a:cubicBezTo>
                  <a:lnTo>
                    <a:pt x="693" y="1028"/>
                  </a:lnTo>
                  <a:cubicBezTo>
                    <a:pt x="611" y="1109"/>
                    <a:pt x="571" y="1272"/>
                    <a:pt x="652" y="1394"/>
                  </a:cubicBezTo>
                  <a:lnTo>
                    <a:pt x="1710" y="3511"/>
                  </a:lnTo>
                  <a:lnTo>
                    <a:pt x="611" y="2249"/>
                  </a:lnTo>
                  <a:cubicBezTo>
                    <a:pt x="559" y="2170"/>
                    <a:pt x="472" y="2125"/>
                    <a:pt x="385" y="2125"/>
                  </a:cubicBezTo>
                  <a:cubicBezTo>
                    <a:pt x="337" y="2125"/>
                    <a:pt x="288" y="2139"/>
                    <a:pt x="245" y="2168"/>
                  </a:cubicBezTo>
                  <a:cubicBezTo>
                    <a:pt x="82" y="2208"/>
                    <a:pt x="1" y="2452"/>
                    <a:pt x="123" y="2615"/>
                  </a:cubicBezTo>
                  <a:lnTo>
                    <a:pt x="1059" y="4162"/>
                  </a:lnTo>
                  <a:cubicBezTo>
                    <a:pt x="1140" y="4365"/>
                    <a:pt x="2158" y="6441"/>
                    <a:pt x="2850" y="7580"/>
                  </a:cubicBezTo>
                  <a:cubicBezTo>
                    <a:pt x="3501" y="9493"/>
                    <a:pt x="5169" y="14377"/>
                    <a:pt x="6390" y="17755"/>
                  </a:cubicBezTo>
                  <a:cubicBezTo>
                    <a:pt x="7010" y="19384"/>
                    <a:pt x="7890" y="20596"/>
                    <a:pt x="9366" y="20596"/>
                  </a:cubicBezTo>
                  <a:cubicBezTo>
                    <a:pt x="9733" y="20596"/>
                    <a:pt x="10136" y="20521"/>
                    <a:pt x="10582" y="20359"/>
                  </a:cubicBezTo>
                  <a:cubicBezTo>
                    <a:pt x="15791" y="18528"/>
                    <a:pt x="6309" y="7214"/>
                    <a:pt x="6146" y="6807"/>
                  </a:cubicBezTo>
                  <a:lnTo>
                    <a:pt x="6024" y="6807"/>
                  </a:lnTo>
                  <a:cubicBezTo>
                    <a:pt x="6309" y="6482"/>
                    <a:pt x="6594" y="5830"/>
                    <a:pt x="6635" y="4528"/>
                  </a:cubicBezTo>
                  <a:lnTo>
                    <a:pt x="6838" y="2452"/>
                  </a:lnTo>
                  <a:cubicBezTo>
                    <a:pt x="6838" y="2290"/>
                    <a:pt x="6716" y="2127"/>
                    <a:pt x="6594" y="2086"/>
                  </a:cubicBezTo>
                  <a:lnTo>
                    <a:pt x="6512" y="2086"/>
                  </a:lnTo>
                  <a:cubicBezTo>
                    <a:pt x="6485" y="2079"/>
                    <a:pt x="6457" y="2076"/>
                    <a:pt x="6429" y="2076"/>
                  </a:cubicBezTo>
                  <a:cubicBezTo>
                    <a:pt x="6297" y="2076"/>
                    <a:pt x="6180" y="2155"/>
                    <a:pt x="6146" y="2290"/>
                  </a:cubicBezTo>
                  <a:lnTo>
                    <a:pt x="5617" y="3551"/>
                  </a:lnTo>
                  <a:cubicBezTo>
                    <a:pt x="5575" y="3679"/>
                    <a:pt x="5465" y="3740"/>
                    <a:pt x="5353" y="3740"/>
                  </a:cubicBezTo>
                  <a:cubicBezTo>
                    <a:pt x="5251" y="3740"/>
                    <a:pt x="5146" y="3689"/>
                    <a:pt x="5088" y="3592"/>
                  </a:cubicBezTo>
                  <a:lnTo>
                    <a:pt x="4111" y="2208"/>
                  </a:lnTo>
                  <a:cubicBezTo>
                    <a:pt x="4111" y="2168"/>
                    <a:pt x="4111" y="2168"/>
                    <a:pt x="4111" y="2168"/>
                  </a:cubicBezTo>
                  <a:lnTo>
                    <a:pt x="3216" y="173"/>
                  </a:lnTo>
                  <a:cubicBezTo>
                    <a:pt x="3149" y="73"/>
                    <a:pt x="3027" y="0"/>
                    <a:pt x="2895" y="0"/>
                  </a:cubicBezTo>
                  <a:close/>
                </a:path>
              </a:pathLst>
            </a:custGeom>
            <a:solidFill>
              <a:srgbClr val="FF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56"/>
          <p:cNvGrpSpPr/>
          <p:nvPr/>
        </p:nvGrpSpPr>
        <p:grpSpPr>
          <a:xfrm>
            <a:off x="1470039" y="2578914"/>
            <a:ext cx="6203922" cy="1804443"/>
            <a:chOff x="1317740" y="2576588"/>
            <a:chExt cx="6508521" cy="1893037"/>
          </a:xfrm>
        </p:grpSpPr>
        <p:sp>
          <p:nvSpPr>
            <p:cNvPr id="1168" name="Google Shape;1168;p56"/>
            <p:cNvSpPr/>
            <p:nvPr/>
          </p:nvSpPr>
          <p:spPr>
            <a:xfrm>
              <a:off x="2040150" y="3888225"/>
              <a:ext cx="5063700" cy="581400"/>
            </a:xfrm>
            <a:prstGeom prst="ellipse">
              <a:avLst/>
            </a:prstGeom>
            <a:solidFill>
              <a:srgbClr val="EEFEFF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9" name="Google Shape;1169;p56"/>
            <p:cNvGrpSpPr/>
            <p:nvPr/>
          </p:nvGrpSpPr>
          <p:grpSpPr>
            <a:xfrm>
              <a:off x="1317740" y="2576588"/>
              <a:ext cx="6508521" cy="1859144"/>
              <a:chOff x="1317740" y="2576588"/>
              <a:chExt cx="6508521" cy="1859144"/>
            </a:xfrm>
          </p:grpSpPr>
          <p:grpSp>
            <p:nvGrpSpPr>
              <p:cNvPr id="1170" name="Google Shape;1170;p56"/>
              <p:cNvGrpSpPr/>
              <p:nvPr/>
            </p:nvGrpSpPr>
            <p:grpSpPr>
              <a:xfrm>
                <a:off x="1317740" y="2576588"/>
                <a:ext cx="3213613" cy="1859144"/>
                <a:chOff x="1317740" y="2576588"/>
                <a:chExt cx="3213613" cy="1859144"/>
              </a:xfrm>
            </p:grpSpPr>
            <p:grpSp>
              <p:nvGrpSpPr>
                <p:cNvPr id="1171" name="Google Shape;1171;p56"/>
                <p:cNvGrpSpPr/>
                <p:nvPr/>
              </p:nvGrpSpPr>
              <p:grpSpPr>
                <a:xfrm>
                  <a:off x="3494390" y="3989323"/>
                  <a:ext cx="1036963" cy="446408"/>
                  <a:chOff x="3494390" y="3989323"/>
                  <a:chExt cx="1036963" cy="446408"/>
                </a:xfrm>
              </p:grpSpPr>
              <p:sp>
                <p:nvSpPr>
                  <p:cNvPr id="1172" name="Google Shape;1172;p56"/>
                  <p:cNvSpPr/>
                  <p:nvPr/>
                </p:nvSpPr>
                <p:spPr>
                  <a:xfrm>
                    <a:off x="3494390" y="4131987"/>
                    <a:ext cx="1032353" cy="303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34" h="13309" extrusionOk="0">
                        <a:moveTo>
                          <a:pt x="20769" y="2756"/>
                        </a:moveTo>
                        <a:cubicBezTo>
                          <a:pt x="22248" y="3294"/>
                          <a:pt x="23693" y="3966"/>
                          <a:pt x="25037" y="4739"/>
                        </a:cubicBezTo>
                        <a:lnTo>
                          <a:pt x="25071" y="4739"/>
                        </a:lnTo>
                        <a:cubicBezTo>
                          <a:pt x="25675" y="5109"/>
                          <a:pt x="26280" y="5512"/>
                          <a:pt x="26919" y="5882"/>
                        </a:cubicBezTo>
                        <a:lnTo>
                          <a:pt x="25776" y="5545"/>
                        </a:lnTo>
                        <a:cubicBezTo>
                          <a:pt x="24903" y="5243"/>
                          <a:pt x="23962" y="4941"/>
                          <a:pt x="23054" y="4638"/>
                        </a:cubicBezTo>
                        <a:lnTo>
                          <a:pt x="22920" y="4571"/>
                        </a:lnTo>
                        <a:lnTo>
                          <a:pt x="22886" y="4571"/>
                        </a:lnTo>
                        <a:cubicBezTo>
                          <a:pt x="22752" y="4537"/>
                          <a:pt x="22617" y="4504"/>
                          <a:pt x="22483" y="4470"/>
                        </a:cubicBezTo>
                        <a:lnTo>
                          <a:pt x="22281" y="4403"/>
                        </a:lnTo>
                        <a:lnTo>
                          <a:pt x="22147" y="4369"/>
                        </a:lnTo>
                        <a:cubicBezTo>
                          <a:pt x="21777" y="4268"/>
                          <a:pt x="21475" y="4168"/>
                          <a:pt x="21139" y="4033"/>
                        </a:cubicBezTo>
                        <a:cubicBezTo>
                          <a:pt x="20803" y="3932"/>
                          <a:pt x="20467" y="3798"/>
                          <a:pt x="20198" y="3630"/>
                        </a:cubicBezTo>
                        <a:cubicBezTo>
                          <a:pt x="20097" y="3563"/>
                          <a:pt x="20030" y="3529"/>
                          <a:pt x="19996" y="3462"/>
                        </a:cubicBezTo>
                        <a:cubicBezTo>
                          <a:pt x="19962" y="3428"/>
                          <a:pt x="19929" y="3395"/>
                          <a:pt x="19929" y="3361"/>
                        </a:cubicBezTo>
                        <a:lnTo>
                          <a:pt x="19929" y="3327"/>
                        </a:lnTo>
                        <a:lnTo>
                          <a:pt x="19929" y="3260"/>
                        </a:lnTo>
                        <a:cubicBezTo>
                          <a:pt x="19929" y="3227"/>
                          <a:pt x="19929" y="3193"/>
                          <a:pt x="19962" y="3193"/>
                        </a:cubicBezTo>
                        <a:cubicBezTo>
                          <a:pt x="19996" y="3159"/>
                          <a:pt x="19996" y="3126"/>
                          <a:pt x="20030" y="3092"/>
                        </a:cubicBezTo>
                        <a:cubicBezTo>
                          <a:pt x="20130" y="3025"/>
                          <a:pt x="20198" y="2958"/>
                          <a:pt x="20265" y="2924"/>
                        </a:cubicBezTo>
                        <a:cubicBezTo>
                          <a:pt x="20433" y="2857"/>
                          <a:pt x="20601" y="2790"/>
                          <a:pt x="20769" y="2756"/>
                        </a:cubicBezTo>
                        <a:close/>
                        <a:moveTo>
                          <a:pt x="8772" y="1"/>
                        </a:moveTo>
                        <a:cubicBezTo>
                          <a:pt x="7663" y="1"/>
                          <a:pt x="6587" y="68"/>
                          <a:pt x="5512" y="269"/>
                        </a:cubicBezTo>
                        <a:cubicBezTo>
                          <a:pt x="4537" y="404"/>
                          <a:pt x="3596" y="673"/>
                          <a:pt x="2723" y="1076"/>
                        </a:cubicBezTo>
                        <a:cubicBezTo>
                          <a:pt x="2286" y="1278"/>
                          <a:pt x="1883" y="1479"/>
                          <a:pt x="1513" y="1748"/>
                        </a:cubicBezTo>
                        <a:cubicBezTo>
                          <a:pt x="1076" y="2050"/>
                          <a:pt x="673" y="2420"/>
                          <a:pt x="337" y="2857"/>
                        </a:cubicBezTo>
                        <a:cubicBezTo>
                          <a:pt x="303" y="2857"/>
                          <a:pt x="303" y="2891"/>
                          <a:pt x="303" y="2924"/>
                        </a:cubicBezTo>
                        <a:cubicBezTo>
                          <a:pt x="169" y="2924"/>
                          <a:pt x="68" y="2991"/>
                          <a:pt x="34" y="3092"/>
                        </a:cubicBezTo>
                        <a:cubicBezTo>
                          <a:pt x="1" y="3159"/>
                          <a:pt x="1" y="3260"/>
                          <a:pt x="34" y="3327"/>
                        </a:cubicBezTo>
                        <a:cubicBezTo>
                          <a:pt x="34" y="3395"/>
                          <a:pt x="101" y="3462"/>
                          <a:pt x="169" y="3496"/>
                        </a:cubicBezTo>
                        <a:lnTo>
                          <a:pt x="807" y="3899"/>
                        </a:lnTo>
                        <a:cubicBezTo>
                          <a:pt x="1311" y="4168"/>
                          <a:pt x="1815" y="4470"/>
                          <a:pt x="2319" y="4773"/>
                        </a:cubicBezTo>
                        <a:cubicBezTo>
                          <a:pt x="2824" y="5041"/>
                          <a:pt x="3395" y="5377"/>
                          <a:pt x="3966" y="5680"/>
                        </a:cubicBezTo>
                        <a:lnTo>
                          <a:pt x="4437" y="5949"/>
                        </a:lnTo>
                        <a:cubicBezTo>
                          <a:pt x="8772" y="8368"/>
                          <a:pt x="13477" y="10922"/>
                          <a:pt x="18349" y="13275"/>
                        </a:cubicBezTo>
                        <a:cubicBezTo>
                          <a:pt x="18383" y="13275"/>
                          <a:pt x="18417" y="13308"/>
                          <a:pt x="18484" y="13308"/>
                        </a:cubicBezTo>
                        <a:cubicBezTo>
                          <a:pt x="18585" y="13308"/>
                          <a:pt x="18685" y="13241"/>
                          <a:pt x="18719" y="13174"/>
                        </a:cubicBezTo>
                        <a:lnTo>
                          <a:pt x="19559" y="12804"/>
                        </a:lnTo>
                        <a:lnTo>
                          <a:pt x="19694" y="12771"/>
                        </a:lnTo>
                        <a:lnTo>
                          <a:pt x="20198" y="12535"/>
                        </a:lnTo>
                        <a:lnTo>
                          <a:pt x="21710" y="11897"/>
                        </a:lnTo>
                        <a:cubicBezTo>
                          <a:pt x="22752" y="11460"/>
                          <a:pt x="23827" y="11023"/>
                          <a:pt x="24869" y="10620"/>
                        </a:cubicBezTo>
                        <a:cubicBezTo>
                          <a:pt x="26079" y="10116"/>
                          <a:pt x="27289" y="9645"/>
                          <a:pt x="28498" y="9175"/>
                        </a:cubicBezTo>
                        <a:cubicBezTo>
                          <a:pt x="29271" y="8839"/>
                          <a:pt x="30078" y="8536"/>
                          <a:pt x="30884" y="8200"/>
                        </a:cubicBezTo>
                        <a:cubicBezTo>
                          <a:pt x="30985" y="8335"/>
                          <a:pt x="31153" y="8469"/>
                          <a:pt x="31288" y="8570"/>
                        </a:cubicBezTo>
                        <a:cubicBezTo>
                          <a:pt x="31489" y="8637"/>
                          <a:pt x="31691" y="8704"/>
                          <a:pt x="31859" y="8704"/>
                        </a:cubicBezTo>
                        <a:cubicBezTo>
                          <a:pt x="32027" y="8704"/>
                          <a:pt x="32161" y="8671"/>
                          <a:pt x="32296" y="8637"/>
                        </a:cubicBezTo>
                        <a:cubicBezTo>
                          <a:pt x="32464" y="8570"/>
                          <a:pt x="32598" y="8503"/>
                          <a:pt x="32733" y="8402"/>
                        </a:cubicBezTo>
                        <a:cubicBezTo>
                          <a:pt x="32867" y="8301"/>
                          <a:pt x="33002" y="8167"/>
                          <a:pt x="33102" y="8032"/>
                        </a:cubicBezTo>
                        <a:cubicBezTo>
                          <a:pt x="33203" y="7864"/>
                          <a:pt x="33270" y="7663"/>
                          <a:pt x="33304" y="7461"/>
                        </a:cubicBezTo>
                        <a:cubicBezTo>
                          <a:pt x="33338" y="7394"/>
                          <a:pt x="33338" y="7327"/>
                          <a:pt x="33338" y="7259"/>
                        </a:cubicBezTo>
                        <a:lnTo>
                          <a:pt x="34783" y="6856"/>
                        </a:lnTo>
                        <a:cubicBezTo>
                          <a:pt x="35892" y="6554"/>
                          <a:pt x="37034" y="6285"/>
                          <a:pt x="38110" y="6016"/>
                        </a:cubicBezTo>
                        <a:lnTo>
                          <a:pt x="38244" y="5982"/>
                        </a:lnTo>
                        <a:lnTo>
                          <a:pt x="39924" y="5545"/>
                        </a:lnTo>
                        <a:cubicBezTo>
                          <a:pt x="40865" y="5310"/>
                          <a:pt x="41739" y="5075"/>
                          <a:pt x="42546" y="4873"/>
                        </a:cubicBezTo>
                        <a:lnTo>
                          <a:pt x="43789" y="4504"/>
                        </a:lnTo>
                        <a:lnTo>
                          <a:pt x="44327" y="4336"/>
                        </a:lnTo>
                        <a:lnTo>
                          <a:pt x="44461" y="4302"/>
                        </a:lnTo>
                        <a:lnTo>
                          <a:pt x="44528" y="4268"/>
                        </a:lnTo>
                        <a:lnTo>
                          <a:pt x="44730" y="4201"/>
                        </a:lnTo>
                        <a:lnTo>
                          <a:pt x="44797" y="4201"/>
                        </a:lnTo>
                        <a:lnTo>
                          <a:pt x="44932" y="4100"/>
                        </a:lnTo>
                        <a:lnTo>
                          <a:pt x="45032" y="4067"/>
                        </a:lnTo>
                        <a:lnTo>
                          <a:pt x="45167" y="3932"/>
                        </a:lnTo>
                        <a:cubicBezTo>
                          <a:pt x="45234" y="3798"/>
                          <a:pt x="45234" y="3697"/>
                          <a:pt x="45167" y="3596"/>
                        </a:cubicBezTo>
                        <a:cubicBezTo>
                          <a:pt x="45032" y="3496"/>
                          <a:pt x="44898" y="3361"/>
                          <a:pt x="44764" y="3260"/>
                        </a:cubicBezTo>
                        <a:lnTo>
                          <a:pt x="44562" y="3059"/>
                        </a:lnTo>
                        <a:cubicBezTo>
                          <a:pt x="43655" y="2319"/>
                          <a:pt x="42646" y="1748"/>
                          <a:pt x="41571" y="1311"/>
                        </a:cubicBezTo>
                        <a:cubicBezTo>
                          <a:pt x="40294" y="807"/>
                          <a:pt x="38983" y="471"/>
                          <a:pt x="37639" y="303"/>
                        </a:cubicBezTo>
                        <a:cubicBezTo>
                          <a:pt x="36833" y="236"/>
                          <a:pt x="36026" y="169"/>
                          <a:pt x="35219" y="169"/>
                        </a:cubicBezTo>
                        <a:lnTo>
                          <a:pt x="34379" y="169"/>
                        </a:lnTo>
                        <a:cubicBezTo>
                          <a:pt x="33136" y="236"/>
                          <a:pt x="31859" y="370"/>
                          <a:pt x="30750" y="505"/>
                        </a:cubicBezTo>
                        <a:cubicBezTo>
                          <a:pt x="27994" y="807"/>
                          <a:pt x="25272" y="1278"/>
                          <a:pt x="22953" y="1681"/>
                        </a:cubicBezTo>
                        <a:lnTo>
                          <a:pt x="22853" y="1714"/>
                        </a:lnTo>
                        <a:cubicBezTo>
                          <a:pt x="22483" y="1782"/>
                          <a:pt x="22113" y="1849"/>
                          <a:pt x="21744" y="1916"/>
                        </a:cubicBezTo>
                        <a:cubicBezTo>
                          <a:pt x="21441" y="1950"/>
                          <a:pt x="21139" y="1983"/>
                          <a:pt x="20836" y="2050"/>
                        </a:cubicBezTo>
                        <a:cubicBezTo>
                          <a:pt x="19962" y="1748"/>
                          <a:pt x="19021" y="1479"/>
                          <a:pt x="18081" y="1210"/>
                        </a:cubicBezTo>
                        <a:cubicBezTo>
                          <a:pt x="16972" y="941"/>
                          <a:pt x="15795" y="706"/>
                          <a:pt x="14586" y="505"/>
                        </a:cubicBezTo>
                        <a:cubicBezTo>
                          <a:pt x="13409" y="337"/>
                          <a:pt x="12334" y="202"/>
                          <a:pt x="11292" y="101"/>
                        </a:cubicBezTo>
                        <a:cubicBezTo>
                          <a:pt x="10351" y="34"/>
                          <a:pt x="9511" y="1"/>
                          <a:pt x="877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3" name="Google Shape;1173;p56"/>
                  <p:cNvSpPr/>
                  <p:nvPr/>
                </p:nvSpPr>
                <p:spPr>
                  <a:xfrm>
                    <a:off x="4319652" y="4249340"/>
                    <a:ext cx="23" cy="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2D4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4" name="Google Shape;1174;p56"/>
                  <p:cNvSpPr/>
                  <p:nvPr/>
                </p:nvSpPr>
                <p:spPr>
                  <a:xfrm>
                    <a:off x="4319652" y="4249340"/>
                    <a:ext cx="23" cy="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0"/>
                        </a:moveTo>
                        <a:close/>
                      </a:path>
                    </a:pathLst>
                  </a:custGeom>
                  <a:solidFill>
                    <a:srgbClr val="E2D4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5" name="Google Shape;1175;p56"/>
                  <p:cNvSpPr/>
                  <p:nvPr/>
                </p:nvSpPr>
                <p:spPr>
                  <a:xfrm>
                    <a:off x="3544234" y="3989323"/>
                    <a:ext cx="987119" cy="403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252" h="17678" extrusionOk="0">
                        <a:moveTo>
                          <a:pt x="26382" y="1"/>
                        </a:moveTo>
                        <a:cubicBezTo>
                          <a:pt x="23256" y="1"/>
                          <a:pt x="19963" y="1311"/>
                          <a:pt x="17342" y="3563"/>
                        </a:cubicBezTo>
                        <a:cubicBezTo>
                          <a:pt x="15930" y="3093"/>
                          <a:pt x="14451" y="2857"/>
                          <a:pt x="12973" y="2857"/>
                        </a:cubicBezTo>
                        <a:cubicBezTo>
                          <a:pt x="12402" y="2857"/>
                          <a:pt x="11797" y="2891"/>
                          <a:pt x="11192" y="2958"/>
                        </a:cubicBezTo>
                        <a:cubicBezTo>
                          <a:pt x="10083" y="3093"/>
                          <a:pt x="9007" y="3361"/>
                          <a:pt x="7932" y="3697"/>
                        </a:cubicBezTo>
                        <a:cubicBezTo>
                          <a:pt x="6857" y="4034"/>
                          <a:pt x="5815" y="4470"/>
                          <a:pt x="4807" y="4974"/>
                        </a:cubicBezTo>
                        <a:cubicBezTo>
                          <a:pt x="4303" y="5243"/>
                          <a:pt x="3798" y="5512"/>
                          <a:pt x="3362" y="5781"/>
                        </a:cubicBezTo>
                        <a:cubicBezTo>
                          <a:pt x="2891" y="6050"/>
                          <a:pt x="2421" y="6352"/>
                          <a:pt x="2017" y="6688"/>
                        </a:cubicBezTo>
                        <a:cubicBezTo>
                          <a:pt x="1580" y="7024"/>
                          <a:pt x="1177" y="7360"/>
                          <a:pt x="841" y="7730"/>
                        </a:cubicBezTo>
                        <a:cubicBezTo>
                          <a:pt x="505" y="8100"/>
                          <a:pt x="203" y="8503"/>
                          <a:pt x="1" y="8940"/>
                        </a:cubicBezTo>
                        <a:lnTo>
                          <a:pt x="8638" y="13578"/>
                        </a:lnTo>
                        <a:lnTo>
                          <a:pt x="16300" y="17677"/>
                        </a:lnTo>
                        <a:cubicBezTo>
                          <a:pt x="16367" y="17577"/>
                          <a:pt x="16468" y="17509"/>
                          <a:pt x="16535" y="17409"/>
                        </a:cubicBezTo>
                        <a:cubicBezTo>
                          <a:pt x="16703" y="17241"/>
                          <a:pt x="16871" y="17073"/>
                          <a:pt x="17073" y="16905"/>
                        </a:cubicBezTo>
                        <a:cubicBezTo>
                          <a:pt x="17510" y="16501"/>
                          <a:pt x="18014" y="16132"/>
                          <a:pt x="18518" y="15829"/>
                        </a:cubicBezTo>
                        <a:cubicBezTo>
                          <a:pt x="18753" y="15695"/>
                          <a:pt x="18988" y="15560"/>
                          <a:pt x="19224" y="15426"/>
                        </a:cubicBezTo>
                        <a:lnTo>
                          <a:pt x="19728" y="15157"/>
                        </a:lnTo>
                        <a:cubicBezTo>
                          <a:pt x="20232" y="14888"/>
                          <a:pt x="20736" y="14619"/>
                          <a:pt x="21240" y="14418"/>
                        </a:cubicBezTo>
                        <a:cubicBezTo>
                          <a:pt x="22349" y="13947"/>
                          <a:pt x="23525" y="13611"/>
                          <a:pt x="24735" y="13376"/>
                        </a:cubicBezTo>
                        <a:cubicBezTo>
                          <a:pt x="25004" y="13275"/>
                          <a:pt x="25273" y="13208"/>
                          <a:pt x="25575" y="13174"/>
                        </a:cubicBezTo>
                        <a:cubicBezTo>
                          <a:pt x="26113" y="13073"/>
                          <a:pt x="26684" y="13040"/>
                          <a:pt x="27255" y="13006"/>
                        </a:cubicBezTo>
                        <a:lnTo>
                          <a:pt x="27457" y="13006"/>
                        </a:lnTo>
                        <a:cubicBezTo>
                          <a:pt x="27927" y="13006"/>
                          <a:pt x="28398" y="13040"/>
                          <a:pt x="28868" y="13107"/>
                        </a:cubicBezTo>
                        <a:cubicBezTo>
                          <a:pt x="29104" y="13141"/>
                          <a:pt x="29339" y="13174"/>
                          <a:pt x="29574" y="13241"/>
                        </a:cubicBezTo>
                        <a:lnTo>
                          <a:pt x="29809" y="13141"/>
                        </a:lnTo>
                        <a:cubicBezTo>
                          <a:pt x="30179" y="12771"/>
                          <a:pt x="30582" y="12435"/>
                          <a:pt x="30986" y="12099"/>
                        </a:cubicBezTo>
                        <a:cubicBezTo>
                          <a:pt x="31926" y="11360"/>
                          <a:pt x="32968" y="10755"/>
                          <a:pt x="34077" y="10284"/>
                        </a:cubicBezTo>
                        <a:cubicBezTo>
                          <a:pt x="35287" y="9814"/>
                          <a:pt x="36530" y="9444"/>
                          <a:pt x="37808" y="9242"/>
                        </a:cubicBezTo>
                        <a:lnTo>
                          <a:pt x="37808" y="9276"/>
                        </a:lnTo>
                        <a:lnTo>
                          <a:pt x="37908" y="9276"/>
                        </a:lnTo>
                        <a:cubicBezTo>
                          <a:pt x="38076" y="9242"/>
                          <a:pt x="38244" y="9242"/>
                          <a:pt x="38412" y="9242"/>
                        </a:cubicBezTo>
                        <a:cubicBezTo>
                          <a:pt x="38950" y="9175"/>
                          <a:pt x="39521" y="9175"/>
                          <a:pt x="40093" y="9175"/>
                        </a:cubicBezTo>
                        <a:cubicBezTo>
                          <a:pt x="40242" y="9169"/>
                          <a:pt x="40390" y="9166"/>
                          <a:pt x="40539" y="9166"/>
                        </a:cubicBezTo>
                        <a:cubicBezTo>
                          <a:pt x="41230" y="9166"/>
                          <a:pt x="41922" y="9227"/>
                          <a:pt x="42613" y="9310"/>
                        </a:cubicBezTo>
                        <a:lnTo>
                          <a:pt x="42848" y="9310"/>
                        </a:lnTo>
                        <a:cubicBezTo>
                          <a:pt x="42882" y="9310"/>
                          <a:pt x="42949" y="9310"/>
                          <a:pt x="42983" y="9276"/>
                        </a:cubicBezTo>
                        <a:cubicBezTo>
                          <a:pt x="43050" y="9242"/>
                          <a:pt x="43084" y="9209"/>
                          <a:pt x="43084" y="9175"/>
                        </a:cubicBezTo>
                        <a:cubicBezTo>
                          <a:pt x="43117" y="9142"/>
                          <a:pt x="43151" y="9108"/>
                          <a:pt x="43184" y="9108"/>
                        </a:cubicBezTo>
                        <a:cubicBezTo>
                          <a:pt x="43218" y="9007"/>
                          <a:pt x="43252" y="8940"/>
                          <a:pt x="43218" y="8839"/>
                        </a:cubicBezTo>
                        <a:cubicBezTo>
                          <a:pt x="43218" y="8772"/>
                          <a:pt x="43151" y="8671"/>
                          <a:pt x="43084" y="8638"/>
                        </a:cubicBezTo>
                        <a:lnTo>
                          <a:pt x="42647" y="8369"/>
                        </a:lnTo>
                        <a:lnTo>
                          <a:pt x="42344" y="8167"/>
                        </a:lnTo>
                        <a:cubicBezTo>
                          <a:pt x="38211" y="5512"/>
                          <a:pt x="33876" y="3093"/>
                          <a:pt x="29675" y="707"/>
                        </a:cubicBezTo>
                        <a:lnTo>
                          <a:pt x="29608" y="673"/>
                        </a:lnTo>
                        <a:lnTo>
                          <a:pt x="28969" y="303"/>
                        </a:lnTo>
                        <a:lnTo>
                          <a:pt x="28902" y="303"/>
                        </a:lnTo>
                        <a:cubicBezTo>
                          <a:pt x="28868" y="270"/>
                          <a:pt x="28835" y="236"/>
                          <a:pt x="28801" y="236"/>
                        </a:cubicBezTo>
                        <a:lnTo>
                          <a:pt x="28835" y="270"/>
                        </a:lnTo>
                        <a:cubicBezTo>
                          <a:pt x="28028" y="102"/>
                          <a:pt x="27222" y="1"/>
                          <a:pt x="2638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6" name="Google Shape;1176;p56"/>
                  <p:cNvSpPr/>
                  <p:nvPr/>
                </p:nvSpPr>
                <p:spPr>
                  <a:xfrm>
                    <a:off x="3889379" y="4241671"/>
                    <a:ext cx="264627" cy="1196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95" h="5243" extrusionOk="0">
                        <a:moveTo>
                          <a:pt x="11292" y="0"/>
                        </a:moveTo>
                        <a:cubicBezTo>
                          <a:pt x="9209" y="101"/>
                          <a:pt x="7159" y="538"/>
                          <a:pt x="5243" y="1344"/>
                        </a:cubicBezTo>
                        <a:cubicBezTo>
                          <a:pt x="3294" y="2084"/>
                          <a:pt x="1546" y="3260"/>
                          <a:pt x="101" y="4739"/>
                        </a:cubicBezTo>
                        <a:cubicBezTo>
                          <a:pt x="1" y="4839"/>
                          <a:pt x="1" y="5041"/>
                          <a:pt x="101" y="5142"/>
                        </a:cubicBezTo>
                        <a:cubicBezTo>
                          <a:pt x="169" y="5209"/>
                          <a:pt x="244" y="5243"/>
                          <a:pt x="320" y="5243"/>
                        </a:cubicBezTo>
                        <a:cubicBezTo>
                          <a:pt x="395" y="5243"/>
                          <a:pt x="471" y="5209"/>
                          <a:pt x="538" y="5142"/>
                        </a:cubicBezTo>
                        <a:cubicBezTo>
                          <a:pt x="874" y="4806"/>
                          <a:pt x="1244" y="4470"/>
                          <a:pt x="1614" y="4134"/>
                        </a:cubicBezTo>
                        <a:lnTo>
                          <a:pt x="1647" y="4100"/>
                        </a:lnTo>
                        <a:lnTo>
                          <a:pt x="1614" y="4100"/>
                        </a:lnTo>
                        <a:cubicBezTo>
                          <a:pt x="2622" y="3293"/>
                          <a:pt x="3731" y="2621"/>
                          <a:pt x="4907" y="2084"/>
                        </a:cubicBezTo>
                        <a:cubicBezTo>
                          <a:pt x="6318" y="1479"/>
                          <a:pt x="7797" y="1042"/>
                          <a:pt x="9276" y="807"/>
                        </a:cubicBezTo>
                        <a:cubicBezTo>
                          <a:pt x="9948" y="706"/>
                          <a:pt x="10620" y="639"/>
                          <a:pt x="11292" y="605"/>
                        </a:cubicBezTo>
                        <a:cubicBezTo>
                          <a:pt x="11460" y="605"/>
                          <a:pt x="11595" y="471"/>
                          <a:pt x="11595" y="303"/>
                        </a:cubicBezTo>
                        <a:cubicBezTo>
                          <a:pt x="11561" y="135"/>
                          <a:pt x="11460" y="0"/>
                          <a:pt x="1129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7" name="Google Shape;1177;p56"/>
                  <p:cNvSpPr/>
                  <p:nvPr/>
                </p:nvSpPr>
                <p:spPr>
                  <a:xfrm>
                    <a:off x="3848732" y="4210222"/>
                    <a:ext cx="271519" cy="121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97" h="5319" extrusionOk="0">
                        <a:moveTo>
                          <a:pt x="1412" y="4436"/>
                        </a:moveTo>
                        <a:lnTo>
                          <a:pt x="1378" y="4470"/>
                        </a:lnTo>
                        <a:lnTo>
                          <a:pt x="1412" y="4470"/>
                        </a:lnTo>
                        <a:lnTo>
                          <a:pt x="1412" y="4436"/>
                        </a:lnTo>
                        <a:close/>
                        <a:moveTo>
                          <a:pt x="10082" y="0"/>
                        </a:moveTo>
                        <a:cubicBezTo>
                          <a:pt x="9545" y="34"/>
                          <a:pt x="9007" y="101"/>
                          <a:pt x="8503" y="202"/>
                        </a:cubicBezTo>
                        <a:cubicBezTo>
                          <a:pt x="7427" y="437"/>
                          <a:pt x="6386" y="773"/>
                          <a:pt x="5411" y="1244"/>
                        </a:cubicBezTo>
                        <a:cubicBezTo>
                          <a:pt x="3462" y="2117"/>
                          <a:pt x="1681" y="3327"/>
                          <a:pt x="101" y="4806"/>
                        </a:cubicBezTo>
                        <a:cubicBezTo>
                          <a:pt x="0" y="4907"/>
                          <a:pt x="0" y="5108"/>
                          <a:pt x="101" y="5243"/>
                        </a:cubicBezTo>
                        <a:cubicBezTo>
                          <a:pt x="169" y="5293"/>
                          <a:pt x="244" y="5318"/>
                          <a:pt x="320" y="5318"/>
                        </a:cubicBezTo>
                        <a:cubicBezTo>
                          <a:pt x="395" y="5318"/>
                          <a:pt x="471" y="5293"/>
                          <a:pt x="538" y="5243"/>
                        </a:cubicBezTo>
                        <a:cubicBezTo>
                          <a:pt x="807" y="4974"/>
                          <a:pt x="1076" y="4705"/>
                          <a:pt x="1378" y="4470"/>
                        </a:cubicBezTo>
                        <a:lnTo>
                          <a:pt x="1345" y="4470"/>
                        </a:lnTo>
                        <a:lnTo>
                          <a:pt x="1378" y="4436"/>
                        </a:lnTo>
                        <a:cubicBezTo>
                          <a:pt x="2723" y="3361"/>
                          <a:pt x="4168" y="2454"/>
                          <a:pt x="5713" y="1714"/>
                        </a:cubicBezTo>
                        <a:cubicBezTo>
                          <a:pt x="6755" y="1244"/>
                          <a:pt x="7864" y="908"/>
                          <a:pt x="9007" y="706"/>
                        </a:cubicBezTo>
                        <a:cubicBezTo>
                          <a:pt x="9460" y="627"/>
                          <a:pt x="9912" y="595"/>
                          <a:pt x="10365" y="595"/>
                        </a:cubicBezTo>
                        <a:cubicBezTo>
                          <a:pt x="10685" y="595"/>
                          <a:pt x="11005" y="611"/>
                          <a:pt x="11326" y="639"/>
                        </a:cubicBezTo>
                        <a:lnTo>
                          <a:pt x="11494" y="639"/>
                        </a:lnTo>
                        <a:cubicBezTo>
                          <a:pt x="11513" y="649"/>
                          <a:pt x="11536" y="653"/>
                          <a:pt x="11560" y="653"/>
                        </a:cubicBezTo>
                        <a:cubicBezTo>
                          <a:pt x="11617" y="653"/>
                          <a:pt x="11681" y="629"/>
                          <a:pt x="11729" y="605"/>
                        </a:cubicBezTo>
                        <a:cubicBezTo>
                          <a:pt x="11796" y="572"/>
                          <a:pt x="11830" y="504"/>
                          <a:pt x="11863" y="437"/>
                        </a:cubicBezTo>
                        <a:cubicBezTo>
                          <a:pt x="11897" y="269"/>
                          <a:pt x="11796" y="101"/>
                          <a:pt x="11628" y="68"/>
                        </a:cubicBezTo>
                        <a:lnTo>
                          <a:pt x="11594" y="68"/>
                        </a:lnTo>
                        <a:cubicBezTo>
                          <a:pt x="11225" y="34"/>
                          <a:pt x="10855" y="0"/>
                          <a:pt x="1048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8" name="Google Shape;1178;p56"/>
                  <p:cNvSpPr/>
                  <p:nvPr/>
                </p:nvSpPr>
                <p:spPr>
                  <a:xfrm>
                    <a:off x="3811143" y="4176468"/>
                    <a:ext cx="256205" cy="1354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6" h="5937" extrusionOk="0">
                        <a:moveTo>
                          <a:pt x="10923" y="1"/>
                        </a:moveTo>
                        <a:cubicBezTo>
                          <a:pt x="8873" y="303"/>
                          <a:pt x="6890" y="908"/>
                          <a:pt x="5042" y="1815"/>
                        </a:cubicBezTo>
                        <a:cubicBezTo>
                          <a:pt x="3193" y="2689"/>
                          <a:pt x="1513" y="3933"/>
                          <a:pt x="102" y="5445"/>
                        </a:cubicBezTo>
                        <a:cubicBezTo>
                          <a:pt x="1" y="5546"/>
                          <a:pt x="1" y="5747"/>
                          <a:pt x="102" y="5848"/>
                        </a:cubicBezTo>
                        <a:cubicBezTo>
                          <a:pt x="164" y="5911"/>
                          <a:pt x="234" y="5937"/>
                          <a:pt x="304" y="5937"/>
                        </a:cubicBezTo>
                        <a:cubicBezTo>
                          <a:pt x="385" y="5937"/>
                          <a:pt x="467" y="5902"/>
                          <a:pt x="539" y="5848"/>
                        </a:cubicBezTo>
                        <a:cubicBezTo>
                          <a:pt x="1009" y="5310"/>
                          <a:pt x="1513" y="4840"/>
                          <a:pt x="2017" y="4403"/>
                        </a:cubicBezTo>
                        <a:cubicBezTo>
                          <a:pt x="3193" y="3462"/>
                          <a:pt x="4470" y="2689"/>
                          <a:pt x="5815" y="2084"/>
                        </a:cubicBezTo>
                        <a:lnTo>
                          <a:pt x="5781" y="2084"/>
                        </a:lnTo>
                        <a:cubicBezTo>
                          <a:pt x="7360" y="1378"/>
                          <a:pt x="9041" y="874"/>
                          <a:pt x="10788" y="606"/>
                        </a:cubicBezTo>
                        <a:lnTo>
                          <a:pt x="10923" y="572"/>
                        </a:lnTo>
                        <a:cubicBezTo>
                          <a:pt x="10990" y="572"/>
                          <a:pt x="11057" y="538"/>
                          <a:pt x="11124" y="471"/>
                        </a:cubicBezTo>
                        <a:cubicBezTo>
                          <a:pt x="11225" y="370"/>
                          <a:pt x="11225" y="169"/>
                          <a:pt x="11124" y="68"/>
                        </a:cubicBezTo>
                        <a:cubicBezTo>
                          <a:pt x="11091" y="34"/>
                          <a:pt x="11024" y="1"/>
                          <a:pt x="1095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9" name="Google Shape;1179;p56"/>
                  <p:cNvSpPr/>
                  <p:nvPr/>
                </p:nvSpPr>
                <p:spPr>
                  <a:xfrm>
                    <a:off x="3777594" y="4194885"/>
                    <a:ext cx="122557" cy="9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0" h="4073" extrusionOk="0">
                        <a:moveTo>
                          <a:pt x="4966" y="0"/>
                        </a:moveTo>
                        <a:cubicBezTo>
                          <a:pt x="4058" y="403"/>
                          <a:pt x="3185" y="908"/>
                          <a:pt x="2378" y="1512"/>
                        </a:cubicBezTo>
                        <a:cubicBezTo>
                          <a:pt x="1605" y="2117"/>
                          <a:pt x="866" y="2823"/>
                          <a:pt x="227" y="3562"/>
                        </a:cubicBezTo>
                        <a:cubicBezTo>
                          <a:pt x="1" y="3789"/>
                          <a:pt x="208" y="4073"/>
                          <a:pt x="440" y="4073"/>
                        </a:cubicBezTo>
                        <a:cubicBezTo>
                          <a:pt x="517" y="4073"/>
                          <a:pt x="597" y="4041"/>
                          <a:pt x="664" y="3966"/>
                        </a:cubicBezTo>
                        <a:cubicBezTo>
                          <a:pt x="1202" y="3361"/>
                          <a:pt x="1773" y="2789"/>
                          <a:pt x="2378" y="2285"/>
                        </a:cubicBezTo>
                        <a:cubicBezTo>
                          <a:pt x="3218" y="1613"/>
                          <a:pt x="4159" y="1042"/>
                          <a:pt x="5134" y="605"/>
                        </a:cubicBezTo>
                        <a:lnTo>
                          <a:pt x="5100" y="605"/>
                        </a:lnTo>
                        <a:lnTo>
                          <a:pt x="5134" y="571"/>
                        </a:lnTo>
                        <a:cubicBezTo>
                          <a:pt x="5302" y="538"/>
                          <a:pt x="5369" y="370"/>
                          <a:pt x="5335" y="202"/>
                        </a:cubicBezTo>
                        <a:cubicBezTo>
                          <a:pt x="5302" y="135"/>
                          <a:pt x="5268" y="67"/>
                          <a:pt x="5201" y="34"/>
                        </a:cubicBezTo>
                        <a:cubicBezTo>
                          <a:pt x="5134" y="0"/>
                          <a:pt x="5100" y="0"/>
                          <a:pt x="50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0" name="Google Shape;1180;p56"/>
                  <p:cNvSpPr/>
                  <p:nvPr/>
                </p:nvSpPr>
                <p:spPr>
                  <a:xfrm>
                    <a:off x="3730489" y="4105147"/>
                    <a:ext cx="240207" cy="138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25" h="6071" extrusionOk="0">
                        <a:moveTo>
                          <a:pt x="10155" y="0"/>
                        </a:moveTo>
                        <a:cubicBezTo>
                          <a:pt x="9214" y="168"/>
                          <a:pt x="8307" y="404"/>
                          <a:pt x="7433" y="773"/>
                        </a:cubicBezTo>
                        <a:cubicBezTo>
                          <a:pt x="6526" y="1109"/>
                          <a:pt x="5618" y="1546"/>
                          <a:pt x="4745" y="2050"/>
                        </a:cubicBezTo>
                        <a:cubicBezTo>
                          <a:pt x="3098" y="2991"/>
                          <a:pt x="1552" y="4167"/>
                          <a:pt x="208" y="5545"/>
                        </a:cubicBezTo>
                        <a:cubicBezTo>
                          <a:pt x="1" y="5778"/>
                          <a:pt x="212" y="6070"/>
                          <a:pt x="458" y="6070"/>
                        </a:cubicBezTo>
                        <a:cubicBezTo>
                          <a:pt x="532" y="6070"/>
                          <a:pt x="609" y="6044"/>
                          <a:pt x="678" y="5982"/>
                        </a:cubicBezTo>
                        <a:cubicBezTo>
                          <a:pt x="1115" y="5512"/>
                          <a:pt x="1586" y="5108"/>
                          <a:pt x="2056" y="4672"/>
                        </a:cubicBezTo>
                        <a:cubicBezTo>
                          <a:pt x="3468" y="3495"/>
                          <a:pt x="5047" y="2521"/>
                          <a:pt x="6694" y="1748"/>
                        </a:cubicBezTo>
                        <a:lnTo>
                          <a:pt x="6694" y="1748"/>
                        </a:lnTo>
                        <a:lnTo>
                          <a:pt x="6627" y="1781"/>
                        </a:lnTo>
                        <a:cubicBezTo>
                          <a:pt x="7803" y="1210"/>
                          <a:pt x="9046" y="807"/>
                          <a:pt x="10323" y="572"/>
                        </a:cubicBezTo>
                        <a:cubicBezTo>
                          <a:pt x="10390" y="572"/>
                          <a:pt x="10458" y="504"/>
                          <a:pt x="10491" y="437"/>
                        </a:cubicBezTo>
                        <a:cubicBezTo>
                          <a:pt x="10525" y="370"/>
                          <a:pt x="10525" y="269"/>
                          <a:pt x="10491" y="202"/>
                        </a:cubicBezTo>
                        <a:cubicBezTo>
                          <a:pt x="10491" y="135"/>
                          <a:pt x="10424" y="68"/>
                          <a:pt x="10357" y="34"/>
                        </a:cubicBezTo>
                        <a:lnTo>
                          <a:pt x="10390" y="34"/>
                        </a:lnTo>
                        <a:cubicBezTo>
                          <a:pt x="10323" y="0"/>
                          <a:pt x="10290" y="0"/>
                          <a:pt x="1025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1" name="Google Shape;1181;p56"/>
                  <p:cNvSpPr/>
                  <p:nvPr/>
                </p:nvSpPr>
                <p:spPr>
                  <a:xfrm>
                    <a:off x="3674619" y="4073698"/>
                    <a:ext cx="246232" cy="1319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89" h="5781" extrusionOk="0">
                        <a:moveTo>
                          <a:pt x="1446" y="4941"/>
                        </a:moveTo>
                        <a:lnTo>
                          <a:pt x="1416" y="4970"/>
                        </a:lnTo>
                        <a:lnTo>
                          <a:pt x="1446" y="4941"/>
                        </a:lnTo>
                        <a:close/>
                        <a:moveTo>
                          <a:pt x="10385" y="0"/>
                        </a:moveTo>
                        <a:cubicBezTo>
                          <a:pt x="8470" y="437"/>
                          <a:pt x="6655" y="1109"/>
                          <a:pt x="4907" y="1950"/>
                        </a:cubicBezTo>
                        <a:cubicBezTo>
                          <a:pt x="4067" y="2386"/>
                          <a:pt x="3227" y="2891"/>
                          <a:pt x="2421" y="3428"/>
                        </a:cubicBezTo>
                        <a:cubicBezTo>
                          <a:pt x="1648" y="4000"/>
                          <a:pt x="875" y="4604"/>
                          <a:pt x="169" y="5277"/>
                        </a:cubicBezTo>
                        <a:cubicBezTo>
                          <a:pt x="1" y="5445"/>
                          <a:pt x="135" y="5781"/>
                          <a:pt x="404" y="5781"/>
                        </a:cubicBezTo>
                        <a:cubicBezTo>
                          <a:pt x="471" y="5747"/>
                          <a:pt x="572" y="5713"/>
                          <a:pt x="606" y="5680"/>
                        </a:cubicBezTo>
                        <a:cubicBezTo>
                          <a:pt x="875" y="5411"/>
                          <a:pt x="1177" y="5176"/>
                          <a:pt x="1446" y="4941"/>
                        </a:cubicBezTo>
                        <a:lnTo>
                          <a:pt x="1446" y="4941"/>
                        </a:lnTo>
                        <a:lnTo>
                          <a:pt x="1480" y="4907"/>
                        </a:lnTo>
                        <a:cubicBezTo>
                          <a:pt x="2824" y="3798"/>
                          <a:pt x="4336" y="2857"/>
                          <a:pt x="5949" y="2151"/>
                        </a:cubicBezTo>
                        <a:lnTo>
                          <a:pt x="5949" y="2151"/>
                        </a:lnTo>
                        <a:lnTo>
                          <a:pt x="5848" y="2185"/>
                        </a:lnTo>
                        <a:cubicBezTo>
                          <a:pt x="7361" y="1479"/>
                          <a:pt x="8940" y="975"/>
                          <a:pt x="10553" y="572"/>
                        </a:cubicBezTo>
                        <a:cubicBezTo>
                          <a:pt x="10721" y="505"/>
                          <a:pt x="10788" y="337"/>
                          <a:pt x="10755" y="202"/>
                        </a:cubicBezTo>
                        <a:cubicBezTo>
                          <a:pt x="10721" y="68"/>
                          <a:pt x="10587" y="0"/>
                          <a:pt x="1045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2" name="Google Shape;1182;p56"/>
                  <p:cNvSpPr/>
                  <p:nvPr/>
                </p:nvSpPr>
                <p:spPr>
                  <a:xfrm>
                    <a:off x="3629385" y="4066212"/>
                    <a:ext cx="191002" cy="10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69" h="4496" extrusionOk="0">
                        <a:moveTo>
                          <a:pt x="7982" y="1"/>
                        </a:moveTo>
                        <a:cubicBezTo>
                          <a:pt x="7965" y="1"/>
                          <a:pt x="7948" y="9"/>
                          <a:pt x="7931" y="26"/>
                        </a:cubicBezTo>
                        <a:cubicBezTo>
                          <a:pt x="6486" y="328"/>
                          <a:pt x="5108" y="866"/>
                          <a:pt x="3798" y="1505"/>
                        </a:cubicBezTo>
                        <a:cubicBezTo>
                          <a:pt x="2453" y="2143"/>
                          <a:pt x="1210" y="2983"/>
                          <a:pt x="135" y="3991"/>
                        </a:cubicBezTo>
                        <a:cubicBezTo>
                          <a:pt x="0" y="4092"/>
                          <a:pt x="0" y="4294"/>
                          <a:pt x="135" y="4428"/>
                        </a:cubicBezTo>
                        <a:cubicBezTo>
                          <a:pt x="168" y="4462"/>
                          <a:pt x="269" y="4496"/>
                          <a:pt x="336" y="4496"/>
                        </a:cubicBezTo>
                        <a:cubicBezTo>
                          <a:pt x="437" y="4496"/>
                          <a:pt x="504" y="4462"/>
                          <a:pt x="572" y="4395"/>
                        </a:cubicBezTo>
                        <a:cubicBezTo>
                          <a:pt x="706" y="4227"/>
                          <a:pt x="874" y="4092"/>
                          <a:pt x="1076" y="3958"/>
                        </a:cubicBezTo>
                        <a:lnTo>
                          <a:pt x="1076" y="3958"/>
                        </a:lnTo>
                        <a:lnTo>
                          <a:pt x="1008" y="3991"/>
                        </a:lnTo>
                        <a:cubicBezTo>
                          <a:pt x="2117" y="3084"/>
                          <a:pt x="3327" y="2345"/>
                          <a:pt x="4638" y="1774"/>
                        </a:cubicBezTo>
                        <a:lnTo>
                          <a:pt x="4604" y="1774"/>
                        </a:lnTo>
                        <a:cubicBezTo>
                          <a:pt x="5713" y="1236"/>
                          <a:pt x="6889" y="833"/>
                          <a:pt x="8099" y="564"/>
                        </a:cubicBezTo>
                        <a:cubicBezTo>
                          <a:pt x="8267" y="530"/>
                          <a:pt x="8368" y="362"/>
                          <a:pt x="8301" y="194"/>
                        </a:cubicBezTo>
                        <a:lnTo>
                          <a:pt x="8301" y="194"/>
                        </a:lnTo>
                        <a:lnTo>
                          <a:pt x="8334" y="228"/>
                        </a:lnTo>
                        <a:cubicBezTo>
                          <a:pt x="8276" y="111"/>
                          <a:pt x="8192" y="20"/>
                          <a:pt x="8083" y="20"/>
                        </a:cubicBezTo>
                        <a:cubicBezTo>
                          <a:pt x="8067" y="20"/>
                          <a:pt x="8050" y="22"/>
                          <a:pt x="8032" y="26"/>
                        </a:cubicBezTo>
                        <a:cubicBezTo>
                          <a:pt x="8015" y="9"/>
                          <a:pt x="7998" y="1"/>
                          <a:pt x="79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3" name="Google Shape;1183;p56"/>
                  <p:cNvSpPr/>
                  <p:nvPr/>
                </p:nvSpPr>
                <p:spPr>
                  <a:xfrm>
                    <a:off x="4220716" y="4192010"/>
                    <a:ext cx="109685" cy="579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6" h="2538" extrusionOk="0">
                        <a:moveTo>
                          <a:pt x="4403" y="0"/>
                        </a:moveTo>
                        <a:cubicBezTo>
                          <a:pt x="4394" y="0"/>
                          <a:pt x="4386" y="9"/>
                          <a:pt x="4369" y="25"/>
                        </a:cubicBezTo>
                        <a:cubicBezTo>
                          <a:pt x="2823" y="328"/>
                          <a:pt x="1412" y="1000"/>
                          <a:pt x="168" y="1974"/>
                        </a:cubicBezTo>
                        <a:cubicBezTo>
                          <a:pt x="101" y="2008"/>
                          <a:pt x="34" y="2075"/>
                          <a:pt x="34" y="2176"/>
                        </a:cubicBezTo>
                        <a:cubicBezTo>
                          <a:pt x="0" y="2243"/>
                          <a:pt x="34" y="2344"/>
                          <a:pt x="68" y="2411"/>
                        </a:cubicBezTo>
                        <a:cubicBezTo>
                          <a:pt x="129" y="2493"/>
                          <a:pt x="214" y="2537"/>
                          <a:pt x="310" y="2537"/>
                        </a:cubicBezTo>
                        <a:cubicBezTo>
                          <a:pt x="372" y="2537"/>
                          <a:pt x="438" y="2518"/>
                          <a:pt x="504" y="2479"/>
                        </a:cubicBezTo>
                        <a:cubicBezTo>
                          <a:pt x="1076" y="2008"/>
                          <a:pt x="1714" y="1605"/>
                          <a:pt x="2420" y="1302"/>
                        </a:cubicBezTo>
                        <a:cubicBezTo>
                          <a:pt x="3092" y="1000"/>
                          <a:pt x="3831" y="765"/>
                          <a:pt x="4537" y="597"/>
                        </a:cubicBezTo>
                        <a:cubicBezTo>
                          <a:pt x="4705" y="529"/>
                          <a:pt x="4806" y="361"/>
                          <a:pt x="4739" y="227"/>
                        </a:cubicBezTo>
                        <a:cubicBezTo>
                          <a:pt x="4710" y="110"/>
                          <a:pt x="4604" y="19"/>
                          <a:pt x="4489" y="19"/>
                        </a:cubicBezTo>
                        <a:cubicBezTo>
                          <a:pt x="4472" y="19"/>
                          <a:pt x="4454" y="21"/>
                          <a:pt x="4436" y="25"/>
                        </a:cubicBezTo>
                        <a:cubicBezTo>
                          <a:pt x="4419" y="9"/>
                          <a:pt x="4411" y="0"/>
                          <a:pt x="440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4" name="Google Shape;1184;p56"/>
                  <p:cNvSpPr/>
                  <p:nvPr/>
                </p:nvSpPr>
                <p:spPr>
                  <a:xfrm>
                    <a:off x="4199993" y="4135045"/>
                    <a:ext cx="218617" cy="849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79" h="3721" extrusionOk="0">
                        <a:moveTo>
                          <a:pt x="9108" y="1"/>
                        </a:moveTo>
                        <a:cubicBezTo>
                          <a:pt x="7495" y="35"/>
                          <a:pt x="5916" y="337"/>
                          <a:pt x="4437" y="908"/>
                        </a:cubicBezTo>
                        <a:cubicBezTo>
                          <a:pt x="2925" y="1513"/>
                          <a:pt x="1513" y="2253"/>
                          <a:pt x="203" y="3160"/>
                        </a:cubicBezTo>
                        <a:cubicBezTo>
                          <a:pt x="35" y="3227"/>
                          <a:pt x="1" y="3429"/>
                          <a:pt x="102" y="3563"/>
                        </a:cubicBezTo>
                        <a:cubicBezTo>
                          <a:pt x="144" y="3668"/>
                          <a:pt x="238" y="3721"/>
                          <a:pt x="336" y="3721"/>
                        </a:cubicBezTo>
                        <a:cubicBezTo>
                          <a:pt x="395" y="3721"/>
                          <a:pt x="455" y="3702"/>
                          <a:pt x="505" y="3664"/>
                        </a:cubicBezTo>
                        <a:cubicBezTo>
                          <a:pt x="1513" y="2992"/>
                          <a:pt x="2589" y="2421"/>
                          <a:pt x="3664" y="1883"/>
                        </a:cubicBezTo>
                        <a:lnTo>
                          <a:pt x="3664" y="1883"/>
                        </a:lnTo>
                        <a:lnTo>
                          <a:pt x="3630" y="1916"/>
                        </a:lnTo>
                        <a:cubicBezTo>
                          <a:pt x="4773" y="1379"/>
                          <a:pt x="5983" y="975"/>
                          <a:pt x="7226" y="774"/>
                        </a:cubicBezTo>
                        <a:cubicBezTo>
                          <a:pt x="7865" y="673"/>
                          <a:pt x="8537" y="606"/>
                          <a:pt x="9175" y="606"/>
                        </a:cubicBezTo>
                        <a:cubicBezTo>
                          <a:pt x="9579" y="606"/>
                          <a:pt x="9545" y="1"/>
                          <a:pt x="914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5" name="Google Shape;1185;p56"/>
                  <p:cNvSpPr/>
                  <p:nvPr/>
                </p:nvSpPr>
                <p:spPr>
                  <a:xfrm>
                    <a:off x="4170096" y="4102842"/>
                    <a:ext cx="178723" cy="8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31" h="3798" extrusionOk="0">
                        <a:moveTo>
                          <a:pt x="7528" y="0"/>
                        </a:moveTo>
                        <a:cubicBezTo>
                          <a:pt x="6856" y="101"/>
                          <a:pt x="6184" y="236"/>
                          <a:pt x="5545" y="437"/>
                        </a:cubicBezTo>
                        <a:cubicBezTo>
                          <a:pt x="4873" y="639"/>
                          <a:pt x="4235" y="874"/>
                          <a:pt x="3630" y="1177"/>
                        </a:cubicBezTo>
                        <a:cubicBezTo>
                          <a:pt x="2420" y="1748"/>
                          <a:pt x="1244" y="2454"/>
                          <a:pt x="168" y="3227"/>
                        </a:cubicBezTo>
                        <a:cubicBezTo>
                          <a:pt x="34" y="3327"/>
                          <a:pt x="0" y="3529"/>
                          <a:pt x="68" y="3664"/>
                        </a:cubicBezTo>
                        <a:cubicBezTo>
                          <a:pt x="135" y="3753"/>
                          <a:pt x="247" y="3798"/>
                          <a:pt x="354" y="3798"/>
                        </a:cubicBezTo>
                        <a:cubicBezTo>
                          <a:pt x="407" y="3798"/>
                          <a:pt x="460" y="3787"/>
                          <a:pt x="504" y="3764"/>
                        </a:cubicBezTo>
                        <a:cubicBezTo>
                          <a:pt x="1613" y="2924"/>
                          <a:pt x="2823" y="2252"/>
                          <a:pt x="4067" y="1647"/>
                        </a:cubicBezTo>
                        <a:lnTo>
                          <a:pt x="4067" y="1647"/>
                        </a:lnTo>
                        <a:lnTo>
                          <a:pt x="4033" y="1714"/>
                        </a:lnTo>
                        <a:cubicBezTo>
                          <a:pt x="5041" y="1210"/>
                          <a:pt x="6117" y="874"/>
                          <a:pt x="7259" y="673"/>
                        </a:cubicBezTo>
                        <a:lnTo>
                          <a:pt x="7293" y="673"/>
                        </a:lnTo>
                        <a:lnTo>
                          <a:pt x="7562" y="639"/>
                        </a:lnTo>
                        <a:cubicBezTo>
                          <a:pt x="7629" y="639"/>
                          <a:pt x="7696" y="605"/>
                          <a:pt x="7763" y="538"/>
                        </a:cubicBezTo>
                        <a:cubicBezTo>
                          <a:pt x="7830" y="471"/>
                          <a:pt x="7830" y="404"/>
                          <a:pt x="7830" y="337"/>
                        </a:cubicBezTo>
                        <a:cubicBezTo>
                          <a:pt x="7830" y="236"/>
                          <a:pt x="7797" y="169"/>
                          <a:pt x="7763" y="101"/>
                        </a:cubicBezTo>
                        <a:lnTo>
                          <a:pt x="7730" y="101"/>
                        </a:lnTo>
                        <a:cubicBezTo>
                          <a:pt x="7696" y="34"/>
                          <a:pt x="7629" y="0"/>
                          <a:pt x="756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6" name="Google Shape;1186;p56"/>
                  <p:cNvSpPr/>
                  <p:nvPr/>
                </p:nvSpPr>
                <p:spPr>
                  <a:xfrm>
                    <a:off x="4134812" y="4075661"/>
                    <a:ext cx="173360" cy="87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96" h="3840" extrusionOk="0">
                        <a:moveTo>
                          <a:pt x="7327" y="0"/>
                        </a:moveTo>
                        <a:cubicBezTo>
                          <a:pt x="7315" y="0"/>
                          <a:pt x="7304" y="4"/>
                          <a:pt x="7293" y="15"/>
                        </a:cubicBezTo>
                        <a:lnTo>
                          <a:pt x="7192" y="15"/>
                        </a:lnTo>
                        <a:cubicBezTo>
                          <a:pt x="5881" y="217"/>
                          <a:pt x="4604" y="620"/>
                          <a:pt x="3395" y="1158"/>
                        </a:cubicBezTo>
                        <a:cubicBezTo>
                          <a:pt x="2185" y="1696"/>
                          <a:pt x="1076" y="2435"/>
                          <a:pt x="135" y="3342"/>
                        </a:cubicBezTo>
                        <a:cubicBezTo>
                          <a:pt x="0" y="3477"/>
                          <a:pt x="0" y="3645"/>
                          <a:pt x="135" y="3779"/>
                        </a:cubicBezTo>
                        <a:cubicBezTo>
                          <a:pt x="177" y="3821"/>
                          <a:pt x="237" y="3840"/>
                          <a:pt x="300" y="3840"/>
                        </a:cubicBezTo>
                        <a:cubicBezTo>
                          <a:pt x="387" y="3840"/>
                          <a:pt x="480" y="3804"/>
                          <a:pt x="538" y="3746"/>
                        </a:cubicBezTo>
                        <a:cubicBezTo>
                          <a:pt x="706" y="3611"/>
                          <a:pt x="874" y="3477"/>
                          <a:pt x="1008" y="3342"/>
                        </a:cubicBezTo>
                        <a:lnTo>
                          <a:pt x="1008" y="3342"/>
                        </a:lnTo>
                        <a:lnTo>
                          <a:pt x="975" y="3376"/>
                        </a:lnTo>
                        <a:cubicBezTo>
                          <a:pt x="1782" y="2704"/>
                          <a:pt x="2723" y="2132"/>
                          <a:pt x="3697" y="1662"/>
                        </a:cubicBezTo>
                        <a:lnTo>
                          <a:pt x="3697" y="1662"/>
                        </a:lnTo>
                        <a:lnTo>
                          <a:pt x="3630" y="1696"/>
                        </a:lnTo>
                        <a:cubicBezTo>
                          <a:pt x="4806" y="1158"/>
                          <a:pt x="6049" y="788"/>
                          <a:pt x="7327" y="587"/>
                        </a:cubicBezTo>
                        <a:cubicBezTo>
                          <a:pt x="7394" y="553"/>
                          <a:pt x="7461" y="486"/>
                          <a:pt x="7495" y="419"/>
                        </a:cubicBezTo>
                        <a:cubicBezTo>
                          <a:pt x="7595" y="284"/>
                          <a:pt x="7528" y="83"/>
                          <a:pt x="7360" y="15"/>
                        </a:cubicBezTo>
                        <a:lnTo>
                          <a:pt x="7394" y="15"/>
                        </a:lnTo>
                        <a:cubicBezTo>
                          <a:pt x="7371" y="15"/>
                          <a:pt x="7349" y="0"/>
                          <a:pt x="732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7" name="Google Shape;1187;p56"/>
                  <p:cNvSpPr/>
                  <p:nvPr/>
                </p:nvSpPr>
                <p:spPr>
                  <a:xfrm>
                    <a:off x="4104823" y="4048570"/>
                    <a:ext cx="162702" cy="89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9" h="3926" extrusionOk="0">
                        <a:moveTo>
                          <a:pt x="6775" y="1"/>
                        </a:moveTo>
                        <a:cubicBezTo>
                          <a:pt x="6759" y="1"/>
                          <a:pt x="6742" y="9"/>
                          <a:pt x="6725" y="26"/>
                        </a:cubicBezTo>
                        <a:cubicBezTo>
                          <a:pt x="4373" y="698"/>
                          <a:pt x="2020" y="1706"/>
                          <a:pt x="205" y="3387"/>
                        </a:cubicBezTo>
                        <a:cubicBezTo>
                          <a:pt x="1" y="3617"/>
                          <a:pt x="206" y="3926"/>
                          <a:pt x="434" y="3926"/>
                        </a:cubicBezTo>
                        <a:cubicBezTo>
                          <a:pt x="505" y="3926"/>
                          <a:pt x="578" y="3896"/>
                          <a:pt x="642" y="3824"/>
                        </a:cubicBezTo>
                        <a:cubicBezTo>
                          <a:pt x="777" y="3689"/>
                          <a:pt x="945" y="3555"/>
                          <a:pt x="1079" y="3420"/>
                        </a:cubicBezTo>
                        <a:lnTo>
                          <a:pt x="1079" y="3420"/>
                        </a:lnTo>
                        <a:lnTo>
                          <a:pt x="1012" y="3454"/>
                        </a:lnTo>
                        <a:cubicBezTo>
                          <a:pt x="1919" y="2715"/>
                          <a:pt x="2928" y="2110"/>
                          <a:pt x="4003" y="1639"/>
                        </a:cubicBezTo>
                        <a:lnTo>
                          <a:pt x="4003" y="1639"/>
                        </a:lnTo>
                        <a:lnTo>
                          <a:pt x="3936" y="1673"/>
                        </a:lnTo>
                        <a:cubicBezTo>
                          <a:pt x="4877" y="1236"/>
                          <a:pt x="5885" y="866"/>
                          <a:pt x="6893" y="597"/>
                        </a:cubicBezTo>
                        <a:cubicBezTo>
                          <a:pt x="7061" y="564"/>
                          <a:pt x="7128" y="396"/>
                          <a:pt x="7095" y="228"/>
                        </a:cubicBezTo>
                        <a:cubicBezTo>
                          <a:pt x="7065" y="111"/>
                          <a:pt x="6986" y="20"/>
                          <a:pt x="6877" y="20"/>
                        </a:cubicBezTo>
                        <a:cubicBezTo>
                          <a:pt x="6861" y="20"/>
                          <a:pt x="6843" y="22"/>
                          <a:pt x="6826" y="26"/>
                        </a:cubicBezTo>
                        <a:cubicBezTo>
                          <a:pt x="6809" y="9"/>
                          <a:pt x="6792" y="1"/>
                          <a:pt x="677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8" name="Google Shape;1188;p56"/>
                  <p:cNvSpPr/>
                  <p:nvPr/>
                </p:nvSpPr>
                <p:spPr>
                  <a:xfrm>
                    <a:off x="4062716" y="4019243"/>
                    <a:ext cx="154942" cy="89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9" h="3933" extrusionOk="0">
                        <a:moveTo>
                          <a:pt x="6318" y="0"/>
                        </a:moveTo>
                        <a:cubicBezTo>
                          <a:pt x="5176" y="370"/>
                          <a:pt x="4100" y="841"/>
                          <a:pt x="3025" y="1412"/>
                        </a:cubicBezTo>
                        <a:cubicBezTo>
                          <a:pt x="1983" y="1983"/>
                          <a:pt x="1009" y="2655"/>
                          <a:pt x="101" y="3428"/>
                        </a:cubicBezTo>
                        <a:cubicBezTo>
                          <a:pt x="34" y="3495"/>
                          <a:pt x="1" y="3563"/>
                          <a:pt x="1" y="3663"/>
                        </a:cubicBezTo>
                        <a:cubicBezTo>
                          <a:pt x="1" y="3731"/>
                          <a:pt x="34" y="3798"/>
                          <a:pt x="101" y="3865"/>
                        </a:cubicBezTo>
                        <a:cubicBezTo>
                          <a:pt x="169" y="3932"/>
                          <a:pt x="236" y="3932"/>
                          <a:pt x="337" y="3932"/>
                        </a:cubicBezTo>
                        <a:cubicBezTo>
                          <a:pt x="404" y="3932"/>
                          <a:pt x="471" y="3899"/>
                          <a:pt x="538" y="3865"/>
                        </a:cubicBezTo>
                        <a:cubicBezTo>
                          <a:pt x="639" y="3764"/>
                          <a:pt x="740" y="3663"/>
                          <a:pt x="841" y="3596"/>
                        </a:cubicBezTo>
                        <a:cubicBezTo>
                          <a:pt x="2017" y="2655"/>
                          <a:pt x="3294" y="1882"/>
                          <a:pt x="4672" y="1277"/>
                        </a:cubicBezTo>
                        <a:cubicBezTo>
                          <a:pt x="5277" y="1009"/>
                          <a:pt x="5882" y="773"/>
                          <a:pt x="6520" y="572"/>
                        </a:cubicBezTo>
                        <a:cubicBezTo>
                          <a:pt x="6688" y="538"/>
                          <a:pt x="6789" y="370"/>
                          <a:pt x="6722" y="202"/>
                        </a:cubicBezTo>
                        <a:lnTo>
                          <a:pt x="6722" y="202"/>
                        </a:lnTo>
                        <a:lnTo>
                          <a:pt x="6722" y="236"/>
                        </a:lnTo>
                        <a:cubicBezTo>
                          <a:pt x="6654" y="101"/>
                          <a:pt x="6554" y="0"/>
                          <a:pt x="641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9" name="Google Shape;1189;p56"/>
                  <p:cNvSpPr/>
                  <p:nvPr/>
                </p:nvSpPr>
                <p:spPr>
                  <a:xfrm>
                    <a:off x="4014401" y="3996991"/>
                    <a:ext cx="161081" cy="820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8" h="3597" extrusionOk="0">
                        <a:moveTo>
                          <a:pt x="6587" y="1"/>
                        </a:moveTo>
                        <a:cubicBezTo>
                          <a:pt x="4235" y="505"/>
                          <a:pt x="2050" y="1547"/>
                          <a:pt x="202" y="3025"/>
                        </a:cubicBezTo>
                        <a:cubicBezTo>
                          <a:pt x="101" y="3093"/>
                          <a:pt x="68" y="3160"/>
                          <a:pt x="34" y="3227"/>
                        </a:cubicBezTo>
                        <a:cubicBezTo>
                          <a:pt x="0" y="3395"/>
                          <a:pt x="101" y="3563"/>
                          <a:pt x="269" y="3597"/>
                        </a:cubicBezTo>
                        <a:cubicBezTo>
                          <a:pt x="336" y="3597"/>
                          <a:pt x="437" y="3597"/>
                          <a:pt x="504" y="3563"/>
                        </a:cubicBezTo>
                        <a:cubicBezTo>
                          <a:pt x="1546" y="2723"/>
                          <a:pt x="2722" y="2017"/>
                          <a:pt x="3966" y="1480"/>
                        </a:cubicBezTo>
                        <a:cubicBezTo>
                          <a:pt x="4873" y="1076"/>
                          <a:pt x="5814" y="774"/>
                          <a:pt x="6755" y="572"/>
                        </a:cubicBezTo>
                        <a:cubicBezTo>
                          <a:pt x="7024" y="505"/>
                          <a:pt x="7058" y="169"/>
                          <a:pt x="6822" y="35"/>
                        </a:cubicBezTo>
                        <a:lnTo>
                          <a:pt x="6789" y="35"/>
                        </a:lnTo>
                        <a:cubicBezTo>
                          <a:pt x="6755" y="1"/>
                          <a:pt x="6722" y="1"/>
                          <a:pt x="665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90" name="Google Shape;1190;p56"/>
                <p:cNvGrpSpPr/>
                <p:nvPr/>
              </p:nvGrpSpPr>
              <p:grpSpPr>
                <a:xfrm>
                  <a:off x="1317740" y="2576588"/>
                  <a:ext cx="2749609" cy="1837668"/>
                  <a:chOff x="1317740" y="2576588"/>
                  <a:chExt cx="2749609" cy="1837668"/>
                </a:xfrm>
              </p:grpSpPr>
              <p:sp>
                <p:nvSpPr>
                  <p:cNvPr id="1191" name="Google Shape;1191;p56"/>
                  <p:cNvSpPr/>
                  <p:nvPr/>
                </p:nvSpPr>
                <p:spPr>
                  <a:xfrm>
                    <a:off x="3266599" y="2688555"/>
                    <a:ext cx="245456" cy="449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55" h="19694" extrusionOk="0">
                        <a:moveTo>
                          <a:pt x="5378" y="1"/>
                        </a:moveTo>
                        <a:lnTo>
                          <a:pt x="5378" y="34"/>
                        </a:lnTo>
                        <a:cubicBezTo>
                          <a:pt x="5243" y="34"/>
                          <a:pt x="5109" y="34"/>
                          <a:pt x="4974" y="68"/>
                        </a:cubicBezTo>
                        <a:cubicBezTo>
                          <a:pt x="4369" y="202"/>
                          <a:pt x="3798" y="572"/>
                          <a:pt x="3395" y="1076"/>
                        </a:cubicBezTo>
                        <a:cubicBezTo>
                          <a:pt x="2992" y="1614"/>
                          <a:pt x="2689" y="2252"/>
                          <a:pt x="2622" y="2924"/>
                        </a:cubicBezTo>
                        <a:cubicBezTo>
                          <a:pt x="2521" y="3630"/>
                          <a:pt x="2689" y="4302"/>
                          <a:pt x="3092" y="4907"/>
                        </a:cubicBezTo>
                        <a:cubicBezTo>
                          <a:pt x="3160" y="4974"/>
                          <a:pt x="3260" y="5075"/>
                          <a:pt x="3328" y="5176"/>
                        </a:cubicBezTo>
                        <a:cubicBezTo>
                          <a:pt x="2656" y="5478"/>
                          <a:pt x="2051" y="5882"/>
                          <a:pt x="1513" y="6386"/>
                        </a:cubicBezTo>
                        <a:cubicBezTo>
                          <a:pt x="807" y="6991"/>
                          <a:pt x="337" y="7797"/>
                          <a:pt x="102" y="8705"/>
                        </a:cubicBezTo>
                        <a:cubicBezTo>
                          <a:pt x="1" y="9141"/>
                          <a:pt x="1" y="9612"/>
                          <a:pt x="102" y="10049"/>
                        </a:cubicBezTo>
                        <a:cubicBezTo>
                          <a:pt x="135" y="10150"/>
                          <a:pt x="169" y="10284"/>
                          <a:pt x="202" y="10385"/>
                        </a:cubicBezTo>
                        <a:cubicBezTo>
                          <a:pt x="236" y="10452"/>
                          <a:pt x="270" y="10553"/>
                          <a:pt x="337" y="10620"/>
                        </a:cubicBezTo>
                        <a:cubicBezTo>
                          <a:pt x="438" y="10754"/>
                          <a:pt x="538" y="10922"/>
                          <a:pt x="673" y="11023"/>
                        </a:cubicBezTo>
                        <a:cubicBezTo>
                          <a:pt x="942" y="11259"/>
                          <a:pt x="1211" y="11494"/>
                          <a:pt x="1513" y="11662"/>
                        </a:cubicBezTo>
                        <a:lnTo>
                          <a:pt x="1614" y="11729"/>
                        </a:lnTo>
                        <a:lnTo>
                          <a:pt x="1715" y="11796"/>
                        </a:lnTo>
                        <a:cubicBezTo>
                          <a:pt x="1950" y="11964"/>
                          <a:pt x="2151" y="12132"/>
                          <a:pt x="2353" y="12334"/>
                        </a:cubicBezTo>
                        <a:cubicBezTo>
                          <a:pt x="2387" y="12368"/>
                          <a:pt x="2420" y="12401"/>
                          <a:pt x="2454" y="12435"/>
                        </a:cubicBezTo>
                        <a:lnTo>
                          <a:pt x="2454" y="12468"/>
                        </a:lnTo>
                        <a:lnTo>
                          <a:pt x="2454" y="12569"/>
                        </a:lnTo>
                        <a:cubicBezTo>
                          <a:pt x="2454" y="12603"/>
                          <a:pt x="2454" y="12636"/>
                          <a:pt x="2420" y="12704"/>
                        </a:cubicBezTo>
                        <a:cubicBezTo>
                          <a:pt x="2387" y="12771"/>
                          <a:pt x="2320" y="12872"/>
                          <a:pt x="2286" y="12972"/>
                        </a:cubicBezTo>
                        <a:lnTo>
                          <a:pt x="2286" y="13006"/>
                        </a:lnTo>
                        <a:cubicBezTo>
                          <a:pt x="2185" y="13140"/>
                          <a:pt x="2051" y="13275"/>
                          <a:pt x="1950" y="13409"/>
                        </a:cubicBezTo>
                        <a:cubicBezTo>
                          <a:pt x="1815" y="13577"/>
                          <a:pt x="1681" y="13745"/>
                          <a:pt x="1547" y="13947"/>
                        </a:cubicBezTo>
                        <a:cubicBezTo>
                          <a:pt x="1479" y="14048"/>
                          <a:pt x="1412" y="14149"/>
                          <a:pt x="1379" y="14249"/>
                        </a:cubicBezTo>
                        <a:cubicBezTo>
                          <a:pt x="1311" y="14350"/>
                          <a:pt x="1278" y="14451"/>
                          <a:pt x="1244" y="14586"/>
                        </a:cubicBezTo>
                        <a:cubicBezTo>
                          <a:pt x="1177" y="14821"/>
                          <a:pt x="1177" y="15056"/>
                          <a:pt x="1244" y="15291"/>
                        </a:cubicBezTo>
                        <a:cubicBezTo>
                          <a:pt x="1311" y="15526"/>
                          <a:pt x="1412" y="15762"/>
                          <a:pt x="1580" y="15963"/>
                        </a:cubicBezTo>
                        <a:cubicBezTo>
                          <a:pt x="1782" y="16165"/>
                          <a:pt x="2017" y="16333"/>
                          <a:pt x="2286" y="16434"/>
                        </a:cubicBezTo>
                        <a:cubicBezTo>
                          <a:pt x="2521" y="16535"/>
                          <a:pt x="2756" y="16568"/>
                          <a:pt x="3025" y="16568"/>
                        </a:cubicBezTo>
                        <a:cubicBezTo>
                          <a:pt x="3193" y="16568"/>
                          <a:pt x="3395" y="16535"/>
                          <a:pt x="3563" y="16501"/>
                        </a:cubicBezTo>
                        <a:cubicBezTo>
                          <a:pt x="3630" y="17173"/>
                          <a:pt x="3865" y="17845"/>
                          <a:pt x="4201" y="18450"/>
                        </a:cubicBezTo>
                        <a:cubicBezTo>
                          <a:pt x="4504" y="19122"/>
                          <a:pt x="5176" y="19593"/>
                          <a:pt x="5915" y="19694"/>
                        </a:cubicBezTo>
                        <a:lnTo>
                          <a:pt x="5983" y="19694"/>
                        </a:lnTo>
                        <a:cubicBezTo>
                          <a:pt x="6655" y="19694"/>
                          <a:pt x="7327" y="19324"/>
                          <a:pt x="8032" y="18618"/>
                        </a:cubicBezTo>
                        <a:cubicBezTo>
                          <a:pt x="8503" y="18114"/>
                          <a:pt x="8906" y="17543"/>
                          <a:pt x="9209" y="16938"/>
                        </a:cubicBezTo>
                        <a:cubicBezTo>
                          <a:pt x="9545" y="16232"/>
                          <a:pt x="9847" y="15493"/>
                          <a:pt x="10049" y="14754"/>
                        </a:cubicBezTo>
                        <a:cubicBezTo>
                          <a:pt x="10284" y="13947"/>
                          <a:pt x="10452" y="13140"/>
                          <a:pt x="10553" y="12334"/>
                        </a:cubicBezTo>
                        <a:cubicBezTo>
                          <a:pt x="10654" y="11494"/>
                          <a:pt x="10721" y="10620"/>
                          <a:pt x="10755" y="9780"/>
                        </a:cubicBezTo>
                        <a:cubicBezTo>
                          <a:pt x="10755" y="8973"/>
                          <a:pt x="10687" y="8167"/>
                          <a:pt x="10587" y="7360"/>
                        </a:cubicBezTo>
                        <a:cubicBezTo>
                          <a:pt x="10519" y="6722"/>
                          <a:pt x="10385" y="6083"/>
                          <a:pt x="10217" y="5478"/>
                        </a:cubicBezTo>
                        <a:cubicBezTo>
                          <a:pt x="10049" y="4941"/>
                          <a:pt x="9847" y="4437"/>
                          <a:pt x="9578" y="3932"/>
                        </a:cubicBezTo>
                        <a:cubicBezTo>
                          <a:pt x="9410" y="3630"/>
                          <a:pt x="9175" y="3294"/>
                          <a:pt x="8973" y="3025"/>
                        </a:cubicBezTo>
                        <a:cubicBezTo>
                          <a:pt x="8705" y="2622"/>
                          <a:pt x="8436" y="2252"/>
                          <a:pt x="8100" y="1916"/>
                        </a:cubicBezTo>
                        <a:cubicBezTo>
                          <a:pt x="7797" y="1580"/>
                          <a:pt x="7495" y="1278"/>
                          <a:pt x="7159" y="1009"/>
                        </a:cubicBezTo>
                        <a:cubicBezTo>
                          <a:pt x="7058" y="942"/>
                          <a:pt x="6957" y="874"/>
                          <a:pt x="6890" y="807"/>
                        </a:cubicBezTo>
                        <a:cubicBezTo>
                          <a:pt x="6856" y="706"/>
                          <a:pt x="6823" y="639"/>
                          <a:pt x="6755" y="572"/>
                        </a:cubicBezTo>
                        <a:cubicBezTo>
                          <a:pt x="6621" y="471"/>
                          <a:pt x="6487" y="370"/>
                          <a:pt x="6352" y="269"/>
                        </a:cubicBezTo>
                        <a:cubicBezTo>
                          <a:pt x="6184" y="169"/>
                          <a:pt x="6050" y="101"/>
                          <a:pt x="5882" y="68"/>
                        </a:cubicBezTo>
                        <a:cubicBezTo>
                          <a:pt x="5714" y="34"/>
                          <a:pt x="5546" y="1"/>
                          <a:pt x="537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2" name="Google Shape;1192;p56"/>
                  <p:cNvSpPr/>
                  <p:nvPr/>
                </p:nvSpPr>
                <p:spPr>
                  <a:xfrm>
                    <a:off x="3370144" y="3189394"/>
                    <a:ext cx="225509" cy="28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1" h="12603" extrusionOk="0">
                        <a:moveTo>
                          <a:pt x="5579" y="0"/>
                        </a:moveTo>
                        <a:cubicBezTo>
                          <a:pt x="5512" y="0"/>
                          <a:pt x="5478" y="34"/>
                          <a:pt x="5445" y="67"/>
                        </a:cubicBezTo>
                        <a:cubicBezTo>
                          <a:pt x="5377" y="101"/>
                          <a:pt x="5377" y="168"/>
                          <a:pt x="5377" y="202"/>
                        </a:cubicBezTo>
                        <a:cubicBezTo>
                          <a:pt x="5377" y="303"/>
                          <a:pt x="5344" y="437"/>
                          <a:pt x="5310" y="538"/>
                        </a:cubicBezTo>
                        <a:lnTo>
                          <a:pt x="5310" y="471"/>
                        </a:lnTo>
                        <a:cubicBezTo>
                          <a:pt x="5243" y="1008"/>
                          <a:pt x="5075" y="1512"/>
                          <a:pt x="4873" y="1983"/>
                        </a:cubicBezTo>
                        <a:cubicBezTo>
                          <a:pt x="4672" y="2420"/>
                          <a:pt x="4403" y="2857"/>
                          <a:pt x="4067" y="3226"/>
                        </a:cubicBezTo>
                        <a:cubicBezTo>
                          <a:pt x="3832" y="3529"/>
                          <a:pt x="3563" y="3798"/>
                          <a:pt x="3260" y="3999"/>
                        </a:cubicBezTo>
                        <a:cubicBezTo>
                          <a:pt x="2991" y="4201"/>
                          <a:pt x="2689" y="4335"/>
                          <a:pt x="2386" y="4470"/>
                        </a:cubicBezTo>
                        <a:lnTo>
                          <a:pt x="2454" y="4470"/>
                        </a:lnTo>
                        <a:cubicBezTo>
                          <a:pt x="2252" y="4537"/>
                          <a:pt x="2084" y="4604"/>
                          <a:pt x="1882" y="4638"/>
                        </a:cubicBezTo>
                        <a:cubicBezTo>
                          <a:pt x="1849" y="4604"/>
                          <a:pt x="1815" y="4604"/>
                          <a:pt x="1782" y="4604"/>
                        </a:cubicBezTo>
                        <a:cubicBezTo>
                          <a:pt x="1714" y="4604"/>
                          <a:pt x="1681" y="4604"/>
                          <a:pt x="1647" y="4638"/>
                        </a:cubicBezTo>
                        <a:cubicBezTo>
                          <a:pt x="1378" y="4940"/>
                          <a:pt x="1109" y="5243"/>
                          <a:pt x="908" y="5545"/>
                        </a:cubicBezTo>
                        <a:cubicBezTo>
                          <a:pt x="706" y="5848"/>
                          <a:pt x="538" y="6184"/>
                          <a:pt x="404" y="6520"/>
                        </a:cubicBezTo>
                        <a:cubicBezTo>
                          <a:pt x="101" y="7192"/>
                          <a:pt x="0" y="7897"/>
                          <a:pt x="0" y="8603"/>
                        </a:cubicBezTo>
                        <a:cubicBezTo>
                          <a:pt x="0" y="9309"/>
                          <a:pt x="169" y="9947"/>
                          <a:pt x="505" y="10552"/>
                        </a:cubicBezTo>
                        <a:cubicBezTo>
                          <a:pt x="841" y="11157"/>
                          <a:pt x="1311" y="11661"/>
                          <a:pt x="1916" y="11997"/>
                        </a:cubicBezTo>
                        <a:cubicBezTo>
                          <a:pt x="2218" y="12199"/>
                          <a:pt x="2588" y="12333"/>
                          <a:pt x="2958" y="12434"/>
                        </a:cubicBezTo>
                        <a:cubicBezTo>
                          <a:pt x="3327" y="12535"/>
                          <a:pt x="3731" y="12602"/>
                          <a:pt x="4134" y="12602"/>
                        </a:cubicBezTo>
                        <a:lnTo>
                          <a:pt x="4268" y="12602"/>
                        </a:lnTo>
                        <a:cubicBezTo>
                          <a:pt x="4537" y="12602"/>
                          <a:pt x="4840" y="12569"/>
                          <a:pt x="5142" y="12535"/>
                        </a:cubicBezTo>
                        <a:cubicBezTo>
                          <a:pt x="5512" y="12468"/>
                          <a:pt x="5848" y="12401"/>
                          <a:pt x="6218" y="12266"/>
                        </a:cubicBezTo>
                        <a:cubicBezTo>
                          <a:pt x="6957" y="12065"/>
                          <a:pt x="7663" y="11695"/>
                          <a:pt x="8301" y="11258"/>
                        </a:cubicBezTo>
                        <a:cubicBezTo>
                          <a:pt x="8604" y="11023"/>
                          <a:pt x="8872" y="10788"/>
                          <a:pt x="9108" y="10485"/>
                        </a:cubicBezTo>
                        <a:cubicBezTo>
                          <a:pt x="9343" y="10216"/>
                          <a:pt x="9511" y="9914"/>
                          <a:pt x="9679" y="9578"/>
                        </a:cubicBezTo>
                        <a:cubicBezTo>
                          <a:pt x="9847" y="9074"/>
                          <a:pt x="9881" y="8536"/>
                          <a:pt x="9780" y="8032"/>
                        </a:cubicBezTo>
                        <a:cubicBezTo>
                          <a:pt x="9746" y="7864"/>
                          <a:pt x="9713" y="7729"/>
                          <a:pt x="9612" y="7595"/>
                        </a:cubicBezTo>
                        <a:cubicBezTo>
                          <a:pt x="9545" y="7461"/>
                          <a:pt x="9444" y="7326"/>
                          <a:pt x="9343" y="7225"/>
                        </a:cubicBezTo>
                        <a:lnTo>
                          <a:pt x="9074" y="6923"/>
                        </a:lnTo>
                        <a:cubicBezTo>
                          <a:pt x="8940" y="6788"/>
                          <a:pt x="8805" y="6620"/>
                          <a:pt x="8704" y="6486"/>
                        </a:cubicBezTo>
                        <a:cubicBezTo>
                          <a:pt x="8604" y="6352"/>
                          <a:pt x="8536" y="6251"/>
                          <a:pt x="8503" y="6116"/>
                        </a:cubicBezTo>
                        <a:cubicBezTo>
                          <a:pt x="8469" y="5982"/>
                          <a:pt x="8436" y="5814"/>
                          <a:pt x="8402" y="5680"/>
                        </a:cubicBezTo>
                        <a:cubicBezTo>
                          <a:pt x="8402" y="5444"/>
                          <a:pt x="8402" y="5175"/>
                          <a:pt x="8436" y="4940"/>
                        </a:cubicBezTo>
                        <a:cubicBezTo>
                          <a:pt x="8503" y="4604"/>
                          <a:pt x="8604" y="4268"/>
                          <a:pt x="8738" y="3966"/>
                        </a:cubicBezTo>
                        <a:cubicBezTo>
                          <a:pt x="8906" y="3562"/>
                          <a:pt x="9141" y="3193"/>
                          <a:pt x="9444" y="2857"/>
                        </a:cubicBezTo>
                        <a:cubicBezTo>
                          <a:pt x="9477" y="2789"/>
                          <a:pt x="9477" y="2722"/>
                          <a:pt x="9477" y="2689"/>
                        </a:cubicBezTo>
                        <a:cubicBezTo>
                          <a:pt x="9444" y="2621"/>
                          <a:pt x="9410" y="2588"/>
                          <a:pt x="9376" y="2554"/>
                        </a:cubicBezTo>
                        <a:cubicBezTo>
                          <a:pt x="9343" y="2521"/>
                          <a:pt x="9309" y="2521"/>
                          <a:pt x="9276" y="2521"/>
                        </a:cubicBezTo>
                        <a:lnTo>
                          <a:pt x="9208" y="2521"/>
                        </a:lnTo>
                        <a:cubicBezTo>
                          <a:pt x="9175" y="2521"/>
                          <a:pt x="9108" y="2554"/>
                          <a:pt x="9108" y="2621"/>
                        </a:cubicBezTo>
                        <a:cubicBezTo>
                          <a:pt x="8940" y="2789"/>
                          <a:pt x="8805" y="2991"/>
                          <a:pt x="8671" y="3226"/>
                        </a:cubicBezTo>
                        <a:lnTo>
                          <a:pt x="8604" y="3327"/>
                        </a:lnTo>
                        <a:cubicBezTo>
                          <a:pt x="8570" y="3159"/>
                          <a:pt x="8469" y="2991"/>
                          <a:pt x="8368" y="2857"/>
                        </a:cubicBezTo>
                        <a:cubicBezTo>
                          <a:pt x="8133" y="2521"/>
                          <a:pt x="7831" y="2285"/>
                          <a:pt x="7461" y="2084"/>
                        </a:cubicBezTo>
                        <a:cubicBezTo>
                          <a:pt x="7091" y="1882"/>
                          <a:pt x="6722" y="1781"/>
                          <a:pt x="6318" y="1748"/>
                        </a:cubicBezTo>
                        <a:lnTo>
                          <a:pt x="6083" y="1748"/>
                        </a:lnTo>
                        <a:cubicBezTo>
                          <a:pt x="5848" y="1748"/>
                          <a:pt x="5613" y="1781"/>
                          <a:pt x="5377" y="1848"/>
                        </a:cubicBezTo>
                        <a:cubicBezTo>
                          <a:pt x="5613" y="1311"/>
                          <a:pt x="5747" y="773"/>
                          <a:pt x="5814" y="202"/>
                        </a:cubicBezTo>
                        <a:cubicBezTo>
                          <a:pt x="5814" y="168"/>
                          <a:pt x="5781" y="101"/>
                          <a:pt x="5747" y="67"/>
                        </a:cubicBezTo>
                        <a:cubicBezTo>
                          <a:pt x="5713" y="34"/>
                          <a:pt x="5680" y="0"/>
                          <a:pt x="5613" y="0"/>
                        </a:cubicBezTo>
                        <a:close/>
                      </a:path>
                    </a:pathLst>
                  </a:custGeom>
                  <a:solidFill>
                    <a:srgbClr val="D98A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3" name="Google Shape;1193;p56"/>
                  <p:cNvSpPr/>
                  <p:nvPr/>
                </p:nvSpPr>
                <p:spPr>
                  <a:xfrm>
                    <a:off x="3817283" y="3080486"/>
                    <a:ext cx="103569" cy="1357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8" h="5949" extrusionOk="0">
                        <a:moveTo>
                          <a:pt x="3092" y="0"/>
                        </a:moveTo>
                        <a:cubicBezTo>
                          <a:pt x="2723" y="34"/>
                          <a:pt x="2353" y="202"/>
                          <a:pt x="2084" y="471"/>
                        </a:cubicBezTo>
                        <a:cubicBezTo>
                          <a:pt x="2017" y="504"/>
                          <a:pt x="1983" y="538"/>
                          <a:pt x="1950" y="571"/>
                        </a:cubicBezTo>
                        <a:lnTo>
                          <a:pt x="1748" y="907"/>
                        </a:lnTo>
                        <a:cubicBezTo>
                          <a:pt x="1513" y="1277"/>
                          <a:pt x="1278" y="1647"/>
                          <a:pt x="1076" y="2050"/>
                        </a:cubicBezTo>
                        <a:cubicBezTo>
                          <a:pt x="874" y="2353"/>
                          <a:pt x="706" y="2689"/>
                          <a:pt x="572" y="3025"/>
                        </a:cubicBezTo>
                        <a:cubicBezTo>
                          <a:pt x="404" y="3361"/>
                          <a:pt x="303" y="3697"/>
                          <a:pt x="202" y="4033"/>
                        </a:cubicBezTo>
                        <a:cubicBezTo>
                          <a:pt x="68" y="4571"/>
                          <a:pt x="1" y="5276"/>
                          <a:pt x="505" y="5646"/>
                        </a:cubicBezTo>
                        <a:cubicBezTo>
                          <a:pt x="606" y="5747"/>
                          <a:pt x="774" y="5848"/>
                          <a:pt x="908" y="5881"/>
                        </a:cubicBezTo>
                        <a:cubicBezTo>
                          <a:pt x="1042" y="5915"/>
                          <a:pt x="1177" y="5948"/>
                          <a:pt x="1345" y="5948"/>
                        </a:cubicBezTo>
                        <a:lnTo>
                          <a:pt x="1446" y="5948"/>
                        </a:lnTo>
                        <a:cubicBezTo>
                          <a:pt x="1849" y="5915"/>
                          <a:pt x="2185" y="5780"/>
                          <a:pt x="2487" y="5545"/>
                        </a:cubicBezTo>
                        <a:cubicBezTo>
                          <a:pt x="2790" y="5310"/>
                          <a:pt x="3059" y="5075"/>
                          <a:pt x="3294" y="4806"/>
                        </a:cubicBezTo>
                        <a:cubicBezTo>
                          <a:pt x="3529" y="4503"/>
                          <a:pt x="3731" y="4201"/>
                          <a:pt x="3933" y="3898"/>
                        </a:cubicBezTo>
                        <a:cubicBezTo>
                          <a:pt x="4101" y="3630"/>
                          <a:pt x="4235" y="3327"/>
                          <a:pt x="4369" y="3025"/>
                        </a:cubicBezTo>
                        <a:cubicBezTo>
                          <a:pt x="4470" y="2722"/>
                          <a:pt x="4537" y="2420"/>
                          <a:pt x="4537" y="2117"/>
                        </a:cubicBezTo>
                        <a:cubicBezTo>
                          <a:pt x="4537" y="1781"/>
                          <a:pt x="4504" y="1445"/>
                          <a:pt x="4403" y="1143"/>
                        </a:cubicBezTo>
                        <a:cubicBezTo>
                          <a:pt x="4302" y="840"/>
                          <a:pt x="4134" y="538"/>
                          <a:pt x="3899" y="336"/>
                        </a:cubicBezTo>
                        <a:cubicBezTo>
                          <a:pt x="3697" y="135"/>
                          <a:pt x="3395" y="0"/>
                          <a:pt x="3126" y="0"/>
                        </a:cubicBezTo>
                        <a:close/>
                      </a:path>
                    </a:pathLst>
                  </a:custGeom>
                  <a:solidFill>
                    <a:srgbClr val="D98A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4" name="Google Shape;1194;p56"/>
                  <p:cNvSpPr/>
                  <p:nvPr/>
                </p:nvSpPr>
                <p:spPr>
                  <a:xfrm>
                    <a:off x="3367086" y="2727672"/>
                    <a:ext cx="567573" cy="583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69" h="25575" extrusionOk="0">
                        <a:moveTo>
                          <a:pt x="12804" y="1"/>
                        </a:moveTo>
                        <a:lnTo>
                          <a:pt x="12770" y="34"/>
                        </a:lnTo>
                        <a:cubicBezTo>
                          <a:pt x="12501" y="34"/>
                          <a:pt x="12266" y="34"/>
                          <a:pt x="12031" y="68"/>
                        </a:cubicBezTo>
                        <a:cubicBezTo>
                          <a:pt x="11560" y="101"/>
                          <a:pt x="11056" y="202"/>
                          <a:pt x="10586" y="337"/>
                        </a:cubicBezTo>
                        <a:cubicBezTo>
                          <a:pt x="10115" y="471"/>
                          <a:pt x="9645" y="639"/>
                          <a:pt x="9174" y="874"/>
                        </a:cubicBezTo>
                        <a:cubicBezTo>
                          <a:pt x="8200" y="1378"/>
                          <a:pt x="7326" y="2084"/>
                          <a:pt x="6654" y="2924"/>
                        </a:cubicBezTo>
                        <a:cubicBezTo>
                          <a:pt x="5444" y="4537"/>
                          <a:pt x="4974" y="6520"/>
                          <a:pt x="4537" y="8436"/>
                        </a:cubicBezTo>
                        <a:lnTo>
                          <a:pt x="4503" y="8570"/>
                        </a:lnTo>
                        <a:lnTo>
                          <a:pt x="4436" y="8503"/>
                        </a:lnTo>
                        <a:cubicBezTo>
                          <a:pt x="4335" y="8402"/>
                          <a:pt x="4201" y="8301"/>
                          <a:pt x="4066" y="8234"/>
                        </a:cubicBezTo>
                        <a:cubicBezTo>
                          <a:pt x="3831" y="8099"/>
                          <a:pt x="3596" y="7999"/>
                          <a:pt x="3361" y="7931"/>
                        </a:cubicBezTo>
                        <a:cubicBezTo>
                          <a:pt x="3125" y="7831"/>
                          <a:pt x="2890" y="7797"/>
                          <a:pt x="2655" y="7797"/>
                        </a:cubicBezTo>
                        <a:cubicBezTo>
                          <a:pt x="2453" y="7797"/>
                          <a:pt x="2285" y="7831"/>
                          <a:pt x="2117" y="7864"/>
                        </a:cubicBezTo>
                        <a:cubicBezTo>
                          <a:pt x="1714" y="7999"/>
                          <a:pt x="1378" y="8200"/>
                          <a:pt x="1109" y="8469"/>
                        </a:cubicBezTo>
                        <a:cubicBezTo>
                          <a:pt x="807" y="8772"/>
                          <a:pt x="571" y="9141"/>
                          <a:pt x="437" y="9511"/>
                        </a:cubicBezTo>
                        <a:cubicBezTo>
                          <a:pt x="202" y="9981"/>
                          <a:pt x="101" y="10485"/>
                          <a:pt x="67" y="10990"/>
                        </a:cubicBezTo>
                        <a:cubicBezTo>
                          <a:pt x="0" y="11494"/>
                          <a:pt x="67" y="11998"/>
                          <a:pt x="202" y="12468"/>
                        </a:cubicBezTo>
                        <a:cubicBezTo>
                          <a:pt x="336" y="12905"/>
                          <a:pt x="571" y="13308"/>
                          <a:pt x="941" y="13644"/>
                        </a:cubicBezTo>
                        <a:cubicBezTo>
                          <a:pt x="1109" y="13812"/>
                          <a:pt x="1344" y="13913"/>
                          <a:pt x="1580" y="14014"/>
                        </a:cubicBezTo>
                        <a:cubicBezTo>
                          <a:pt x="1714" y="14048"/>
                          <a:pt x="1848" y="14081"/>
                          <a:pt x="2016" y="14115"/>
                        </a:cubicBezTo>
                        <a:cubicBezTo>
                          <a:pt x="1714" y="15022"/>
                          <a:pt x="1580" y="15963"/>
                          <a:pt x="1613" y="16904"/>
                        </a:cubicBezTo>
                        <a:cubicBezTo>
                          <a:pt x="1680" y="17744"/>
                          <a:pt x="1882" y="18551"/>
                          <a:pt x="2184" y="19290"/>
                        </a:cubicBezTo>
                        <a:cubicBezTo>
                          <a:pt x="2890" y="20802"/>
                          <a:pt x="3966" y="22079"/>
                          <a:pt x="5343" y="23020"/>
                        </a:cubicBezTo>
                        <a:cubicBezTo>
                          <a:pt x="6015" y="23524"/>
                          <a:pt x="6755" y="23928"/>
                          <a:pt x="7528" y="24297"/>
                        </a:cubicBezTo>
                        <a:cubicBezTo>
                          <a:pt x="8267" y="24667"/>
                          <a:pt x="9074" y="24936"/>
                          <a:pt x="9880" y="25171"/>
                        </a:cubicBezTo>
                        <a:cubicBezTo>
                          <a:pt x="10653" y="25406"/>
                          <a:pt x="11460" y="25541"/>
                          <a:pt x="12266" y="25574"/>
                        </a:cubicBezTo>
                        <a:lnTo>
                          <a:pt x="12669" y="25574"/>
                        </a:lnTo>
                        <a:cubicBezTo>
                          <a:pt x="13241" y="25574"/>
                          <a:pt x="13812" y="25507"/>
                          <a:pt x="14350" y="25406"/>
                        </a:cubicBezTo>
                        <a:cubicBezTo>
                          <a:pt x="15022" y="25272"/>
                          <a:pt x="15627" y="25037"/>
                          <a:pt x="16232" y="24734"/>
                        </a:cubicBezTo>
                        <a:cubicBezTo>
                          <a:pt x="16803" y="24432"/>
                          <a:pt x="17341" y="24062"/>
                          <a:pt x="17845" y="23625"/>
                        </a:cubicBezTo>
                        <a:cubicBezTo>
                          <a:pt x="18853" y="22752"/>
                          <a:pt x="19727" y="21676"/>
                          <a:pt x="20399" y="20500"/>
                        </a:cubicBezTo>
                        <a:cubicBezTo>
                          <a:pt x="21172" y="19257"/>
                          <a:pt x="21777" y="17912"/>
                          <a:pt x="22314" y="16535"/>
                        </a:cubicBezTo>
                        <a:cubicBezTo>
                          <a:pt x="22751" y="15392"/>
                          <a:pt x="23188" y="14115"/>
                          <a:pt x="23726" y="12435"/>
                        </a:cubicBezTo>
                        <a:cubicBezTo>
                          <a:pt x="23860" y="11931"/>
                          <a:pt x="24028" y="11460"/>
                          <a:pt x="24163" y="10956"/>
                        </a:cubicBezTo>
                        <a:cubicBezTo>
                          <a:pt x="24398" y="10217"/>
                          <a:pt x="24599" y="9444"/>
                          <a:pt x="24868" y="8704"/>
                        </a:cubicBezTo>
                        <a:cubicBezTo>
                          <a:pt x="24868" y="8637"/>
                          <a:pt x="24868" y="8536"/>
                          <a:pt x="24868" y="8469"/>
                        </a:cubicBezTo>
                        <a:cubicBezTo>
                          <a:pt x="24801" y="7999"/>
                          <a:pt x="24633" y="7528"/>
                          <a:pt x="24398" y="7091"/>
                        </a:cubicBezTo>
                        <a:cubicBezTo>
                          <a:pt x="24196" y="6722"/>
                          <a:pt x="23995" y="6352"/>
                          <a:pt x="23726" y="6016"/>
                        </a:cubicBezTo>
                        <a:cubicBezTo>
                          <a:pt x="23188" y="5277"/>
                          <a:pt x="22550" y="4605"/>
                          <a:pt x="21844" y="4033"/>
                        </a:cubicBezTo>
                        <a:cubicBezTo>
                          <a:pt x="20500" y="2857"/>
                          <a:pt x="18954" y="1849"/>
                          <a:pt x="17307" y="1110"/>
                        </a:cubicBezTo>
                        <a:cubicBezTo>
                          <a:pt x="16736" y="841"/>
                          <a:pt x="16131" y="605"/>
                          <a:pt x="15526" y="437"/>
                        </a:cubicBezTo>
                        <a:cubicBezTo>
                          <a:pt x="15392" y="370"/>
                          <a:pt x="15223" y="337"/>
                          <a:pt x="15055" y="303"/>
                        </a:cubicBezTo>
                        <a:cubicBezTo>
                          <a:pt x="14316" y="101"/>
                          <a:pt x="13543" y="1"/>
                          <a:pt x="12804" y="1"/>
                        </a:cubicBezTo>
                        <a:close/>
                      </a:path>
                    </a:pathLst>
                  </a:custGeom>
                  <a:solidFill>
                    <a:srgbClr val="D98A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5" name="Google Shape;1195;p56"/>
                  <p:cNvSpPr/>
                  <p:nvPr/>
                </p:nvSpPr>
                <p:spPr>
                  <a:xfrm>
                    <a:off x="3370144" y="2576588"/>
                    <a:ext cx="693370" cy="5077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81" h="22248" extrusionOk="0">
                        <a:moveTo>
                          <a:pt x="17005" y="0"/>
                        </a:moveTo>
                        <a:cubicBezTo>
                          <a:pt x="16770" y="0"/>
                          <a:pt x="16568" y="0"/>
                          <a:pt x="16366" y="34"/>
                        </a:cubicBezTo>
                        <a:cubicBezTo>
                          <a:pt x="16131" y="67"/>
                          <a:pt x="15896" y="101"/>
                          <a:pt x="15694" y="168"/>
                        </a:cubicBezTo>
                        <a:cubicBezTo>
                          <a:pt x="15459" y="269"/>
                          <a:pt x="15224" y="370"/>
                          <a:pt x="15022" y="471"/>
                        </a:cubicBezTo>
                        <a:cubicBezTo>
                          <a:pt x="14686" y="672"/>
                          <a:pt x="14384" y="874"/>
                          <a:pt x="14081" y="1076"/>
                        </a:cubicBezTo>
                        <a:cubicBezTo>
                          <a:pt x="13812" y="1311"/>
                          <a:pt x="13510" y="1512"/>
                          <a:pt x="13174" y="1714"/>
                        </a:cubicBezTo>
                        <a:cubicBezTo>
                          <a:pt x="13006" y="1781"/>
                          <a:pt x="12838" y="1849"/>
                          <a:pt x="12670" y="1916"/>
                        </a:cubicBezTo>
                        <a:lnTo>
                          <a:pt x="12502" y="1916"/>
                        </a:lnTo>
                        <a:cubicBezTo>
                          <a:pt x="12401" y="1882"/>
                          <a:pt x="12300" y="1882"/>
                          <a:pt x="12199" y="1849"/>
                        </a:cubicBezTo>
                        <a:lnTo>
                          <a:pt x="12031" y="1781"/>
                        </a:lnTo>
                        <a:cubicBezTo>
                          <a:pt x="11830" y="1714"/>
                          <a:pt x="11662" y="1647"/>
                          <a:pt x="11460" y="1613"/>
                        </a:cubicBezTo>
                        <a:lnTo>
                          <a:pt x="11292" y="1613"/>
                        </a:lnTo>
                        <a:cubicBezTo>
                          <a:pt x="11191" y="1613"/>
                          <a:pt x="11124" y="1613"/>
                          <a:pt x="11023" y="1647"/>
                        </a:cubicBezTo>
                        <a:lnTo>
                          <a:pt x="10889" y="1680"/>
                        </a:lnTo>
                        <a:cubicBezTo>
                          <a:pt x="10788" y="1512"/>
                          <a:pt x="10721" y="1344"/>
                          <a:pt x="10620" y="1210"/>
                        </a:cubicBezTo>
                        <a:cubicBezTo>
                          <a:pt x="10418" y="941"/>
                          <a:pt x="10183" y="706"/>
                          <a:pt x="9914" y="538"/>
                        </a:cubicBezTo>
                        <a:cubicBezTo>
                          <a:pt x="9422" y="261"/>
                          <a:pt x="8873" y="97"/>
                          <a:pt x="8346" y="97"/>
                        </a:cubicBezTo>
                        <a:cubicBezTo>
                          <a:pt x="8297" y="97"/>
                          <a:pt x="8249" y="98"/>
                          <a:pt x="8200" y="101"/>
                        </a:cubicBezTo>
                        <a:lnTo>
                          <a:pt x="8133" y="101"/>
                        </a:lnTo>
                        <a:cubicBezTo>
                          <a:pt x="7461" y="101"/>
                          <a:pt x="6822" y="269"/>
                          <a:pt x="6251" y="572"/>
                        </a:cubicBezTo>
                        <a:cubicBezTo>
                          <a:pt x="5949" y="740"/>
                          <a:pt x="5680" y="941"/>
                          <a:pt x="5445" y="1143"/>
                        </a:cubicBezTo>
                        <a:cubicBezTo>
                          <a:pt x="5209" y="1378"/>
                          <a:pt x="5008" y="1613"/>
                          <a:pt x="4840" y="1882"/>
                        </a:cubicBezTo>
                        <a:cubicBezTo>
                          <a:pt x="4604" y="2252"/>
                          <a:pt x="4470" y="2655"/>
                          <a:pt x="4403" y="3092"/>
                        </a:cubicBezTo>
                        <a:cubicBezTo>
                          <a:pt x="4369" y="3092"/>
                          <a:pt x="4302" y="3058"/>
                          <a:pt x="4235" y="3058"/>
                        </a:cubicBezTo>
                        <a:cubicBezTo>
                          <a:pt x="4145" y="3058"/>
                          <a:pt x="4041" y="3043"/>
                          <a:pt x="3941" y="3043"/>
                        </a:cubicBezTo>
                        <a:cubicBezTo>
                          <a:pt x="3891" y="3043"/>
                          <a:pt x="3843" y="3047"/>
                          <a:pt x="3798" y="3058"/>
                        </a:cubicBezTo>
                        <a:lnTo>
                          <a:pt x="3630" y="3058"/>
                        </a:lnTo>
                        <a:cubicBezTo>
                          <a:pt x="3193" y="3058"/>
                          <a:pt x="2756" y="3193"/>
                          <a:pt x="2386" y="3394"/>
                        </a:cubicBezTo>
                        <a:cubicBezTo>
                          <a:pt x="2017" y="3562"/>
                          <a:pt x="1714" y="3898"/>
                          <a:pt x="1546" y="4268"/>
                        </a:cubicBezTo>
                        <a:cubicBezTo>
                          <a:pt x="1446" y="4436"/>
                          <a:pt x="1412" y="4671"/>
                          <a:pt x="1378" y="4873"/>
                        </a:cubicBezTo>
                        <a:cubicBezTo>
                          <a:pt x="1378" y="5075"/>
                          <a:pt x="1378" y="5310"/>
                          <a:pt x="1446" y="5512"/>
                        </a:cubicBezTo>
                        <a:lnTo>
                          <a:pt x="1244" y="5612"/>
                        </a:lnTo>
                        <a:cubicBezTo>
                          <a:pt x="1109" y="5713"/>
                          <a:pt x="975" y="5814"/>
                          <a:pt x="841" y="5948"/>
                        </a:cubicBezTo>
                        <a:cubicBezTo>
                          <a:pt x="605" y="6217"/>
                          <a:pt x="404" y="6520"/>
                          <a:pt x="303" y="6856"/>
                        </a:cubicBezTo>
                        <a:cubicBezTo>
                          <a:pt x="68" y="7561"/>
                          <a:pt x="0" y="8334"/>
                          <a:pt x="135" y="9074"/>
                        </a:cubicBezTo>
                        <a:cubicBezTo>
                          <a:pt x="236" y="9813"/>
                          <a:pt x="505" y="10485"/>
                          <a:pt x="874" y="11124"/>
                        </a:cubicBezTo>
                        <a:cubicBezTo>
                          <a:pt x="1109" y="11527"/>
                          <a:pt x="1446" y="11863"/>
                          <a:pt x="1815" y="12165"/>
                        </a:cubicBezTo>
                        <a:cubicBezTo>
                          <a:pt x="2050" y="12333"/>
                          <a:pt x="2286" y="12502"/>
                          <a:pt x="2521" y="12670"/>
                        </a:cubicBezTo>
                        <a:cubicBezTo>
                          <a:pt x="2756" y="12838"/>
                          <a:pt x="2857" y="12905"/>
                          <a:pt x="2991" y="13006"/>
                        </a:cubicBezTo>
                        <a:cubicBezTo>
                          <a:pt x="3227" y="13207"/>
                          <a:pt x="3462" y="13409"/>
                          <a:pt x="3664" y="13611"/>
                        </a:cubicBezTo>
                        <a:lnTo>
                          <a:pt x="3832" y="13812"/>
                        </a:lnTo>
                        <a:cubicBezTo>
                          <a:pt x="3832" y="13846"/>
                          <a:pt x="3865" y="13879"/>
                          <a:pt x="3865" y="13879"/>
                        </a:cubicBezTo>
                        <a:cubicBezTo>
                          <a:pt x="3932" y="14652"/>
                          <a:pt x="4201" y="15694"/>
                          <a:pt x="5041" y="16198"/>
                        </a:cubicBezTo>
                        <a:cubicBezTo>
                          <a:pt x="5277" y="16333"/>
                          <a:pt x="5545" y="16433"/>
                          <a:pt x="5848" y="16433"/>
                        </a:cubicBezTo>
                        <a:lnTo>
                          <a:pt x="6050" y="16433"/>
                        </a:lnTo>
                        <a:cubicBezTo>
                          <a:pt x="6486" y="16333"/>
                          <a:pt x="6890" y="16165"/>
                          <a:pt x="7192" y="15862"/>
                        </a:cubicBezTo>
                        <a:cubicBezTo>
                          <a:pt x="7965" y="15156"/>
                          <a:pt x="8503" y="14215"/>
                          <a:pt x="8772" y="13207"/>
                        </a:cubicBezTo>
                        <a:cubicBezTo>
                          <a:pt x="8973" y="12602"/>
                          <a:pt x="9108" y="11964"/>
                          <a:pt x="9208" y="11325"/>
                        </a:cubicBezTo>
                        <a:cubicBezTo>
                          <a:pt x="9276" y="11460"/>
                          <a:pt x="9376" y="11594"/>
                          <a:pt x="9477" y="11729"/>
                        </a:cubicBezTo>
                        <a:cubicBezTo>
                          <a:pt x="9914" y="12165"/>
                          <a:pt x="10485" y="12468"/>
                          <a:pt x="11090" y="12602"/>
                        </a:cubicBezTo>
                        <a:cubicBezTo>
                          <a:pt x="11326" y="12636"/>
                          <a:pt x="11594" y="12670"/>
                          <a:pt x="11830" y="12670"/>
                        </a:cubicBezTo>
                        <a:cubicBezTo>
                          <a:pt x="12199" y="12670"/>
                          <a:pt x="12569" y="12602"/>
                          <a:pt x="12939" y="12468"/>
                        </a:cubicBezTo>
                        <a:cubicBezTo>
                          <a:pt x="13544" y="12300"/>
                          <a:pt x="14048" y="11897"/>
                          <a:pt x="14417" y="11393"/>
                        </a:cubicBezTo>
                        <a:cubicBezTo>
                          <a:pt x="14619" y="11090"/>
                          <a:pt x="14753" y="10788"/>
                          <a:pt x="14854" y="10485"/>
                        </a:cubicBezTo>
                        <a:cubicBezTo>
                          <a:pt x="15022" y="10620"/>
                          <a:pt x="15258" y="10720"/>
                          <a:pt x="15459" y="10788"/>
                        </a:cubicBezTo>
                        <a:cubicBezTo>
                          <a:pt x="15762" y="10922"/>
                          <a:pt x="16064" y="10989"/>
                          <a:pt x="16400" y="11023"/>
                        </a:cubicBezTo>
                        <a:lnTo>
                          <a:pt x="16602" y="11023"/>
                        </a:lnTo>
                        <a:cubicBezTo>
                          <a:pt x="16837" y="11023"/>
                          <a:pt x="17106" y="10989"/>
                          <a:pt x="17341" y="10922"/>
                        </a:cubicBezTo>
                        <a:cubicBezTo>
                          <a:pt x="17475" y="10888"/>
                          <a:pt x="17610" y="10855"/>
                          <a:pt x="17711" y="10788"/>
                        </a:cubicBezTo>
                        <a:lnTo>
                          <a:pt x="17711" y="10788"/>
                        </a:lnTo>
                        <a:cubicBezTo>
                          <a:pt x="17677" y="11460"/>
                          <a:pt x="17744" y="12132"/>
                          <a:pt x="17980" y="12804"/>
                        </a:cubicBezTo>
                        <a:cubicBezTo>
                          <a:pt x="18181" y="13543"/>
                          <a:pt x="18618" y="14215"/>
                          <a:pt x="19189" y="14753"/>
                        </a:cubicBezTo>
                        <a:cubicBezTo>
                          <a:pt x="19425" y="14988"/>
                          <a:pt x="19693" y="15190"/>
                          <a:pt x="20030" y="15324"/>
                        </a:cubicBezTo>
                        <a:cubicBezTo>
                          <a:pt x="20298" y="15459"/>
                          <a:pt x="20601" y="15492"/>
                          <a:pt x="20937" y="15492"/>
                        </a:cubicBezTo>
                        <a:lnTo>
                          <a:pt x="21004" y="15492"/>
                        </a:lnTo>
                        <a:cubicBezTo>
                          <a:pt x="21374" y="15492"/>
                          <a:pt x="21777" y="15358"/>
                          <a:pt x="22113" y="15190"/>
                        </a:cubicBezTo>
                        <a:cubicBezTo>
                          <a:pt x="22248" y="15089"/>
                          <a:pt x="22348" y="15022"/>
                          <a:pt x="22483" y="14921"/>
                        </a:cubicBezTo>
                        <a:lnTo>
                          <a:pt x="22483" y="14921"/>
                        </a:lnTo>
                        <a:cubicBezTo>
                          <a:pt x="22449" y="15022"/>
                          <a:pt x="22449" y="15123"/>
                          <a:pt x="22416" y="15224"/>
                        </a:cubicBezTo>
                        <a:cubicBezTo>
                          <a:pt x="22348" y="15660"/>
                          <a:pt x="22348" y="16097"/>
                          <a:pt x="22416" y="16501"/>
                        </a:cubicBezTo>
                        <a:cubicBezTo>
                          <a:pt x="22483" y="16904"/>
                          <a:pt x="22684" y="17274"/>
                          <a:pt x="22987" y="17576"/>
                        </a:cubicBezTo>
                        <a:cubicBezTo>
                          <a:pt x="23155" y="17710"/>
                          <a:pt x="23390" y="17845"/>
                          <a:pt x="23625" y="17878"/>
                        </a:cubicBezTo>
                        <a:cubicBezTo>
                          <a:pt x="23390" y="18282"/>
                          <a:pt x="23188" y="18719"/>
                          <a:pt x="23020" y="19155"/>
                        </a:cubicBezTo>
                        <a:cubicBezTo>
                          <a:pt x="22785" y="19727"/>
                          <a:pt x="22651" y="20365"/>
                          <a:pt x="22617" y="21004"/>
                        </a:cubicBezTo>
                        <a:cubicBezTo>
                          <a:pt x="22617" y="21273"/>
                          <a:pt x="22684" y="21541"/>
                          <a:pt x="22819" y="21777"/>
                        </a:cubicBezTo>
                        <a:cubicBezTo>
                          <a:pt x="22886" y="21878"/>
                          <a:pt x="22953" y="21945"/>
                          <a:pt x="23054" y="22012"/>
                        </a:cubicBezTo>
                        <a:cubicBezTo>
                          <a:pt x="23155" y="22113"/>
                          <a:pt x="23323" y="22180"/>
                          <a:pt x="23457" y="22214"/>
                        </a:cubicBezTo>
                        <a:cubicBezTo>
                          <a:pt x="23592" y="22247"/>
                          <a:pt x="23693" y="22247"/>
                          <a:pt x="23827" y="22247"/>
                        </a:cubicBezTo>
                        <a:lnTo>
                          <a:pt x="23928" y="22247"/>
                        </a:lnTo>
                        <a:cubicBezTo>
                          <a:pt x="24096" y="22247"/>
                          <a:pt x="24297" y="22214"/>
                          <a:pt x="24499" y="22146"/>
                        </a:cubicBezTo>
                        <a:cubicBezTo>
                          <a:pt x="24835" y="22046"/>
                          <a:pt x="25104" y="21844"/>
                          <a:pt x="25339" y="21575"/>
                        </a:cubicBezTo>
                        <a:cubicBezTo>
                          <a:pt x="25608" y="21239"/>
                          <a:pt x="25810" y="20836"/>
                          <a:pt x="25944" y="20432"/>
                        </a:cubicBezTo>
                        <a:cubicBezTo>
                          <a:pt x="26045" y="20164"/>
                          <a:pt x="26112" y="19895"/>
                          <a:pt x="26213" y="19626"/>
                        </a:cubicBezTo>
                        <a:cubicBezTo>
                          <a:pt x="26247" y="19525"/>
                          <a:pt x="26280" y="19391"/>
                          <a:pt x="26314" y="19290"/>
                        </a:cubicBezTo>
                        <a:lnTo>
                          <a:pt x="26314" y="19256"/>
                        </a:lnTo>
                        <a:lnTo>
                          <a:pt x="26314" y="19223"/>
                        </a:lnTo>
                        <a:cubicBezTo>
                          <a:pt x="26381" y="18987"/>
                          <a:pt x="26448" y="18786"/>
                          <a:pt x="26549" y="18584"/>
                        </a:cubicBezTo>
                        <a:cubicBezTo>
                          <a:pt x="26683" y="18416"/>
                          <a:pt x="26852" y="18248"/>
                          <a:pt x="27020" y="18114"/>
                        </a:cubicBezTo>
                        <a:cubicBezTo>
                          <a:pt x="27221" y="17946"/>
                          <a:pt x="27389" y="17811"/>
                          <a:pt x="27557" y="17677"/>
                        </a:cubicBezTo>
                        <a:lnTo>
                          <a:pt x="27994" y="17307"/>
                        </a:lnTo>
                        <a:cubicBezTo>
                          <a:pt x="28364" y="17038"/>
                          <a:pt x="28666" y="16702"/>
                          <a:pt x="28935" y="16333"/>
                        </a:cubicBezTo>
                        <a:cubicBezTo>
                          <a:pt x="29137" y="15963"/>
                          <a:pt x="29271" y="15560"/>
                          <a:pt x="29204" y="15123"/>
                        </a:cubicBezTo>
                        <a:cubicBezTo>
                          <a:pt x="29137" y="14652"/>
                          <a:pt x="28935" y="14182"/>
                          <a:pt x="28633" y="13812"/>
                        </a:cubicBezTo>
                        <a:cubicBezTo>
                          <a:pt x="29002" y="13543"/>
                          <a:pt x="29338" y="13207"/>
                          <a:pt x="29607" y="12838"/>
                        </a:cubicBezTo>
                        <a:cubicBezTo>
                          <a:pt x="29943" y="12401"/>
                          <a:pt x="30145" y="11897"/>
                          <a:pt x="30279" y="11359"/>
                        </a:cubicBezTo>
                        <a:cubicBezTo>
                          <a:pt x="30380" y="10888"/>
                          <a:pt x="30279" y="10384"/>
                          <a:pt x="29977" y="10015"/>
                        </a:cubicBezTo>
                        <a:cubicBezTo>
                          <a:pt x="29674" y="9611"/>
                          <a:pt x="29204" y="9376"/>
                          <a:pt x="28733" y="9309"/>
                        </a:cubicBezTo>
                        <a:cubicBezTo>
                          <a:pt x="28767" y="9175"/>
                          <a:pt x="28767" y="9040"/>
                          <a:pt x="28801" y="8872"/>
                        </a:cubicBezTo>
                        <a:cubicBezTo>
                          <a:pt x="28801" y="8771"/>
                          <a:pt x="28801" y="8670"/>
                          <a:pt x="28801" y="8570"/>
                        </a:cubicBezTo>
                        <a:cubicBezTo>
                          <a:pt x="28801" y="8435"/>
                          <a:pt x="28767" y="8334"/>
                          <a:pt x="28733" y="8200"/>
                        </a:cubicBezTo>
                        <a:cubicBezTo>
                          <a:pt x="28633" y="7864"/>
                          <a:pt x="28431" y="7561"/>
                          <a:pt x="28129" y="7360"/>
                        </a:cubicBezTo>
                        <a:cubicBezTo>
                          <a:pt x="27826" y="7125"/>
                          <a:pt x="27490" y="6957"/>
                          <a:pt x="27154" y="6856"/>
                        </a:cubicBezTo>
                        <a:lnTo>
                          <a:pt x="27120" y="6856"/>
                        </a:lnTo>
                        <a:cubicBezTo>
                          <a:pt x="26751" y="6721"/>
                          <a:pt x="26448" y="6553"/>
                          <a:pt x="26146" y="6385"/>
                        </a:cubicBezTo>
                        <a:cubicBezTo>
                          <a:pt x="25978" y="6251"/>
                          <a:pt x="25810" y="6116"/>
                          <a:pt x="25675" y="5982"/>
                        </a:cubicBezTo>
                        <a:cubicBezTo>
                          <a:pt x="25574" y="5848"/>
                          <a:pt x="25440" y="5680"/>
                          <a:pt x="25339" y="5545"/>
                        </a:cubicBezTo>
                        <a:cubicBezTo>
                          <a:pt x="25037" y="5142"/>
                          <a:pt x="24667" y="4772"/>
                          <a:pt x="24264" y="4470"/>
                        </a:cubicBezTo>
                        <a:cubicBezTo>
                          <a:pt x="23995" y="4302"/>
                          <a:pt x="23693" y="4235"/>
                          <a:pt x="23390" y="4235"/>
                        </a:cubicBezTo>
                        <a:lnTo>
                          <a:pt x="23256" y="4235"/>
                        </a:lnTo>
                        <a:cubicBezTo>
                          <a:pt x="22920" y="4268"/>
                          <a:pt x="22550" y="4403"/>
                          <a:pt x="22281" y="4604"/>
                        </a:cubicBezTo>
                        <a:cubicBezTo>
                          <a:pt x="22281" y="4335"/>
                          <a:pt x="22248" y="4100"/>
                          <a:pt x="22180" y="3865"/>
                        </a:cubicBezTo>
                        <a:cubicBezTo>
                          <a:pt x="22113" y="3428"/>
                          <a:pt x="21945" y="3025"/>
                          <a:pt x="21743" y="2655"/>
                        </a:cubicBezTo>
                        <a:cubicBezTo>
                          <a:pt x="21307" y="1949"/>
                          <a:pt x="20702" y="1344"/>
                          <a:pt x="19996" y="908"/>
                        </a:cubicBezTo>
                        <a:cubicBezTo>
                          <a:pt x="19257" y="471"/>
                          <a:pt x="18450" y="202"/>
                          <a:pt x="17610" y="101"/>
                        </a:cubicBezTo>
                        <a:cubicBezTo>
                          <a:pt x="17375" y="101"/>
                          <a:pt x="17173" y="67"/>
                          <a:pt x="16971" y="67"/>
                        </a:cubicBezTo>
                        <a:lnTo>
                          <a:pt x="1700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6" name="Google Shape;1196;p56"/>
                  <p:cNvSpPr/>
                  <p:nvPr/>
                </p:nvSpPr>
                <p:spPr>
                  <a:xfrm>
                    <a:off x="3676171" y="3016240"/>
                    <a:ext cx="82093" cy="154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7" h="6761" extrusionOk="0">
                        <a:moveTo>
                          <a:pt x="3210" y="1"/>
                        </a:moveTo>
                        <a:cubicBezTo>
                          <a:pt x="3193" y="1"/>
                          <a:pt x="3176" y="9"/>
                          <a:pt x="3159" y="26"/>
                        </a:cubicBezTo>
                        <a:cubicBezTo>
                          <a:pt x="3058" y="26"/>
                          <a:pt x="3025" y="93"/>
                          <a:pt x="2991" y="160"/>
                        </a:cubicBezTo>
                        <a:cubicBezTo>
                          <a:pt x="2319" y="1168"/>
                          <a:pt x="1714" y="2244"/>
                          <a:pt x="1244" y="3353"/>
                        </a:cubicBezTo>
                        <a:cubicBezTo>
                          <a:pt x="1176" y="3420"/>
                          <a:pt x="1210" y="3554"/>
                          <a:pt x="1244" y="3622"/>
                        </a:cubicBezTo>
                        <a:cubicBezTo>
                          <a:pt x="1299" y="3705"/>
                          <a:pt x="1377" y="3765"/>
                          <a:pt x="1478" y="3765"/>
                        </a:cubicBezTo>
                        <a:cubicBezTo>
                          <a:pt x="1499" y="3765"/>
                          <a:pt x="1522" y="3762"/>
                          <a:pt x="1546" y="3756"/>
                        </a:cubicBezTo>
                        <a:lnTo>
                          <a:pt x="1680" y="3756"/>
                        </a:lnTo>
                        <a:cubicBezTo>
                          <a:pt x="1815" y="3790"/>
                          <a:pt x="1916" y="3790"/>
                          <a:pt x="2050" y="3823"/>
                        </a:cubicBezTo>
                        <a:cubicBezTo>
                          <a:pt x="2151" y="3857"/>
                          <a:pt x="2218" y="3891"/>
                          <a:pt x="2319" y="3958"/>
                        </a:cubicBezTo>
                        <a:cubicBezTo>
                          <a:pt x="2386" y="3991"/>
                          <a:pt x="2453" y="4059"/>
                          <a:pt x="2521" y="4126"/>
                        </a:cubicBezTo>
                        <a:cubicBezTo>
                          <a:pt x="2554" y="4193"/>
                          <a:pt x="2621" y="4260"/>
                          <a:pt x="2655" y="4327"/>
                        </a:cubicBezTo>
                        <a:cubicBezTo>
                          <a:pt x="2722" y="4428"/>
                          <a:pt x="2756" y="4529"/>
                          <a:pt x="2789" y="4630"/>
                        </a:cubicBezTo>
                        <a:cubicBezTo>
                          <a:pt x="2789" y="4764"/>
                          <a:pt x="2789" y="4865"/>
                          <a:pt x="2789" y="4966"/>
                        </a:cubicBezTo>
                        <a:cubicBezTo>
                          <a:pt x="2789" y="5100"/>
                          <a:pt x="2756" y="5235"/>
                          <a:pt x="2722" y="5336"/>
                        </a:cubicBezTo>
                        <a:cubicBezTo>
                          <a:pt x="2689" y="5436"/>
                          <a:pt x="2655" y="5537"/>
                          <a:pt x="2588" y="5638"/>
                        </a:cubicBezTo>
                        <a:cubicBezTo>
                          <a:pt x="2554" y="5705"/>
                          <a:pt x="2487" y="5772"/>
                          <a:pt x="2420" y="5840"/>
                        </a:cubicBezTo>
                        <a:cubicBezTo>
                          <a:pt x="2353" y="5907"/>
                          <a:pt x="2252" y="5974"/>
                          <a:pt x="2185" y="6008"/>
                        </a:cubicBezTo>
                        <a:cubicBezTo>
                          <a:pt x="2084" y="6041"/>
                          <a:pt x="2017" y="6075"/>
                          <a:pt x="1916" y="6108"/>
                        </a:cubicBezTo>
                        <a:cubicBezTo>
                          <a:pt x="1781" y="6142"/>
                          <a:pt x="1680" y="6142"/>
                          <a:pt x="1546" y="6142"/>
                        </a:cubicBezTo>
                        <a:cubicBezTo>
                          <a:pt x="1445" y="6142"/>
                          <a:pt x="1378" y="6108"/>
                          <a:pt x="1277" y="6108"/>
                        </a:cubicBezTo>
                        <a:cubicBezTo>
                          <a:pt x="1176" y="6075"/>
                          <a:pt x="1076" y="6008"/>
                          <a:pt x="1008" y="5974"/>
                        </a:cubicBezTo>
                        <a:cubicBezTo>
                          <a:pt x="840" y="5873"/>
                          <a:pt x="706" y="5739"/>
                          <a:pt x="605" y="5638"/>
                        </a:cubicBezTo>
                        <a:cubicBezTo>
                          <a:pt x="538" y="5571"/>
                          <a:pt x="471" y="5504"/>
                          <a:pt x="403" y="5504"/>
                        </a:cubicBezTo>
                        <a:cubicBezTo>
                          <a:pt x="384" y="5494"/>
                          <a:pt x="361" y="5490"/>
                          <a:pt x="338" y="5490"/>
                        </a:cubicBezTo>
                        <a:cubicBezTo>
                          <a:pt x="283" y="5490"/>
                          <a:pt x="226" y="5513"/>
                          <a:pt x="202" y="5537"/>
                        </a:cubicBezTo>
                        <a:cubicBezTo>
                          <a:pt x="34" y="5638"/>
                          <a:pt x="0" y="5840"/>
                          <a:pt x="101" y="5974"/>
                        </a:cubicBezTo>
                        <a:cubicBezTo>
                          <a:pt x="269" y="6142"/>
                          <a:pt x="403" y="6277"/>
                          <a:pt x="605" y="6411"/>
                        </a:cubicBezTo>
                        <a:cubicBezTo>
                          <a:pt x="672" y="6478"/>
                          <a:pt x="773" y="6545"/>
                          <a:pt x="874" y="6579"/>
                        </a:cubicBezTo>
                        <a:cubicBezTo>
                          <a:pt x="975" y="6646"/>
                          <a:pt x="1109" y="6680"/>
                          <a:pt x="1210" y="6713"/>
                        </a:cubicBezTo>
                        <a:cubicBezTo>
                          <a:pt x="1353" y="6737"/>
                          <a:pt x="1495" y="6761"/>
                          <a:pt x="1638" y="6761"/>
                        </a:cubicBezTo>
                        <a:cubicBezTo>
                          <a:pt x="1697" y="6761"/>
                          <a:pt x="1756" y="6757"/>
                          <a:pt x="1815" y="6747"/>
                        </a:cubicBezTo>
                        <a:cubicBezTo>
                          <a:pt x="1983" y="6747"/>
                          <a:pt x="2151" y="6680"/>
                          <a:pt x="2285" y="6646"/>
                        </a:cubicBezTo>
                        <a:cubicBezTo>
                          <a:pt x="2554" y="6545"/>
                          <a:pt x="2823" y="6377"/>
                          <a:pt x="2991" y="6142"/>
                        </a:cubicBezTo>
                        <a:cubicBezTo>
                          <a:pt x="3327" y="5739"/>
                          <a:pt x="3495" y="5168"/>
                          <a:pt x="3394" y="4630"/>
                        </a:cubicBezTo>
                        <a:cubicBezTo>
                          <a:pt x="3361" y="4361"/>
                          <a:pt x="3260" y="4126"/>
                          <a:pt x="3126" y="3891"/>
                        </a:cubicBezTo>
                        <a:cubicBezTo>
                          <a:pt x="2957" y="3655"/>
                          <a:pt x="2722" y="3454"/>
                          <a:pt x="2453" y="3353"/>
                        </a:cubicBezTo>
                        <a:cubicBezTo>
                          <a:pt x="2319" y="3286"/>
                          <a:pt x="2151" y="3218"/>
                          <a:pt x="1983" y="3218"/>
                        </a:cubicBezTo>
                        <a:cubicBezTo>
                          <a:pt x="2453" y="2244"/>
                          <a:pt x="2991" y="1336"/>
                          <a:pt x="3562" y="429"/>
                        </a:cubicBezTo>
                        <a:cubicBezTo>
                          <a:pt x="3596" y="362"/>
                          <a:pt x="3596" y="295"/>
                          <a:pt x="3562" y="228"/>
                        </a:cubicBezTo>
                        <a:cubicBezTo>
                          <a:pt x="3529" y="127"/>
                          <a:pt x="3462" y="59"/>
                          <a:pt x="3394" y="59"/>
                        </a:cubicBezTo>
                        <a:cubicBezTo>
                          <a:pt x="3361" y="26"/>
                          <a:pt x="3327" y="26"/>
                          <a:pt x="3260" y="26"/>
                        </a:cubicBezTo>
                        <a:cubicBezTo>
                          <a:pt x="3243" y="9"/>
                          <a:pt x="3226" y="1"/>
                          <a:pt x="321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7" name="Google Shape;1197;p56"/>
                  <p:cNvSpPr/>
                  <p:nvPr/>
                </p:nvSpPr>
                <p:spPr>
                  <a:xfrm>
                    <a:off x="3614802" y="3133388"/>
                    <a:ext cx="65227" cy="69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8" h="3043" extrusionOk="0">
                        <a:moveTo>
                          <a:pt x="505" y="1"/>
                        </a:moveTo>
                        <a:lnTo>
                          <a:pt x="538" y="35"/>
                        </a:lnTo>
                        <a:cubicBezTo>
                          <a:pt x="471" y="35"/>
                          <a:pt x="438" y="68"/>
                          <a:pt x="404" y="135"/>
                        </a:cubicBezTo>
                        <a:cubicBezTo>
                          <a:pt x="270" y="371"/>
                          <a:pt x="135" y="606"/>
                          <a:pt x="68" y="908"/>
                        </a:cubicBezTo>
                        <a:cubicBezTo>
                          <a:pt x="1" y="1144"/>
                          <a:pt x="1" y="1379"/>
                          <a:pt x="34" y="1614"/>
                        </a:cubicBezTo>
                        <a:cubicBezTo>
                          <a:pt x="68" y="2051"/>
                          <a:pt x="270" y="2421"/>
                          <a:pt x="572" y="2723"/>
                        </a:cubicBezTo>
                        <a:cubicBezTo>
                          <a:pt x="639" y="2790"/>
                          <a:pt x="740" y="2824"/>
                          <a:pt x="807" y="2891"/>
                        </a:cubicBezTo>
                        <a:cubicBezTo>
                          <a:pt x="908" y="2925"/>
                          <a:pt x="1009" y="2958"/>
                          <a:pt x="1110" y="2992"/>
                        </a:cubicBezTo>
                        <a:cubicBezTo>
                          <a:pt x="1194" y="3025"/>
                          <a:pt x="1286" y="3042"/>
                          <a:pt x="1383" y="3042"/>
                        </a:cubicBezTo>
                        <a:cubicBezTo>
                          <a:pt x="1479" y="3042"/>
                          <a:pt x="1580" y="3025"/>
                          <a:pt x="1681" y="2992"/>
                        </a:cubicBezTo>
                        <a:cubicBezTo>
                          <a:pt x="1883" y="2958"/>
                          <a:pt x="2084" y="2857"/>
                          <a:pt x="2252" y="2723"/>
                        </a:cubicBezTo>
                        <a:cubicBezTo>
                          <a:pt x="2488" y="2555"/>
                          <a:pt x="2656" y="2320"/>
                          <a:pt x="2824" y="2051"/>
                        </a:cubicBezTo>
                        <a:cubicBezTo>
                          <a:pt x="2857" y="1950"/>
                          <a:pt x="2824" y="1849"/>
                          <a:pt x="2723" y="1782"/>
                        </a:cubicBezTo>
                        <a:lnTo>
                          <a:pt x="2555" y="1782"/>
                        </a:lnTo>
                        <a:cubicBezTo>
                          <a:pt x="2521" y="1816"/>
                          <a:pt x="2488" y="1849"/>
                          <a:pt x="2454" y="1883"/>
                        </a:cubicBezTo>
                        <a:lnTo>
                          <a:pt x="2387" y="2017"/>
                        </a:lnTo>
                        <a:cubicBezTo>
                          <a:pt x="2286" y="2152"/>
                          <a:pt x="2185" y="2253"/>
                          <a:pt x="2084" y="2387"/>
                        </a:cubicBezTo>
                        <a:cubicBezTo>
                          <a:pt x="1983" y="2454"/>
                          <a:pt x="1916" y="2488"/>
                          <a:pt x="1815" y="2555"/>
                        </a:cubicBezTo>
                        <a:cubicBezTo>
                          <a:pt x="1748" y="2589"/>
                          <a:pt x="1647" y="2622"/>
                          <a:pt x="1580" y="2622"/>
                        </a:cubicBezTo>
                        <a:lnTo>
                          <a:pt x="1379" y="2622"/>
                        </a:lnTo>
                        <a:cubicBezTo>
                          <a:pt x="1311" y="2622"/>
                          <a:pt x="1244" y="2589"/>
                          <a:pt x="1143" y="2589"/>
                        </a:cubicBezTo>
                        <a:cubicBezTo>
                          <a:pt x="1076" y="2555"/>
                          <a:pt x="1009" y="2521"/>
                          <a:pt x="942" y="2488"/>
                        </a:cubicBezTo>
                        <a:cubicBezTo>
                          <a:pt x="874" y="2421"/>
                          <a:pt x="807" y="2353"/>
                          <a:pt x="740" y="2286"/>
                        </a:cubicBezTo>
                        <a:cubicBezTo>
                          <a:pt x="673" y="2219"/>
                          <a:pt x="606" y="2118"/>
                          <a:pt x="538" y="2017"/>
                        </a:cubicBezTo>
                        <a:cubicBezTo>
                          <a:pt x="438" y="1782"/>
                          <a:pt x="404" y="1513"/>
                          <a:pt x="404" y="1278"/>
                        </a:cubicBezTo>
                        <a:cubicBezTo>
                          <a:pt x="438" y="1110"/>
                          <a:pt x="471" y="975"/>
                          <a:pt x="505" y="807"/>
                        </a:cubicBezTo>
                        <a:cubicBezTo>
                          <a:pt x="572" y="639"/>
                          <a:pt x="673" y="438"/>
                          <a:pt x="774" y="270"/>
                        </a:cubicBezTo>
                        <a:cubicBezTo>
                          <a:pt x="807" y="236"/>
                          <a:pt x="807" y="169"/>
                          <a:pt x="774" y="135"/>
                        </a:cubicBezTo>
                        <a:cubicBezTo>
                          <a:pt x="740" y="68"/>
                          <a:pt x="706" y="35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8" name="Google Shape;1198;p56"/>
                  <p:cNvSpPr/>
                  <p:nvPr/>
                </p:nvSpPr>
                <p:spPr>
                  <a:xfrm>
                    <a:off x="3580294" y="3008777"/>
                    <a:ext cx="56782" cy="64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8" h="2806" extrusionOk="0">
                        <a:moveTo>
                          <a:pt x="1558" y="0"/>
                        </a:moveTo>
                        <a:cubicBezTo>
                          <a:pt x="1129" y="0"/>
                          <a:pt x="628" y="375"/>
                          <a:pt x="337" y="958"/>
                        </a:cubicBezTo>
                        <a:cubicBezTo>
                          <a:pt x="0" y="1697"/>
                          <a:pt x="101" y="2504"/>
                          <a:pt x="605" y="2739"/>
                        </a:cubicBezTo>
                        <a:cubicBezTo>
                          <a:pt x="696" y="2784"/>
                          <a:pt x="796" y="2806"/>
                          <a:pt x="900" y="2806"/>
                        </a:cubicBezTo>
                        <a:cubicBezTo>
                          <a:pt x="1336" y="2806"/>
                          <a:pt x="1853" y="2428"/>
                          <a:pt x="2151" y="1832"/>
                        </a:cubicBezTo>
                        <a:cubicBezTo>
                          <a:pt x="2487" y="1092"/>
                          <a:pt x="2386" y="319"/>
                          <a:pt x="1882" y="84"/>
                        </a:cubicBezTo>
                        <a:cubicBezTo>
                          <a:pt x="1783" y="27"/>
                          <a:pt x="1673" y="0"/>
                          <a:pt x="155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9" name="Google Shape;1199;p56"/>
                  <p:cNvSpPr/>
                  <p:nvPr/>
                </p:nvSpPr>
                <p:spPr>
                  <a:xfrm>
                    <a:off x="3783551" y="3089683"/>
                    <a:ext cx="57536" cy="63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1" h="2790" extrusionOk="0">
                        <a:moveTo>
                          <a:pt x="1606" y="0"/>
                        </a:moveTo>
                        <a:cubicBezTo>
                          <a:pt x="1162" y="0"/>
                          <a:pt x="668" y="373"/>
                          <a:pt x="370" y="941"/>
                        </a:cubicBezTo>
                        <a:cubicBezTo>
                          <a:pt x="0" y="1681"/>
                          <a:pt x="134" y="2487"/>
                          <a:pt x="605" y="2722"/>
                        </a:cubicBezTo>
                        <a:cubicBezTo>
                          <a:pt x="702" y="2768"/>
                          <a:pt x="806" y="2789"/>
                          <a:pt x="912" y="2789"/>
                        </a:cubicBezTo>
                        <a:cubicBezTo>
                          <a:pt x="1357" y="2789"/>
                          <a:pt x="1852" y="2412"/>
                          <a:pt x="2151" y="1815"/>
                        </a:cubicBezTo>
                        <a:cubicBezTo>
                          <a:pt x="2520" y="1076"/>
                          <a:pt x="2420" y="303"/>
                          <a:pt x="1916" y="68"/>
                        </a:cubicBezTo>
                        <a:cubicBezTo>
                          <a:pt x="1818" y="22"/>
                          <a:pt x="1713" y="0"/>
                          <a:pt x="160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0" name="Google Shape;1200;p56"/>
                  <p:cNvSpPr/>
                  <p:nvPr/>
                </p:nvSpPr>
                <p:spPr>
                  <a:xfrm>
                    <a:off x="3585657" y="2914041"/>
                    <a:ext cx="118905" cy="45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10" h="1985" extrusionOk="0">
                        <a:moveTo>
                          <a:pt x="3059" y="1"/>
                        </a:moveTo>
                        <a:cubicBezTo>
                          <a:pt x="2924" y="1"/>
                          <a:pt x="2756" y="34"/>
                          <a:pt x="2588" y="34"/>
                        </a:cubicBezTo>
                        <a:cubicBezTo>
                          <a:pt x="1748" y="169"/>
                          <a:pt x="942" y="505"/>
                          <a:pt x="270" y="1009"/>
                        </a:cubicBezTo>
                        <a:cubicBezTo>
                          <a:pt x="68" y="1143"/>
                          <a:pt x="1" y="1412"/>
                          <a:pt x="135" y="1647"/>
                        </a:cubicBezTo>
                        <a:cubicBezTo>
                          <a:pt x="222" y="1778"/>
                          <a:pt x="379" y="1852"/>
                          <a:pt x="533" y="1852"/>
                        </a:cubicBezTo>
                        <a:cubicBezTo>
                          <a:pt x="618" y="1852"/>
                          <a:pt x="702" y="1829"/>
                          <a:pt x="774" y="1782"/>
                        </a:cubicBezTo>
                        <a:cubicBezTo>
                          <a:pt x="908" y="1681"/>
                          <a:pt x="1042" y="1580"/>
                          <a:pt x="1211" y="1513"/>
                        </a:cubicBezTo>
                        <a:cubicBezTo>
                          <a:pt x="1548" y="1344"/>
                          <a:pt x="1933" y="1269"/>
                          <a:pt x="2326" y="1269"/>
                        </a:cubicBezTo>
                        <a:cubicBezTo>
                          <a:pt x="2402" y="1269"/>
                          <a:pt x="2478" y="1272"/>
                          <a:pt x="2555" y="1278"/>
                        </a:cubicBezTo>
                        <a:cubicBezTo>
                          <a:pt x="2790" y="1311"/>
                          <a:pt x="3025" y="1379"/>
                          <a:pt x="3260" y="1446"/>
                        </a:cubicBezTo>
                        <a:cubicBezTo>
                          <a:pt x="3361" y="1479"/>
                          <a:pt x="3496" y="1547"/>
                          <a:pt x="3630" y="1614"/>
                        </a:cubicBezTo>
                        <a:cubicBezTo>
                          <a:pt x="3731" y="1681"/>
                          <a:pt x="3966" y="1815"/>
                          <a:pt x="4168" y="1916"/>
                        </a:cubicBezTo>
                        <a:cubicBezTo>
                          <a:pt x="4260" y="1962"/>
                          <a:pt x="4360" y="1985"/>
                          <a:pt x="4462" y="1985"/>
                        </a:cubicBezTo>
                        <a:cubicBezTo>
                          <a:pt x="4655" y="1985"/>
                          <a:pt x="4853" y="1903"/>
                          <a:pt x="5008" y="1748"/>
                        </a:cubicBezTo>
                        <a:cubicBezTo>
                          <a:pt x="5075" y="1647"/>
                          <a:pt x="5142" y="1547"/>
                          <a:pt x="5176" y="1446"/>
                        </a:cubicBezTo>
                        <a:cubicBezTo>
                          <a:pt x="5210" y="1244"/>
                          <a:pt x="5176" y="1042"/>
                          <a:pt x="5075" y="908"/>
                        </a:cubicBezTo>
                        <a:cubicBezTo>
                          <a:pt x="4974" y="807"/>
                          <a:pt x="4907" y="706"/>
                          <a:pt x="4806" y="639"/>
                        </a:cubicBezTo>
                        <a:cubicBezTo>
                          <a:pt x="4739" y="538"/>
                          <a:pt x="4638" y="471"/>
                          <a:pt x="4504" y="404"/>
                        </a:cubicBezTo>
                        <a:cubicBezTo>
                          <a:pt x="4302" y="303"/>
                          <a:pt x="4101" y="202"/>
                          <a:pt x="3865" y="135"/>
                        </a:cubicBezTo>
                        <a:cubicBezTo>
                          <a:pt x="3597" y="34"/>
                          <a:pt x="3328" y="1"/>
                          <a:pt x="305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1" name="Google Shape;1201;p56"/>
                  <p:cNvSpPr/>
                  <p:nvPr/>
                </p:nvSpPr>
                <p:spPr>
                  <a:xfrm>
                    <a:off x="3814978" y="2997640"/>
                    <a:ext cx="69814" cy="763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3346" extrusionOk="0">
                        <a:moveTo>
                          <a:pt x="1009" y="1"/>
                        </a:moveTo>
                        <a:cubicBezTo>
                          <a:pt x="908" y="34"/>
                          <a:pt x="807" y="34"/>
                          <a:pt x="673" y="68"/>
                        </a:cubicBezTo>
                        <a:cubicBezTo>
                          <a:pt x="505" y="102"/>
                          <a:pt x="371" y="202"/>
                          <a:pt x="236" y="370"/>
                        </a:cubicBezTo>
                        <a:cubicBezTo>
                          <a:pt x="169" y="438"/>
                          <a:pt x="102" y="538"/>
                          <a:pt x="68" y="673"/>
                        </a:cubicBezTo>
                        <a:cubicBezTo>
                          <a:pt x="1" y="908"/>
                          <a:pt x="135" y="1177"/>
                          <a:pt x="371" y="1244"/>
                        </a:cubicBezTo>
                        <a:cubicBezTo>
                          <a:pt x="539" y="1278"/>
                          <a:pt x="774" y="1311"/>
                          <a:pt x="875" y="1345"/>
                        </a:cubicBezTo>
                        <a:cubicBezTo>
                          <a:pt x="975" y="1379"/>
                          <a:pt x="1076" y="1412"/>
                          <a:pt x="1177" y="1446"/>
                        </a:cubicBezTo>
                        <a:cubicBezTo>
                          <a:pt x="1345" y="1513"/>
                          <a:pt x="1513" y="1614"/>
                          <a:pt x="1648" y="1748"/>
                        </a:cubicBezTo>
                        <a:cubicBezTo>
                          <a:pt x="1782" y="1849"/>
                          <a:pt x="1883" y="1983"/>
                          <a:pt x="1984" y="2118"/>
                        </a:cubicBezTo>
                        <a:cubicBezTo>
                          <a:pt x="2051" y="2286"/>
                          <a:pt x="2118" y="2488"/>
                          <a:pt x="2152" y="2656"/>
                        </a:cubicBezTo>
                        <a:cubicBezTo>
                          <a:pt x="2152" y="2790"/>
                          <a:pt x="2185" y="2924"/>
                          <a:pt x="2185" y="3059"/>
                        </a:cubicBezTo>
                        <a:cubicBezTo>
                          <a:pt x="2185" y="3225"/>
                          <a:pt x="2322" y="3345"/>
                          <a:pt x="2482" y="3345"/>
                        </a:cubicBezTo>
                        <a:cubicBezTo>
                          <a:pt x="2517" y="3345"/>
                          <a:pt x="2553" y="3340"/>
                          <a:pt x="2588" y="3328"/>
                        </a:cubicBezTo>
                        <a:cubicBezTo>
                          <a:pt x="2824" y="3260"/>
                          <a:pt x="2992" y="3059"/>
                          <a:pt x="3025" y="2824"/>
                        </a:cubicBezTo>
                        <a:cubicBezTo>
                          <a:pt x="3059" y="2151"/>
                          <a:pt x="2891" y="1479"/>
                          <a:pt x="2555" y="874"/>
                        </a:cubicBezTo>
                        <a:cubicBezTo>
                          <a:pt x="2488" y="774"/>
                          <a:pt x="2420" y="706"/>
                          <a:pt x="2353" y="606"/>
                        </a:cubicBezTo>
                        <a:cubicBezTo>
                          <a:pt x="2219" y="438"/>
                          <a:pt x="2051" y="303"/>
                          <a:pt x="1849" y="236"/>
                        </a:cubicBezTo>
                        <a:cubicBezTo>
                          <a:pt x="1681" y="135"/>
                          <a:pt x="1513" y="68"/>
                          <a:pt x="1311" y="34"/>
                        </a:cubicBezTo>
                        <a:cubicBezTo>
                          <a:pt x="1211" y="34"/>
                          <a:pt x="1110" y="1"/>
                          <a:pt x="100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2" name="Google Shape;1202;p56"/>
                  <p:cNvSpPr/>
                  <p:nvPr/>
                </p:nvSpPr>
                <p:spPr>
                  <a:xfrm>
                    <a:off x="1544755" y="4071005"/>
                    <a:ext cx="400375" cy="231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43" h="10133" extrusionOk="0">
                        <a:moveTo>
                          <a:pt x="14518" y="1"/>
                        </a:moveTo>
                        <a:cubicBezTo>
                          <a:pt x="14359" y="1"/>
                          <a:pt x="14199" y="18"/>
                          <a:pt x="14048" y="51"/>
                        </a:cubicBezTo>
                        <a:cubicBezTo>
                          <a:pt x="13712" y="118"/>
                          <a:pt x="13409" y="219"/>
                          <a:pt x="13107" y="354"/>
                        </a:cubicBezTo>
                        <a:cubicBezTo>
                          <a:pt x="12805" y="522"/>
                          <a:pt x="12502" y="690"/>
                          <a:pt x="12200" y="858"/>
                        </a:cubicBezTo>
                        <a:cubicBezTo>
                          <a:pt x="11897" y="1026"/>
                          <a:pt x="11628" y="1194"/>
                          <a:pt x="11359" y="1328"/>
                        </a:cubicBezTo>
                        <a:cubicBezTo>
                          <a:pt x="10654" y="1631"/>
                          <a:pt x="9948" y="1900"/>
                          <a:pt x="9209" y="2135"/>
                        </a:cubicBezTo>
                        <a:cubicBezTo>
                          <a:pt x="8772" y="2269"/>
                          <a:pt x="8301" y="2404"/>
                          <a:pt x="7864" y="2538"/>
                        </a:cubicBezTo>
                        <a:lnTo>
                          <a:pt x="7764" y="2572"/>
                        </a:lnTo>
                        <a:lnTo>
                          <a:pt x="6587" y="2941"/>
                        </a:lnTo>
                        <a:cubicBezTo>
                          <a:pt x="5714" y="3210"/>
                          <a:pt x="4840" y="3546"/>
                          <a:pt x="3966" y="3950"/>
                        </a:cubicBezTo>
                        <a:cubicBezTo>
                          <a:pt x="3462" y="4151"/>
                          <a:pt x="2958" y="4420"/>
                          <a:pt x="2454" y="4722"/>
                        </a:cubicBezTo>
                        <a:lnTo>
                          <a:pt x="2454" y="4689"/>
                        </a:lnTo>
                        <a:cubicBezTo>
                          <a:pt x="2252" y="4823"/>
                          <a:pt x="2017" y="4991"/>
                          <a:pt x="1815" y="5159"/>
                        </a:cubicBezTo>
                        <a:cubicBezTo>
                          <a:pt x="1513" y="5395"/>
                          <a:pt x="1244" y="5630"/>
                          <a:pt x="1042" y="5932"/>
                        </a:cubicBezTo>
                        <a:cubicBezTo>
                          <a:pt x="807" y="6201"/>
                          <a:pt x="639" y="6504"/>
                          <a:pt x="505" y="6840"/>
                        </a:cubicBezTo>
                        <a:cubicBezTo>
                          <a:pt x="1" y="7814"/>
                          <a:pt x="404" y="9024"/>
                          <a:pt x="1446" y="9427"/>
                        </a:cubicBezTo>
                        <a:cubicBezTo>
                          <a:pt x="1681" y="9562"/>
                          <a:pt x="1950" y="9662"/>
                          <a:pt x="2219" y="9763"/>
                        </a:cubicBezTo>
                        <a:cubicBezTo>
                          <a:pt x="2488" y="9831"/>
                          <a:pt x="2756" y="9898"/>
                          <a:pt x="3059" y="9965"/>
                        </a:cubicBezTo>
                        <a:cubicBezTo>
                          <a:pt x="3697" y="10066"/>
                          <a:pt x="4369" y="10133"/>
                          <a:pt x="5008" y="10133"/>
                        </a:cubicBezTo>
                        <a:cubicBezTo>
                          <a:pt x="5680" y="10133"/>
                          <a:pt x="6319" y="10133"/>
                          <a:pt x="6957" y="10099"/>
                        </a:cubicBezTo>
                        <a:cubicBezTo>
                          <a:pt x="7461" y="10066"/>
                          <a:pt x="7999" y="9999"/>
                          <a:pt x="8503" y="9898"/>
                        </a:cubicBezTo>
                        <a:cubicBezTo>
                          <a:pt x="8671" y="9864"/>
                          <a:pt x="8906" y="9831"/>
                          <a:pt x="9108" y="9763"/>
                        </a:cubicBezTo>
                        <a:cubicBezTo>
                          <a:pt x="9310" y="9730"/>
                          <a:pt x="9377" y="9696"/>
                          <a:pt x="9511" y="9629"/>
                        </a:cubicBezTo>
                        <a:lnTo>
                          <a:pt x="9612" y="9629"/>
                        </a:lnTo>
                        <a:cubicBezTo>
                          <a:pt x="9914" y="9528"/>
                          <a:pt x="10217" y="9427"/>
                          <a:pt x="10519" y="9293"/>
                        </a:cubicBezTo>
                        <a:cubicBezTo>
                          <a:pt x="11225" y="8990"/>
                          <a:pt x="11864" y="8654"/>
                          <a:pt x="12502" y="8251"/>
                        </a:cubicBezTo>
                        <a:lnTo>
                          <a:pt x="12569" y="8217"/>
                        </a:lnTo>
                        <a:cubicBezTo>
                          <a:pt x="13208" y="7814"/>
                          <a:pt x="13813" y="7310"/>
                          <a:pt x="14418" y="6806"/>
                        </a:cubicBezTo>
                        <a:cubicBezTo>
                          <a:pt x="15594" y="5764"/>
                          <a:pt x="16636" y="4554"/>
                          <a:pt x="17509" y="3244"/>
                        </a:cubicBezTo>
                        <a:cubicBezTo>
                          <a:pt x="17543" y="3177"/>
                          <a:pt x="17543" y="3076"/>
                          <a:pt x="17509" y="3009"/>
                        </a:cubicBezTo>
                        <a:cubicBezTo>
                          <a:pt x="17476" y="2941"/>
                          <a:pt x="17409" y="2874"/>
                          <a:pt x="17341" y="2841"/>
                        </a:cubicBezTo>
                        <a:cubicBezTo>
                          <a:pt x="17294" y="2817"/>
                          <a:pt x="17229" y="2793"/>
                          <a:pt x="17172" y="2793"/>
                        </a:cubicBezTo>
                        <a:cubicBezTo>
                          <a:pt x="17148" y="2793"/>
                          <a:pt x="17126" y="2797"/>
                          <a:pt x="17106" y="2807"/>
                        </a:cubicBezTo>
                        <a:lnTo>
                          <a:pt x="17039" y="2841"/>
                        </a:lnTo>
                        <a:cubicBezTo>
                          <a:pt x="17005" y="2874"/>
                          <a:pt x="16972" y="2908"/>
                          <a:pt x="16938" y="2975"/>
                        </a:cubicBezTo>
                        <a:lnTo>
                          <a:pt x="16871" y="3042"/>
                        </a:lnTo>
                        <a:lnTo>
                          <a:pt x="16837" y="3109"/>
                        </a:lnTo>
                        <a:cubicBezTo>
                          <a:pt x="16871" y="2572"/>
                          <a:pt x="16770" y="2034"/>
                          <a:pt x="16602" y="1530"/>
                        </a:cubicBezTo>
                        <a:cubicBezTo>
                          <a:pt x="16468" y="1194"/>
                          <a:pt x="16266" y="858"/>
                          <a:pt x="15997" y="589"/>
                        </a:cubicBezTo>
                        <a:cubicBezTo>
                          <a:pt x="15863" y="455"/>
                          <a:pt x="15695" y="320"/>
                          <a:pt x="15527" y="253"/>
                        </a:cubicBezTo>
                        <a:cubicBezTo>
                          <a:pt x="15359" y="152"/>
                          <a:pt x="15191" y="85"/>
                          <a:pt x="14989" y="51"/>
                        </a:cubicBezTo>
                        <a:cubicBezTo>
                          <a:pt x="14838" y="18"/>
                          <a:pt x="14678" y="1"/>
                          <a:pt x="1451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3" name="Google Shape;1203;p56"/>
                  <p:cNvSpPr/>
                  <p:nvPr/>
                </p:nvSpPr>
                <p:spPr>
                  <a:xfrm>
                    <a:off x="1592317" y="4071005"/>
                    <a:ext cx="352813" cy="231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59" h="10133" extrusionOk="0">
                        <a:moveTo>
                          <a:pt x="12434" y="1"/>
                        </a:moveTo>
                        <a:cubicBezTo>
                          <a:pt x="12275" y="1"/>
                          <a:pt x="12115" y="18"/>
                          <a:pt x="11964" y="51"/>
                        </a:cubicBezTo>
                        <a:cubicBezTo>
                          <a:pt x="11628" y="118"/>
                          <a:pt x="11325" y="219"/>
                          <a:pt x="11023" y="387"/>
                        </a:cubicBezTo>
                        <a:cubicBezTo>
                          <a:pt x="10687" y="522"/>
                          <a:pt x="10384" y="723"/>
                          <a:pt x="10082" y="891"/>
                        </a:cubicBezTo>
                        <a:cubicBezTo>
                          <a:pt x="9780" y="1059"/>
                          <a:pt x="9578" y="1194"/>
                          <a:pt x="9309" y="1295"/>
                        </a:cubicBezTo>
                        <a:cubicBezTo>
                          <a:pt x="8603" y="1631"/>
                          <a:pt x="7898" y="1900"/>
                          <a:pt x="7158" y="2101"/>
                        </a:cubicBezTo>
                        <a:lnTo>
                          <a:pt x="5780" y="2538"/>
                        </a:lnTo>
                        <a:lnTo>
                          <a:pt x="4537" y="2908"/>
                        </a:lnTo>
                        <a:cubicBezTo>
                          <a:pt x="3630" y="3210"/>
                          <a:pt x="2756" y="3546"/>
                          <a:pt x="1882" y="3950"/>
                        </a:cubicBezTo>
                        <a:cubicBezTo>
                          <a:pt x="1378" y="4151"/>
                          <a:pt x="874" y="4420"/>
                          <a:pt x="404" y="4722"/>
                        </a:cubicBezTo>
                        <a:cubicBezTo>
                          <a:pt x="269" y="4790"/>
                          <a:pt x="135" y="4890"/>
                          <a:pt x="0" y="4958"/>
                        </a:cubicBezTo>
                        <a:cubicBezTo>
                          <a:pt x="303" y="5227"/>
                          <a:pt x="605" y="5529"/>
                          <a:pt x="840" y="5831"/>
                        </a:cubicBezTo>
                        <a:cubicBezTo>
                          <a:pt x="1210" y="6336"/>
                          <a:pt x="1513" y="6873"/>
                          <a:pt x="1748" y="7445"/>
                        </a:cubicBezTo>
                        <a:cubicBezTo>
                          <a:pt x="1949" y="7982"/>
                          <a:pt x="2084" y="8587"/>
                          <a:pt x="2084" y="9192"/>
                        </a:cubicBezTo>
                        <a:cubicBezTo>
                          <a:pt x="2084" y="9461"/>
                          <a:pt x="2050" y="9730"/>
                          <a:pt x="1983" y="9999"/>
                        </a:cubicBezTo>
                        <a:lnTo>
                          <a:pt x="1983" y="10066"/>
                        </a:lnTo>
                        <a:cubicBezTo>
                          <a:pt x="2285" y="10099"/>
                          <a:pt x="2588" y="10133"/>
                          <a:pt x="2958" y="10133"/>
                        </a:cubicBezTo>
                        <a:cubicBezTo>
                          <a:pt x="3562" y="10133"/>
                          <a:pt x="4201" y="10133"/>
                          <a:pt x="4873" y="10066"/>
                        </a:cubicBezTo>
                        <a:cubicBezTo>
                          <a:pt x="5444" y="10032"/>
                          <a:pt x="5982" y="9965"/>
                          <a:pt x="6453" y="9898"/>
                        </a:cubicBezTo>
                        <a:cubicBezTo>
                          <a:pt x="6621" y="9864"/>
                          <a:pt x="6822" y="9831"/>
                          <a:pt x="7024" y="9763"/>
                        </a:cubicBezTo>
                        <a:cubicBezTo>
                          <a:pt x="7226" y="9696"/>
                          <a:pt x="7360" y="9662"/>
                          <a:pt x="7494" y="9629"/>
                        </a:cubicBezTo>
                        <a:lnTo>
                          <a:pt x="7562" y="9629"/>
                        </a:lnTo>
                        <a:cubicBezTo>
                          <a:pt x="7830" y="9528"/>
                          <a:pt x="8133" y="9394"/>
                          <a:pt x="8469" y="9259"/>
                        </a:cubicBezTo>
                        <a:cubicBezTo>
                          <a:pt x="9141" y="8957"/>
                          <a:pt x="9813" y="8621"/>
                          <a:pt x="10418" y="8217"/>
                        </a:cubicBezTo>
                        <a:lnTo>
                          <a:pt x="10485" y="8184"/>
                        </a:lnTo>
                        <a:cubicBezTo>
                          <a:pt x="11124" y="7781"/>
                          <a:pt x="11762" y="7310"/>
                          <a:pt x="12334" y="6806"/>
                        </a:cubicBezTo>
                        <a:cubicBezTo>
                          <a:pt x="13510" y="5731"/>
                          <a:pt x="14552" y="4554"/>
                          <a:pt x="15425" y="3244"/>
                        </a:cubicBezTo>
                        <a:cubicBezTo>
                          <a:pt x="15459" y="3177"/>
                          <a:pt x="15459" y="3076"/>
                          <a:pt x="15425" y="3009"/>
                        </a:cubicBezTo>
                        <a:cubicBezTo>
                          <a:pt x="15425" y="2908"/>
                          <a:pt x="15358" y="2874"/>
                          <a:pt x="15291" y="2841"/>
                        </a:cubicBezTo>
                        <a:cubicBezTo>
                          <a:pt x="15257" y="2824"/>
                          <a:pt x="15215" y="2815"/>
                          <a:pt x="15173" y="2815"/>
                        </a:cubicBezTo>
                        <a:cubicBezTo>
                          <a:pt x="15131" y="2815"/>
                          <a:pt x="15089" y="2824"/>
                          <a:pt x="15056" y="2841"/>
                        </a:cubicBezTo>
                        <a:lnTo>
                          <a:pt x="14988" y="2841"/>
                        </a:lnTo>
                        <a:cubicBezTo>
                          <a:pt x="14955" y="2874"/>
                          <a:pt x="14921" y="2941"/>
                          <a:pt x="14888" y="2975"/>
                        </a:cubicBezTo>
                        <a:lnTo>
                          <a:pt x="14820" y="3042"/>
                        </a:lnTo>
                        <a:lnTo>
                          <a:pt x="14787" y="3109"/>
                        </a:lnTo>
                        <a:cubicBezTo>
                          <a:pt x="14787" y="2572"/>
                          <a:pt x="14720" y="2034"/>
                          <a:pt x="14518" y="1564"/>
                        </a:cubicBezTo>
                        <a:cubicBezTo>
                          <a:pt x="14417" y="1194"/>
                          <a:pt x="14182" y="858"/>
                          <a:pt x="13913" y="589"/>
                        </a:cubicBezTo>
                        <a:cubicBezTo>
                          <a:pt x="13644" y="320"/>
                          <a:pt x="13275" y="118"/>
                          <a:pt x="12905" y="51"/>
                        </a:cubicBezTo>
                        <a:cubicBezTo>
                          <a:pt x="12754" y="18"/>
                          <a:pt x="12594" y="1"/>
                          <a:pt x="1243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4" name="Google Shape;1204;p56"/>
                  <p:cNvSpPr/>
                  <p:nvPr/>
                </p:nvSpPr>
                <p:spPr>
                  <a:xfrm>
                    <a:off x="1317740" y="4170328"/>
                    <a:ext cx="400375" cy="1894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43" h="8302" extrusionOk="0">
                        <a:moveTo>
                          <a:pt x="3764" y="1"/>
                        </a:moveTo>
                        <a:cubicBezTo>
                          <a:pt x="3495" y="1"/>
                          <a:pt x="3227" y="1"/>
                          <a:pt x="2958" y="34"/>
                        </a:cubicBezTo>
                        <a:cubicBezTo>
                          <a:pt x="2588" y="102"/>
                          <a:pt x="2252" y="169"/>
                          <a:pt x="1916" y="303"/>
                        </a:cubicBezTo>
                        <a:cubicBezTo>
                          <a:pt x="1580" y="438"/>
                          <a:pt x="1244" y="572"/>
                          <a:pt x="975" y="807"/>
                        </a:cubicBezTo>
                        <a:cubicBezTo>
                          <a:pt x="504" y="1076"/>
                          <a:pt x="202" y="1513"/>
                          <a:pt x="68" y="2051"/>
                        </a:cubicBezTo>
                        <a:cubicBezTo>
                          <a:pt x="0" y="2555"/>
                          <a:pt x="101" y="3025"/>
                          <a:pt x="370" y="3462"/>
                        </a:cubicBezTo>
                        <a:cubicBezTo>
                          <a:pt x="504" y="3697"/>
                          <a:pt x="673" y="3933"/>
                          <a:pt x="841" y="4134"/>
                        </a:cubicBezTo>
                        <a:cubicBezTo>
                          <a:pt x="1042" y="4370"/>
                          <a:pt x="1244" y="4571"/>
                          <a:pt x="1479" y="4773"/>
                        </a:cubicBezTo>
                        <a:cubicBezTo>
                          <a:pt x="1950" y="5210"/>
                          <a:pt x="2487" y="5613"/>
                          <a:pt x="3059" y="5983"/>
                        </a:cubicBezTo>
                        <a:cubicBezTo>
                          <a:pt x="3563" y="6319"/>
                          <a:pt x="4134" y="6655"/>
                          <a:pt x="4705" y="6957"/>
                        </a:cubicBezTo>
                        <a:cubicBezTo>
                          <a:pt x="5176" y="7192"/>
                          <a:pt x="5646" y="7428"/>
                          <a:pt x="6117" y="7629"/>
                        </a:cubicBezTo>
                        <a:cubicBezTo>
                          <a:pt x="6285" y="7696"/>
                          <a:pt x="6486" y="7764"/>
                          <a:pt x="6688" y="7831"/>
                        </a:cubicBezTo>
                        <a:cubicBezTo>
                          <a:pt x="6890" y="7898"/>
                          <a:pt x="6990" y="7932"/>
                          <a:pt x="7125" y="7965"/>
                        </a:cubicBezTo>
                        <a:lnTo>
                          <a:pt x="7226" y="7965"/>
                        </a:lnTo>
                        <a:cubicBezTo>
                          <a:pt x="7494" y="8033"/>
                          <a:pt x="7831" y="8066"/>
                          <a:pt x="8167" y="8133"/>
                        </a:cubicBezTo>
                        <a:cubicBezTo>
                          <a:pt x="8906" y="8234"/>
                          <a:pt x="9645" y="8301"/>
                          <a:pt x="10385" y="8301"/>
                        </a:cubicBezTo>
                        <a:lnTo>
                          <a:pt x="10452" y="8301"/>
                        </a:lnTo>
                        <a:cubicBezTo>
                          <a:pt x="11225" y="8301"/>
                          <a:pt x="11998" y="8234"/>
                          <a:pt x="12771" y="8100"/>
                        </a:cubicBezTo>
                        <a:cubicBezTo>
                          <a:pt x="14350" y="7865"/>
                          <a:pt x="15862" y="7394"/>
                          <a:pt x="17307" y="6756"/>
                        </a:cubicBezTo>
                        <a:cubicBezTo>
                          <a:pt x="17375" y="6722"/>
                          <a:pt x="17442" y="6655"/>
                          <a:pt x="17442" y="6554"/>
                        </a:cubicBezTo>
                        <a:cubicBezTo>
                          <a:pt x="17475" y="6487"/>
                          <a:pt x="17442" y="6419"/>
                          <a:pt x="17408" y="6352"/>
                        </a:cubicBezTo>
                        <a:cubicBezTo>
                          <a:pt x="17375" y="6251"/>
                          <a:pt x="17307" y="6218"/>
                          <a:pt x="17207" y="6184"/>
                        </a:cubicBezTo>
                        <a:lnTo>
                          <a:pt x="17139" y="6184"/>
                        </a:lnTo>
                        <a:cubicBezTo>
                          <a:pt x="17106" y="6184"/>
                          <a:pt x="17039" y="6218"/>
                          <a:pt x="16971" y="6251"/>
                        </a:cubicBezTo>
                        <a:lnTo>
                          <a:pt x="16904" y="6251"/>
                        </a:lnTo>
                        <a:lnTo>
                          <a:pt x="16837" y="6319"/>
                        </a:lnTo>
                        <a:cubicBezTo>
                          <a:pt x="17139" y="5882"/>
                          <a:pt x="17375" y="5378"/>
                          <a:pt x="17475" y="4874"/>
                        </a:cubicBezTo>
                        <a:cubicBezTo>
                          <a:pt x="17543" y="4470"/>
                          <a:pt x="17543" y="4101"/>
                          <a:pt x="17442" y="3731"/>
                        </a:cubicBezTo>
                        <a:cubicBezTo>
                          <a:pt x="17341" y="3361"/>
                          <a:pt x="17106" y="2992"/>
                          <a:pt x="16837" y="2723"/>
                        </a:cubicBezTo>
                        <a:cubicBezTo>
                          <a:pt x="16602" y="2521"/>
                          <a:pt x="16333" y="2353"/>
                          <a:pt x="16030" y="2252"/>
                        </a:cubicBezTo>
                        <a:cubicBezTo>
                          <a:pt x="15694" y="2118"/>
                          <a:pt x="15392" y="2051"/>
                          <a:pt x="15056" y="2017"/>
                        </a:cubicBezTo>
                        <a:cubicBezTo>
                          <a:pt x="14720" y="1984"/>
                          <a:pt x="14350" y="1984"/>
                          <a:pt x="14014" y="1950"/>
                        </a:cubicBezTo>
                        <a:cubicBezTo>
                          <a:pt x="13678" y="1950"/>
                          <a:pt x="13375" y="1916"/>
                          <a:pt x="13073" y="1916"/>
                        </a:cubicBezTo>
                        <a:cubicBezTo>
                          <a:pt x="12334" y="1816"/>
                          <a:pt x="11594" y="1647"/>
                          <a:pt x="10855" y="1446"/>
                        </a:cubicBezTo>
                        <a:cubicBezTo>
                          <a:pt x="10385" y="1345"/>
                          <a:pt x="9948" y="1211"/>
                          <a:pt x="9477" y="1076"/>
                        </a:cubicBezTo>
                        <a:lnTo>
                          <a:pt x="9376" y="1043"/>
                        </a:lnTo>
                        <a:lnTo>
                          <a:pt x="8200" y="740"/>
                        </a:lnTo>
                        <a:cubicBezTo>
                          <a:pt x="7461" y="538"/>
                          <a:pt x="6453" y="303"/>
                          <a:pt x="5445" y="135"/>
                        </a:cubicBezTo>
                        <a:cubicBezTo>
                          <a:pt x="4907" y="68"/>
                          <a:pt x="4336" y="1"/>
                          <a:pt x="376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5" name="Google Shape;1205;p56"/>
                  <p:cNvSpPr/>
                  <p:nvPr/>
                </p:nvSpPr>
                <p:spPr>
                  <a:xfrm>
                    <a:off x="1369113" y="4171104"/>
                    <a:ext cx="349002" cy="188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92" h="8268" extrusionOk="0">
                        <a:moveTo>
                          <a:pt x="1043" y="0"/>
                        </a:moveTo>
                        <a:cubicBezTo>
                          <a:pt x="1177" y="370"/>
                          <a:pt x="1244" y="773"/>
                          <a:pt x="1278" y="1177"/>
                        </a:cubicBezTo>
                        <a:cubicBezTo>
                          <a:pt x="1345" y="1782"/>
                          <a:pt x="1312" y="2420"/>
                          <a:pt x="1211" y="3025"/>
                        </a:cubicBezTo>
                        <a:cubicBezTo>
                          <a:pt x="1076" y="3596"/>
                          <a:pt x="875" y="4168"/>
                          <a:pt x="572" y="4672"/>
                        </a:cubicBezTo>
                        <a:cubicBezTo>
                          <a:pt x="404" y="4907"/>
                          <a:pt x="236" y="5142"/>
                          <a:pt x="68" y="5310"/>
                        </a:cubicBezTo>
                        <a:lnTo>
                          <a:pt x="1" y="5377"/>
                        </a:lnTo>
                        <a:cubicBezTo>
                          <a:pt x="236" y="5545"/>
                          <a:pt x="505" y="5747"/>
                          <a:pt x="808" y="5949"/>
                        </a:cubicBezTo>
                        <a:cubicBezTo>
                          <a:pt x="1345" y="6285"/>
                          <a:pt x="1883" y="6621"/>
                          <a:pt x="2454" y="6923"/>
                        </a:cubicBezTo>
                        <a:cubicBezTo>
                          <a:pt x="2925" y="7158"/>
                          <a:pt x="3395" y="7394"/>
                          <a:pt x="3866" y="7595"/>
                        </a:cubicBezTo>
                        <a:cubicBezTo>
                          <a:pt x="4067" y="7662"/>
                          <a:pt x="4235" y="7730"/>
                          <a:pt x="4437" y="7797"/>
                        </a:cubicBezTo>
                        <a:cubicBezTo>
                          <a:pt x="4639" y="7864"/>
                          <a:pt x="4773" y="7898"/>
                          <a:pt x="4941" y="7931"/>
                        </a:cubicBezTo>
                        <a:lnTo>
                          <a:pt x="4975" y="7931"/>
                        </a:lnTo>
                        <a:cubicBezTo>
                          <a:pt x="5277" y="7999"/>
                          <a:pt x="5580" y="8066"/>
                          <a:pt x="5949" y="8099"/>
                        </a:cubicBezTo>
                        <a:cubicBezTo>
                          <a:pt x="6655" y="8234"/>
                          <a:pt x="7394" y="8267"/>
                          <a:pt x="8167" y="8267"/>
                        </a:cubicBezTo>
                        <a:lnTo>
                          <a:pt x="8201" y="8267"/>
                        </a:lnTo>
                        <a:cubicBezTo>
                          <a:pt x="9007" y="8267"/>
                          <a:pt x="9780" y="8200"/>
                          <a:pt x="10553" y="8066"/>
                        </a:cubicBezTo>
                        <a:cubicBezTo>
                          <a:pt x="12099" y="7831"/>
                          <a:pt x="13611" y="7360"/>
                          <a:pt x="15056" y="6722"/>
                        </a:cubicBezTo>
                        <a:cubicBezTo>
                          <a:pt x="15124" y="6654"/>
                          <a:pt x="15157" y="6587"/>
                          <a:pt x="15191" y="6520"/>
                        </a:cubicBezTo>
                        <a:cubicBezTo>
                          <a:pt x="15191" y="6453"/>
                          <a:pt x="15191" y="6352"/>
                          <a:pt x="15157" y="6285"/>
                        </a:cubicBezTo>
                        <a:cubicBezTo>
                          <a:pt x="15124" y="6217"/>
                          <a:pt x="15056" y="6184"/>
                          <a:pt x="14956" y="6150"/>
                        </a:cubicBezTo>
                        <a:lnTo>
                          <a:pt x="14888" y="6150"/>
                        </a:lnTo>
                        <a:cubicBezTo>
                          <a:pt x="14855" y="6150"/>
                          <a:pt x="14788" y="6184"/>
                          <a:pt x="14720" y="6184"/>
                        </a:cubicBezTo>
                        <a:lnTo>
                          <a:pt x="14687" y="6217"/>
                        </a:lnTo>
                        <a:lnTo>
                          <a:pt x="14586" y="6285"/>
                        </a:lnTo>
                        <a:cubicBezTo>
                          <a:pt x="14888" y="5814"/>
                          <a:pt x="15090" y="5344"/>
                          <a:pt x="15224" y="4806"/>
                        </a:cubicBezTo>
                        <a:cubicBezTo>
                          <a:pt x="15292" y="4436"/>
                          <a:pt x="15292" y="4067"/>
                          <a:pt x="15191" y="3697"/>
                        </a:cubicBezTo>
                        <a:cubicBezTo>
                          <a:pt x="15124" y="3495"/>
                          <a:pt x="15056" y="3327"/>
                          <a:pt x="14956" y="3159"/>
                        </a:cubicBezTo>
                        <a:cubicBezTo>
                          <a:pt x="14855" y="2991"/>
                          <a:pt x="14754" y="2823"/>
                          <a:pt x="14586" y="2722"/>
                        </a:cubicBezTo>
                        <a:cubicBezTo>
                          <a:pt x="14351" y="2487"/>
                          <a:pt x="14082" y="2319"/>
                          <a:pt x="13779" y="2218"/>
                        </a:cubicBezTo>
                        <a:cubicBezTo>
                          <a:pt x="13477" y="2118"/>
                          <a:pt x="13141" y="2017"/>
                          <a:pt x="12805" y="1983"/>
                        </a:cubicBezTo>
                        <a:cubicBezTo>
                          <a:pt x="12469" y="1950"/>
                          <a:pt x="12099" y="1950"/>
                          <a:pt x="11763" y="1916"/>
                        </a:cubicBezTo>
                        <a:cubicBezTo>
                          <a:pt x="11427" y="1916"/>
                          <a:pt x="11158" y="1916"/>
                          <a:pt x="10856" y="1882"/>
                        </a:cubicBezTo>
                        <a:cubicBezTo>
                          <a:pt x="10116" y="1782"/>
                          <a:pt x="9343" y="1613"/>
                          <a:pt x="8604" y="1412"/>
                        </a:cubicBezTo>
                        <a:cubicBezTo>
                          <a:pt x="8167" y="1311"/>
                          <a:pt x="7697" y="1177"/>
                          <a:pt x="7226" y="1076"/>
                        </a:cubicBezTo>
                        <a:cubicBezTo>
                          <a:pt x="6789" y="941"/>
                          <a:pt x="6386" y="841"/>
                          <a:pt x="5949" y="706"/>
                        </a:cubicBezTo>
                        <a:cubicBezTo>
                          <a:pt x="5210" y="538"/>
                          <a:pt x="4235" y="303"/>
                          <a:pt x="3227" y="135"/>
                        </a:cubicBezTo>
                        <a:cubicBezTo>
                          <a:pt x="2656" y="34"/>
                          <a:pt x="2085" y="0"/>
                          <a:pt x="154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6" name="Google Shape;1206;p56"/>
                  <p:cNvSpPr/>
                  <p:nvPr/>
                </p:nvSpPr>
                <p:spPr>
                  <a:xfrm>
                    <a:off x="1838504" y="3523014"/>
                    <a:ext cx="1061520" cy="6435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12" h="28196" extrusionOk="0">
                        <a:moveTo>
                          <a:pt x="26415" y="1"/>
                        </a:moveTo>
                        <a:cubicBezTo>
                          <a:pt x="25978" y="1"/>
                          <a:pt x="25541" y="34"/>
                          <a:pt x="25138" y="101"/>
                        </a:cubicBezTo>
                        <a:cubicBezTo>
                          <a:pt x="23995" y="236"/>
                          <a:pt x="22920" y="572"/>
                          <a:pt x="21878" y="1042"/>
                        </a:cubicBezTo>
                        <a:cubicBezTo>
                          <a:pt x="20803" y="1513"/>
                          <a:pt x="19761" y="2084"/>
                          <a:pt x="18820" y="2756"/>
                        </a:cubicBezTo>
                        <a:cubicBezTo>
                          <a:pt x="17745" y="3428"/>
                          <a:pt x="16770" y="4201"/>
                          <a:pt x="15829" y="4907"/>
                        </a:cubicBezTo>
                        <a:cubicBezTo>
                          <a:pt x="13779" y="6520"/>
                          <a:pt x="11897" y="8100"/>
                          <a:pt x="10150" y="9713"/>
                        </a:cubicBezTo>
                        <a:cubicBezTo>
                          <a:pt x="8234" y="11427"/>
                          <a:pt x="6419" y="13275"/>
                          <a:pt x="4739" y="15224"/>
                        </a:cubicBezTo>
                        <a:cubicBezTo>
                          <a:pt x="3899" y="16199"/>
                          <a:pt x="3126" y="17173"/>
                          <a:pt x="2420" y="18148"/>
                        </a:cubicBezTo>
                        <a:cubicBezTo>
                          <a:pt x="2084" y="18652"/>
                          <a:pt x="1748" y="19156"/>
                          <a:pt x="1412" y="19660"/>
                        </a:cubicBezTo>
                        <a:cubicBezTo>
                          <a:pt x="1076" y="20164"/>
                          <a:pt x="807" y="20668"/>
                          <a:pt x="572" y="21206"/>
                        </a:cubicBezTo>
                        <a:cubicBezTo>
                          <a:pt x="169" y="22113"/>
                          <a:pt x="1" y="23088"/>
                          <a:pt x="102" y="24096"/>
                        </a:cubicBezTo>
                        <a:cubicBezTo>
                          <a:pt x="169" y="24936"/>
                          <a:pt x="505" y="25776"/>
                          <a:pt x="1009" y="26448"/>
                        </a:cubicBezTo>
                        <a:cubicBezTo>
                          <a:pt x="1513" y="27087"/>
                          <a:pt x="2219" y="27591"/>
                          <a:pt x="2992" y="27893"/>
                        </a:cubicBezTo>
                        <a:cubicBezTo>
                          <a:pt x="3529" y="28095"/>
                          <a:pt x="4101" y="28196"/>
                          <a:pt x="4706" y="28196"/>
                        </a:cubicBezTo>
                        <a:cubicBezTo>
                          <a:pt x="5042" y="28162"/>
                          <a:pt x="5344" y="28162"/>
                          <a:pt x="5680" y="28095"/>
                        </a:cubicBezTo>
                        <a:cubicBezTo>
                          <a:pt x="6218" y="27994"/>
                          <a:pt x="6722" y="27826"/>
                          <a:pt x="7192" y="27624"/>
                        </a:cubicBezTo>
                        <a:cubicBezTo>
                          <a:pt x="7730" y="27389"/>
                          <a:pt x="8234" y="27120"/>
                          <a:pt x="8738" y="26784"/>
                        </a:cubicBezTo>
                        <a:cubicBezTo>
                          <a:pt x="9746" y="26146"/>
                          <a:pt x="10755" y="25541"/>
                          <a:pt x="11763" y="24902"/>
                        </a:cubicBezTo>
                        <a:lnTo>
                          <a:pt x="11830" y="24869"/>
                        </a:lnTo>
                        <a:cubicBezTo>
                          <a:pt x="13880" y="23592"/>
                          <a:pt x="16031" y="22281"/>
                          <a:pt x="18047" y="20903"/>
                        </a:cubicBezTo>
                        <a:cubicBezTo>
                          <a:pt x="20131" y="19559"/>
                          <a:pt x="22113" y="18080"/>
                          <a:pt x="24029" y="16501"/>
                        </a:cubicBezTo>
                        <a:cubicBezTo>
                          <a:pt x="25003" y="15694"/>
                          <a:pt x="25911" y="14854"/>
                          <a:pt x="26785" y="13981"/>
                        </a:cubicBezTo>
                        <a:cubicBezTo>
                          <a:pt x="28062" y="15795"/>
                          <a:pt x="29540" y="17442"/>
                          <a:pt x="31254" y="18853"/>
                        </a:cubicBezTo>
                        <a:cubicBezTo>
                          <a:pt x="32128" y="19559"/>
                          <a:pt x="33035" y="20231"/>
                          <a:pt x="34010" y="20803"/>
                        </a:cubicBezTo>
                        <a:cubicBezTo>
                          <a:pt x="34917" y="21374"/>
                          <a:pt x="35858" y="21811"/>
                          <a:pt x="36866" y="22147"/>
                        </a:cubicBezTo>
                        <a:cubicBezTo>
                          <a:pt x="37706" y="22416"/>
                          <a:pt x="38614" y="22584"/>
                          <a:pt x="39488" y="22617"/>
                        </a:cubicBezTo>
                        <a:lnTo>
                          <a:pt x="39756" y="22617"/>
                        </a:lnTo>
                        <a:cubicBezTo>
                          <a:pt x="40496" y="22617"/>
                          <a:pt x="41201" y="22516"/>
                          <a:pt x="41907" y="22315"/>
                        </a:cubicBezTo>
                        <a:cubicBezTo>
                          <a:pt x="42613" y="22113"/>
                          <a:pt x="43285" y="21777"/>
                          <a:pt x="43890" y="21340"/>
                        </a:cubicBezTo>
                        <a:cubicBezTo>
                          <a:pt x="44461" y="20903"/>
                          <a:pt x="44999" y="20399"/>
                          <a:pt x="45402" y="19794"/>
                        </a:cubicBezTo>
                        <a:cubicBezTo>
                          <a:pt x="45604" y="19492"/>
                          <a:pt x="45772" y="19156"/>
                          <a:pt x="45906" y="18820"/>
                        </a:cubicBezTo>
                        <a:cubicBezTo>
                          <a:pt x="46074" y="18450"/>
                          <a:pt x="46175" y="18080"/>
                          <a:pt x="46276" y="17711"/>
                        </a:cubicBezTo>
                        <a:cubicBezTo>
                          <a:pt x="46444" y="16904"/>
                          <a:pt x="46511" y="16064"/>
                          <a:pt x="46410" y="15258"/>
                        </a:cubicBezTo>
                        <a:cubicBezTo>
                          <a:pt x="46343" y="14317"/>
                          <a:pt x="46108" y="13376"/>
                          <a:pt x="45738" y="12468"/>
                        </a:cubicBezTo>
                        <a:cubicBezTo>
                          <a:pt x="45032" y="10721"/>
                          <a:pt x="43957" y="9175"/>
                          <a:pt x="42546" y="7932"/>
                        </a:cubicBezTo>
                        <a:cubicBezTo>
                          <a:pt x="42008" y="7427"/>
                          <a:pt x="41403" y="7024"/>
                          <a:pt x="40765" y="6655"/>
                        </a:cubicBezTo>
                        <a:cubicBezTo>
                          <a:pt x="39185" y="5478"/>
                          <a:pt x="37505" y="4403"/>
                          <a:pt x="35791" y="3428"/>
                        </a:cubicBezTo>
                        <a:cubicBezTo>
                          <a:pt x="34581" y="2756"/>
                          <a:pt x="33405" y="2151"/>
                          <a:pt x="32229" y="1614"/>
                        </a:cubicBezTo>
                        <a:cubicBezTo>
                          <a:pt x="31657" y="1345"/>
                          <a:pt x="31086" y="1110"/>
                          <a:pt x="30448" y="841"/>
                        </a:cubicBezTo>
                        <a:cubicBezTo>
                          <a:pt x="30145" y="740"/>
                          <a:pt x="29876" y="639"/>
                          <a:pt x="29574" y="538"/>
                        </a:cubicBezTo>
                        <a:cubicBezTo>
                          <a:pt x="29271" y="437"/>
                          <a:pt x="28969" y="370"/>
                          <a:pt x="28599" y="269"/>
                        </a:cubicBezTo>
                        <a:cubicBezTo>
                          <a:pt x="27894" y="101"/>
                          <a:pt x="27154" y="34"/>
                          <a:pt x="26448" y="34"/>
                        </a:cubicBezTo>
                        <a:lnTo>
                          <a:pt x="26415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7" name="Google Shape;1207;p56"/>
                  <p:cNvSpPr/>
                  <p:nvPr/>
                </p:nvSpPr>
                <p:spPr>
                  <a:xfrm>
                    <a:off x="1659027" y="3901137"/>
                    <a:ext cx="1484877" cy="513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62" h="22483" extrusionOk="0">
                        <a:moveTo>
                          <a:pt x="53770" y="0"/>
                        </a:moveTo>
                        <a:lnTo>
                          <a:pt x="53770" y="34"/>
                        </a:lnTo>
                        <a:cubicBezTo>
                          <a:pt x="53367" y="34"/>
                          <a:pt x="52930" y="67"/>
                          <a:pt x="52527" y="135"/>
                        </a:cubicBezTo>
                        <a:cubicBezTo>
                          <a:pt x="51418" y="303"/>
                          <a:pt x="50376" y="706"/>
                          <a:pt x="49435" y="1378"/>
                        </a:cubicBezTo>
                        <a:cubicBezTo>
                          <a:pt x="49301" y="1445"/>
                          <a:pt x="49233" y="1647"/>
                          <a:pt x="49334" y="1781"/>
                        </a:cubicBezTo>
                        <a:cubicBezTo>
                          <a:pt x="49368" y="1849"/>
                          <a:pt x="49435" y="1916"/>
                          <a:pt x="49502" y="1916"/>
                        </a:cubicBezTo>
                        <a:cubicBezTo>
                          <a:pt x="49519" y="1933"/>
                          <a:pt x="49536" y="1941"/>
                          <a:pt x="49553" y="1941"/>
                        </a:cubicBezTo>
                        <a:cubicBezTo>
                          <a:pt x="49570" y="1941"/>
                          <a:pt x="49586" y="1933"/>
                          <a:pt x="49603" y="1916"/>
                        </a:cubicBezTo>
                        <a:cubicBezTo>
                          <a:pt x="49637" y="1916"/>
                          <a:pt x="49704" y="1916"/>
                          <a:pt x="49738" y="1882"/>
                        </a:cubicBezTo>
                        <a:cubicBezTo>
                          <a:pt x="50174" y="1580"/>
                          <a:pt x="50645" y="1311"/>
                          <a:pt x="51149" y="1109"/>
                        </a:cubicBezTo>
                        <a:cubicBezTo>
                          <a:pt x="51418" y="1008"/>
                          <a:pt x="51687" y="941"/>
                          <a:pt x="51956" y="874"/>
                        </a:cubicBezTo>
                        <a:lnTo>
                          <a:pt x="51956" y="874"/>
                        </a:lnTo>
                        <a:cubicBezTo>
                          <a:pt x="51082" y="1311"/>
                          <a:pt x="50208" y="1714"/>
                          <a:pt x="49334" y="2084"/>
                        </a:cubicBezTo>
                        <a:cubicBezTo>
                          <a:pt x="47654" y="2722"/>
                          <a:pt x="45940" y="3260"/>
                          <a:pt x="44193" y="3697"/>
                        </a:cubicBezTo>
                        <a:cubicBezTo>
                          <a:pt x="42378" y="4134"/>
                          <a:pt x="40496" y="4537"/>
                          <a:pt x="38715" y="4873"/>
                        </a:cubicBezTo>
                        <a:lnTo>
                          <a:pt x="37102" y="5175"/>
                        </a:lnTo>
                        <a:cubicBezTo>
                          <a:pt x="35926" y="5411"/>
                          <a:pt x="34682" y="5646"/>
                          <a:pt x="33472" y="5881"/>
                        </a:cubicBezTo>
                        <a:cubicBezTo>
                          <a:pt x="32531" y="6083"/>
                          <a:pt x="31590" y="6284"/>
                          <a:pt x="30784" y="6486"/>
                        </a:cubicBezTo>
                        <a:cubicBezTo>
                          <a:pt x="29641" y="6755"/>
                          <a:pt x="28499" y="7024"/>
                          <a:pt x="27390" y="7293"/>
                        </a:cubicBezTo>
                        <a:lnTo>
                          <a:pt x="24063" y="8099"/>
                        </a:lnTo>
                        <a:cubicBezTo>
                          <a:pt x="20702" y="8906"/>
                          <a:pt x="17207" y="9746"/>
                          <a:pt x="13779" y="10519"/>
                        </a:cubicBezTo>
                        <a:lnTo>
                          <a:pt x="13443" y="10620"/>
                        </a:lnTo>
                        <a:cubicBezTo>
                          <a:pt x="13141" y="10687"/>
                          <a:pt x="12838" y="10754"/>
                          <a:pt x="12502" y="10821"/>
                        </a:cubicBezTo>
                        <a:cubicBezTo>
                          <a:pt x="12200" y="10888"/>
                          <a:pt x="11931" y="10922"/>
                          <a:pt x="11629" y="10956"/>
                        </a:cubicBezTo>
                        <a:cubicBezTo>
                          <a:pt x="11091" y="11056"/>
                          <a:pt x="10520" y="11124"/>
                          <a:pt x="9982" y="11191"/>
                        </a:cubicBezTo>
                        <a:lnTo>
                          <a:pt x="9612" y="11258"/>
                        </a:lnTo>
                        <a:cubicBezTo>
                          <a:pt x="8066" y="11426"/>
                          <a:pt x="6588" y="11695"/>
                          <a:pt x="5109" y="12031"/>
                        </a:cubicBezTo>
                        <a:cubicBezTo>
                          <a:pt x="4403" y="12199"/>
                          <a:pt x="3731" y="12401"/>
                          <a:pt x="3059" y="12670"/>
                        </a:cubicBezTo>
                        <a:cubicBezTo>
                          <a:pt x="2757" y="12770"/>
                          <a:pt x="2488" y="12905"/>
                          <a:pt x="2219" y="13073"/>
                        </a:cubicBezTo>
                        <a:cubicBezTo>
                          <a:pt x="1950" y="13207"/>
                          <a:pt x="1681" y="13375"/>
                          <a:pt x="1446" y="13577"/>
                        </a:cubicBezTo>
                        <a:cubicBezTo>
                          <a:pt x="1211" y="13745"/>
                          <a:pt x="1009" y="13913"/>
                          <a:pt x="841" y="14148"/>
                        </a:cubicBezTo>
                        <a:cubicBezTo>
                          <a:pt x="572" y="14484"/>
                          <a:pt x="337" y="14854"/>
                          <a:pt x="203" y="15257"/>
                        </a:cubicBezTo>
                        <a:cubicBezTo>
                          <a:pt x="68" y="15593"/>
                          <a:pt x="1" y="15963"/>
                          <a:pt x="1" y="16366"/>
                        </a:cubicBezTo>
                        <a:cubicBezTo>
                          <a:pt x="1" y="16736"/>
                          <a:pt x="68" y="17139"/>
                          <a:pt x="169" y="17542"/>
                        </a:cubicBezTo>
                        <a:cubicBezTo>
                          <a:pt x="404" y="18315"/>
                          <a:pt x="841" y="18987"/>
                          <a:pt x="1446" y="19525"/>
                        </a:cubicBezTo>
                        <a:cubicBezTo>
                          <a:pt x="1681" y="19760"/>
                          <a:pt x="1984" y="19962"/>
                          <a:pt x="2286" y="20164"/>
                        </a:cubicBezTo>
                        <a:cubicBezTo>
                          <a:pt x="2589" y="20332"/>
                          <a:pt x="2891" y="20533"/>
                          <a:pt x="3227" y="20668"/>
                        </a:cubicBezTo>
                        <a:cubicBezTo>
                          <a:pt x="4571" y="21340"/>
                          <a:pt x="6016" y="21777"/>
                          <a:pt x="7529" y="22012"/>
                        </a:cubicBezTo>
                        <a:cubicBezTo>
                          <a:pt x="9142" y="22281"/>
                          <a:pt x="10788" y="22449"/>
                          <a:pt x="12435" y="22482"/>
                        </a:cubicBezTo>
                        <a:lnTo>
                          <a:pt x="13847" y="22482"/>
                        </a:lnTo>
                        <a:cubicBezTo>
                          <a:pt x="14922" y="22482"/>
                          <a:pt x="16065" y="22449"/>
                          <a:pt x="17476" y="22415"/>
                        </a:cubicBezTo>
                        <a:cubicBezTo>
                          <a:pt x="18518" y="22348"/>
                          <a:pt x="19560" y="22281"/>
                          <a:pt x="20669" y="22214"/>
                        </a:cubicBezTo>
                        <a:lnTo>
                          <a:pt x="22046" y="22146"/>
                        </a:lnTo>
                        <a:lnTo>
                          <a:pt x="23626" y="22046"/>
                        </a:lnTo>
                        <a:lnTo>
                          <a:pt x="24500" y="22012"/>
                        </a:lnTo>
                        <a:cubicBezTo>
                          <a:pt x="25642" y="21945"/>
                          <a:pt x="26785" y="21877"/>
                          <a:pt x="27894" y="21810"/>
                        </a:cubicBezTo>
                        <a:cubicBezTo>
                          <a:pt x="30280" y="21642"/>
                          <a:pt x="32464" y="21407"/>
                          <a:pt x="34615" y="21138"/>
                        </a:cubicBezTo>
                        <a:cubicBezTo>
                          <a:pt x="36799" y="20869"/>
                          <a:pt x="39017" y="20500"/>
                          <a:pt x="41302" y="20063"/>
                        </a:cubicBezTo>
                        <a:cubicBezTo>
                          <a:pt x="42546" y="19794"/>
                          <a:pt x="43857" y="19559"/>
                          <a:pt x="45100" y="19357"/>
                        </a:cubicBezTo>
                        <a:lnTo>
                          <a:pt x="46444" y="19122"/>
                        </a:lnTo>
                        <a:cubicBezTo>
                          <a:pt x="48091" y="18819"/>
                          <a:pt x="50006" y="18450"/>
                          <a:pt x="51922" y="18013"/>
                        </a:cubicBezTo>
                        <a:cubicBezTo>
                          <a:pt x="53703" y="17610"/>
                          <a:pt x="55484" y="17105"/>
                          <a:pt x="57232" y="16467"/>
                        </a:cubicBezTo>
                        <a:cubicBezTo>
                          <a:pt x="58878" y="15896"/>
                          <a:pt x="60458" y="15156"/>
                          <a:pt x="61936" y="14249"/>
                        </a:cubicBezTo>
                        <a:cubicBezTo>
                          <a:pt x="62508" y="13913"/>
                          <a:pt x="63012" y="13510"/>
                          <a:pt x="63482" y="13073"/>
                        </a:cubicBezTo>
                        <a:cubicBezTo>
                          <a:pt x="63852" y="12703"/>
                          <a:pt x="64154" y="12266"/>
                          <a:pt x="64390" y="11796"/>
                        </a:cubicBezTo>
                        <a:cubicBezTo>
                          <a:pt x="64860" y="10956"/>
                          <a:pt x="65062" y="10015"/>
                          <a:pt x="64961" y="9040"/>
                        </a:cubicBezTo>
                        <a:cubicBezTo>
                          <a:pt x="64860" y="8032"/>
                          <a:pt x="64524" y="7057"/>
                          <a:pt x="64020" y="6184"/>
                        </a:cubicBezTo>
                        <a:cubicBezTo>
                          <a:pt x="63751" y="5713"/>
                          <a:pt x="63449" y="5243"/>
                          <a:pt x="63079" y="4839"/>
                        </a:cubicBezTo>
                        <a:cubicBezTo>
                          <a:pt x="62743" y="4369"/>
                          <a:pt x="62340" y="3966"/>
                          <a:pt x="61936" y="3562"/>
                        </a:cubicBezTo>
                        <a:cubicBezTo>
                          <a:pt x="61063" y="2756"/>
                          <a:pt x="60088" y="2050"/>
                          <a:pt x="59046" y="1479"/>
                        </a:cubicBezTo>
                        <a:cubicBezTo>
                          <a:pt x="58038" y="908"/>
                          <a:pt x="56929" y="471"/>
                          <a:pt x="55753" y="235"/>
                        </a:cubicBezTo>
                        <a:cubicBezTo>
                          <a:pt x="55215" y="101"/>
                          <a:pt x="54678" y="34"/>
                          <a:pt x="541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8" name="Google Shape;1208;p56"/>
                  <p:cNvSpPr/>
                  <p:nvPr/>
                </p:nvSpPr>
                <p:spPr>
                  <a:xfrm>
                    <a:off x="3762828" y="3192453"/>
                    <a:ext cx="237788" cy="4126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19" h="18081" extrusionOk="0">
                        <a:moveTo>
                          <a:pt x="3731" y="1"/>
                        </a:moveTo>
                        <a:cubicBezTo>
                          <a:pt x="3395" y="1"/>
                          <a:pt x="3059" y="68"/>
                          <a:pt x="2723" y="202"/>
                        </a:cubicBezTo>
                        <a:lnTo>
                          <a:pt x="2622" y="236"/>
                        </a:lnTo>
                        <a:cubicBezTo>
                          <a:pt x="2454" y="303"/>
                          <a:pt x="2286" y="370"/>
                          <a:pt x="2151" y="471"/>
                        </a:cubicBezTo>
                        <a:lnTo>
                          <a:pt x="2017" y="639"/>
                        </a:lnTo>
                        <a:lnTo>
                          <a:pt x="1916" y="740"/>
                        </a:lnTo>
                        <a:lnTo>
                          <a:pt x="1916" y="773"/>
                        </a:lnTo>
                        <a:lnTo>
                          <a:pt x="1883" y="807"/>
                        </a:lnTo>
                        <a:lnTo>
                          <a:pt x="1849" y="874"/>
                        </a:lnTo>
                        <a:lnTo>
                          <a:pt x="1849" y="908"/>
                        </a:lnTo>
                        <a:lnTo>
                          <a:pt x="1849" y="942"/>
                        </a:lnTo>
                        <a:lnTo>
                          <a:pt x="1849" y="975"/>
                        </a:lnTo>
                        <a:lnTo>
                          <a:pt x="1815" y="975"/>
                        </a:lnTo>
                        <a:cubicBezTo>
                          <a:pt x="1748" y="1042"/>
                          <a:pt x="1681" y="1076"/>
                          <a:pt x="1614" y="1110"/>
                        </a:cubicBezTo>
                        <a:cubicBezTo>
                          <a:pt x="1580" y="1143"/>
                          <a:pt x="1547" y="1177"/>
                          <a:pt x="1479" y="1244"/>
                        </a:cubicBezTo>
                        <a:cubicBezTo>
                          <a:pt x="1446" y="1311"/>
                          <a:pt x="1378" y="1378"/>
                          <a:pt x="1311" y="1446"/>
                        </a:cubicBezTo>
                        <a:cubicBezTo>
                          <a:pt x="1278" y="1479"/>
                          <a:pt x="1244" y="1546"/>
                          <a:pt x="1210" y="1614"/>
                        </a:cubicBezTo>
                        <a:cubicBezTo>
                          <a:pt x="1110" y="1782"/>
                          <a:pt x="1042" y="1950"/>
                          <a:pt x="975" y="2118"/>
                        </a:cubicBezTo>
                        <a:cubicBezTo>
                          <a:pt x="975" y="2151"/>
                          <a:pt x="942" y="2151"/>
                          <a:pt x="942" y="2185"/>
                        </a:cubicBezTo>
                        <a:cubicBezTo>
                          <a:pt x="874" y="2219"/>
                          <a:pt x="774" y="2286"/>
                          <a:pt x="706" y="2353"/>
                        </a:cubicBezTo>
                        <a:cubicBezTo>
                          <a:pt x="639" y="2454"/>
                          <a:pt x="572" y="2521"/>
                          <a:pt x="471" y="2622"/>
                        </a:cubicBezTo>
                        <a:lnTo>
                          <a:pt x="303" y="2891"/>
                        </a:lnTo>
                        <a:cubicBezTo>
                          <a:pt x="269" y="2958"/>
                          <a:pt x="236" y="3059"/>
                          <a:pt x="169" y="3126"/>
                        </a:cubicBezTo>
                        <a:cubicBezTo>
                          <a:pt x="135" y="3227"/>
                          <a:pt x="101" y="3328"/>
                          <a:pt x="68" y="3428"/>
                        </a:cubicBezTo>
                        <a:cubicBezTo>
                          <a:pt x="68" y="3529"/>
                          <a:pt x="34" y="3563"/>
                          <a:pt x="34" y="3630"/>
                        </a:cubicBezTo>
                        <a:cubicBezTo>
                          <a:pt x="34" y="3697"/>
                          <a:pt x="34" y="3764"/>
                          <a:pt x="1" y="3832"/>
                        </a:cubicBezTo>
                        <a:cubicBezTo>
                          <a:pt x="1" y="3966"/>
                          <a:pt x="1" y="4067"/>
                          <a:pt x="1" y="4201"/>
                        </a:cubicBezTo>
                        <a:cubicBezTo>
                          <a:pt x="34" y="4403"/>
                          <a:pt x="68" y="4605"/>
                          <a:pt x="135" y="4773"/>
                        </a:cubicBezTo>
                        <a:cubicBezTo>
                          <a:pt x="269" y="5109"/>
                          <a:pt x="438" y="5411"/>
                          <a:pt x="673" y="5680"/>
                        </a:cubicBezTo>
                        <a:cubicBezTo>
                          <a:pt x="874" y="5915"/>
                          <a:pt x="1110" y="6150"/>
                          <a:pt x="1378" y="6386"/>
                        </a:cubicBezTo>
                        <a:cubicBezTo>
                          <a:pt x="1580" y="6554"/>
                          <a:pt x="1815" y="6688"/>
                          <a:pt x="2051" y="6789"/>
                        </a:cubicBezTo>
                        <a:cubicBezTo>
                          <a:pt x="2118" y="6823"/>
                          <a:pt x="2185" y="6823"/>
                          <a:pt x="2252" y="6823"/>
                        </a:cubicBezTo>
                        <a:lnTo>
                          <a:pt x="2387" y="6823"/>
                        </a:lnTo>
                        <a:cubicBezTo>
                          <a:pt x="2555" y="6789"/>
                          <a:pt x="2656" y="6688"/>
                          <a:pt x="2689" y="6520"/>
                        </a:cubicBezTo>
                        <a:cubicBezTo>
                          <a:pt x="2723" y="6486"/>
                          <a:pt x="2723" y="6453"/>
                          <a:pt x="2723" y="6419"/>
                        </a:cubicBezTo>
                        <a:cubicBezTo>
                          <a:pt x="2824" y="6486"/>
                          <a:pt x="2891" y="6554"/>
                          <a:pt x="2992" y="6587"/>
                        </a:cubicBezTo>
                        <a:lnTo>
                          <a:pt x="3059" y="6654"/>
                        </a:lnTo>
                        <a:cubicBezTo>
                          <a:pt x="3294" y="6789"/>
                          <a:pt x="3563" y="6957"/>
                          <a:pt x="3798" y="7125"/>
                        </a:cubicBezTo>
                        <a:cubicBezTo>
                          <a:pt x="4000" y="7293"/>
                          <a:pt x="4168" y="7461"/>
                          <a:pt x="4336" y="7663"/>
                        </a:cubicBezTo>
                        <a:cubicBezTo>
                          <a:pt x="4201" y="8872"/>
                          <a:pt x="4067" y="10082"/>
                          <a:pt x="3899" y="11292"/>
                        </a:cubicBezTo>
                        <a:lnTo>
                          <a:pt x="3899" y="11359"/>
                        </a:lnTo>
                        <a:lnTo>
                          <a:pt x="3899" y="11494"/>
                        </a:lnTo>
                        <a:cubicBezTo>
                          <a:pt x="3697" y="13208"/>
                          <a:pt x="3462" y="15022"/>
                          <a:pt x="3328" y="16803"/>
                        </a:cubicBezTo>
                        <a:cubicBezTo>
                          <a:pt x="3328" y="16871"/>
                          <a:pt x="3361" y="16938"/>
                          <a:pt x="3395" y="17005"/>
                        </a:cubicBezTo>
                        <a:cubicBezTo>
                          <a:pt x="3462" y="17072"/>
                          <a:pt x="3529" y="17106"/>
                          <a:pt x="3630" y="17106"/>
                        </a:cubicBezTo>
                        <a:cubicBezTo>
                          <a:pt x="3697" y="17106"/>
                          <a:pt x="3731" y="17106"/>
                          <a:pt x="3764" y="17072"/>
                        </a:cubicBezTo>
                        <a:cubicBezTo>
                          <a:pt x="4168" y="17307"/>
                          <a:pt x="4605" y="17509"/>
                          <a:pt x="5042" y="17644"/>
                        </a:cubicBezTo>
                        <a:cubicBezTo>
                          <a:pt x="5714" y="17879"/>
                          <a:pt x="6453" y="18013"/>
                          <a:pt x="7159" y="18080"/>
                        </a:cubicBezTo>
                        <a:lnTo>
                          <a:pt x="7596" y="18080"/>
                        </a:lnTo>
                        <a:cubicBezTo>
                          <a:pt x="7797" y="18047"/>
                          <a:pt x="7999" y="18047"/>
                          <a:pt x="8200" y="18047"/>
                        </a:cubicBezTo>
                        <a:cubicBezTo>
                          <a:pt x="8537" y="18013"/>
                          <a:pt x="8873" y="17912"/>
                          <a:pt x="9175" y="17812"/>
                        </a:cubicBezTo>
                        <a:cubicBezTo>
                          <a:pt x="9477" y="17711"/>
                          <a:pt x="9713" y="17543"/>
                          <a:pt x="9948" y="17307"/>
                        </a:cubicBezTo>
                        <a:cubicBezTo>
                          <a:pt x="10183" y="17106"/>
                          <a:pt x="10318" y="16837"/>
                          <a:pt x="10418" y="16535"/>
                        </a:cubicBezTo>
                        <a:lnTo>
                          <a:pt x="10418" y="16467"/>
                        </a:lnTo>
                        <a:cubicBezTo>
                          <a:pt x="10418" y="16367"/>
                          <a:pt x="10418" y="16299"/>
                          <a:pt x="10351" y="16232"/>
                        </a:cubicBezTo>
                        <a:cubicBezTo>
                          <a:pt x="9982" y="13241"/>
                          <a:pt x="9377" y="9343"/>
                          <a:pt x="8032" y="5579"/>
                        </a:cubicBezTo>
                        <a:cubicBezTo>
                          <a:pt x="8032" y="5546"/>
                          <a:pt x="7999" y="5512"/>
                          <a:pt x="7999" y="5478"/>
                        </a:cubicBezTo>
                        <a:cubicBezTo>
                          <a:pt x="7831" y="4941"/>
                          <a:pt x="7629" y="4369"/>
                          <a:pt x="7428" y="3798"/>
                        </a:cubicBezTo>
                        <a:cubicBezTo>
                          <a:pt x="7159" y="3059"/>
                          <a:pt x="6789" y="2353"/>
                          <a:pt x="6386" y="1714"/>
                        </a:cubicBezTo>
                        <a:cubicBezTo>
                          <a:pt x="6016" y="1110"/>
                          <a:pt x="5478" y="605"/>
                          <a:pt x="4840" y="269"/>
                        </a:cubicBezTo>
                        <a:cubicBezTo>
                          <a:pt x="4537" y="101"/>
                          <a:pt x="4201" y="34"/>
                          <a:pt x="3832" y="1"/>
                        </a:cubicBezTo>
                        <a:close/>
                      </a:path>
                    </a:pathLst>
                  </a:custGeom>
                  <a:solidFill>
                    <a:srgbClr val="C579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9" name="Google Shape;1209;p56"/>
                  <p:cNvSpPr/>
                  <p:nvPr/>
                </p:nvSpPr>
                <p:spPr>
                  <a:xfrm>
                    <a:off x="2725888" y="3275276"/>
                    <a:ext cx="1341461" cy="9756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78" h="42748" extrusionOk="0">
                        <a:moveTo>
                          <a:pt x="29305" y="1"/>
                        </a:moveTo>
                        <a:cubicBezTo>
                          <a:pt x="28028" y="68"/>
                          <a:pt x="26784" y="438"/>
                          <a:pt x="25709" y="1076"/>
                        </a:cubicBezTo>
                        <a:cubicBezTo>
                          <a:pt x="24768" y="1580"/>
                          <a:pt x="23861" y="2152"/>
                          <a:pt x="23054" y="2757"/>
                        </a:cubicBezTo>
                        <a:cubicBezTo>
                          <a:pt x="22248" y="3362"/>
                          <a:pt x="21475" y="4000"/>
                          <a:pt x="20735" y="4571"/>
                        </a:cubicBezTo>
                        <a:lnTo>
                          <a:pt x="20299" y="4975"/>
                        </a:lnTo>
                        <a:lnTo>
                          <a:pt x="20231" y="5008"/>
                        </a:lnTo>
                        <a:lnTo>
                          <a:pt x="20198" y="5042"/>
                        </a:lnTo>
                        <a:cubicBezTo>
                          <a:pt x="19559" y="5580"/>
                          <a:pt x="18820" y="6151"/>
                          <a:pt x="18148" y="6756"/>
                        </a:cubicBezTo>
                        <a:cubicBezTo>
                          <a:pt x="17543" y="7260"/>
                          <a:pt x="16972" y="7797"/>
                          <a:pt x="16367" y="8302"/>
                        </a:cubicBezTo>
                        <a:cubicBezTo>
                          <a:pt x="15795" y="8839"/>
                          <a:pt x="15291" y="9276"/>
                          <a:pt x="14754" y="9747"/>
                        </a:cubicBezTo>
                        <a:cubicBezTo>
                          <a:pt x="14720" y="9780"/>
                          <a:pt x="14720" y="9780"/>
                          <a:pt x="14720" y="9780"/>
                        </a:cubicBezTo>
                        <a:cubicBezTo>
                          <a:pt x="12704" y="11528"/>
                          <a:pt x="10519" y="13309"/>
                          <a:pt x="7999" y="14519"/>
                        </a:cubicBezTo>
                        <a:cubicBezTo>
                          <a:pt x="7730" y="14653"/>
                          <a:pt x="7495" y="14754"/>
                          <a:pt x="7226" y="14855"/>
                        </a:cubicBezTo>
                        <a:cubicBezTo>
                          <a:pt x="6957" y="14956"/>
                          <a:pt x="6688" y="15023"/>
                          <a:pt x="6419" y="15056"/>
                        </a:cubicBezTo>
                        <a:cubicBezTo>
                          <a:pt x="6083" y="15124"/>
                          <a:pt x="5781" y="15157"/>
                          <a:pt x="5478" y="15191"/>
                        </a:cubicBezTo>
                        <a:lnTo>
                          <a:pt x="5344" y="15191"/>
                        </a:lnTo>
                        <a:cubicBezTo>
                          <a:pt x="4672" y="15258"/>
                          <a:pt x="3966" y="15392"/>
                          <a:pt x="3294" y="15594"/>
                        </a:cubicBezTo>
                        <a:cubicBezTo>
                          <a:pt x="3059" y="15661"/>
                          <a:pt x="2824" y="15796"/>
                          <a:pt x="2588" y="15896"/>
                        </a:cubicBezTo>
                        <a:cubicBezTo>
                          <a:pt x="2353" y="16064"/>
                          <a:pt x="2118" y="16233"/>
                          <a:pt x="1916" y="16434"/>
                        </a:cubicBezTo>
                        <a:cubicBezTo>
                          <a:pt x="1715" y="16636"/>
                          <a:pt x="1546" y="16837"/>
                          <a:pt x="1378" y="17073"/>
                        </a:cubicBezTo>
                        <a:cubicBezTo>
                          <a:pt x="1210" y="17342"/>
                          <a:pt x="1042" y="17610"/>
                          <a:pt x="908" y="17879"/>
                        </a:cubicBezTo>
                        <a:cubicBezTo>
                          <a:pt x="404" y="18955"/>
                          <a:pt x="135" y="20097"/>
                          <a:pt x="68" y="21307"/>
                        </a:cubicBezTo>
                        <a:cubicBezTo>
                          <a:pt x="1" y="22517"/>
                          <a:pt x="68" y="23727"/>
                          <a:pt x="303" y="24903"/>
                        </a:cubicBezTo>
                        <a:cubicBezTo>
                          <a:pt x="505" y="25911"/>
                          <a:pt x="740" y="26886"/>
                          <a:pt x="1076" y="27860"/>
                        </a:cubicBezTo>
                        <a:cubicBezTo>
                          <a:pt x="1345" y="28633"/>
                          <a:pt x="1681" y="29440"/>
                          <a:pt x="2017" y="30280"/>
                        </a:cubicBezTo>
                        <a:cubicBezTo>
                          <a:pt x="2857" y="32162"/>
                          <a:pt x="3832" y="33943"/>
                          <a:pt x="4941" y="35657"/>
                        </a:cubicBezTo>
                        <a:cubicBezTo>
                          <a:pt x="5512" y="36530"/>
                          <a:pt x="6150" y="37370"/>
                          <a:pt x="6823" y="38177"/>
                        </a:cubicBezTo>
                        <a:cubicBezTo>
                          <a:pt x="7495" y="38950"/>
                          <a:pt x="8200" y="39656"/>
                          <a:pt x="8973" y="40328"/>
                        </a:cubicBezTo>
                        <a:cubicBezTo>
                          <a:pt x="10351" y="41571"/>
                          <a:pt x="12065" y="42378"/>
                          <a:pt x="13880" y="42680"/>
                        </a:cubicBezTo>
                        <a:cubicBezTo>
                          <a:pt x="14182" y="42714"/>
                          <a:pt x="14485" y="42747"/>
                          <a:pt x="14787" y="42747"/>
                        </a:cubicBezTo>
                        <a:cubicBezTo>
                          <a:pt x="15695" y="42714"/>
                          <a:pt x="16602" y="42579"/>
                          <a:pt x="17476" y="42277"/>
                        </a:cubicBezTo>
                        <a:cubicBezTo>
                          <a:pt x="18081" y="42075"/>
                          <a:pt x="18685" y="41840"/>
                          <a:pt x="19257" y="41538"/>
                        </a:cubicBezTo>
                        <a:cubicBezTo>
                          <a:pt x="19761" y="41302"/>
                          <a:pt x="20332" y="41000"/>
                          <a:pt x="20971" y="40597"/>
                        </a:cubicBezTo>
                        <a:cubicBezTo>
                          <a:pt x="21844" y="40059"/>
                          <a:pt x="22718" y="39420"/>
                          <a:pt x="23491" y="38883"/>
                        </a:cubicBezTo>
                        <a:lnTo>
                          <a:pt x="23558" y="38849"/>
                        </a:lnTo>
                        <a:lnTo>
                          <a:pt x="24130" y="38412"/>
                        </a:lnTo>
                        <a:lnTo>
                          <a:pt x="24298" y="38311"/>
                        </a:lnTo>
                        <a:lnTo>
                          <a:pt x="24365" y="38278"/>
                        </a:lnTo>
                        <a:lnTo>
                          <a:pt x="24499" y="38177"/>
                        </a:lnTo>
                        <a:lnTo>
                          <a:pt x="24634" y="38076"/>
                        </a:lnTo>
                        <a:cubicBezTo>
                          <a:pt x="25037" y="37807"/>
                          <a:pt x="25440" y="37505"/>
                          <a:pt x="25843" y="37202"/>
                        </a:cubicBezTo>
                        <a:cubicBezTo>
                          <a:pt x="26448" y="36766"/>
                          <a:pt x="27020" y="36329"/>
                          <a:pt x="27591" y="35892"/>
                        </a:cubicBezTo>
                        <a:cubicBezTo>
                          <a:pt x="29910" y="34111"/>
                          <a:pt x="32094" y="32162"/>
                          <a:pt x="34178" y="30112"/>
                        </a:cubicBezTo>
                        <a:cubicBezTo>
                          <a:pt x="35219" y="29070"/>
                          <a:pt x="36093" y="28163"/>
                          <a:pt x="36833" y="27289"/>
                        </a:cubicBezTo>
                        <a:cubicBezTo>
                          <a:pt x="37471" y="26583"/>
                          <a:pt x="38076" y="25844"/>
                          <a:pt x="38681" y="25004"/>
                        </a:cubicBezTo>
                        <a:cubicBezTo>
                          <a:pt x="39387" y="24096"/>
                          <a:pt x="40025" y="23155"/>
                          <a:pt x="40596" y="22214"/>
                        </a:cubicBezTo>
                        <a:cubicBezTo>
                          <a:pt x="40798" y="22685"/>
                          <a:pt x="41033" y="23189"/>
                          <a:pt x="41437" y="23962"/>
                        </a:cubicBezTo>
                        <a:cubicBezTo>
                          <a:pt x="42109" y="25272"/>
                          <a:pt x="42781" y="26415"/>
                          <a:pt x="43453" y="27524"/>
                        </a:cubicBezTo>
                        <a:cubicBezTo>
                          <a:pt x="44192" y="28734"/>
                          <a:pt x="45032" y="29843"/>
                          <a:pt x="45940" y="30885"/>
                        </a:cubicBezTo>
                        <a:cubicBezTo>
                          <a:pt x="46377" y="31355"/>
                          <a:pt x="46813" y="31758"/>
                          <a:pt x="47318" y="32162"/>
                        </a:cubicBezTo>
                        <a:cubicBezTo>
                          <a:pt x="47586" y="32363"/>
                          <a:pt x="47889" y="32565"/>
                          <a:pt x="48225" y="32733"/>
                        </a:cubicBezTo>
                        <a:cubicBezTo>
                          <a:pt x="48494" y="32935"/>
                          <a:pt x="48763" y="33069"/>
                          <a:pt x="49065" y="33203"/>
                        </a:cubicBezTo>
                        <a:cubicBezTo>
                          <a:pt x="49838" y="33539"/>
                          <a:pt x="50645" y="33707"/>
                          <a:pt x="51485" y="33707"/>
                        </a:cubicBezTo>
                        <a:cubicBezTo>
                          <a:pt x="52325" y="33707"/>
                          <a:pt x="53131" y="33539"/>
                          <a:pt x="53904" y="33237"/>
                        </a:cubicBezTo>
                        <a:cubicBezTo>
                          <a:pt x="54677" y="32901"/>
                          <a:pt x="55383" y="32397"/>
                          <a:pt x="55954" y="31792"/>
                        </a:cubicBezTo>
                        <a:cubicBezTo>
                          <a:pt x="56559" y="31086"/>
                          <a:pt x="57063" y="30246"/>
                          <a:pt x="57399" y="29339"/>
                        </a:cubicBezTo>
                        <a:cubicBezTo>
                          <a:pt x="57769" y="28331"/>
                          <a:pt x="58071" y="27289"/>
                          <a:pt x="58273" y="26213"/>
                        </a:cubicBezTo>
                        <a:cubicBezTo>
                          <a:pt x="58609" y="24096"/>
                          <a:pt x="58777" y="21945"/>
                          <a:pt x="58744" y="19761"/>
                        </a:cubicBezTo>
                        <a:cubicBezTo>
                          <a:pt x="58744" y="19223"/>
                          <a:pt x="58744" y="18652"/>
                          <a:pt x="58744" y="18081"/>
                        </a:cubicBezTo>
                        <a:lnTo>
                          <a:pt x="58744" y="17980"/>
                        </a:lnTo>
                        <a:cubicBezTo>
                          <a:pt x="58744" y="17173"/>
                          <a:pt x="58777" y="16233"/>
                          <a:pt x="58744" y="15325"/>
                        </a:cubicBezTo>
                        <a:cubicBezTo>
                          <a:pt x="58744" y="14519"/>
                          <a:pt x="58643" y="13712"/>
                          <a:pt x="58542" y="12906"/>
                        </a:cubicBezTo>
                        <a:cubicBezTo>
                          <a:pt x="58407" y="12166"/>
                          <a:pt x="58206" y="11393"/>
                          <a:pt x="57903" y="10688"/>
                        </a:cubicBezTo>
                        <a:cubicBezTo>
                          <a:pt x="57635" y="10015"/>
                          <a:pt x="57231" y="9377"/>
                          <a:pt x="56694" y="8839"/>
                        </a:cubicBezTo>
                        <a:cubicBezTo>
                          <a:pt x="56425" y="8604"/>
                          <a:pt x="56122" y="8369"/>
                          <a:pt x="55820" y="8167"/>
                        </a:cubicBezTo>
                        <a:cubicBezTo>
                          <a:pt x="55450" y="7966"/>
                          <a:pt x="55047" y="7764"/>
                          <a:pt x="54644" y="7663"/>
                        </a:cubicBezTo>
                        <a:cubicBezTo>
                          <a:pt x="54072" y="7461"/>
                          <a:pt x="53434" y="7361"/>
                          <a:pt x="52829" y="7361"/>
                        </a:cubicBezTo>
                        <a:cubicBezTo>
                          <a:pt x="52493" y="7361"/>
                          <a:pt x="52157" y="7394"/>
                          <a:pt x="51821" y="7461"/>
                        </a:cubicBezTo>
                        <a:cubicBezTo>
                          <a:pt x="50880" y="7596"/>
                          <a:pt x="49972" y="7932"/>
                          <a:pt x="49166" y="8436"/>
                        </a:cubicBezTo>
                        <a:cubicBezTo>
                          <a:pt x="48359" y="8940"/>
                          <a:pt x="47620" y="9579"/>
                          <a:pt x="47015" y="10318"/>
                        </a:cubicBezTo>
                        <a:lnTo>
                          <a:pt x="46881" y="10049"/>
                        </a:lnTo>
                        <a:cubicBezTo>
                          <a:pt x="46511" y="9411"/>
                          <a:pt x="46209" y="8906"/>
                          <a:pt x="45873" y="8402"/>
                        </a:cubicBezTo>
                        <a:cubicBezTo>
                          <a:pt x="45066" y="7025"/>
                          <a:pt x="44159" y="5748"/>
                          <a:pt x="43150" y="4571"/>
                        </a:cubicBezTo>
                        <a:cubicBezTo>
                          <a:pt x="42680" y="4034"/>
                          <a:pt x="42176" y="3563"/>
                          <a:pt x="41672" y="3093"/>
                        </a:cubicBezTo>
                        <a:cubicBezTo>
                          <a:pt x="41201" y="2689"/>
                          <a:pt x="40697" y="2320"/>
                          <a:pt x="40126" y="2051"/>
                        </a:cubicBezTo>
                        <a:cubicBezTo>
                          <a:pt x="39622" y="1782"/>
                          <a:pt x="39084" y="1614"/>
                          <a:pt x="38513" y="1547"/>
                        </a:cubicBezTo>
                        <a:lnTo>
                          <a:pt x="38210" y="1547"/>
                        </a:lnTo>
                        <a:cubicBezTo>
                          <a:pt x="37774" y="1547"/>
                          <a:pt x="37337" y="1648"/>
                          <a:pt x="36900" y="1816"/>
                        </a:cubicBezTo>
                        <a:cubicBezTo>
                          <a:pt x="36799" y="1816"/>
                          <a:pt x="36698" y="1883"/>
                          <a:pt x="36665" y="1984"/>
                        </a:cubicBezTo>
                        <a:cubicBezTo>
                          <a:pt x="36631" y="2152"/>
                          <a:pt x="36564" y="2286"/>
                          <a:pt x="36530" y="2421"/>
                        </a:cubicBezTo>
                        <a:lnTo>
                          <a:pt x="36463" y="2622"/>
                        </a:lnTo>
                        <a:cubicBezTo>
                          <a:pt x="36362" y="2857"/>
                          <a:pt x="36295" y="3093"/>
                          <a:pt x="36194" y="3328"/>
                        </a:cubicBezTo>
                        <a:lnTo>
                          <a:pt x="36194" y="3362"/>
                        </a:lnTo>
                        <a:cubicBezTo>
                          <a:pt x="35992" y="3899"/>
                          <a:pt x="35724" y="4437"/>
                          <a:pt x="35354" y="4907"/>
                        </a:cubicBezTo>
                        <a:cubicBezTo>
                          <a:pt x="35085" y="5277"/>
                          <a:pt x="34783" y="5580"/>
                          <a:pt x="34447" y="5848"/>
                        </a:cubicBezTo>
                        <a:cubicBezTo>
                          <a:pt x="34144" y="6050"/>
                          <a:pt x="33808" y="6252"/>
                          <a:pt x="33472" y="6386"/>
                        </a:cubicBezTo>
                        <a:cubicBezTo>
                          <a:pt x="33203" y="6487"/>
                          <a:pt x="32968" y="6554"/>
                          <a:pt x="32699" y="6621"/>
                        </a:cubicBezTo>
                        <a:cubicBezTo>
                          <a:pt x="32565" y="6621"/>
                          <a:pt x="32430" y="6655"/>
                          <a:pt x="32296" y="6655"/>
                        </a:cubicBezTo>
                        <a:lnTo>
                          <a:pt x="32061" y="6655"/>
                        </a:lnTo>
                        <a:cubicBezTo>
                          <a:pt x="31859" y="6621"/>
                          <a:pt x="31691" y="6588"/>
                          <a:pt x="31523" y="6520"/>
                        </a:cubicBezTo>
                        <a:cubicBezTo>
                          <a:pt x="31321" y="6420"/>
                          <a:pt x="31153" y="6319"/>
                          <a:pt x="30985" y="6184"/>
                        </a:cubicBezTo>
                        <a:cubicBezTo>
                          <a:pt x="30817" y="6050"/>
                          <a:pt x="30649" y="5882"/>
                          <a:pt x="30515" y="5714"/>
                        </a:cubicBezTo>
                        <a:cubicBezTo>
                          <a:pt x="30279" y="5411"/>
                          <a:pt x="30111" y="5042"/>
                          <a:pt x="30078" y="4639"/>
                        </a:cubicBezTo>
                        <a:cubicBezTo>
                          <a:pt x="30044" y="4370"/>
                          <a:pt x="30044" y="4067"/>
                          <a:pt x="30078" y="3798"/>
                        </a:cubicBezTo>
                        <a:cubicBezTo>
                          <a:pt x="30145" y="3261"/>
                          <a:pt x="30313" y="2757"/>
                          <a:pt x="30515" y="2253"/>
                        </a:cubicBezTo>
                        <a:cubicBezTo>
                          <a:pt x="30683" y="1782"/>
                          <a:pt x="30918" y="1345"/>
                          <a:pt x="31153" y="942"/>
                        </a:cubicBezTo>
                        <a:cubicBezTo>
                          <a:pt x="31187" y="908"/>
                          <a:pt x="31220" y="875"/>
                          <a:pt x="31220" y="841"/>
                        </a:cubicBezTo>
                        <a:cubicBezTo>
                          <a:pt x="31254" y="808"/>
                          <a:pt x="31254" y="774"/>
                          <a:pt x="31254" y="740"/>
                        </a:cubicBezTo>
                        <a:cubicBezTo>
                          <a:pt x="31288" y="707"/>
                          <a:pt x="31288" y="639"/>
                          <a:pt x="31288" y="572"/>
                        </a:cubicBezTo>
                        <a:cubicBezTo>
                          <a:pt x="31254" y="505"/>
                          <a:pt x="31220" y="471"/>
                          <a:pt x="31153" y="438"/>
                        </a:cubicBezTo>
                        <a:cubicBezTo>
                          <a:pt x="31120" y="404"/>
                          <a:pt x="31086" y="404"/>
                          <a:pt x="31052" y="404"/>
                        </a:cubicBezTo>
                        <a:cubicBezTo>
                          <a:pt x="30515" y="169"/>
                          <a:pt x="29977" y="35"/>
                          <a:pt x="29406" y="35"/>
                        </a:cubicBezTo>
                        <a:lnTo>
                          <a:pt x="29305" y="1"/>
                        </a:lnTo>
                        <a:close/>
                      </a:path>
                    </a:pathLst>
                  </a:custGeom>
                  <a:solidFill>
                    <a:srgbClr val="53AA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0" name="Google Shape;1210;p56"/>
                  <p:cNvSpPr/>
                  <p:nvPr/>
                </p:nvSpPr>
                <p:spPr>
                  <a:xfrm>
                    <a:off x="3044947" y="3859714"/>
                    <a:ext cx="602103" cy="3788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82" h="16602" extrusionOk="0">
                        <a:moveTo>
                          <a:pt x="6083" y="0"/>
                        </a:moveTo>
                        <a:cubicBezTo>
                          <a:pt x="6016" y="0"/>
                          <a:pt x="5949" y="0"/>
                          <a:pt x="5882" y="68"/>
                        </a:cubicBezTo>
                        <a:cubicBezTo>
                          <a:pt x="5781" y="135"/>
                          <a:pt x="5747" y="337"/>
                          <a:pt x="5814" y="471"/>
                        </a:cubicBezTo>
                        <a:cubicBezTo>
                          <a:pt x="6083" y="807"/>
                          <a:pt x="6319" y="1143"/>
                          <a:pt x="6621" y="1513"/>
                        </a:cubicBezTo>
                        <a:cubicBezTo>
                          <a:pt x="6487" y="1479"/>
                          <a:pt x="6386" y="1479"/>
                          <a:pt x="6251" y="1446"/>
                        </a:cubicBezTo>
                        <a:lnTo>
                          <a:pt x="6016" y="1446"/>
                        </a:lnTo>
                        <a:cubicBezTo>
                          <a:pt x="5378" y="1479"/>
                          <a:pt x="4739" y="1614"/>
                          <a:pt x="4168" y="1882"/>
                        </a:cubicBezTo>
                        <a:cubicBezTo>
                          <a:pt x="3529" y="2151"/>
                          <a:pt x="2958" y="2588"/>
                          <a:pt x="2555" y="3126"/>
                        </a:cubicBezTo>
                        <a:cubicBezTo>
                          <a:pt x="2353" y="3395"/>
                          <a:pt x="2219" y="3664"/>
                          <a:pt x="2151" y="3966"/>
                        </a:cubicBezTo>
                        <a:cubicBezTo>
                          <a:pt x="2051" y="4302"/>
                          <a:pt x="2051" y="4638"/>
                          <a:pt x="2084" y="4941"/>
                        </a:cubicBezTo>
                        <a:cubicBezTo>
                          <a:pt x="2118" y="5041"/>
                          <a:pt x="2118" y="5142"/>
                          <a:pt x="2151" y="5243"/>
                        </a:cubicBezTo>
                        <a:cubicBezTo>
                          <a:pt x="1614" y="4840"/>
                          <a:pt x="1042" y="4436"/>
                          <a:pt x="505" y="4033"/>
                        </a:cubicBezTo>
                        <a:cubicBezTo>
                          <a:pt x="438" y="4000"/>
                          <a:pt x="370" y="3966"/>
                          <a:pt x="303" y="3966"/>
                        </a:cubicBezTo>
                        <a:cubicBezTo>
                          <a:pt x="236" y="3966"/>
                          <a:pt x="135" y="4000"/>
                          <a:pt x="68" y="4067"/>
                        </a:cubicBezTo>
                        <a:cubicBezTo>
                          <a:pt x="34" y="4134"/>
                          <a:pt x="1" y="4235"/>
                          <a:pt x="1" y="4302"/>
                        </a:cubicBezTo>
                        <a:cubicBezTo>
                          <a:pt x="1" y="4403"/>
                          <a:pt x="34" y="4470"/>
                          <a:pt x="101" y="4504"/>
                        </a:cubicBezTo>
                        <a:cubicBezTo>
                          <a:pt x="1950" y="5881"/>
                          <a:pt x="3865" y="7159"/>
                          <a:pt x="5882" y="8301"/>
                        </a:cubicBezTo>
                        <a:cubicBezTo>
                          <a:pt x="7864" y="9410"/>
                          <a:pt x="9982" y="10317"/>
                          <a:pt x="12166" y="10956"/>
                        </a:cubicBezTo>
                        <a:cubicBezTo>
                          <a:pt x="13140" y="11258"/>
                          <a:pt x="14149" y="11460"/>
                          <a:pt x="15157" y="11594"/>
                        </a:cubicBezTo>
                        <a:cubicBezTo>
                          <a:pt x="15157" y="11662"/>
                          <a:pt x="15157" y="11729"/>
                          <a:pt x="15224" y="11762"/>
                        </a:cubicBezTo>
                        <a:cubicBezTo>
                          <a:pt x="15896" y="12535"/>
                          <a:pt x="16770" y="13174"/>
                          <a:pt x="17744" y="13577"/>
                        </a:cubicBezTo>
                        <a:cubicBezTo>
                          <a:pt x="18215" y="13779"/>
                          <a:pt x="18719" y="13913"/>
                          <a:pt x="19257" y="13947"/>
                        </a:cubicBezTo>
                        <a:lnTo>
                          <a:pt x="19391" y="13947"/>
                        </a:lnTo>
                        <a:cubicBezTo>
                          <a:pt x="19559" y="13947"/>
                          <a:pt x="19694" y="13913"/>
                          <a:pt x="19862" y="13913"/>
                        </a:cubicBezTo>
                        <a:cubicBezTo>
                          <a:pt x="20030" y="14014"/>
                          <a:pt x="20198" y="14148"/>
                          <a:pt x="20332" y="14283"/>
                        </a:cubicBezTo>
                        <a:lnTo>
                          <a:pt x="20399" y="14350"/>
                        </a:lnTo>
                        <a:lnTo>
                          <a:pt x="20534" y="14451"/>
                        </a:lnTo>
                        <a:lnTo>
                          <a:pt x="20534" y="14485"/>
                        </a:lnTo>
                        <a:lnTo>
                          <a:pt x="20735" y="14653"/>
                        </a:lnTo>
                        <a:lnTo>
                          <a:pt x="20836" y="14753"/>
                        </a:lnTo>
                        <a:lnTo>
                          <a:pt x="21172" y="15056"/>
                        </a:lnTo>
                        <a:cubicBezTo>
                          <a:pt x="21508" y="15325"/>
                          <a:pt x="21777" y="15560"/>
                          <a:pt x="22046" y="15795"/>
                        </a:cubicBezTo>
                        <a:cubicBezTo>
                          <a:pt x="22281" y="15997"/>
                          <a:pt x="22550" y="16198"/>
                          <a:pt x="22853" y="16333"/>
                        </a:cubicBezTo>
                        <a:cubicBezTo>
                          <a:pt x="23088" y="16501"/>
                          <a:pt x="23357" y="16568"/>
                          <a:pt x="23625" y="16602"/>
                        </a:cubicBezTo>
                        <a:cubicBezTo>
                          <a:pt x="23726" y="16602"/>
                          <a:pt x="23861" y="16568"/>
                          <a:pt x="23962" y="16534"/>
                        </a:cubicBezTo>
                        <a:cubicBezTo>
                          <a:pt x="24096" y="16434"/>
                          <a:pt x="24197" y="16333"/>
                          <a:pt x="24264" y="16198"/>
                        </a:cubicBezTo>
                        <a:cubicBezTo>
                          <a:pt x="24398" y="15963"/>
                          <a:pt x="24432" y="15694"/>
                          <a:pt x="24365" y="15426"/>
                        </a:cubicBezTo>
                        <a:lnTo>
                          <a:pt x="24298" y="15291"/>
                        </a:lnTo>
                        <a:lnTo>
                          <a:pt x="24298" y="15291"/>
                        </a:lnTo>
                        <a:cubicBezTo>
                          <a:pt x="24466" y="15392"/>
                          <a:pt x="24634" y="15493"/>
                          <a:pt x="24835" y="15594"/>
                        </a:cubicBezTo>
                        <a:cubicBezTo>
                          <a:pt x="25037" y="15694"/>
                          <a:pt x="25272" y="15762"/>
                          <a:pt x="25507" y="15762"/>
                        </a:cubicBezTo>
                        <a:lnTo>
                          <a:pt x="25642" y="15762"/>
                        </a:lnTo>
                        <a:cubicBezTo>
                          <a:pt x="25911" y="15728"/>
                          <a:pt x="26146" y="15526"/>
                          <a:pt x="26213" y="15257"/>
                        </a:cubicBezTo>
                        <a:cubicBezTo>
                          <a:pt x="26247" y="15022"/>
                          <a:pt x="26213" y="14787"/>
                          <a:pt x="26112" y="14552"/>
                        </a:cubicBezTo>
                        <a:lnTo>
                          <a:pt x="26213" y="14451"/>
                        </a:lnTo>
                        <a:cubicBezTo>
                          <a:pt x="26280" y="14350"/>
                          <a:pt x="26348" y="14249"/>
                          <a:pt x="26348" y="14115"/>
                        </a:cubicBezTo>
                        <a:cubicBezTo>
                          <a:pt x="26381" y="13980"/>
                          <a:pt x="26381" y="13846"/>
                          <a:pt x="26348" y="13745"/>
                        </a:cubicBezTo>
                        <a:cubicBezTo>
                          <a:pt x="26314" y="13611"/>
                          <a:pt x="26280" y="13510"/>
                          <a:pt x="26213" y="13409"/>
                        </a:cubicBezTo>
                        <a:cubicBezTo>
                          <a:pt x="26079" y="13174"/>
                          <a:pt x="25944" y="12972"/>
                          <a:pt x="25743" y="12771"/>
                        </a:cubicBezTo>
                        <a:cubicBezTo>
                          <a:pt x="25608" y="12603"/>
                          <a:pt x="25407" y="12468"/>
                          <a:pt x="25272" y="12300"/>
                        </a:cubicBezTo>
                        <a:cubicBezTo>
                          <a:pt x="25239" y="12267"/>
                          <a:pt x="25171" y="12233"/>
                          <a:pt x="25138" y="12233"/>
                        </a:cubicBezTo>
                        <a:cubicBezTo>
                          <a:pt x="24802" y="11931"/>
                          <a:pt x="24466" y="11662"/>
                          <a:pt x="24096" y="11426"/>
                        </a:cubicBezTo>
                        <a:lnTo>
                          <a:pt x="23827" y="11225"/>
                        </a:lnTo>
                        <a:cubicBezTo>
                          <a:pt x="23794" y="11225"/>
                          <a:pt x="23760" y="11191"/>
                          <a:pt x="23726" y="11191"/>
                        </a:cubicBezTo>
                        <a:cubicBezTo>
                          <a:pt x="23256" y="10889"/>
                          <a:pt x="22785" y="10586"/>
                          <a:pt x="22281" y="10351"/>
                        </a:cubicBezTo>
                        <a:cubicBezTo>
                          <a:pt x="21542" y="9981"/>
                          <a:pt x="20803" y="9645"/>
                          <a:pt x="19996" y="9376"/>
                        </a:cubicBezTo>
                        <a:cubicBezTo>
                          <a:pt x="19223" y="9074"/>
                          <a:pt x="18383" y="8839"/>
                          <a:pt x="17610" y="8570"/>
                        </a:cubicBezTo>
                        <a:cubicBezTo>
                          <a:pt x="16031" y="8099"/>
                          <a:pt x="14552" y="7394"/>
                          <a:pt x="13174" y="6520"/>
                        </a:cubicBezTo>
                        <a:cubicBezTo>
                          <a:pt x="11393" y="5411"/>
                          <a:pt x="9780" y="4067"/>
                          <a:pt x="8335" y="2555"/>
                        </a:cubicBezTo>
                        <a:cubicBezTo>
                          <a:pt x="8335" y="2521"/>
                          <a:pt x="8335" y="2487"/>
                          <a:pt x="8335" y="2420"/>
                        </a:cubicBezTo>
                        <a:cubicBezTo>
                          <a:pt x="8301" y="2353"/>
                          <a:pt x="8268" y="2286"/>
                          <a:pt x="8200" y="2252"/>
                        </a:cubicBezTo>
                        <a:cubicBezTo>
                          <a:pt x="8066" y="2118"/>
                          <a:pt x="7932" y="2017"/>
                          <a:pt x="7764" y="1916"/>
                        </a:cubicBezTo>
                        <a:cubicBezTo>
                          <a:pt x="7259" y="1345"/>
                          <a:pt x="6755" y="740"/>
                          <a:pt x="6319" y="135"/>
                        </a:cubicBezTo>
                        <a:cubicBezTo>
                          <a:pt x="6251" y="34"/>
                          <a:pt x="6184" y="0"/>
                          <a:pt x="6083" y="0"/>
                        </a:cubicBezTo>
                        <a:close/>
                      </a:path>
                    </a:pathLst>
                  </a:custGeom>
                  <a:solidFill>
                    <a:srgbClr val="D98A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1" name="Google Shape;1211;p56"/>
                  <p:cNvSpPr/>
                  <p:nvPr/>
                </p:nvSpPr>
                <p:spPr>
                  <a:xfrm>
                    <a:off x="2853215" y="3218539"/>
                    <a:ext cx="583685" cy="789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75" h="34614" extrusionOk="0">
                        <a:moveTo>
                          <a:pt x="20937" y="0"/>
                        </a:moveTo>
                        <a:cubicBezTo>
                          <a:pt x="20500" y="0"/>
                          <a:pt x="20029" y="34"/>
                          <a:pt x="19592" y="101"/>
                        </a:cubicBezTo>
                        <a:lnTo>
                          <a:pt x="19559" y="101"/>
                        </a:lnTo>
                        <a:cubicBezTo>
                          <a:pt x="18483" y="202"/>
                          <a:pt x="17408" y="437"/>
                          <a:pt x="16366" y="739"/>
                        </a:cubicBezTo>
                        <a:cubicBezTo>
                          <a:pt x="14182" y="1412"/>
                          <a:pt x="12132" y="2353"/>
                          <a:pt x="10250" y="3562"/>
                        </a:cubicBezTo>
                        <a:cubicBezTo>
                          <a:pt x="8368" y="4772"/>
                          <a:pt x="6621" y="6150"/>
                          <a:pt x="5007" y="7729"/>
                        </a:cubicBezTo>
                        <a:cubicBezTo>
                          <a:pt x="4201" y="8502"/>
                          <a:pt x="3462" y="9309"/>
                          <a:pt x="2789" y="10183"/>
                        </a:cubicBezTo>
                        <a:cubicBezTo>
                          <a:pt x="2151" y="11023"/>
                          <a:pt x="1613" y="11930"/>
                          <a:pt x="1210" y="12905"/>
                        </a:cubicBezTo>
                        <a:cubicBezTo>
                          <a:pt x="403" y="14753"/>
                          <a:pt x="0" y="16736"/>
                          <a:pt x="34" y="18719"/>
                        </a:cubicBezTo>
                        <a:cubicBezTo>
                          <a:pt x="101" y="20768"/>
                          <a:pt x="504" y="22785"/>
                          <a:pt x="1244" y="24700"/>
                        </a:cubicBezTo>
                        <a:cubicBezTo>
                          <a:pt x="1613" y="25708"/>
                          <a:pt x="2050" y="26683"/>
                          <a:pt x="2554" y="27624"/>
                        </a:cubicBezTo>
                        <a:cubicBezTo>
                          <a:pt x="2991" y="28464"/>
                          <a:pt x="3495" y="29271"/>
                          <a:pt x="4066" y="30077"/>
                        </a:cubicBezTo>
                        <a:cubicBezTo>
                          <a:pt x="4604" y="30850"/>
                          <a:pt x="5209" y="31556"/>
                          <a:pt x="5881" y="32228"/>
                        </a:cubicBezTo>
                        <a:cubicBezTo>
                          <a:pt x="6520" y="32900"/>
                          <a:pt x="7293" y="33471"/>
                          <a:pt x="8133" y="33908"/>
                        </a:cubicBezTo>
                        <a:cubicBezTo>
                          <a:pt x="8939" y="34345"/>
                          <a:pt x="9847" y="34580"/>
                          <a:pt x="10788" y="34614"/>
                        </a:cubicBezTo>
                        <a:lnTo>
                          <a:pt x="10888" y="34614"/>
                        </a:lnTo>
                        <a:cubicBezTo>
                          <a:pt x="11292" y="34614"/>
                          <a:pt x="11695" y="34547"/>
                          <a:pt x="12098" y="34480"/>
                        </a:cubicBezTo>
                        <a:cubicBezTo>
                          <a:pt x="12502" y="34379"/>
                          <a:pt x="12905" y="34244"/>
                          <a:pt x="13274" y="34076"/>
                        </a:cubicBezTo>
                        <a:cubicBezTo>
                          <a:pt x="14148" y="33707"/>
                          <a:pt x="14955" y="33203"/>
                          <a:pt x="15660" y="32631"/>
                        </a:cubicBezTo>
                        <a:cubicBezTo>
                          <a:pt x="16366" y="32060"/>
                          <a:pt x="16904" y="31354"/>
                          <a:pt x="17274" y="30514"/>
                        </a:cubicBezTo>
                        <a:cubicBezTo>
                          <a:pt x="17442" y="30111"/>
                          <a:pt x="17509" y="29674"/>
                          <a:pt x="17509" y="29271"/>
                        </a:cubicBezTo>
                        <a:cubicBezTo>
                          <a:pt x="17475" y="28800"/>
                          <a:pt x="17374" y="28330"/>
                          <a:pt x="17173" y="27893"/>
                        </a:cubicBezTo>
                        <a:cubicBezTo>
                          <a:pt x="16971" y="27456"/>
                          <a:pt x="16736" y="27053"/>
                          <a:pt x="16433" y="26649"/>
                        </a:cubicBezTo>
                        <a:cubicBezTo>
                          <a:pt x="16131" y="26280"/>
                          <a:pt x="15829" y="25910"/>
                          <a:pt x="15492" y="25574"/>
                        </a:cubicBezTo>
                        <a:lnTo>
                          <a:pt x="15089" y="25137"/>
                        </a:lnTo>
                        <a:lnTo>
                          <a:pt x="14854" y="24936"/>
                        </a:lnTo>
                        <a:cubicBezTo>
                          <a:pt x="14652" y="24667"/>
                          <a:pt x="14417" y="24431"/>
                          <a:pt x="14182" y="24163"/>
                        </a:cubicBezTo>
                        <a:cubicBezTo>
                          <a:pt x="13678" y="23591"/>
                          <a:pt x="13207" y="22986"/>
                          <a:pt x="12804" y="22348"/>
                        </a:cubicBezTo>
                        <a:cubicBezTo>
                          <a:pt x="12334" y="21676"/>
                          <a:pt x="11930" y="20970"/>
                          <a:pt x="11661" y="20197"/>
                        </a:cubicBezTo>
                        <a:cubicBezTo>
                          <a:pt x="11493" y="19727"/>
                          <a:pt x="11393" y="19256"/>
                          <a:pt x="11359" y="18752"/>
                        </a:cubicBezTo>
                        <a:cubicBezTo>
                          <a:pt x="11325" y="18282"/>
                          <a:pt x="11359" y="17811"/>
                          <a:pt x="11460" y="17374"/>
                        </a:cubicBezTo>
                        <a:cubicBezTo>
                          <a:pt x="11561" y="16769"/>
                          <a:pt x="11762" y="16198"/>
                          <a:pt x="12031" y="15660"/>
                        </a:cubicBezTo>
                        <a:cubicBezTo>
                          <a:pt x="12569" y="14585"/>
                          <a:pt x="13207" y="13610"/>
                          <a:pt x="13980" y="12703"/>
                        </a:cubicBezTo>
                        <a:cubicBezTo>
                          <a:pt x="14955" y="11594"/>
                          <a:pt x="16064" y="10586"/>
                          <a:pt x="17240" y="9679"/>
                        </a:cubicBezTo>
                        <a:cubicBezTo>
                          <a:pt x="17778" y="9275"/>
                          <a:pt x="18349" y="8838"/>
                          <a:pt x="18920" y="8435"/>
                        </a:cubicBezTo>
                        <a:lnTo>
                          <a:pt x="19055" y="8334"/>
                        </a:lnTo>
                        <a:lnTo>
                          <a:pt x="19962" y="7629"/>
                        </a:lnTo>
                        <a:lnTo>
                          <a:pt x="20029" y="7561"/>
                        </a:lnTo>
                        <a:cubicBezTo>
                          <a:pt x="20231" y="7427"/>
                          <a:pt x="20399" y="7293"/>
                          <a:pt x="20601" y="7158"/>
                        </a:cubicBezTo>
                        <a:cubicBezTo>
                          <a:pt x="21004" y="6856"/>
                          <a:pt x="21474" y="6587"/>
                          <a:pt x="21911" y="6318"/>
                        </a:cubicBezTo>
                        <a:cubicBezTo>
                          <a:pt x="22348" y="6049"/>
                          <a:pt x="22819" y="5747"/>
                          <a:pt x="23289" y="5444"/>
                        </a:cubicBezTo>
                        <a:cubicBezTo>
                          <a:pt x="23726" y="5142"/>
                          <a:pt x="24129" y="4839"/>
                          <a:pt x="24532" y="4470"/>
                        </a:cubicBezTo>
                        <a:cubicBezTo>
                          <a:pt x="24868" y="4167"/>
                          <a:pt x="25171" y="3831"/>
                          <a:pt x="25373" y="3428"/>
                        </a:cubicBezTo>
                        <a:cubicBezTo>
                          <a:pt x="25373" y="3394"/>
                          <a:pt x="25406" y="3361"/>
                          <a:pt x="25406" y="3327"/>
                        </a:cubicBezTo>
                        <a:cubicBezTo>
                          <a:pt x="25541" y="3260"/>
                          <a:pt x="25574" y="3125"/>
                          <a:pt x="25574" y="3025"/>
                        </a:cubicBezTo>
                        <a:cubicBezTo>
                          <a:pt x="25473" y="2588"/>
                          <a:pt x="25305" y="2185"/>
                          <a:pt x="25104" y="1815"/>
                        </a:cubicBezTo>
                        <a:cubicBezTo>
                          <a:pt x="24868" y="1479"/>
                          <a:pt x="24600" y="1176"/>
                          <a:pt x="24297" y="908"/>
                        </a:cubicBezTo>
                        <a:cubicBezTo>
                          <a:pt x="24028" y="739"/>
                          <a:pt x="23793" y="605"/>
                          <a:pt x="23491" y="471"/>
                        </a:cubicBezTo>
                        <a:cubicBezTo>
                          <a:pt x="23188" y="370"/>
                          <a:pt x="22886" y="269"/>
                          <a:pt x="22583" y="168"/>
                        </a:cubicBezTo>
                        <a:cubicBezTo>
                          <a:pt x="22449" y="168"/>
                          <a:pt x="22281" y="135"/>
                          <a:pt x="22079" y="101"/>
                        </a:cubicBezTo>
                        <a:cubicBezTo>
                          <a:pt x="21710" y="34"/>
                          <a:pt x="21306" y="0"/>
                          <a:pt x="209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212" name="Google Shape;1212;p56"/>
              <p:cNvGrpSpPr/>
              <p:nvPr/>
            </p:nvGrpSpPr>
            <p:grpSpPr>
              <a:xfrm>
                <a:off x="4340740" y="3019385"/>
                <a:ext cx="471718" cy="982509"/>
                <a:chOff x="4340740" y="3019385"/>
                <a:chExt cx="471718" cy="982509"/>
              </a:xfrm>
            </p:grpSpPr>
            <p:sp>
              <p:nvSpPr>
                <p:cNvPr id="1213" name="Google Shape;1213;p56"/>
                <p:cNvSpPr/>
                <p:nvPr/>
              </p:nvSpPr>
              <p:spPr>
                <a:xfrm>
                  <a:off x="4357628" y="3019385"/>
                  <a:ext cx="446385" cy="855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9" h="37505" extrusionOk="0">
                      <a:moveTo>
                        <a:pt x="10687" y="1"/>
                      </a:moveTo>
                      <a:cubicBezTo>
                        <a:pt x="10485" y="1"/>
                        <a:pt x="10284" y="34"/>
                        <a:pt x="10082" y="68"/>
                      </a:cubicBezTo>
                      <a:cubicBezTo>
                        <a:pt x="9712" y="135"/>
                        <a:pt x="9376" y="236"/>
                        <a:pt x="9007" y="370"/>
                      </a:cubicBezTo>
                      <a:cubicBezTo>
                        <a:pt x="8637" y="538"/>
                        <a:pt x="8267" y="807"/>
                        <a:pt x="7965" y="1076"/>
                      </a:cubicBezTo>
                      <a:cubicBezTo>
                        <a:pt x="7562" y="1446"/>
                        <a:pt x="7225" y="1916"/>
                        <a:pt x="6990" y="2387"/>
                      </a:cubicBezTo>
                      <a:cubicBezTo>
                        <a:pt x="6755" y="2924"/>
                        <a:pt x="6587" y="3462"/>
                        <a:pt x="6486" y="4033"/>
                      </a:cubicBezTo>
                      <a:cubicBezTo>
                        <a:pt x="6352" y="4571"/>
                        <a:pt x="6284" y="5142"/>
                        <a:pt x="6251" y="5680"/>
                      </a:cubicBezTo>
                      <a:cubicBezTo>
                        <a:pt x="6251" y="5882"/>
                        <a:pt x="6217" y="6117"/>
                        <a:pt x="6217" y="6285"/>
                      </a:cubicBezTo>
                      <a:cubicBezTo>
                        <a:pt x="6217" y="6655"/>
                        <a:pt x="6184" y="7058"/>
                        <a:pt x="6116" y="7428"/>
                      </a:cubicBezTo>
                      <a:lnTo>
                        <a:pt x="6116" y="7394"/>
                      </a:lnTo>
                      <a:cubicBezTo>
                        <a:pt x="6049" y="7831"/>
                        <a:pt x="5948" y="8234"/>
                        <a:pt x="5814" y="8637"/>
                      </a:cubicBezTo>
                      <a:cubicBezTo>
                        <a:pt x="5713" y="8873"/>
                        <a:pt x="5579" y="9108"/>
                        <a:pt x="5444" y="9276"/>
                      </a:cubicBezTo>
                      <a:cubicBezTo>
                        <a:pt x="5276" y="9478"/>
                        <a:pt x="5108" y="9646"/>
                        <a:pt x="4907" y="9814"/>
                      </a:cubicBezTo>
                      <a:cubicBezTo>
                        <a:pt x="4571" y="10082"/>
                        <a:pt x="4167" y="10284"/>
                        <a:pt x="3764" y="10452"/>
                      </a:cubicBezTo>
                      <a:lnTo>
                        <a:pt x="3462" y="10587"/>
                      </a:lnTo>
                      <a:lnTo>
                        <a:pt x="3159" y="10721"/>
                      </a:lnTo>
                      <a:cubicBezTo>
                        <a:pt x="2890" y="10822"/>
                        <a:pt x="2689" y="10923"/>
                        <a:pt x="2487" y="11023"/>
                      </a:cubicBezTo>
                      <a:cubicBezTo>
                        <a:pt x="2084" y="11225"/>
                        <a:pt x="1681" y="11494"/>
                        <a:pt x="1344" y="11796"/>
                      </a:cubicBezTo>
                      <a:cubicBezTo>
                        <a:pt x="1008" y="12065"/>
                        <a:pt x="740" y="12401"/>
                        <a:pt x="504" y="12771"/>
                      </a:cubicBezTo>
                      <a:cubicBezTo>
                        <a:pt x="269" y="13141"/>
                        <a:pt x="135" y="13577"/>
                        <a:pt x="101" y="14014"/>
                      </a:cubicBezTo>
                      <a:cubicBezTo>
                        <a:pt x="0" y="14922"/>
                        <a:pt x="269" y="15863"/>
                        <a:pt x="840" y="16602"/>
                      </a:cubicBezTo>
                      <a:cubicBezTo>
                        <a:pt x="1311" y="17240"/>
                        <a:pt x="1882" y="17812"/>
                        <a:pt x="2521" y="18282"/>
                      </a:cubicBezTo>
                      <a:lnTo>
                        <a:pt x="2655" y="18417"/>
                      </a:lnTo>
                      <a:cubicBezTo>
                        <a:pt x="3126" y="18786"/>
                        <a:pt x="3562" y="19223"/>
                        <a:pt x="3966" y="19694"/>
                      </a:cubicBezTo>
                      <a:cubicBezTo>
                        <a:pt x="4134" y="19895"/>
                        <a:pt x="4268" y="20131"/>
                        <a:pt x="4403" y="20399"/>
                      </a:cubicBezTo>
                      <a:cubicBezTo>
                        <a:pt x="4503" y="20635"/>
                        <a:pt x="4571" y="20903"/>
                        <a:pt x="4604" y="21172"/>
                      </a:cubicBezTo>
                      <a:cubicBezTo>
                        <a:pt x="4638" y="21340"/>
                        <a:pt x="4638" y="21542"/>
                        <a:pt x="4604" y="21744"/>
                      </a:cubicBezTo>
                      <a:cubicBezTo>
                        <a:pt x="4571" y="21945"/>
                        <a:pt x="4503" y="22147"/>
                        <a:pt x="4436" y="22315"/>
                      </a:cubicBezTo>
                      <a:cubicBezTo>
                        <a:pt x="4335" y="22584"/>
                        <a:pt x="4167" y="22785"/>
                        <a:pt x="4033" y="22987"/>
                      </a:cubicBezTo>
                      <a:cubicBezTo>
                        <a:pt x="3630" y="23457"/>
                        <a:pt x="3193" y="23894"/>
                        <a:pt x="2722" y="24298"/>
                      </a:cubicBezTo>
                      <a:cubicBezTo>
                        <a:pt x="2084" y="24802"/>
                        <a:pt x="1512" y="25440"/>
                        <a:pt x="1076" y="26146"/>
                      </a:cubicBezTo>
                      <a:cubicBezTo>
                        <a:pt x="874" y="26516"/>
                        <a:pt x="706" y="26919"/>
                        <a:pt x="672" y="27356"/>
                      </a:cubicBezTo>
                      <a:cubicBezTo>
                        <a:pt x="572" y="27826"/>
                        <a:pt x="605" y="28330"/>
                        <a:pt x="706" y="28801"/>
                      </a:cubicBezTo>
                      <a:cubicBezTo>
                        <a:pt x="807" y="29271"/>
                        <a:pt x="1008" y="29708"/>
                        <a:pt x="1277" y="30111"/>
                      </a:cubicBezTo>
                      <a:cubicBezTo>
                        <a:pt x="1512" y="30515"/>
                        <a:pt x="1849" y="30884"/>
                        <a:pt x="2185" y="31187"/>
                      </a:cubicBezTo>
                      <a:cubicBezTo>
                        <a:pt x="2722" y="31691"/>
                        <a:pt x="3327" y="32094"/>
                        <a:pt x="3966" y="32430"/>
                      </a:cubicBezTo>
                      <a:cubicBezTo>
                        <a:pt x="4403" y="32665"/>
                        <a:pt x="4839" y="32867"/>
                        <a:pt x="5276" y="33035"/>
                      </a:cubicBezTo>
                      <a:lnTo>
                        <a:pt x="5579" y="33170"/>
                      </a:lnTo>
                      <a:cubicBezTo>
                        <a:pt x="6721" y="33606"/>
                        <a:pt x="7797" y="34178"/>
                        <a:pt x="8805" y="34850"/>
                      </a:cubicBezTo>
                      <a:cubicBezTo>
                        <a:pt x="8906" y="34951"/>
                        <a:pt x="9007" y="35018"/>
                        <a:pt x="9107" y="35119"/>
                      </a:cubicBezTo>
                      <a:lnTo>
                        <a:pt x="8570" y="35253"/>
                      </a:lnTo>
                      <a:cubicBezTo>
                        <a:pt x="8502" y="35287"/>
                        <a:pt x="8435" y="35320"/>
                        <a:pt x="8402" y="35387"/>
                      </a:cubicBezTo>
                      <a:cubicBezTo>
                        <a:pt x="8368" y="35455"/>
                        <a:pt x="8334" y="35556"/>
                        <a:pt x="8368" y="35623"/>
                      </a:cubicBezTo>
                      <a:cubicBezTo>
                        <a:pt x="8402" y="35757"/>
                        <a:pt x="8536" y="35858"/>
                        <a:pt x="8671" y="35858"/>
                      </a:cubicBezTo>
                      <a:lnTo>
                        <a:pt x="8738" y="35858"/>
                      </a:lnTo>
                      <a:cubicBezTo>
                        <a:pt x="9040" y="35757"/>
                        <a:pt x="9309" y="35690"/>
                        <a:pt x="9578" y="35589"/>
                      </a:cubicBezTo>
                      <a:lnTo>
                        <a:pt x="9679" y="35724"/>
                      </a:lnTo>
                      <a:cubicBezTo>
                        <a:pt x="9847" y="35959"/>
                        <a:pt x="10015" y="36228"/>
                        <a:pt x="10116" y="36496"/>
                      </a:cubicBezTo>
                      <a:cubicBezTo>
                        <a:pt x="10216" y="36732"/>
                        <a:pt x="10284" y="37001"/>
                        <a:pt x="10317" y="37269"/>
                      </a:cubicBezTo>
                      <a:cubicBezTo>
                        <a:pt x="10351" y="37337"/>
                        <a:pt x="10384" y="37404"/>
                        <a:pt x="10452" y="37437"/>
                      </a:cubicBezTo>
                      <a:cubicBezTo>
                        <a:pt x="10519" y="37471"/>
                        <a:pt x="10552" y="37505"/>
                        <a:pt x="10620" y="37505"/>
                      </a:cubicBezTo>
                      <a:lnTo>
                        <a:pt x="10687" y="37505"/>
                      </a:lnTo>
                      <a:cubicBezTo>
                        <a:pt x="10788" y="37471"/>
                        <a:pt x="10821" y="37437"/>
                        <a:pt x="10888" y="37370"/>
                      </a:cubicBezTo>
                      <a:cubicBezTo>
                        <a:pt x="10922" y="37269"/>
                        <a:pt x="10922" y="37202"/>
                        <a:pt x="10922" y="37135"/>
                      </a:cubicBezTo>
                      <a:cubicBezTo>
                        <a:pt x="10855" y="36732"/>
                        <a:pt x="10720" y="36328"/>
                        <a:pt x="10519" y="35959"/>
                      </a:cubicBezTo>
                      <a:cubicBezTo>
                        <a:pt x="10418" y="35757"/>
                        <a:pt x="10317" y="35589"/>
                        <a:pt x="10183" y="35387"/>
                      </a:cubicBezTo>
                      <a:cubicBezTo>
                        <a:pt x="10485" y="35287"/>
                        <a:pt x="10821" y="35186"/>
                        <a:pt x="11124" y="35051"/>
                      </a:cubicBezTo>
                      <a:cubicBezTo>
                        <a:pt x="12031" y="34682"/>
                        <a:pt x="12905" y="34279"/>
                        <a:pt x="13779" y="33808"/>
                      </a:cubicBezTo>
                      <a:cubicBezTo>
                        <a:pt x="14652" y="33371"/>
                        <a:pt x="15492" y="32833"/>
                        <a:pt x="16265" y="32262"/>
                      </a:cubicBezTo>
                      <a:cubicBezTo>
                        <a:pt x="17005" y="31724"/>
                        <a:pt x="17643" y="31120"/>
                        <a:pt x="18215" y="30414"/>
                      </a:cubicBezTo>
                      <a:cubicBezTo>
                        <a:pt x="18719" y="29809"/>
                        <a:pt x="19088" y="29103"/>
                        <a:pt x="19324" y="28330"/>
                      </a:cubicBezTo>
                      <a:cubicBezTo>
                        <a:pt x="19559" y="27524"/>
                        <a:pt x="19559" y="26650"/>
                        <a:pt x="19324" y="25810"/>
                      </a:cubicBezTo>
                      <a:cubicBezTo>
                        <a:pt x="19223" y="25507"/>
                        <a:pt x="19088" y="25239"/>
                        <a:pt x="18920" y="24970"/>
                      </a:cubicBezTo>
                      <a:cubicBezTo>
                        <a:pt x="18752" y="24768"/>
                        <a:pt x="18551" y="24566"/>
                        <a:pt x="18315" y="24432"/>
                      </a:cubicBezTo>
                      <a:cubicBezTo>
                        <a:pt x="18147" y="24331"/>
                        <a:pt x="17979" y="24230"/>
                        <a:pt x="17811" y="24163"/>
                      </a:cubicBezTo>
                      <a:lnTo>
                        <a:pt x="17677" y="24096"/>
                      </a:lnTo>
                      <a:cubicBezTo>
                        <a:pt x="17408" y="23962"/>
                        <a:pt x="17139" y="23794"/>
                        <a:pt x="16904" y="23626"/>
                      </a:cubicBezTo>
                      <a:cubicBezTo>
                        <a:pt x="16736" y="23491"/>
                        <a:pt x="16534" y="23289"/>
                        <a:pt x="16400" y="23121"/>
                      </a:cubicBezTo>
                      <a:cubicBezTo>
                        <a:pt x="16265" y="22953"/>
                        <a:pt x="16198" y="22785"/>
                        <a:pt x="16097" y="22617"/>
                      </a:cubicBezTo>
                      <a:cubicBezTo>
                        <a:pt x="16030" y="22449"/>
                        <a:pt x="15997" y="22281"/>
                        <a:pt x="15963" y="22080"/>
                      </a:cubicBezTo>
                      <a:cubicBezTo>
                        <a:pt x="15929" y="21844"/>
                        <a:pt x="15929" y="21576"/>
                        <a:pt x="15963" y="21340"/>
                      </a:cubicBezTo>
                      <a:lnTo>
                        <a:pt x="15963" y="21307"/>
                      </a:lnTo>
                      <a:cubicBezTo>
                        <a:pt x="16030" y="20803"/>
                        <a:pt x="16198" y="20332"/>
                        <a:pt x="16400" y="19862"/>
                      </a:cubicBezTo>
                      <a:cubicBezTo>
                        <a:pt x="16736" y="19089"/>
                        <a:pt x="17106" y="18316"/>
                        <a:pt x="17542" y="17576"/>
                      </a:cubicBezTo>
                      <a:cubicBezTo>
                        <a:pt x="17878" y="16972"/>
                        <a:pt x="18215" y="16367"/>
                        <a:pt x="18517" y="15762"/>
                      </a:cubicBezTo>
                      <a:cubicBezTo>
                        <a:pt x="18685" y="15426"/>
                        <a:pt x="18819" y="15090"/>
                        <a:pt x="18920" y="14754"/>
                      </a:cubicBezTo>
                      <a:cubicBezTo>
                        <a:pt x="19021" y="14451"/>
                        <a:pt x="19122" y="14115"/>
                        <a:pt x="19156" y="13813"/>
                      </a:cubicBezTo>
                      <a:cubicBezTo>
                        <a:pt x="19189" y="13443"/>
                        <a:pt x="19156" y="13040"/>
                        <a:pt x="19122" y="12670"/>
                      </a:cubicBezTo>
                      <a:cubicBezTo>
                        <a:pt x="19088" y="12435"/>
                        <a:pt x="19055" y="12267"/>
                        <a:pt x="19021" y="12099"/>
                      </a:cubicBezTo>
                      <a:cubicBezTo>
                        <a:pt x="18954" y="11897"/>
                        <a:pt x="18887" y="11729"/>
                        <a:pt x="18819" y="11561"/>
                      </a:cubicBezTo>
                      <a:cubicBezTo>
                        <a:pt x="18651" y="11158"/>
                        <a:pt x="18349" y="10822"/>
                        <a:pt x="17946" y="10620"/>
                      </a:cubicBezTo>
                      <a:cubicBezTo>
                        <a:pt x="17610" y="10486"/>
                        <a:pt x="17240" y="10418"/>
                        <a:pt x="16870" y="10418"/>
                      </a:cubicBezTo>
                      <a:lnTo>
                        <a:pt x="16769" y="10418"/>
                      </a:lnTo>
                      <a:cubicBezTo>
                        <a:pt x="16400" y="10452"/>
                        <a:pt x="16064" y="10486"/>
                        <a:pt x="15761" y="10519"/>
                      </a:cubicBezTo>
                      <a:cubicBezTo>
                        <a:pt x="15358" y="10587"/>
                        <a:pt x="14955" y="10620"/>
                        <a:pt x="14585" y="10620"/>
                      </a:cubicBezTo>
                      <a:cubicBezTo>
                        <a:pt x="14417" y="10620"/>
                        <a:pt x="14249" y="10620"/>
                        <a:pt x="14115" y="10587"/>
                      </a:cubicBezTo>
                      <a:cubicBezTo>
                        <a:pt x="13947" y="10587"/>
                        <a:pt x="13779" y="10519"/>
                        <a:pt x="13611" y="10452"/>
                      </a:cubicBezTo>
                      <a:cubicBezTo>
                        <a:pt x="13476" y="10418"/>
                        <a:pt x="13342" y="10318"/>
                        <a:pt x="13207" y="10250"/>
                      </a:cubicBezTo>
                      <a:cubicBezTo>
                        <a:pt x="13106" y="10150"/>
                        <a:pt x="13006" y="10049"/>
                        <a:pt x="12905" y="9914"/>
                      </a:cubicBezTo>
                      <a:cubicBezTo>
                        <a:pt x="12838" y="9847"/>
                        <a:pt x="12804" y="9746"/>
                        <a:pt x="12770" y="9679"/>
                      </a:cubicBezTo>
                      <a:cubicBezTo>
                        <a:pt x="12703" y="9511"/>
                        <a:pt x="12670" y="9343"/>
                        <a:pt x="12636" y="9175"/>
                      </a:cubicBezTo>
                      <a:cubicBezTo>
                        <a:pt x="12602" y="8705"/>
                        <a:pt x="12569" y="8268"/>
                        <a:pt x="12602" y="7797"/>
                      </a:cubicBezTo>
                      <a:cubicBezTo>
                        <a:pt x="12636" y="7327"/>
                        <a:pt x="12670" y="6823"/>
                        <a:pt x="12737" y="6319"/>
                      </a:cubicBezTo>
                      <a:lnTo>
                        <a:pt x="12737" y="6083"/>
                      </a:lnTo>
                      <a:cubicBezTo>
                        <a:pt x="12804" y="5512"/>
                        <a:pt x="12871" y="4907"/>
                        <a:pt x="12871" y="4269"/>
                      </a:cubicBezTo>
                      <a:cubicBezTo>
                        <a:pt x="12938" y="3731"/>
                        <a:pt x="12905" y="3160"/>
                        <a:pt x="12871" y="2588"/>
                      </a:cubicBezTo>
                      <a:cubicBezTo>
                        <a:pt x="12737" y="1345"/>
                        <a:pt x="12334" y="606"/>
                        <a:pt x="11628" y="270"/>
                      </a:cubicBezTo>
                      <a:cubicBezTo>
                        <a:pt x="11393" y="169"/>
                        <a:pt x="11157" y="102"/>
                        <a:pt x="10922" y="68"/>
                      </a:cubicBezTo>
                      <a:lnTo>
                        <a:pt x="10687" y="68"/>
                      </a:lnTo>
                      <a:lnTo>
                        <a:pt x="1068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56"/>
                <p:cNvSpPr/>
                <p:nvPr/>
              </p:nvSpPr>
              <p:spPr>
                <a:xfrm>
                  <a:off x="4340740" y="3777161"/>
                  <a:ext cx="471718" cy="224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9" h="9847" extrusionOk="0">
                      <a:moveTo>
                        <a:pt x="1" y="0"/>
                      </a:moveTo>
                      <a:cubicBezTo>
                        <a:pt x="169" y="4066"/>
                        <a:pt x="1883" y="7629"/>
                        <a:pt x="4437" y="9847"/>
                      </a:cubicBezTo>
                      <a:lnTo>
                        <a:pt x="16266" y="9847"/>
                      </a:lnTo>
                      <a:cubicBezTo>
                        <a:pt x="18820" y="7629"/>
                        <a:pt x="20534" y="4066"/>
                        <a:pt x="206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5" name="Google Shape;1215;p56"/>
              <p:cNvGrpSpPr/>
              <p:nvPr/>
            </p:nvGrpSpPr>
            <p:grpSpPr>
              <a:xfrm>
                <a:off x="4592700" y="2795935"/>
                <a:ext cx="3233560" cy="1639797"/>
                <a:chOff x="4592700" y="2795935"/>
                <a:chExt cx="3233560" cy="1639797"/>
              </a:xfrm>
            </p:grpSpPr>
            <p:grpSp>
              <p:nvGrpSpPr>
                <p:cNvPr id="1216" name="Google Shape;1216;p56"/>
                <p:cNvGrpSpPr/>
                <p:nvPr/>
              </p:nvGrpSpPr>
              <p:grpSpPr>
                <a:xfrm>
                  <a:off x="4592700" y="3988410"/>
                  <a:ext cx="1037716" cy="447321"/>
                  <a:chOff x="4592700" y="3988410"/>
                  <a:chExt cx="1037716" cy="447321"/>
                </a:xfrm>
              </p:grpSpPr>
              <p:sp>
                <p:nvSpPr>
                  <p:cNvPr id="1217" name="Google Shape;1217;p56"/>
                  <p:cNvSpPr/>
                  <p:nvPr/>
                </p:nvSpPr>
                <p:spPr>
                  <a:xfrm>
                    <a:off x="4597287" y="4132603"/>
                    <a:ext cx="1033129" cy="303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68" h="13282" extrusionOk="0">
                        <a:moveTo>
                          <a:pt x="24466" y="2696"/>
                        </a:moveTo>
                        <a:cubicBezTo>
                          <a:pt x="24634" y="2763"/>
                          <a:pt x="24768" y="2830"/>
                          <a:pt x="24936" y="2897"/>
                        </a:cubicBezTo>
                        <a:cubicBezTo>
                          <a:pt x="25037" y="2931"/>
                          <a:pt x="25104" y="2964"/>
                          <a:pt x="25171" y="3032"/>
                        </a:cubicBezTo>
                        <a:cubicBezTo>
                          <a:pt x="25205" y="3065"/>
                          <a:pt x="25239" y="3099"/>
                          <a:pt x="25272" y="3132"/>
                        </a:cubicBezTo>
                        <a:lnTo>
                          <a:pt x="25306" y="3200"/>
                        </a:lnTo>
                        <a:cubicBezTo>
                          <a:pt x="25306" y="3233"/>
                          <a:pt x="25306" y="3233"/>
                          <a:pt x="25306" y="3267"/>
                        </a:cubicBezTo>
                        <a:lnTo>
                          <a:pt x="25306" y="3334"/>
                        </a:lnTo>
                        <a:cubicBezTo>
                          <a:pt x="25272" y="3368"/>
                          <a:pt x="25272" y="3401"/>
                          <a:pt x="25239" y="3401"/>
                        </a:cubicBezTo>
                        <a:cubicBezTo>
                          <a:pt x="25171" y="3469"/>
                          <a:pt x="25104" y="3536"/>
                          <a:pt x="25037" y="3603"/>
                        </a:cubicBezTo>
                        <a:cubicBezTo>
                          <a:pt x="24735" y="3771"/>
                          <a:pt x="24432" y="3905"/>
                          <a:pt x="24096" y="4006"/>
                        </a:cubicBezTo>
                        <a:cubicBezTo>
                          <a:pt x="23760" y="4107"/>
                          <a:pt x="23458" y="4208"/>
                          <a:pt x="23088" y="4309"/>
                        </a:cubicBezTo>
                        <a:lnTo>
                          <a:pt x="22920" y="4342"/>
                        </a:lnTo>
                        <a:lnTo>
                          <a:pt x="22718" y="4409"/>
                        </a:lnTo>
                        <a:cubicBezTo>
                          <a:pt x="22617" y="4443"/>
                          <a:pt x="22483" y="4510"/>
                          <a:pt x="22349" y="4544"/>
                        </a:cubicBezTo>
                        <a:lnTo>
                          <a:pt x="22315" y="4544"/>
                        </a:lnTo>
                        <a:lnTo>
                          <a:pt x="22181" y="4577"/>
                        </a:lnTo>
                        <a:cubicBezTo>
                          <a:pt x="21273" y="4914"/>
                          <a:pt x="20332" y="5216"/>
                          <a:pt x="19458" y="5485"/>
                        </a:cubicBezTo>
                        <a:lnTo>
                          <a:pt x="18316" y="5855"/>
                        </a:lnTo>
                        <a:cubicBezTo>
                          <a:pt x="18921" y="5418"/>
                          <a:pt x="19559" y="5048"/>
                          <a:pt x="20164" y="4678"/>
                        </a:cubicBezTo>
                        <a:lnTo>
                          <a:pt x="20198" y="4712"/>
                        </a:lnTo>
                        <a:cubicBezTo>
                          <a:pt x="21542" y="3905"/>
                          <a:pt x="22953" y="3233"/>
                          <a:pt x="24466" y="2696"/>
                        </a:cubicBezTo>
                        <a:close/>
                        <a:moveTo>
                          <a:pt x="36915" y="1"/>
                        </a:moveTo>
                        <a:cubicBezTo>
                          <a:pt x="36775" y="1"/>
                          <a:pt x="36636" y="3"/>
                          <a:pt x="36497" y="7"/>
                        </a:cubicBezTo>
                        <a:cubicBezTo>
                          <a:pt x="35724" y="7"/>
                          <a:pt x="34917" y="41"/>
                          <a:pt x="33976" y="108"/>
                        </a:cubicBezTo>
                        <a:lnTo>
                          <a:pt x="33943" y="74"/>
                        </a:lnTo>
                        <a:cubicBezTo>
                          <a:pt x="32901" y="175"/>
                          <a:pt x="31825" y="310"/>
                          <a:pt x="30649" y="511"/>
                        </a:cubicBezTo>
                        <a:cubicBezTo>
                          <a:pt x="29473" y="713"/>
                          <a:pt x="28297" y="914"/>
                          <a:pt x="27154" y="1217"/>
                        </a:cubicBezTo>
                        <a:cubicBezTo>
                          <a:pt x="26213" y="1452"/>
                          <a:pt x="25272" y="1755"/>
                          <a:pt x="24399" y="2057"/>
                        </a:cubicBezTo>
                        <a:cubicBezTo>
                          <a:pt x="24096" y="1990"/>
                          <a:pt x="23794" y="1923"/>
                          <a:pt x="23491" y="1889"/>
                        </a:cubicBezTo>
                        <a:cubicBezTo>
                          <a:pt x="23122" y="1855"/>
                          <a:pt x="22752" y="1788"/>
                          <a:pt x="22382" y="1721"/>
                        </a:cubicBezTo>
                        <a:lnTo>
                          <a:pt x="22281" y="1687"/>
                        </a:lnTo>
                        <a:cubicBezTo>
                          <a:pt x="19963" y="1284"/>
                          <a:pt x="17241" y="814"/>
                          <a:pt x="14485" y="478"/>
                        </a:cubicBezTo>
                        <a:cubicBezTo>
                          <a:pt x="13409" y="343"/>
                          <a:pt x="12132" y="242"/>
                          <a:pt x="10855" y="175"/>
                        </a:cubicBezTo>
                        <a:lnTo>
                          <a:pt x="10015" y="175"/>
                        </a:lnTo>
                        <a:cubicBezTo>
                          <a:pt x="9209" y="175"/>
                          <a:pt x="8402" y="209"/>
                          <a:pt x="7629" y="310"/>
                        </a:cubicBezTo>
                        <a:cubicBezTo>
                          <a:pt x="6251" y="444"/>
                          <a:pt x="4941" y="780"/>
                          <a:pt x="3664" y="1284"/>
                        </a:cubicBezTo>
                        <a:cubicBezTo>
                          <a:pt x="2588" y="1721"/>
                          <a:pt x="1580" y="2326"/>
                          <a:pt x="673" y="3032"/>
                        </a:cubicBezTo>
                        <a:lnTo>
                          <a:pt x="471" y="3233"/>
                        </a:lnTo>
                        <a:cubicBezTo>
                          <a:pt x="337" y="3368"/>
                          <a:pt x="202" y="3469"/>
                          <a:pt x="68" y="3569"/>
                        </a:cubicBezTo>
                        <a:cubicBezTo>
                          <a:pt x="1" y="3670"/>
                          <a:pt x="1" y="3805"/>
                          <a:pt x="68" y="3905"/>
                        </a:cubicBezTo>
                        <a:lnTo>
                          <a:pt x="236" y="4040"/>
                        </a:lnTo>
                        <a:lnTo>
                          <a:pt x="303" y="4107"/>
                        </a:lnTo>
                        <a:lnTo>
                          <a:pt x="438" y="4174"/>
                        </a:lnTo>
                        <a:lnTo>
                          <a:pt x="505" y="4208"/>
                        </a:lnTo>
                        <a:lnTo>
                          <a:pt x="706" y="4275"/>
                        </a:lnTo>
                        <a:lnTo>
                          <a:pt x="807" y="4309"/>
                        </a:lnTo>
                        <a:lnTo>
                          <a:pt x="908" y="4342"/>
                        </a:lnTo>
                        <a:lnTo>
                          <a:pt x="1446" y="4510"/>
                        </a:lnTo>
                        <a:lnTo>
                          <a:pt x="2723" y="4880"/>
                        </a:lnTo>
                        <a:cubicBezTo>
                          <a:pt x="3496" y="5082"/>
                          <a:pt x="4369" y="5317"/>
                          <a:pt x="5344" y="5552"/>
                        </a:cubicBezTo>
                        <a:lnTo>
                          <a:pt x="7024" y="5989"/>
                        </a:lnTo>
                        <a:lnTo>
                          <a:pt x="7125" y="6023"/>
                        </a:lnTo>
                        <a:cubicBezTo>
                          <a:pt x="8234" y="6291"/>
                          <a:pt x="9343" y="6560"/>
                          <a:pt x="10452" y="6863"/>
                        </a:cubicBezTo>
                        <a:lnTo>
                          <a:pt x="11897" y="7266"/>
                        </a:lnTo>
                        <a:cubicBezTo>
                          <a:pt x="11897" y="7333"/>
                          <a:pt x="11897" y="7400"/>
                          <a:pt x="11931" y="7468"/>
                        </a:cubicBezTo>
                        <a:cubicBezTo>
                          <a:pt x="11964" y="7669"/>
                          <a:pt x="12032" y="7837"/>
                          <a:pt x="12166" y="8005"/>
                        </a:cubicBezTo>
                        <a:cubicBezTo>
                          <a:pt x="12233" y="8173"/>
                          <a:pt x="12368" y="8308"/>
                          <a:pt x="12502" y="8409"/>
                        </a:cubicBezTo>
                        <a:cubicBezTo>
                          <a:pt x="12637" y="8509"/>
                          <a:pt x="12805" y="8577"/>
                          <a:pt x="12939" y="8644"/>
                        </a:cubicBezTo>
                        <a:cubicBezTo>
                          <a:pt x="13073" y="8677"/>
                          <a:pt x="13241" y="8677"/>
                          <a:pt x="13376" y="8711"/>
                        </a:cubicBezTo>
                        <a:cubicBezTo>
                          <a:pt x="13577" y="8711"/>
                          <a:pt x="13779" y="8644"/>
                          <a:pt x="13947" y="8543"/>
                        </a:cubicBezTo>
                        <a:cubicBezTo>
                          <a:pt x="14115" y="8476"/>
                          <a:pt x="14250" y="8341"/>
                          <a:pt x="14350" y="8207"/>
                        </a:cubicBezTo>
                        <a:cubicBezTo>
                          <a:pt x="15157" y="8509"/>
                          <a:pt x="15963" y="8845"/>
                          <a:pt x="16770" y="9148"/>
                        </a:cubicBezTo>
                        <a:cubicBezTo>
                          <a:pt x="17980" y="9652"/>
                          <a:pt x="19190" y="10122"/>
                          <a:pt x="20399" y="10593"/>
                        </a:cubicBezTo>
                        <a:cubicBezTo>
                          <a:pt x="21441" y="11030"/>
                          <a:pt x="22483" y="11467"/>
                          <a:pt x="23525" y="11904"/>
                        </a:cubicBezTo>
                        <a:cubicBezTo>
                          <a:pt x="24029" y="12105"/>
                          <a:pt x="24533" y="12307"/>
                          <a:pt x="25071" y="12542"/>
                        </a:cubicBezTo>
                        <a:lnTo>
                          <a:pt x="25575" y="12744"/>
                        </a:lnTo>
                        <a:lnTo>
                          <a:pt x="25676" y="12811"/>
                        </a:lnTo>
                        <a:cubicBezTo>
                          <a:pt x="25944" y="12912"/>
                          <a:pt x="26247" y="13046"/>
                          <a:pt x="26516" y="13147"/>
                        </a:cubicBezTo>
                        <a:cubicBezTo>
                          <a:pt x="26583" y="13248"/>
                          <a:pt x="26684" y="13281"/>
                          <a:pt x="26785" y="13281"/>
                        </a:cubicBezTo>
                        <a:cubicBezTo>
                          <a:pt x="26818" y="13281"/>
                          <a:pt x="26852" y="13281"/>
                          <a:pt x="26919" y="13248"/>
                        </a:cubicBezTo>
                        <a:cubicBezTo>
                          <a:pt x="31792" y="10895"/>
                          <a:pt x="36497" y="8341"/>
                          <a:pt x="40832" y="5922"/>
                        </a:cubicBezTo>
                        <a:lnTo>
                          <a:pt x="41302" y="5686"/>
                        </a:lnTo>
                        <a:cubicBezTo>
                          <a:pt x="41840" y="5384"/>
                          <a:pt x="42378" y="5082"/>
                          <a:pt x="42949" y="4746"/>
                        </a:cubicBezTo>
                        <a:cubicBezTo>
                          <a:pt x="43487" y="4443"/>
                          <a:pt x="43957" y="4174"/>
                          <a:pt x="44428" y="3872"/>
                        </a:cubicBezTo>
                        <a:lnTo>
                          <a:pt x="45066" y="3502"/>
                        </a:lnTo>
                        <a:cubicBezTo>
                          <a:pt x="45133" y="3469"/>
                          <a:pt x="45201" y="3401"/>
                          <a:pt x="45234" y="3334"/>
                        </a:cubicBezTo>
                        <a:cubicBezTo>
                          <a:pt x="45268" y="3267"/>
                          <a:pt x="45268" y="3166"/>
                          <a:pt x="45234" y="3099"/>
                        </a:cubicBezTo>
                        <a:cubicBezTo>
                          <a:pt x="45167" y="2998"/>
                          <a:pt x="45066" y="2931"/>
                          <a:pt x="44965" y="2931"/>
                        </a:cubicBezTo>
                        <a:cubicBezTo>
                          <a:pt x="44932" y="2897"/>
                          <a:pt x="44932" y="2864"/>
                          <a:pt x="44932" y="2864"/>
                        </a:cubicBezTo>
                        <a:cubicBezTo>
                          <a:pt x="44596" y="2427"/>
                          <a:pt x="44192" y="2057"/>
                          <a:pt x="43755" y="1755"/>
                        </a:cubicBezTo>
                        <a:cubicBezTo>
                          <a:pt x="43352" y="1486"/>
                          <a:pt x="42949" y="1251"/>
                          <a:pt x="42512" y="1082"/>
                        </a:cubicBezTo>
                        <a:cubicBezTo>
                          <a:pt x="41638" y="679"/>
                          <a:pt x="40697" y="410"/>
                          <a:pt x="39756" y="242"/>
                        </a:cubicBezTo>
                        <a:cubicBezTo>
                          <a:pt x="38820" y="96"/>
                          <a:pt x="37858" y="1"/>
                          <a:pt x="3691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8" name="Google Shape;1218;p56"/>
                  <p:cNvSpPr/>
                  <p:nvPr/>
                </p:nvSpPr>
                <p:spPr>
                  <a:xfrm>
                    <a:off x="4592700" y="3988410"/>
                    <a:ext cx="988625" cy="404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18" h="17718" extrusionOk="0">
                        <a:moveTo>
                          <a:pt x="16563" y="1"/>
                        </a:moveTo>
                        <a:cubicBezTo>
                          <a:pt x="15859" y="1"/>
                          <a:pt x="15155" y="100"/>
                          <a:pt x="14451" y="276"/>
                        </a:cubicBezTo>
                        <a:cubicBezTo>
                          <a:pt x="14417" y="276"/>
                          <a:pt x="14350" y="310"/>
                          <a:pt x="14350" y="343"/>
                        </a:cubicBezTo>
                        <a:lnTo>
                          <a:pt x="14283" y="343"/>
                        </a:lnTo>
                        <a:lnTo>
                          <a:pt x="13644" y="713"/>
                        </a:lnTo>
                        <a:lnTo>
                          <a:pt x="13610" y="747"/>
                        </a:lnTo>
                        <a:cubicBezTo>
                          <a:pt x="9376" y="3133"/>
                          <a:pt x="5041" y="5552"/>
                          <a:pt x="907" y="8207"/>
                        </a:cubicBezTo>
                        <a:lnTo>
                          <a:pt x="639" y="8409"/>
                        </a:lnTo>
                        <a:lnTo>
                          <a:pt x="168" y="8678"/>
                        </a:lnTo>
                        <a:cubicBezTo>
                          <a:pt x="101" y="8711"/>
                          <a:pt x="34" y="8812"/>
                          <a:pt x="34" y="8879"/>
                        </a:cubicBezTo>
                        <a:cubicBezTo>
                          <a:pt x="0" y="8980"/>
                          <a:pt x="34" y="9047"/>
                          <a:pt x="101" y="9148"/>
                        </a:cubicBezTo>
                        <a:cubicBezTo>
                          <a:pt x="101" y="9148"/>
                          <a:pt x="135" y="9182"/>
                          <a:pt x="168" y="9215"/>
                        </a:cubicBezTo>
                        <a:cubicBezTo>
                          <a:pt x="168" y="9249"/>
                          <a:pt x="235" y="9282"/>
                          <a:pt x="269" y="9316"/>
                        </a:cubicBezTo>
                        <a:cubicBezTo>
                          <a:pt x="303" y="9350"/>
                          <a:pt x="370" y="9350"/>
                          <a:pt x="437" y="9350"/>
                        </a:cubicBezTo>
                        <a:lnTo>
                          <a:pt x="639" y="9350"/>
                        </a:lnTo>
                        <a:cubicBezTo>
                          <a:pt x="1330" y="9267"/>
                          <a:pt x="2021" y="9206"/>
                          <a:pt x="2713" y="9206"/>
                        </a:cubicBezTo>
                        <a:cubicBezTo>
                          <a:pt x="2861" y="9206"/>
                          <a:pt x="3010" y="9209"/>
                          <a:pt x="3159" y="9215"/>
                        </a:cubicBezTo>
                        <a:cubicBezTo>
                          <a:pt x="3730" y="9215"/>
                          <a:pt x="4302" y="9215"/>
                          <a:pt x="4839" y="9282"/>
                        </a:cubicBezTo>
                        <a:cubicBezTo>
                          <a:pt x="5007" y="9282"/>
                          <a:pt x="5175" y="9282"/>
                          <a:pt x="5343" y="9316"/>
                        </a:cubicBezTo>
                        <a:lnTo>
                          <a:pt x="5444" y="9316"/>
                        </a:lnTo>
                        <a:lnTo>
                          <a:pt x="5444" y="9282"/>
                        </a:lnTo>
                        <a:cubicBezTo>
                          <a:pt x="6721" y="9484"/>
                          <a:pt x="7965" y="9854"/>
                          <a:pt x="9174" y="10324"/>
                        </a:cubicBezTo>
                        <a:cubicBezTo>
                          <a:pt x="10283" y="10795"/>
                          <a:pt x="11325" y="11400"/>
                          <a:pt x="12266" y="12139"/>
                        </a:cubicBezTo>
                        <a:cubicBezTo>
                          <a:pt x="12703" y="12475"/>
                          <a:pt x="13073" y="12811"/>
                          <a:pt x="13442" y="13181"/>
                        </a:cubicBezTo>
                        <a:lnTo>
                          <a:pt x="13678" y="13281"/>
                        </a:lnTo>
                        <a:cubicBezTo>
                          <a:pt x="13913" y="13214"/>
                          <a:pt x="14148" y="13181"/>
                          <a:pt x="14383" y="13147"/>
                        </a:cubicBezTo>
                        <a:cubicBezTo>
                          <a:pt x="14854" y="13080"/>
                          <a:pt x="15324" y="13046"/>
                          <a:pt x="15828" y="13046"/>
                        </a:cubicBezTo>
                        <a:lnTo>
                          <a:pt x="16030" y="13046"/>
                        </a:lnTo>
                        <a:cubicBezTo>
                          <a:pt x="16601" y="13080"/>
                          <a:pt x="17139" y="13113"/>
                          <a:pt x="17710" y="13214"/>
                        </a:cubicBezTo>
                        <a:cubicBezTo>
                          <a:pt x="17979" y="13248"/>
                          <a:pt x="18282" y="13315"/>
                          <a:pt x="18551" y="13416"/>
                        </a:cubicBezTo>
                        <a:cubicBezTo>
                          <a:pt x="19760" y="13651"/>
                          <a:pt x="20903" y="13987"/>
                          <a:pt x="22046" y="14458"/>
                        </a:cubicBezTo>
                        <a:cubicBezTo>
                          <a:pt x="22550" y="14659"/>
                          <a:pt x="23054" y="14928"/>
                          <a:pt x="23524" y="15197"/>
                        </a:cubicBezTo>
                        <a:lnTo>
                          <a:pt x="24028" y="15466"/>
                        </a:lnTo>
                        <a:cubicBezTo>
                          <a:pt x="24263" y="15600"/>
                          <a:pt x="24499" y="15735"/>
                          <a:pt x="24734" y="15869"/>
                        </a:cubicBezTo>
                        <a:cubicBezTo>
                          <a:pt x="25272" y="16172"/>
                          <a:pt x="25742" y="16541"/>
                          <a:pt x="26213" y="16945"/>
                        </a:cubicBezTo>
                        <a:cubicBezTo>
                          <a:pt x="26381" y="17113"/>
                          <a:pt x="26549" y="17281"/>
                          <a:pt x="26717" y="17449"/>
                        </a:cubicBezTo>
                        <a:cubicBezTo>
                          <a:pt x="26818" y="17549"/>
                          <a:pt x="26885" y="17617"/>
                          <a:pt x="26986" y="17717"/>
                        </a:cubicBezTo>
                        <a:lnTo>
                          <a:pt x="34648" y="13584"/>
                        </a:lnTo>
                        <a:lnTo>
                          <a:pt x="43318" y="8946"/>
                        </a:lnTo>
                        <a:cubicBezTo>
                          <a:pt x="43049" y="8509"/>
                          <a:pt x="42780" y="8106"/>
                          <a:pt x="42444" y="7737"/>
                        </a:cubicBezTo>
                        <a:cubicBezTo>
                          <a:pt x="42075" y="7367"/>
                          <a:pt x="41671" y="6997"/>
                          <a:pt x="41268" y="6695"/>
                        </a:cubicBezTo>
                        <a:cubicBezTo>
                          <a:pt x="40831" y="6359"/>
                          <a:pt x="40394" y="6056"/>
                          <a:pt x="39924" y="5787"/>
                        </a:cubicBezTo>
                        <a:cubicBezTo>
                          <a:pt x="39453" y="5519"/>
                          <a:pt x="38983" y="5250"/>
                          <a:pt x="38479" y="4981"/>
                        </a:cubicBezTo>
                        <a:cubicBezTo>
                          <a:pt x="37471" y="4477"/>
                          <a:pt x="36429" y="4040"/>
                          <a:pt x="35353" y="3704"/>
                        </a:cubicBezTo>
                        <a:cubicBezTo>
                          <a:pt x="34278" y="3368"/>
                          <a:pt x="33169" y="3099"/>
                          <a:pt x="32060" y="2965"/>
                        </a:cubicBezTo>
                        <a:cubicBezTo>
                          <a:pt x="31455" y="2897"/>
                          <a:pt x="30884" y="2864"/>
                          <a:pt x="30279" y="2864"/>
                        </a:cubicBezTo>
                        <a:cubicBezTo>
                          <a:pt x="28800" y="2864"/>
                          <a:pt x="27322" y="3099"/>
                          <a:pt x="25944" y="3569"/>
                        </a:cubicBezTo>
                        <a:cubicBezTo>
                          <a:pt x="23323" y="1318"/>
                          <a:pt x="19996" y="7"/>
                          <a:pt x="16870" y="7"/>
                        </a:cubicBezTo>
                        <a:cubicBezTo>
                          <a:pt x="16768" y="3"/>
                          <a:pt x="16665" y="1"/>
                          <a:pt x="16563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9" name="Google Shape;1219;p56"/>
                  <p:cNvSpPr/>
                  <p:nvPr/>
                </p:nvSpPr>
                <p:spPr>
                  <a:xfrm>
                    <a:off x="4970047" y="4241671"/>
                    <a:ext cx="267639" cy="12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27" h="5264" extrusionOk="0">
                        <a:moveTo>
                          <a:pt x="336" y="0"/>
                        </a:moveTo>
                        <a:cubicBezTo>
                          <a:pt x="168" y="34"/>
                          <a:pt x="34" y="135"/>
                          <a:pt x="34" y="303"/>
                        </a:cubicBezTo>
                        <a:lnTo>
                          <a:pt x="0" y="303"/>
                        </a:lnTo>
                        <a:cubicBezTo>
                          <a:pt x="0" y="471"/>
                          <a:pt x="135" y="605"/>
                          <a:pt x="303" y="605"/>
                        </a:cubicBezTo>
                        <a:cubicBezTo>
                          <a:pt x="975" y="639"/>
                          <a:pt x="1647" y="706"/>
                          <a:pt x="2285" y="807"/>
                        </a:cubicBezTo>
                        <a:cubicBezTo>
                          <a:pt x="3798" y="1042"/>
                          <a:pt x="5276" y="1479"/>
                          <a:pt x="6688" y="2117"/>
                        </a:cubicBezTo>
                        <a:cubicBezTo>
                          <a:pt x="7864" y="2621"/>
                          <a:pt x="8939" y="3327"/>
                          <a:pt x="9947" y="4134"/>
                        </a:cubicBezTo>
                        <a:lnTo>
                          <a:pt x="9947" y="4100"/>
                        </a:lnTo>
                        <a:lnTo>
                          <a:pt x="9981" y="4134"/>
                        </a:lnTo>
                        <a:lnTo>
                          <a:pt x="9981" y="4167"/>
                        </a:lnTo>
                        <a:cubicBezTo>
                          <a:pt x="10384" y="4470"/>
                          <a:pt x="10720" y="4806"/>
                          <a:pt x="11056" y="5175"/>
                        </a:cubicBezTo>
                        <a:cubicBezTo>
                          <a:pt x="11126" y="5237"/>
                          <a:pt x="11203" y="5264"/>
                          <a:pt x="11276" y="5264"/>
                        </a:cubicBezTo>
                        <a:cubicBezTo>
                          <a:pt x="11521" y="5264"/>
                          <a:pt x="11726" y="4971"/>
                          <a:pt x="11493" y="4739"/>
                        </a:cubicBezTo>
                        <a:cubicBezTo>
                          <a:pt x="10048" y="3260"/>
                          <a:pt x="8334" y="2084"/>
                          <a:pt x="6385" y="1344"/>
                        </a:cubicBezTo>
                        <a:cubicBezTo>
                          <a:pt x="4470" y="538"/>
                          <a:pt x="2420" y="101"/>
                          <a:pt x="33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0" name="Google Shape;1220;p56"/>
                  <p:cNvSpPr/>
                  <p:nvPr/>
                </p:nvSpPr>
                <p:spPr>
                  <a:xfrm>
                    <a:off x="5003779" y="4210222"/>
                    <a:ext cx="270766" cy="121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64" h="5319" extrusionOk="0">
                        <a:moveTo>
                          <a:pt x="1379" y="0"/>
                        </a:moveTo>
                        <a:cubicBezTo>
                          <a:pt x="1009" y="0"/>
                          <a:pt x="639" y="34"/>
                          <a:pt x="270" y="68"/>
                        </a:cubicBezTo>
                        <a:lnTo>
                          <a:pt x="236" y="68"/>
                        </a:lnTo>
                        <a:cubicBezTo>
                          <a:pt x="169" y="68"/>
                          <a:pt x="102" y="135"/>
                          <a:pt x="68" y="202"/>
                        </a:cubicBezTo>
                        <a:cubicBezTo>
                          <a:pt x="1" y="269"/>
                          <a:pt x="1" y="336"/>
                          <a:pt x="1" y="437"/>
                        </a:cubicBezTo>
                        <a:cubicBezTo>
                          <a:pt x="34" y="504"/>
                          <a:pt x="68" y="572"/>
                          <a:pt x="135" y="605"/>
                        </a:cubicBezTo>
                        <a:cubicBezTo>
                          <a:pt x="202" y="672"/>
                          <a:pt x="303" y="672"/>
                          <a:pt x="370" y="672"/>
                        </a:cubicBezTo>
                        <a:lnTo>
                          <a:pt x="539" y="639"/>
                        </a:lnTo>
                        <a:cubicBezTo>
                          <a:pt x="812" y="615"/>
                          <a:pt x="1086" y="604"/>
                          <a:pt x="1360" y="604"/>
                        </a:cubicBezTo>
                        <a:cubicBezTo>
                          <a:pt x="1859" y="604"/>
                          <a:pt x="2358" y="641"/>
                          <a:pt x="2857" y="706"/>
                        </a:cubicBezTo>
                        <a:cubicBezTo>
                          <a:pt x="4000" y="908"/>
                          <a:pt x="5109" y="1244"/>
                          <a:pt x="6151" y="1748"/>
                        </a:cubicBezTo>
                        <a:cubicBezTo>
                          <a:pt x="7697" y="2454"/>
                          <a:pt x="9142" y="3361"/>
                          <a:pt x="10486" y="4436"/>
                        </a:cubicBezTo>
                        <a:lnTo>
                          <a:pt x="10519" y="4470"/>
                        </a:lnTo>
                        <a:lnTo>
                          <a:pt x="10486" y="4470"/>
                        </a:lnTo>
                        <a:cubicBezTo>
                          <a:pt x="10788" y="4705"/>
                          <a:pt x="11057" y="4974"/>
                          <a:pt x="11326" y="5243"/>
                        </a:cubicBezTo>
                        <a:cubicBezTo>
                          <a:pt x="11393" y="5293"/>
                          <a:pt x="11469" y="5318"/>
                          <a:pt x="11544" y="5318"/>
                        </a:cubicBezTo>
                        <a:cubicBezTo>
                          <a:pt x="11620" y="5318"/>
                          <a:pt x="11696" y="5293"/>
                          <a:pt x="11763" y="5243"/>
                        </a:cubicBezTo>
                        <a:cubicBezTo>
                          <a:pt x="11864" y="5108"/>
                          <a:pt x="11864" y="4940"/>
                          <a:pt x="11763" y="4806"/>
                        </a:cubicBezTo>
                        <a:cubicBezTo>
                          <a:pt x="10183" y="3327"/>
                          <a:pt x="8402" y="2151"/>
                          <a:pt x="6453" y="1244"/>
                        </a:cubicBezTo>
                        <a:cubicBezTo>
                          <a:pt x="5479" y="773"/>
                          <a:pt x="4437" y="437"/>
                          <a:pt x="3361" y="202"/>
                        </a:cubicBezTo>
                        <a:cubicBezTo>
                          <a:pt x="2857" y="101"/>
                          <a:pt x="2320" y="34"/>
                          <a:pt x="17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1" name="Google Shape;1221;p56"/>
                  <p:cNvSpPr/>
                  <p:nvPr/>
                </p:nvSpPr>
                <p:spPr>
                  <a:xfrm>
                    <a:off x="5056704" y="4177244"/>
                    <a:ext cx="256183" cy="135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5" h="5920" extrusionOk="0">
                        <a:moveTo>
                          <a:pt x="303" y="0"/>
                        </a:moveTo>
                        <a:cubicBezTo>
                          <a:pt x="236" y="0"/>
                          <a:pt x="169" y="34"/>
                          <a:pt x="135" y="67"/>
                        </a:cubicBezTo>
                        <a:lnTo>
                          <a:pt x="101" y="34"/>
                        </a:lnTo>
                        <a:cubicBezTo>
                          <a:pt x="1" y="168"/>
                          <a:pt x="1" y="336"/>
                          <a:pt x="101" y="471"/>
                        </a:cubicBezTo>
                        <a:cubicBezTo>
                          <a:pt x="135" y="538"/>
                          <a:pt x="236" y="572"/>
                          <a:pt x="303" y="572"/>
                        </a:cubicBezTo>
                        <a:lnTo>
                          <a:pt x="437" y="572"/>
                        </a:lnTo>
                        <a:cubicBezTo>
                          <a:pt x="2151" y="874"/>
                          <a:pt x="3832" y="1378"/>
                          <a:pt x="5445" y="2084"/>
                        </a:cubicBezTo>
                        <a:lnTo>
                          <a:pt x="5411" y="2084"/>
                        </a:lnTo>
                        <a:cubicBezTo>
                          <a:pt x="6755" y="2689"/>
                          <a:pt x="8032" y="3462"/>
                          <a:pt x="9175" y="4403"/>
                        </a:cubicBezTo>
                        <a:cubicBezTo>
                          <a:pt x="9713" y="4839"/>
                          <a:pt x="10217" y="5310"/>
                          <a:pt x="10687" y="5814"/>
                        </a:cubicBezTo>
                        <a:cubicBezTo>
                          <a:pt x="10741" y="5886"/>
                          <a:pt x="10824" y="5919"/>
                          <a:pt x="10905" y="5919"/>
                        </a:cubicBezTo>
                        <a:cubicBezTo>
                          <a:pt x="10975" y="5919"/>
                          <a:pt x="11044" y="5894"/>
                          <a:pt x="11091" y="5848"/>
                        </a:cubicBezTo>
                        <a:cubicBezTo>
                          <a:pt x="11225" y="5713"/>
                          <a:pt x="11225" y="5545"/>
                          <a:pt x="11091" y="5444"/>
                        </a:cubicBezTo>
                        <a:cubicBezTo>
                          <a:pt x="9713" y="3899"/>
                          <a:pt x="8032" y="2689"/>
                          <a:pt x="6184" y="1781"/>
                        </a:cubicBezTo>
                        <a:cubicBezTo>
                          <a:pt x="4302" y="908"/>
                          <a:pt x="2353" y="303"/>
                          <a:pt x="30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2" name="Google Shape;1222;p56"/>
                  <p:cNvSpPr/>
                  <p:nvPr/>
                </p:nvSpPr>
                <p:spPr>
                  <a:xfrm>
                    <a:off x="5223902" y="4194885"/>
                    <a:ext cx="119681" cy="93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44" h="4075" extrusionOk="0">
                        <a:moveTo>
                          <a:pt x="303" y="0"/>
                        </a:moveTo>
                        <a:cubicBezTo>
                          <a:pt x="236" y="0"/>
                          <a:pt x="202" y="0"/>
                          <a:pt x="169" y="34"/>
                        </a:cubicBezTo>
                        <a:cubicBezTo>
                          <a:pt x="101" y="67"/>
                          <a:pt x="68" y="135"/>
                          <a:pt x="34" y="202"/>
                        </a:cubicBezTo>
                        <a:cubicBezTo>
                          <a:pt x="1" y="303"/>
                          <a:pt x="1" y="370"/>
                          <a:pt x="34" y="437"/>
                        </a:cubicBezTo>
                        <a:cubicBezTo>
                          <a:pt x="101" y="504"/>
                          <a:pt x="169" y="571"/>
                          <a:pt x="236" y="571"/>
                        </a:cubicBezTo>
                        <a:lnTo>
                          <a:pt x="270" y="605"/>
                        </a:lnTo>
                        <a:lnTo>
                          <a:pt x="236" y="605"/>
                        </a:lnTo>
                        <a:cubicBezTo>
                          <a:pt x="1210" y="1042"/>
                          <a:pt x="2151" y="1613"/>
                          <a:pt x="2992" y="2285"/>
                        </a:cubicBezTo>
                        <a:cubicBezTo>
                          <a:pt x="3596" y="2823"/>
                          <a:pt x="4168" y="3394"/>
                          <a:pt x="4705" y="3999"/>
                        </a:cubicBezTo>
                        <a:cubicBezTo>
                          <a:pt x="4773" y="4050"/>
                          <a:pt x="4848" y="4075"/>
                          <a:pt x="4924" y="4075"/>
                        </a:cubicBezTo>
                        <a:cubicBezTo>
                          <a:pt x="5000" y="4075"/>
                          <a:pt x="5075" y="4050"/>
                          <a:pt x="5142" y="3999"/>
                        </a:cubicBezTo>
                        <a:cubicBezTo>
                          <a:pt x="5243" y="3865"/>
                          <a:pt x="5243" y="3697"/>
                          <a:pt x="5142" y="3562"/>
                        </a:cubicBezTo>
                        <a:cubicBezTo>
                          <a:pt x="4470" y="2823"/>
                          <a:pt x="3731" y="2117"/>
                          <a:pt x="2958" y="1512"/>
                        </a:cubicBezTo>
                        <a:cubicBezTo>
                          <a:pt x="2151" y="908"/>
                          <a:pt x="1311" y="403"/>
                          <a:pt x="37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3" name="Google Shape;1223;p56"/>
                  <p:cNvSpPr/>
                  <p:nvPr/>
                </p:nvSpPr>
                <p:spPr>
                  <a:xfrm>
                    <a:off x="5153335" y="4105147"/>
                    <a:ext cx="237034" cy="138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86" h="6058" extrusionOk="0">
                        <a:moveTo>
                          <a:pt x="270" y="0"/>
                        </a:moveTo>
                        <a:cubicBezTo>
                          <a:pt x="203" y="0"/>
                          <a:pt x="169" y="34"/>
                          <a:pt x="135" y="34"/>
                        </a:cubicBezTo>
                        <a:lnTo>
                          <a:pt x="169" y="34"/>
                        </a:lnTo>
                        <a:cubicBezTo>
                          <a:pt x="102" y="68"/>
                          <a:pt x="35" y="135"/>
                          <a:pt x="35" y="202"/>
                        </a:cubicBezTo>
                        <a:cubicBezTo>
                          <a:pt x="1" y="269"/>
                          <a:pt x="1" y="370"/>
                          <a:pt x="35" y="437"/>
                        </a:cubicBezTo>
                        <a:cubicBezTo>
                          <a:pt x="68" y="504"/>
                          <a:pt x="135" y="572"/>
                          <a:pt x="203" y="572"/>
                        </a:cubicBezTo>
                        <a:cubicBezTo>
                          <a:pt x="1480" y="807"/>
                          <a:pt x="2723" y="1210"/>
                          <a:pt x="3899" y="1781"/>
                        </a:cubicBezTo>
                        <a:lnTo>
                          <a:pt x="3832" y="1748"/>
                        </a:lnTo>
                        <a:lnTo>
                          <a:pt x="3832" y="1748"/>
                        </a:lnTo>
                        <a:cubicBezTo>
                          <a:pt x="5479" y="2521"/>
                          <a:pt x="7058" y="3495"/>
                          <a:pt x="8470" y="4672"/>
                        </a:cubicBezTo>
                        <a:cubicBezTo>
                          <a:pt x="8940" y="5075"/>
                          <a:pt x="9411" y="5512"/>
                          <a:pt x="9847" y="5982"/>
                        </a:cubicBezTo>
                        <a:cubicBezTo>
                          <a:pt x="9915" y="6033"/>
                          <a:pt x="9990" y="6058"/>
                          <a:pt x="10066" y="6058"/>
                        </a:cubicBezTo>
                        <a:cubicBezTo>
                          <a:pt x="10141" y="6058"/>
                          <a:pt x="10217" y="6033"/>
                          <a:pt x="10284" y="5982"/>
                        </a:cubicBezTo>
                        <a:cubicBezTo>
                          <a:pt x="10385" y="5881"/>
                          <a:pt x="10385" y="5680"/>
                          <a:pt x="10284" y="5579"/>
                        </a:cubicBezTo>
                        <a:cubicBezTo>
                          <a:pt x="8940" y="4201"/>
                          <a:pt x="7428" y="3025"/>
                          <a:pt x="5748" y="2084"/>
                        </a:cubicBezTo>
                        <a:cubicBezTo>
                          <a:pt x="4874" y="1580"/>
                          <a:pt x="4000" y="1143"/>
                          <a:pt x="3059" y="773"/>
                        </a:cubicBezTo>
                        <a:cubicBezTo>
                          <a:pt x="2185" y="437"/>
                          <a:pt x="1278" y="168"/>
                          <a:pt x="3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4" name="Google Shape;1224;p56"/>
                  <p:cNvSpPr/>
                  <p:nvPr/>
                </p:nvSpPr>
                <p:spPr>
                  <a:xfrm>
                    <a:off x="5203202" y="4073538"/>
                    <a:ext cx="244680" cy="132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1" h="5788" extrusionOk="0">
                        <a:moveTo>
                          <a:pt x="338" y="1"/>
                        </a:moveTo>
                        <a:cubicBezTo>
                          <a:pt x="194" y="1"/>
                          <a:pt x="63" y="92"/>
                          <a:pt x="34" y="209"/>
                        </a:cubicBezTo>
                        <a:cubicBezTo>
                          <a:pt x="0" y="377"/>
                          <a:pt x="68" y="545"/>
                          <a:pt x="236" y="579"/>
                        </a:cubicBezTo>
                        <a:cubicBezTo>
                          <a:pt x="1849" y="982"/>
                          <a:pt x="3428" y="1520"/>
                          <a:pt x="4907" y="2192"/>
                        </a:cubicBezTo>
                        <a:lnTo>
                          <a:pt x="4840" y="2158"/>
                        </a:lnTo>
                        <a:lnTo>
                          <a:pt x="4840" y="2158"/>
                        </a:lnTo>
                        <a:cubicBezTo>
                          <a:pt x="6453" y="2898"/>
                          <a:pt x="7931" y="3805"/>
                          <a:pt x="9309" y="4948"/>
                        </a:cubicBezTo>
                        <a:cubicBezTo>
                          <a:pt x="9612" y="5183"/>
                          <a:pt x="9880" y="5452"/>
                          <a:pt x="10149" y="5687"/>
                        </a:cubicBezTo>
                        <a:cubicBezTo>
                          <a:pt x="10216" y="5754"/>
                          <a:pt x="10284" y="5788"/>
                          <a:pt x="10385" y="5788"/>
                        </a:cubicBezTo>
                        <a:cubicBezTo>
                          <a:pt x="10452" y="5788"/>
                          <a:pt x="10519" y="5754"/>
                          <a:pt x="10586" y="5720"/>
                        </a:cubicBezTo>
                        <a:cubicBezTo>
                          <a:pt x="10687" y="5586"/>
                          <a:pt x="10721" y="5418"/>
                          <a:pt x="10620" y="5284"/>
                        </a:cubicBezTo>
                        <a:cubicBezTo>
                          <a:pt x="9880" y="4611"/>
                          <a:pt x="9141" y="4007"/>
                          <a:pt x="8335" y="3435"/>
                        </a:cubicBezTo>
                        <a:cubicBezTo>
                          <a:pt x="7562" y="2898"/>
                          <a:pt x="6721" y="2393"/>
                          <a:pt x="5848" y="1990"/>
                        </a:cubicBezTo>
                        <a:cubicBezTo>
                          <a:pt x="4100" y="1116"/>
                          <a:pt x="2286" y="478"/>
                          <a:pt x="404" y="7"/>
                        </a:cubicBezTo>
                        <a:cubicBezTo>
                          <a:pt x="381" y="3"/>
                          <a:pt x="359" y="1"/>
                          <a:pt x="33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5" name="Google Shape;1225;p56"/>
                  <p:cNvSpPr/>
                  <p:nvPr/>
                </p:nvSpPr>
                <p:spPr>
                  <a:xfrm>
                    <a:off x="5303667" y="4067422"/>
                    <a:ext cx="190226" cy="102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35" h="4477" extrusionOk="0">
                        <a:moveTo>
                          <a:pt x="285" y="0"/>
                        </a:moveTo>
                        <a:cubicBezTo>
                          <a:pt x="176" y="0"/>
                          <a:pt x="93" y="92"/>
                          <a:pt x="34" y="208"/>
                        </a:cubicBezTo>
                        <a:lnTo>
                          <a:pt x="34" y="175"/>
                        </a:lnTo>
                        <a:lnTo>
                          <a:pt x="34" y="175"/>
                        </a:lnTo>
                        <a:cubicBezTo>
                          <a:pt x="1" y="309"/>
                          <a:pt x="101" y="511"/>
                          <a:pt x="236" y="544"/>
                        </a:cubicBezTo>
                        <a:cubicBezTo>
                          <a:pt x="1446" y="813"/>
                          <a:pt x="2622" y="1216"/>
                          <a:pt x="3765" y="1754"/>
                        </a:cubicBezTo>
                        <a:lnTo>
                          <a:pt x="3731" y="1754"/>
                        </a:lnTo>
                        <a:cubicBezTo>
                          <a:pt x="5008" y="2325"/>
                          <a:pt x="6251" y="3065"/>
                          <a:pt x="7360" y="3972"/>
                        </a:cubicBezTo>
                        <a:lnTo>
                          <a:pt x="7293" y="3938"/>
                        </a:lnTo>
                        <a:lnTo>
                          <a:pt x="7293" y="3938"/>
                        </a:lnTo>
                        <a:cubicBezTo>
                          <a:pt x="7461" y="4073"/>
                          <a:pt x="7629" y="4207"/>
                          <a:pt x="7797" y="4375"/>
                        </a:cubicBezTo>
                        <a:cubicBezTo>
                          <a:pt x="7864" y="4443"/>
                          <a:pt x="7932" y="4476"/>
                          <a:pt x="7999" y="4476"/>
                        </a:cubicBezTo>
                        <a:cubicBezTo>
                          <a:pt x="8100" y="4476"/>
                          <a:pt x="8167" y="4443"/>
                          <a:pt x="8234" y="4409"/>
                        </a:cubicBezTo>
                        <a:cubicBezTo>
                          <a:pt x="8335" y="4275"/>
                          <a:pt x="8335" y="4107"/>
                          <a:pt x="8234" y="3972"/>
                        </a:cubicBezTo>
                        <a:cubicBezTo>
                          <a:pt x="7159" y="2964"/>
                          <a:pt x="5915" y="2124"/>
                          <a:pt x="4571" y="1485"/>
                        </a:cubicBezTo>
                        <a:cubicBezTo>
                          <a:pt x="3260" y="847"/>
                          <a:pt x="1849" y="309"/>
                          <a:pt x="438" y="7"/>
                        </a:cubicBezTo>
                        <a:lnTo>
                          <a:pt x="337" y="7"/>
                        </a:lnTo>
                        <a:cubicBezTo>
                          <a:pt x="319" y="2"/>
                          <a:pt x="302" y="0"/>
                          <a:pt x="28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6" name="Google Shape;1226;p56"/>
                  <p:cNvSpPr/>
                  <p:nvPr/>
                </p:nvSpPr>
                <p:spPr>
                  <a:xfrm>
                    <a:off x="4793629" y="4192580"/>
                    <a:ext cx="109708" cy="5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7" h="2521" extrusionOk="0">
                        <a:moveTo>
                          <a:pt x="370" y="0"/>
                        </a:moveTo>
                        <a:cubicBezTo>
                          <a:pt x="236" y="0"/>
                          <a:pt x="135" y="68"/>
                          <a:pt x="68" y="202"/>
                        </a:cubicBezTo>
                        <a:cubicBezTo>
                          <a:pt x="1" y="370"/>
                          <a:pt x="102" y="538"/>
                          <a:pt x="270" y="572"/>
                        </a:cubicBezTo>
                        <a:cubicBezTo>
                          <a:pt x="1009" y="740"/>
                          <a:pt x="1715" y="975"/>
                          <a:pt x="2420" y="1277"/>
                        </a:cubicBezTo>
                        <a:cubicBezTo>
                          <a:pt x="3093" y="1613"/>
                          <a:pt x="3731" y="1983"/>
                          <a:pt x="4336" y="2487"/>
                        </a:cubicBezTo>
                        <a:cubicBezTo>
                          <a:pt x="4381" y="2510"/>
                          <a:pt x="4433" y="2521"/>
                          <a:pt x="4485" y="2521"/>
                        </a:cubicBezTo>
                        <a:cubicBezTo>
                          <a:pt x="4590" y="2521"/>
                          <a:pt x="4694" y="2476"/>
                          <a:pt x="4739" y="2386"/>
                        </a:cubicBezTo>
                        <a:cubicBezTo>
                          <a:pt x="4806" y="2319"/>
                          <a:pt x="4806" y="2218"/>
                          <a:pt x="4773" y="2151"/>
                        </a:cubicBezTo>
                        <a:cubicBezTo>
                          <a:pt x="4773" y="2084"/>
                          <a:pt x="4706" y="2017"/>
                          <a:pt x="4672" y="1983"/>
                        </a:cubicBezTo>
                        <a:cubicBezTo>
                          <a:pt x="3429" y="1009"/>
                          <a:pt x="1984" y="336"/>
                          <a:pt x="4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7" name="Google Shape;1227;p56"/>
                  <p:cNvSpPr/>
                  <p:nvPr/>
                </p:nvSpPr>
                <p:spPr>
                  <a:xfrm>
                    <a:off x="4705443" y="4135045"/>
                    <a:ext cx="218594" cy="84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78" h="3713" extrusionOk="0">
                        <a:moveTo>
                          <a:pt x="437" y="1"/>
                        </a:moveTo>
                        <a:cubicBezTo>
                          <a:pt x="34" y="1"/>
                          <a:pt x="0" y="606"/>
                          <a:pt x="403" y="606"/>
                        </a:cubicBezTo>
                        <a:cubicBezTo>
                          <a:pt x="1042" y="606"/>
                          <a:pt x="1714" y="673"/>
                          <a:pt x="2353" y="774"/>
                        </a:cubicBezTo>
                        <a:cubicBezTo>
                          <a:pt x="3596" y="975"/>
                          <a:pt x="4806" y="1379"/>
                          <a:pt x="5948" y="1916"/>
                        </a:cubicBezTo>
                        <a:lnTo>
                          <a:pt x="5915" y="1883"/>
                        </a:lnTo>
                        <a:lnTo>
                          <a:pt x="5915" y="1883"/>
                        </a:lnTo>
                        <a:cubicBezTo>
                          <a:pt x="6990" y="2387"/>
                          <a:pt x="8066" y="2992"/>
                          <a:pt x="9074" y="3664"/>
                        </a:cubicBezTo>
                        <a:cubicBezTo>
                          <a:pt x="9119" y="3698"/>
                          <a:pt x="9167" y="3712"/>
                          <a:pt x="9216" y="3712"/>
                        </a:cubicBezTo>
                        <a:cubicBezTo>
                          <a:pt x="9313" y="3712"/>
                          <a:pt x="9410" y="3653"/>
                          <a:pt x="9477" y="3563"/>
                        </a:cubicBezTo>
                        <a:cubicBezTo>
                          <a:pt x="9578" y="3429"/>
                          <a:pt x="9544" y="3227"/>
                          <a:pt x="9376" y="3160"/>
                        </a:cubicBezTo>
                        <a:cubicBezTo>
                          <a:pt x="8066" y="2253"/>
                          <a:pt x="6654" y="1513"/>
                          <a:pt x="5142" y="908"/>
                        </a:cubicBezTo>
                        <a:cubicBezTo>
                          <a:pt x="3663" y="337"/>
                          <a:pt x="2084" y="35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8" name="Google Shape;1228;p56"/>
                  <p:cNvSpPr/>
                  <p:nvPr/>
                </p:nvSpPr>
                <p:spPr>
                  <a:xfrm>
                    <a:off x="4775234" y="4103618"/>
                    <a:ext cx="178723" cy="8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31" h="3764" extrusionOk="0">
                        <a:moveTo>
                          <a:pt x="269" y="0"/>
                        </a:moveTo>
                        <a:cubicBezTo>
                          <a:pt x="202" y="0"/>
                          <a:pt x="135" y="0"/>
                          <a:pt x="101" y="67"/>
                        </a:cubicBezTo>
                        <a:cubicBezTo>
                          <a:pt x="34" y="101"/>
                          <a:pt x="0" y="168"/>
                          <a:pt x="0" y="269"/>
                        </a:cubicBezTo>
                        <a:cubicBezTo>
                          <a:pt x="0" y="336"/>
                          <a:pt x="34" y="403"/>
                          <a:pt x="67" y="471"/>
                        </a:cubicBezTo>
                        <a:cubicBezTo>
                          <a:pt x="135" y="538"/>
                          <a:pt x="202" y="571"/>
                          <a:pt x="269" y="571"/>
                        </a:cubicBezTo>
                        <a:lnTo>
                          <a:pt x="572" y="605"/>
                        </a:lnTo>
                        <a:lnTo>
                          <a:pt x="605" y="605"/>
                        </a:lnTo>
                        <a:cubicBezTo>
                          <a:pt x="1714" y="807"/>
                          <a:pt x="2823" y="1176"/>
                          <a:pt x="3831" y="1647"/>
                        </a:cubicBezTo>
                        <a:lnTo>
                          <a:pt x="3764" y="1613"/>
                        </a:lnTo>
                        <a:lnTo>
                          <a:pt x="3764" y="1613"/>
                        </a:lnTo>
                        <a:cubicBezTo>
                          <a:pt x="5008" y="2184"/>
                          <a:pt x="6217" y="2890"/>
                          <a:pt x="7326" y="3730"/>
                        </a:cubicBezTo>
                        <a:cubicBezTo>
                          <a:pt x="7382" y="3753"/>
                          <a:pt x="7438" y="3764"/>
                          <a:pt x="7492" y="3764"/>
                        </a:cubicBezTo>
                        <a:cubicBezTo>
                          <a:pt x="7599" y="3764"/>
                          <a:pt x="7696" y="3719"/>
                          <a:pt x="7763" y="3630"/>
                        </a:cubicBezTo>
                        <a:cubicBezTo>
                          <a:pt x="7830" y="3461"/>
                          <a:pt x="7797" y="3293"/>
                          <a:pt x="7662" y="3193"/>
                        </a:cubicBezTo>
                        <a:cubicBezTo>
                          <a:pt x="6587" y="2420"/>
                          <a:pt x="5411" y="1714"/>
                          <a:pt x="4235" y="1143"/>
                        </a:cubicBezTo>
                        <a:cubicBezTo>
                          <a:pt x="3596" y="840"/>
                          <a:pt x="2958" y="605"/>
                          <a:pt x="2285" y="403"/>
                        </a:cubicBezTo>
                        <a:cubicBezTo>
                          <a:pt x="1647" y="202"/>
                          <a:pt x="975" y="67"/>
                          <a:pt x="30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9" name="Google Shape;1229;p56"/>
                  <p:cNvSpPr/>
                  <p:nvPr/>
                </p:nvSpPr>
                <p:spPr>
                  <a:xfrm>
                    <a:off x="4816634" y="4075227"/>
                    <a:ext cx="171831" cy="87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29" h="3841" extrusionOk="0">
                        <a:moveTo>
                          <a:pt x="270" y="1"/>
                        </a:moveTo>
                        <a:cubicBezTo>
                          <a:pt x="203" y="1"/>
                          <a:pt x="169" y="1"/>
                          <a:pt x="135" y="34"/>
                        </a:cubicBezTo>
                        <a:lnTo>
                          <a:pt x="203" y="34"/>
                        </a:lnTo>
                        <a:cubicBezTo>
                          <a:pt x="102" y="68"/>
                          <a:pt x="68" y="135"/>
                          <a:pt x="35" y="202"/>
                        </a:cubicBezTo>
                        <a:cubicBezTo>
                          <a:pt x="1" y="270"/>
                          <a:pt x="1" y="370"/>
                          <a:pt x="35" y="438"/>
                        </a:cubicBezTo>
                        <a:cubicBezTo>
                          <a:pt x="68" y="505"/>
                          <a:pt x="135" y="572"/>
                          <a:pt x="236" y="572"/>
                        </a:cubicBezTo>
                        <a:cubicBezTo>
                          <a:pt x="1480" y="807"/>
                          <a:pt x="2723" y="1177"/>
                          <a:pt x="3933" y="1715"/>
                        </a:cubicBezTo>
                        <a:lnTo>
                          <a:pt x="3832" y="1681"/>
                        </a:lnTo>
                        <a:lnTo>
                          <a:pt x="3832" y="1681"/>
                        </a:lnTo>
                        <a:cubicBezTo>
                          <a:pt x="4840" y="2118"/>
                          <a:pt x="5748" y="2689"/>
                          <a:pt x="6588" y="3395"/>
                        </a:cubicBezTo>
                        <a:lnTo>
                          <a:pt x="6521" y="3328"/>
                        </a:lnTo>
                        <a:lnTo>
                          <a:pt x="6521" y="3328"/>
                        </a:lnTo>
                        <a:cubicBezTo>
                          <a:pt x="6689" y="3462"/>
                          <a:pt x="6857" y="3630"/>
                          <a:pt x="6991" y="3765"/>
                        </a:cubicBezTo>
                        <a:cubicBezTo>
                          <a:pt x="7058" y="3815"/>
                          <a:pt x="7134" y="3840"/>
                          <a:pt x="7209" y="3840"/>
                        </a:cubicBezTo>
                        <a:cubicBezTo>
                          <a:pt x="7285" y="3840"/>
                          <a:pt x="7361" y="3815"/>
                          <a:pt x="7428" y="3765"/>
                        </a:cubicBezTo>
                        <a:cubicBezTo>
                          <a:pt x="7529" y="3664"/>
                          <a:pt x="7529" y="3462"/>
                          <a:pt x="7428" y="3361"/>
                        </a:cubicBezTo>
                        <a:cubicBezTo>
                          <a:pt x="6453" y="2454"/>
                          <a:pt x="5344" y="1715"/>
                          <a:pt x="4135" y="1177"/>
                        </a:cubicBezTo>
                        <a:cubicBezTo>
                          <a:pt x="2925" y="606"/>
                          <a:pt x="1681" y="236"/>
                          <a:pt x="37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0" name="Google Shape;1230;p56"/>
                  <p:cNvSpPr/>
                  <p:nvPr/>
                </p:nvSpPr>
                <p:spPr>
                  <a:xfrm>
                    <a:off x="4855752" y="4049164"/>
                    <a:ext cx="160328" cy="88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25" h="3874" extrusionOk="0">
                        <a:moveTo>
                          <a:pt x="303" y="0"/>
                        </a:moveTo>
                        <a:cubicBezTo>
                          <a:pt x="169" y="0"/>
                          <a:pt x="68" y="67"/>
                          <a:pt x="34" y="202"/>
                        </a:cubicBezTo>
                        <a:lnTo>
                          <a:pt x="68" y="202"/>
                        </a:lnTo>
                        <a:cubicBezTo>
                          <a:pt x="1" y="370"/>
                          <a:pt x="102" y="538"/>
                          <a:pt x="270" y="571"/>
                        </a:cubicBezTo>
                        <a:cubicBezTo>
                          <a:pt x="1278" y="840"/>
                          <a:pt x="2252" y="1210"/>
                          <a:pt x="3227" y="1647"/>
                        </a:cubicBezTo>
                        <a:lnTo>
                          <a:pt x="3160" y="1613"/>
                        </a:lnTo>
                        <a:lnTo>
                          <a:pt x="3160" y="1613"/>
                        </a:lnTo>
                        <a:cubicBezTo>
                          <a:pt x="4235" y="2084"/>
                          <a:pt x="5210" y="2689"/>
                          <a:pt x="6117" y="3428"/>
                        </a:cubicBezTo>
                        <a:lnTo>
                          <a:pt x="6084" y="3394"/>
                        </a:lnTo>
                        <a:lnTo>
                          <a:pt x="6084" y="3394"/>
                        </a:lnTo>
                        <a:cubicBezTo>
                          <a:pt x="6218" y="3529"/>
                          <a:pt x="6386" y="3663"/>
                          <a:pt x="6487" y="3798"/>
                        </a:cubicBezTo>
                        <a:cubicBezTo>
                          <a:pt x="6554" y="3848"/>
                          <a:pt x="6630" y="3873"/>
                          <a:pt x="6705" y="3873"/>
                        </a:cubicBezTo>
                        <a:cubicBezTo>
                          <a:pt x="6781" y="3873"/>
                          <a:pt x="6856" y="3848"/>
                          <a:pt x="6924" y="3798"/>
                        </a:cubicBezTo>
                        <a:cubicBezTo>
                          <a:pt x="7025" y="3697"/>
                          <a:pt x="7025" y="3495"/>
                          <a:pt x="6924" y="3394"/>
                        </a:cubicBezTo>
                        <a:cubicBezTo>
                          <a:pt x="5109" y="1680"/>
                          <a:pt x="2757" y="672"/>
                          <a:pt x="40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1" name="Google Shape;1231;p56"/>
                  <p:cNvSpPr/>
                  <p:nvPr/>
                </p:nvSpPr>
                <p:spPr>
                  <a:xfrm>
                    <a:off x="4907148" y="4020019"/>
                    <a:ext cx="154189" cy="89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56" h="3932" extrusionOk="0">
                        <a:moveTo>
                          <a:pt x="337" y="0"/>
                        </a:moveTo>
                        <a:cubicBezTo>
                          <a:pt x="202" y="0"/>
                          <a:pt x="68" y="67"/>
                          <a:pt x="34" y="202"/>
                        </a:cubicBezTo>
                        <a:cubicBezTo>
                          <a:pt x="0" y="336"/>
                          <a:pt x="101" y="504"/>
                          <a:pt x="236" y="571"/>
                        </a:cubicBezTo>
                        <a:cubicBezTo>
                          <a:pt x="874" y="773"/>
                          <a:pt x="1513" y="1008"/>
                          <a:pt x="2118" y="1277"/>
                        </a:cubicBezTo>
                        <a:cubicBezTo>
                          <a:pt x="3462" y="1882"/>
                          <a:pt x="4739" y="2655"/>
                          <a:pt x="5915" y="3562"/>
                        </a:cubicBezTo>
                        <a:cubicBezTo>
                          <a:pt x="6016" y="3663"/>
                          <a:pt x="6117" y="3730"/>
                          <a:pt x="6218" y="3831"/>
                        </a:cubicBezTo>
                        <a:cubicBezTo>
                          <a:pt x="6285" y="3898"/>
                          <a:pt x="6352" y="3932"/>
                          <a:pt x="6419" y="3932"/>
                        </a:cubicBezTo>
                        <a:cubicBezTo>
                          <a:pt x="6520" y="3932"/>
                          <a:pt x="6587" y="3898"/>
                          <a:pt x="6654" y="3865"/>
                        </a:cubicBezTo>
                        <a:cubicBezTo>
                          <a:pt x="6688" y="3798"/>
                          <a:pt x="6722" y="3730"/>
                          <a:pt x="6755" y="3629"/>
                        </a:cubicBezTo>
                        <a:cubicBezTo>
                          <a:pt x="6755" y="3562"/>
                          <a:pt x="6722" y="3461"/>
                          <a:pt x="6654" y="3428"/>
                        </a:cubicBezTo>
                        <a:cubicBezTo>
                          <a:pt x="5747" y="2655"/>
                          <a:pt x="4773" y="1949"/>
                          <a:pt x="3731" y="1378"/>
                        </a:cubicBezTo>
                        <a:cubicBezTo>
                          <a:pt x="2655" y="807"/>
                          <a:pt x="1546" y="336"/>
                          <a:pt x="40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2" name="Google Shape;1232;p56"/>
                  <p:cNvSpPr/>
                  <p:nvPr/>
                </p:nvSpPr>
                <p:spPr>
                  <a:xfrm>
                    <a:off x="4950100" y="3997767"/>
                    <a:ext cx="159552" cy="81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1" h="3585" extrusionOk="0">
                        <a:moveTo>
                          <a:pt x="303" y="1"/>
                        </a:moveTo>
                        <a:cubicBezTo>
                          <a:pt x="269" y="1"/>
                          <a:pt x="236" y="1"/>
                          <a:pt x="168" y="34"/>
                        </a:cubicBezTo>
                        <a:lnTo>
                          <a:pt x="202" y="1"/>
                        </a:lnTo>
                        <a:lnTo>
                          <a:pt x="202" y="1"/>
                        </a:lnTo>
                        <a:cubicBezTo>
                          <a:pt x="101" y="34"/>
                          <a:pt x="68" y="101"/>
                          <a:pt x="34" y="169"/>
                        </a:cubicBezTo>
                        <a:cubicBezTo>
                          <a:pt x="0" y="337"/>
                          <a:pt x="68" y="505"/>
                          <a:pt x="236" y="572"/>
                        </a:cubicBezTo>
                        <a:cubicBezTo>
                          <a:pt x="1210" y="773"/>
                          <a:pt x="2118" y="1076"/>
                          <a:pt x="3025" y="1479"/>
                        </a:cubicBezTo>
                        <a:lnTo>
                          <a:pt x="3059" y="1479"/>
                        </a:lnTo>
                        <a:cubicBezTo>
                          <a:pt x="4268" y="2017"/>
                          <a:pt x="5445" y="2723"/>
                          <a:pt x="6486" y="3529"/>
                        </a:cubicBezTo>
                        <a:cubicBezTo>
                          <a:pt x="6526" y="3568"/>
                          <a:pt x="6577" y="3585"/>
                          <a:pt x="6626" y="3585"/>
                        </a:cubicBezTo>
                        <a:cubicBezTo>
                          <a:pt x="6660" y="3585"/>
                          <a:pt x="6694" y="3577"/>
                          <a:pt x="6722" y="3563"/>
                        </a:cubicBezTo>
                        <a:cubicBezTo>
                          <a:pt x="6890" y="3529"/>
                          <a:pt x="6990" y="3361"/>
                          <a:pt x="6957" y="3227"/>
                        </a:cubicBezTo>
                        <a:cubicBezTo>
                          <a:pt x="6923" y="3126"/>
                          <a:pt x="6890" y="3059"/>
                          <a:pt x="6822" y="3025"/>
                        </a:cubicBezTo>
                        <a:cubicBezTo>
                          <a:pt x="4940" y="1546"/>
                          <a:pt x="2756" y="505"/>
                          <a:pt x="40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33" name="Google Shape;1233;p56"/>
                <p:cNvGrpSpPr/>
                <p:nvPr/>
              </p:nvGrpSpPr>
              <p:grpSpPr>
                <a:xfrm>
                  <a:off x="5038309" y="2795935"/>
                  <a:ext cx="2787951" cy="1477186"/>
                  <a:chOff x="5038309" y="2795935"/>
                  <a:chExt cx="2787951" cy="1477186"/>
                </a:xfrm>
              </p:grpSpPr>
              <p:sp>
                <p:nvSpPr>
                  <p:cNvPr id="1234" name="Google Shape;1234;p56"/>
                  <p:cNvSpPr/>
                  <p:nvPr/>
                </p:nvSpPr>
                <p:spPr>
                  <a:xfrm>
                    <a:off x="5038309" y="2835805"/>
                    <a:ext cx="1082973" cy="1055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452" h="46243" extrusionOk="0">
                        <a:moveTo>
                          <a:pt x="35152" y="1"/>
                        </a:moveTo>
                        <a:cubicBezTo>
                          <a:pt x="35017" y="1"/>
                          <a:pt x="34883" y="102"/>
                          <a:pt x="34849" y="270"/>
                        </a:cubicBezTo>
                        <a:cubicBezTo>
                          <a:pt x="34816" y="404"/>
                          <a:pt x="34916" y="572"/>
                          <a:pt x="35085" y="639"/>
                        </a:cubicBezTo>
                        <a:cubicBezTo>
                          <a:pt x="35253" y="673"/>
                          <a:pt x="35421" y="740"/>
                          <a:pt x="35622" y="774"/>
                        </a:cubicBezTo>
                        <a:cubicBezTo>
                          <a:pt x="35958" y="908"/>
                          <a:pt x="36261" y="1110"/>
                          <a:pt x="36563" y="1312"/>
                        </a:cubicBezTo>
                        <a:cubicBezTo>
                          <a:pt x="36899" y="1547"/>
                          <a:pt x="37168" y="1816"/>
                          <a:pt x="37437" y="2118"/>
                        </a:cubicBezTo>
                        <a:cubicBezTo>
                          <a:pt x="37336" y="2051"/>
                          <a:pt x="37235" y="1984"/>
                          <a:pt x="37101" y="1916"/>
                        </a:cubicBezTo>
                        <a:cubicBezTo>
                          <a:pt x="36731" y="1748"/>
                          <a:pt x="36362" y="1614"/>
                          <a:pt x="35958" y="1513"/>
                        </a:cubicBezTo>
                        <a:cubicBezTo>
                          <a:pt x="35555" y="1379"/>
                          <a:pt x="35152" y="1278"/>
                          <a:pt x="34715" y="1211"/>
                        </a:cubicBezTo>
                        <a:cubicBezTo>
                          <a:pt x="33875" y="1076"/>
                          <a:pt x="33035" y="1009"/>
                          <a:pt x="32161" y="1009"/>
                        </a:cubicBezTo>
                        <a:lnTo>
                          <a:pt x="31926" y="1009"/>
                        </a:lnTo>
                        <a:cubicBezTo>
                          <a:pt x="31220" y="1009"/>
                          <a:pt x="30514" y="1043"/>
                          <a:pt x="29842" y="1144"/>
                        </a:cubicBezTo>
                        <a:cubicBezTo>
                          <a:pt x="27658" y="1412"/>
                          <a:pt x="25540" y="2118"/>
                          <a:pt x="23625" y="3160"/>
                        </a:cubicBezTo>
                        <a:cubicBezTo>
                          <a:pt x="22650" y="3698"/>
                          <a:pt x="21709" y="4302"/>
                          <a:pt x="20836" y="4975"/>
                        </a:cubicBezTo>
                        <a:cubicBezTo>
                          <a:pt x="19962" y="5647"/>
                          <a:pt x="19155" y="6386"/>
                          <a:pt x="18416" y="7193"/>
                        </a:cubicBezTo>
                        <a:cubicBezTo>
                          <a:pt x="18282" y="7327"/>
                          <a:pt x="18147" y="7495"/>
                          <a:pt x="18013" y="7629"/>
                        </a:cubicBezTo>
                        <a:cubicBezTo>
                          <a:pt x="17962" y="7613"/>
                          <a:pt x="17912" y="7604"/>
                          <a:pt x="17866" y="7604"/>
                        </a:cubicBezTo>
                        <a:cubicBezTo>
                          <a:pt x="17820" y="7604"/>
                          <a:pt x="17778" y="7613"/>
                          <a:pt x="17744" y="7629"/>
                        </a:cubicBezTo>
                        <a:cubicBezTo>
                          <a:pt x="17643" y="7663"/>
                          <a:pt x="17610" y="7730"/>
                          <a:pt x="17576" y="7797"/>
                        </a:cubicBezTo>
                        <a:cubicBezTo>
                          <a:pt x="17509" y="7999"/>
                          <a:pt x="17441" y="8201"/>
                          <a:pt x="17374" y="8402"/>
                        </a:cubicBezTo>
                        <a:cubicBezTo>
                          <a:pt x="17240" y="8604"/>
                          <a:pt x="17072" y="8806"/>
                          <a:pt x="16937" y="9007"/>
                        </a:cubicBezTo>
                        <a:cubicBezTo>
                          <a:pt x="16736" y="9310"/>
                          <a:pt x="16534" y="9646"/>
                          <a:pt x="16366" y="9982"/>
                        </a:cubicBezTo>
                        <a:cubicBezTo>
                          <a:pt x="16265" y="10150"/>
                          <a:pt x="16198" y="10318"/>
                          <a:pt x="16097" y="10520"/>
                        </a:cubicBezTo>
                        <a:cubicBezTo>
                          <a:pt x="16030" y="10688"/>
                          <a:pt x="15963" y="10889"/>
                          <a:pt x="15929" y="11057"/>
                        </a:cubicBezTo>
                        <a:cubicBezTo>
                          <a:pt x="15896" y="11091"/>
                          <a:pt x="15896" y="11158"/>
                          <a:pt x="15896" y="11192"/>
                        </a:cubicBezTo>
                        <a:cubicBezTo>
                          <a:pt x="14887" y="12569"/>
                          <a:pt x="13778" y="13813"/>
                          <a:pt x="12569" y="14989"/>
                        </a:cubicBezTo>
                        <a:lnTo>
                          <a:pt x="12602" y="14989"/>
                        </a:lnTo>
                        <a:lnTo>
                          <a:pt x="12132" y="15426"/>
                        </a:lnTo>
                        <a:lnTo>
                          <a:pt x="11157" y="16333"/>
                        </a:lnTo>
                        <a:lnTo>
                          <a:pt x="10754" y="16770"/>
                        </a:lnTo>
                        <a:lnTo>
                          <a:pt x="10317" y="17173"/>
                        </a:lnTo>
                        <a:cubicBezTo>
                          <a:pt x="9410" y="18081"/>
                          <a:pt x="8637" y="18820"/>
                          <a:pt x="7965" y="19559"/>
                        </a:cubicBezTo>
                        <a:cubicBezTo>
                          <a:pt x="6452" y="21105"/>
                          <a:pt x="5041" y="22786"/>
                          <a:pt x="3831" y="24600"/>
                        </a:cubicBezTo>
                        <a:cubicBezTo>
                          <a:pt x="2689" y="26247"/>
                          <a:pt x="1781" y="28062"/>
                          <a:pt x="1143" y="29944"/>
                        </a:cubicBezTo>
                        <a:cubicBezTo>
                          <a:pt x="840" y="30750"/>
                          <a:pt x="605" y="31590"/>
                          <a:pt x="437" y="32430"/>
                        </a:cubicBezTo>
                        <a:cubicBezTo>
                          <a:pt x="235" y="33304"/>
                          <a:pt x="134" y="34212"/>
                          <a:pt x="67" y="35085"/>
                        </a:cubicBezTo>
                        <a:cubicBezTo>
                          <a:pt x="0" y="35757"/>
                          <a:pt x="0" y="36429"/>
                          <a:pt x="67" y="37102"/>
                        </a:cubicBezTo>
                        <a:cubicBezTo>
                          <a:pt x="101" y="37740"/>
                          <a:pt x="235" y="38345"/>
                          <a:pt x="403" y="38950"/>
                        </a:cubicBezTo>
                        <a:cubicBezTo>
                          <a:pt x="571" y="39555"/>
                          <a:pt x="807" y="40126"/>
                          <a:pt x="1109" y="40630"/>
                        </a:cubicBezTo>
                        <a:cubicBezTo>
                          <a:pt x="1445" y="41168"/>
                          <a:pt x="1815" y="41638"/>
                          <a:pt x="2285" y="42042"/>
                        </a:cubicBezTo>
                        <a:cubicBezTo>
                          <a:pt x="2319" y="42075"/>
                          <a:pt x="2386" y="42109"/>
                          <a:pt x="2487" y="42109"/>
                        </a:cubicBezTo>
                        <a:cubicBezTo>
                          <a:pt x="2588" y="42109"/>
                          <a:pt x="2722" y="42042"/>
                          <a:pt x="2756" y="41907"/>
                        </a:cubicBezTo>
                        <a:cubicBezTo>
                          <a:pt x="2823" y="41672"/>
                          <a:pt x="2890" y="41403"/>
                          <a:pt x="2924" y="41134"/>
                        </a:cubicBezTo>
                        <a:cubicBezTo>
                          <a:pt x="2957" y="40865"/>
                          <a:pt x="2957" y="40563"/>
                          <a:pt x="2924" y="40261"/>
                        </a:cubicBezTo>
                        <a:cubicBezTo>
                          <a:pt x="2924" y="40059"/>
                          <a:pt x="2924" y="39824"/>
                          <a:pt x="2890" y="39622"/>
                        </a:cubicBezTo>
                        <a:lnTo>
                          <a:pt x="2890" y="39488"/>
                        </a:lnTo>
                        <a:cubicBezTo>
                          <a:pt x="2857" y="39185"/>
                          <a:pt x="2857" y="38883"/>
                          <a:pt x="2857" y="38580"/>
                        </a:cubicBezTo>
                        <a:lnTo>
                          <a:pt x="2857" y="38547"/>
                        </a:lnTo>
                        <a:cubicBezTo>
                          <a:pt x="3327" y="39891"/>
                          <a:pt x="3999" y="41201"/>
                          <a:pt x="4839" y="42378"/>
                        </a:cubicBezTo>
                        <a:cubicBezTo>
                          <a:pt x="5881" y="43924"/>
                          <a:pt x="7293" y="45201"/>
                          <a:pt x="8973" y="46041"/>
                        </a:cubicBezTo>
                        <a:cubicBezTo>
                          <a:pt x="9006" y="46074"/>
                          <a:pt x="9040" y="46074"/>
                          <a:pt x="9074" y="46074"/>
                        </a:cubicBezTo>
                        <a:lnTo>
                          <a:pt x="9141" y="46074"/>
                        </a:lnTo>
                        <a:cubicBezTo>
                          <a:pt x="9511" y="46175"/>
                          <a:pt x="9914" y="46242"/>
                          <a:pt x="10317" y="46242"/>
                        </a:cubicBezTo>
                        <a:cubicBezTo>
                          <a:pt x="10519" y="46242"/>
                          <a:pt x="10754" y="46242"/>
                          <a:pt x="10956" y="46209"/>
                        </a:cubicBezTo>
                        <a:lnTo>
                          <a:pt x="11090" y="46209"/>
                        </a:lnTo>
                        <a:cubicBezTo>
                          <a:pt x="11661" y="46175"/>
                          <a:pt x="12266" y="46108"/>
                          <a:pt x="12938" y="46041"/>
                        </a:cubicBezTo>
                        <a:cubicBezTo>
                          <a:pt x="14182" y="45873"/>
                          <a:pt x="15425" y="45671"/>
                          <a:pt x="16669" y="45402"/>
                        </a:cubicBezTo>
                        <a:cubicBezTo>
                          <a:pt x="19223" y="44797"/>
                          <a:pt x="21743" y="43991"/>
                          <a:pt x="24163" y="43016"/>
                        </a:cubicBezTo>
                        <a:cubicBezTo>
                          <a:pt x="26481" y="42042"/>
                          <a:pt x="28733" y="40933"/>
                          <a:pt x="30917" y="39656"/>
                        </a:cubicBezTo>
                        <a:cubicBezTo>
                          <a:pt x="32867" y="38479"/>
                          <a:pt x="34681" y="37169"/>
                          <a:pt x="36429" y="35724"/>
                        </a:cubicBezTo>
                        <a:cubicBezTo>
                          <a:pt x="38210" y="34245"/>
                          <a:pt x="39857" y="32565"/>
                          <a:pt x="41302" y="30750"/>
                        </a:cubicBezTo>
                        <a:cubicBezTo>
                          <a:pt x="41940" y="29977"/>
                          <a:pt x="42478" y="29171"/>
                          <a:pt x="43015" y="28331"/>
                        </a:cubicBezTo>
                        <a:lnTo>
                          <a:pt x="43116" y="28230"/>
                        </a:lnTo>
                        <a:lnTo>
                          <a:pt x="43150" y="28162"/>
                        </a:lnTo>
                        <a:cubicBezTo>
                          <a:pt x="43486" y="27726"/>
                          <a:pt x="43788" y="27322"/>
                          <a:pt x="44057" y="26885"/>
                        </a:cubicBezTo>
                        <a:cubicBezTo>
                          <a:pt x="44595" y="26012"/>
                          <a:pt x="45065" y="25104"/>
                          <a:pt x="45502" y="24163"/>
                        </a:cubicBezTo>
                        <a:cubicBezTo>
                          <a:pt x="46342" y="22181"/>
                          <a:pt x="46947" y="20131"/>
                          <a:pt x="47250" y="18014"/>
                        </a:cubicBezTo>
                        <a:cubicBezTo>
                          <a:pt x="47384" y="17039"/>
                          <a:pt x="47451" y="16031"/>
                          <a:pt x="47451" y="15056"/>
                        </a:cubicBezTo>
                        <a:cubicBezTo>
                          <a:pt x="47451" y="14014"/>
                          <a:pt x="47351" y="12973"/>
                          <a:pt x="47149" y="11965"/>
                        </a:cubicBezTo>
                        <a:cubicBezTo>
                          <a:pt x="46947" y="10923"/>
                          <a:pt x="46611" y="9915"/>
                          <a:pt x="46208" y="8974"/>
                        </a:cubicBezTo>
                        <a:cubicBezTo>
                          <a:pt x="45805" y="8033"/>
                          <a:pt x="45267" y="7125"/>
                          <a:pt x="44595" y="6352"/>
                        </a:cubicBezTo>
                        <a:cubicBezTo>
                          <a:pt x="44057" y="5680"/>
                          <a:pt x="43385" y="5109"/>
                          <a:pt x="42646" y="4639"/>
                        </a:cubicBezTo>
                        <a:cubicBezTo>
                          <a:pt x="42007" y="4235"/>
                          <a:pt x="41302" y="3899"/>
                          <a:pt x="40596" y="3630"/>
                        </a:cubicBezTo>
                        <a:lnTo>
                          <a:pt x="40159" y="3429"/>
                        </a:lnTo>
                        <a:lnTo>
                          <a:pt x="39957" y="3361"/>
                        </a:lnTo>
                        <a:lnTo>
                          <a:pt x="39857" y="3294"/>
                        </a:lnTo>
                        <a:lnTo>
                          <a:pt x="39890" y="3328"/>
                        </a:lnTo>
                        <a:cubicBezTo>
                          <a:pt x="39554" y="3193"/>
                          <a:pt x="39117" y="2992"/>
                          <a:pt x="38680" y="2757"/>
                        </a:cubicBezTo>
                        <a:cubicBezTo>
                          <a:pt x="38613" y="2656"/>
                          <a:pt x="38580" y="2589"/>
                          <a:pt x="38512" y="2488"/>
                        </a:cubicBezTo>
                        <a:cubicBezTo>
                          <a:pt x="38143" y="1950"/>
                          <a:pt x="37739" y="1446"/>
                          <a:pt x="37235" y="1043"/>
                        </a:cubicBezTo>
                        <a:cubicBezTo>
                          <a:pt x="36664" y="572"/>
                          <a:pt x="35958" y="236"/>
                          <a:pt x="35253" y="35"/>
                        </a:cubicBezTo>
                        <a:lnTo>
                          <a:pt x="35185" y="35"/>
                        </a:lnTo>
                        <a:lnTo>
                          <a:pt x="35152" y="1"/>
                        </a:lnTo>
                        <a:close/>
                      </a:path>
                    </a:pathLst>
                  </a:custGeom>
                  <a:solidFill>
                    <a:srgbClr val="662C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5" name="Google Shape;1235;p56"/>
                  <p:cNvSpPr/>
                  <p:nvPr/>
                </p:nvSpPr>
                <p:spPr>
                  <a:xfrm>
                    <a:off x="6901264" y="3052870"/>
                    <a:ext cx="173360" cy="2830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96" h="12401" extrusionOk="0">
                        <a:moveTo>
                          <a:pt x="2319" y="0"/>
                        </a:moveTo>
                        <a:cubicBezTo>
                          <a:pt x="1950" y="0"/>
                          <a:pt x="1614" y="68"/>
                          <a:pt x="1278" y="202"/>
                        </a:cubicBezTo>
                        <a:cubicBezTo>
                          <a:pt x="941" y="303"/>
                          <a:pt x="639" y="471"/>
                          <a:pt x="370" y="706"/>
                        </a:cubicBezTo>
                        <a:lnTo>
                          <a:pt x="337" y="740"/>
                        </a:lnTo>
                        <a:cubicBezTo>
                          <a:pt x="269" y="807"/>
                          <a:pt x="236" y="874"/>
                          <a:pt x="236" y="975"/>
                        </a:cubicBezTo>
                        <a:cubicBezTo>
                          <a:pt x="269" y="2924"/>
                          <a:pt x="236" y="4907"/>
                          <a:pt x="135" y="6822"/>
                        </a:cubicBezTo>
                        <a:cubicBezTo>
                          <a:pt x="68" y="8570"/>
                          <a:pt x="1" y="10351"/>
                          <a:pt x="34" y="12098"/>
                        </a:cubicBezTo>
                        <a:cubicBezTo>
                          <a:pt x="34" y="12266"/>
                          <a:pt x="169" y="12401"/>
                          <a:pt x="337" y="12401"/>
                        </a:cubicBezTo>
                        <a:cubicBezTo>
                          <a:pt x="404" y="12401"/>
                          <a:pt x="505" y="12367"/>
                          <a:pt x="538" y="12334"/>
                        </a:cubicBezTo>
                        <a:cubicBezTo>
                          <a:pt x="605" y="12266"/>
                          <a:pt x="639" y="12199"/>
                          <a:pt x="639" y="12098"/>
                        </a:cubicBezTo>
                        <a:lnTo>
                          <a:pt x="639" y="10889"/>
                        </a:lnTo>
                        <a:cubicBezTo>
                          <a:pt x="1042" y="10989"/>
                          <a:pt x="1446" y="11090"/>
                          <a:pt x="1882" y="11191"/>
                        </a:cubicBezTo>
                        <a:cubicBezTo>
                          <a:pt x="2454" y="11292"/>
                          <a:pt x="3025" y="11325"/>
                          <a:pt x="3630" y="11325"/>
                        </a:cubicBezTo>
                        <a:lnTo>
                          <a:pt x="3731" y="11325"/>
                        </a:lnTo>
                        <a:cubicBezTo>
                          <a:pt x="4336" y="11325"/>
                          <a:pt x="4941" y="11258"/>
                          <a:pt x="5545" y="11057"/>
                        </a:cubicBezTo>
                        <a:cubicBezTo>
                          <a:pt x="5915" y="10956"/>
                          <a:pt x="6285" y="10754"/>
                          <a:pt x="6621" y="10519"/>
                        </a:cubicBezTo>
                        <a:cubicBezTo>
                          <a:pt x="6722" y="10956"/>
                          <a:pt x="6856" y="11393"/>
                          <a:pt x="6957" y="11830"/>
                        </a:cubicBezTo>
                        <a:cubicBezTo>
                          <a:pt x="7024" y="11964"/>
                          <a:pt x="7125" y="12065"/>
                          <a:pt x="7259" y="12065"/>
                        </a:cubicBezTo>
                        <a:lnTo>
                          <a:pt x="7360" y="12065"/>
                        </a:lnTo>
                        <a:cubicBezTo>
                          <a:pt x="7427" y="12031"/>
                          <a:pt x="7495" y="11998"/>
                          <a:pt x="7528" y="11930"/>
                        </a:cubicBezTo>
                        <a:cubicBezTo>
                          <a:pt x="7562" y="11830"/>
                          <a:pt x="7595" y="11762"/>
                          <a:pt x="7562" y="11695"/>
                        </a:cubicBezTo>
                        <a:cubicBezTo>
                          <a:pt x="6991" y="9746"/>
                          <a:pt x="6486" y="7730"/>
                          <a:pt x="5982" y="5814"/>
                        </a:cubicBezTo>
                        <a:cubicBezTo>
                          <a:pt x="5545" y="4067"/>
                          <a:pt x="5109" y="2252"/>
                          <a:pt x="4605" y="504"/>
                        </a:cubicBezTo>
                        <a:cubicBezTo>
                          <a:pt x="4571" y="437"/>
                          <a:pt x="4537" y="370"/>
                          <a:pt x="4470" y="336"/>
                        </a:cubicBezTo>
                        <a:cubicBezTo>
                          <a:pt x="4436" y="269"/>
                          <a:pt x="4369" y="236"/>
                          <a:pt x="4302" y="202"/>
                        </a:cubicBezTo>
                        <a:cubicBezTo>
                          <a:pt x="3764" y="68"/>
                          <a:pt x="3227" y="0"/>
                          <a:pt x="2689" y="0"/>
                        </a:cubicBezTo>
                        <a:close/>
                      </a:path>
                    </a:pathLst>
                  </a:custGeom>
                  <a:solidFill>
                    <a:srgbClr val="FFBF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6" name="Google Shape;1236;p56"/>
                  <p:cNvSpPr/>
                  <p:nvPr/>
                </p:nvSpPr>
                <p:spPr>
                  <a:xfrm>
                    <a:off x="7336900" y="3360860"/>
                    <a:ext cx="278435" cy="28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00" h="12517" extrusionOk="0">
                        <a:moveTo>
                          <a:pt x="9255" y="1"/>
                        </a:moveTo>
                        <a:cubicBezTo>
                          <a:pt x="9186" y="1"/>
                          <a:pt x="9122" y="25"/>
                          <a:pt x="9074" y="48"/>
                        </a:cubicBezTo>
                        <a:cubicBezTo>
                          <a:pt x="7562" y="1292"/>
                          <a:pt x="5949" y="2434"/>
                          <a:pt x="4403" y="3543"/>
                        </a:cubicBezTo>
                        <a:cubicBezTo>
                          <a:pt x="2992" y="4552"/>
                          <a:pt x="1513" y="5593"/>
                          <a:pt x="135" y="6702"/>
                        </a:cubicBezTo>
                        <a:cubicBezTo>
                          <a:pt x="1" y="6803"/>
                          <a:pt x="1" y="6971"/>
                          <a:pt x="101" y="7106"/>
                        </a:cubicBezTo>
                        <a:cubicBezTo>
                          <a:pt x="135" y="7173"/>
                          <a:pt x="202" y="7206"/>
                          <a:pt x="303" y="7240"/>
                        </a:cubicBezTo>
                        <a:cubicBezTo>
                          <a:pt x="370" y="7240"/>
                          <a:pt x="437" y="7206"/>
                          <a:pt x="505" y="7173"/>
                        </a:cubicBezTo>
                        <a:cubicBezTo>
                          <a:pt x="841" y="6904"/>
                          <a:pt x="1143" y="6669"/>
                          <a:pt x="1479" y="6400"/>
                        </a:cubicBezTo>
                        <a:cubicBezTo>
                          <a:pt x="1614" y="6803"/>
                          <a:pt x="1782" y="7206"/>
                          <a:pt x="1983" y="7576"/>
                        </a:cubicBezTo>
                        <a:cubicBezTo>
                          <a:pt x="2252" y="8080"/>
                          <a:pt x="2588" y="8584"/>
                          <a:pt x="2924" y="9055"/>
                        </a:cubicBezTo>
                        <a:lnTo>
                          <a:pt x="2992" y="9156"/>
                        </a:lnTo>
                        <a:cubicBezTo>
                          <a:pt x="3361" y="9626"/>
                          <a:pt x="3832" y="10063"/>
                          <a:pt x="4302" y="10399"/>
                        </a:cubicBezTo>
                        <a:cubicBezTo>
                          <a:pt x="4638" y="10634"/>
                          <a:pt x="5008" y="10802"/>
                          <a:pt x="5411" y="10937"/>
                        </a:cubicBezTo>
                        <a:cubicBezTo>
                          <a:pt x="5142" y="11273"/>
                          <a:pt x="4873" y="11642"/>
                          <a:pt x="4571" y="12012"/>
                        </a:cubicBezTo>
                        <a:cubicBezTo>
                          <a:pt x="4470" y="12113"/>
                          <a:pt x="4470" y="12281"/>
                          <a:pt x="4571" y="12382"/>
                        </a:cubicBezTo>
                        <a:cubicBezTo>
                          <a:pt x="4571" y="12415"/>
                          <a:pt x="4605" y="12415"/>
                          <a:pt x="4638" y="12449"/>
                        </a:cubicBezTo>
                        <a:cubicBezTo>
                          <a:pt x="4672" y="12483"/>
                          <a:pt x="4773" y="12516"/>
                          <a:pt x="4840" y="12516"/>
                        </a:cubicBezTo>
                        <a:cubicBezTo>
                          <a:pt x="4941" y="12483"/>
                          <a:pt x="5008" y="12449"/>
                          <a:pt x="5041" y="12382"/>
                        </a:cubicBezTo>
                        <a:cubicBezTo>
                          <a:pt x="6251" y="10735"/>
                          <a:pt x="7528" y="9122"/>
                          <a:pt x="8772" y="7542"/>
                        </a:cubicBezTo>
                        <a:cubicBezTo>
                          <a:pt x="9881" y="6131"/>
                          <a:pt x="11023" y="4686"/>
                          <a:pt x="12132" y="3207"/>
                        </a:cubicBezTo>
                        <a:cubicBezTo>
                          <a:pt x="12166" y="3174"/>
                          <a:pt x="12166" y="3073"/>
                          <a:pt x="12166" y="3006"/>
                        </a:cubicBezTo>
                        <a:cubicBezTo>
                          <a:pt x="12200" y="2939"/>
                          <a:pt x="12200" y="2871"/>
                          <a:pt x="12166" y="2804"/>
                        </a:cubicBezTo>
                        <a:cubicBezTo>
                          <a:pt x="11964" y="2300"/>
                          <a:pt x="11695" y="1830"/>
                          <a:pt x="11359" y="1393"/>
                        </a:cubicBezTo>
                        <a:cubicBezTo>
                          <a:pt x="11292" y="1292"/>
                          <a:pt x="11191" y="1191"/>
                          <a:pt x="11124" y="1090"/>
                        </a:cubicBezTo>
                        <a:cubicBezTo>
                          <a:pt x="10889" y="855"/>
                          <a:pt x="10620" y="620"/>
                          <a:pt x="10318" y="418"/>
                        </a:cubicBezTo>
                        <a:cubicBezTo>
                          <a:pt x="10049" y="216"/>
                          <a:pt x="9713" y="82"/>
                          <a:pt x="9377" y="15"/>
                        </a:cubicBezTo>
                        <a:lnTo>
                          <a:pt x="9343" y="15"/>
                        </a:lnTo>
                        <a:cubicBezTo>
                          <a:pt x="9313" y="5"/>
                          <a:pt x="9284" y="1"/>
                          <a:pt x="9255" y="1"/>
                        </a:cubicBezTo>
                        <a:close/>
                      </a:path>
                    </a:pathLst>
                  </a:custGeom>
                  <a:solidFill>
                    <a:srgbClr val="FFBF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7" name="Google Shape;1237;p56"/>
                  <p:cNvSpPr/>
                  <p:nvPr/>
                </p:nvSpPr>
                <p:spPr>
                  <a:xfrm>
                    <a:off x="7533242" y="3268383"/>
                    <a:ext cx="293018" cy="285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" h="12502" extrusionOk="0">
                        <a:moveTo>
                          <a:pt x="6453" y="1"/>
                        </a:moveTo>
                        <a:cubicBezTo>
                          <a:pt x="5983" y="1"/>
                          <a:pt x="5546" y="101"/>
                          <a:pt x="5109" y="236"/>
                        </a:cubicBezTo>
                        <a:cubicBezTo>
                          <a:pt x="4638" y="404"/>
                          <a:pt x="4201" y="605"/>
                          <a:pt x="3765" y="874"/>
                        </a:cubicBezTo>
                        <a:cubicBezTo>
                          <a:pt x="3059" y="1278"/>
                          <a:pt x="2387" y="1782"/>
                          <a:pt x="1782" y="2353"/>
                        </a:cubicBezTo>
                        <a:cubicBezTo>
                          <a:pt x="1278" y="2823"/>
                          <a:pt x="740" y="3361"/>
                          <a:pt x="68" y="4067"/>
                        </a:cubicBezTo>
                        <a:cubicBezTo>
                          <a:pt x="34" y="4134"/>
                          <a:pt x="1" y="4201"/>
                          <a:pt x="1" y="4302"/>
                        </a:cubicBezTo>
                        <a:cubicBezTo>
                          <a:pt x="1" y="4336"/>
                          <a:pt x="34" y="4403"/>
                          <a:pt x="68" y="4436"/>
                        </a:cubicBezTo>
                        <a:lnTo>
                          <a:pt x="337" y="4605"/>
                        </a:lnTo>
                        <a:cubicBezTo>
                          <a:pt x="438" y="4672"/>
                          <a:pt x="505" y="4705"/>
                          <a:pt x="606" y="4773"/>
                        </a:cubicBezTo>
                        <a:cubicBezTo>
                          <a:pt x="740" y="4840"/>
                          <a:pt x="841" y="4941"/>
                          <a:pt x="975" y="5041"/>
                        </a:cubicBezTo>
                        <a:cubicBezTo>
                          <a:pt x="1009" y="5075"/>
                          <a:pt x="1076" y="5109"/>
                          <a:pt x="1110" y="5142"/>
                        </a:cubicBezTo>
                        <a:cubicBezTo>
                          <a:pt x="1547" y="5445"/>
                          <a:pt x="1950" y="5814"/>
                          <a:pt x="2286" y="6251"/>
                        </a:cubicBezTo>
                        <a:cubicBezTo>
                          <a:pt x="2588" y="6621"/>
                          <a:pt x="2857" y="7058"/>
                          <a:pt x="3126" y="7495"/>
                        </a:cubicBezTo>
                        <a:lnTo>
                          <a:pt x="3160" y="7562"/>
                        </a:lnTo>
                        <a:lnTo>
                          <a:pt x="3193" y="7629"/>
                        </a:lnTo>
                        <a:lnTo>
                          <a:pt x="3294" y="7864"/>
                        </a:lnTo>
                        <a:cubicBezTo>
                          <a:pt x="3328" y="7898"/>
                          <a:pt x="3395" y="7898"/>
                          <a:pt x="3462" y="7898"/>
                        </a:cubicBezTo>
                        <a:cubicBezTo>
                          <a:pt x="3563" y="7898"/>
                          <a:pt x="3630" y="7864"/>
                          <a:pt x="3697" y="7797"/>
                        </a:cubicBezTo>
                        <a:cubicBezTo>
                          <a:pt x="3899" y="7629"/>
                          <a:pt x="4067" y="7427"/>
                          <a:pt x="4201" y="7259"/>
                        </a:cubicBezTo>
                        <a:lnTo>
                          <a:pt x="4269" y="7192"/>
                        </a:lnTo>
                        <a:cubicBezTo>
                          <a:pt x="4437" y="6991"/>
                          <a:pt x="4605" y="6822"/>
                          <a:pt x="4773" y="6654"/>
                        </a:cubicBezTo>
                        <a:cubicBezTo>
                          <a:pt x="4874" y="6554"/>
                          <a:pt x="5008" y="6453"/>
                          <a:pt x="5142" y="6352"/>
                        </a:cubicBezTo>
                        <a:cubicBezTo>
                          <a:pt x="5210" y="6318"/>
                          <a:pt x="5277" y="6318"/>
                          <a:pt x="5344" y="6285"/>
                        </a:cubicBezTo>
                        <a:lnTo>
                          <a:pt x="5546" y="6285"/>
                        </a:lnTo>
                        <a:cubicBezTo>
                          <a:pt x="5646" y="6285"/>
                          <a:pt x="5714" y="6318"/>
                          <a:pt x="5781" y="6318"/>
                        </a:cubicBezTo>
                        <a:cubicBezTo>
                          <a:pt x="5915" y="6386"/>
                          <a:pt x="6016" y="6419"/>
                          <a:pt x="6151" y="6486"/>
                        </a:cubicBezTo>
                        <a:cubicBezTo>
                          <a:pt x="6285" y="6587"/>
                          <a:pt x="6386" y="6688"/>
                          <a:pt x="6520" y="6789"/>
                        </a:cubicBezTo>
                        <a:cubicBezTo>
                          <a:pt x="6755" y="7058"/>
                          <a:pt x="6991" y="7327"/>
                          <a:pt x="7192" y="7629"/>
                        </a:cubicBezTo>
                        <a:lnTo>
                          <a:pt x="7260" y="7730"/>
                        </a:lnTo>
                        <a:lnTo>
                          <a:pt x="7528" y="8066"/>
                        </a:lnTo>
                        <a:lnTo>
                          <a:pt x="8066" y="8839"/>
                        </a:lnTo>
                        <a:cubicBezTo>
                          <a:pt x="8100" y="8839"/>
                          <a:pt x="8100" y="8872"/>
                          <a:pt x="8100" y="8906"/>
                        </a:cubicBezTo>
                        <a:lnTo>
                          <a:pt x="8503" y="9444"/>
                        </a:lnTo>
                        <a:lnTo>
                          <a:pt x="8671" y="9713"/>
                        </a:lnTo>
                        <a:lnTo>
                          <a:pt x="9511" y="10889"/>
                        </a:lnTo>
                        <a:cubicBezTo>
                          <a:pt x="9578" y="11023"/>
                          <a:pt x="9646" y="11124"/>
                          <a:pt x="9679" y="11258"/>
                        </a:cubicBezTo>
                        <a:cubicBezTo>
                          <a:pt x="9847" y="11594"/>
                          <a:pt x="10082" y="11897"/>
                          <a:pt x="10351" y="12132"/>
                        </a:cubicBezTo>
                        <a:cubicBezTo>
                          <a:pt x="10587" y="12367"/>
                          <a:pt x="10889" y="12468"/>
                          <a:pt x="11225" y="12502"/>
                        </a:cubicBezTo>
                        <a:lnTo>
                          <a:pt x="11326" y="12502"/>
                        </a:lnTo>
                        <a:cubicBezTo>
                          <a:pt x="11662" y="12435"/>
                          <a:pt x="11964" y="12300"/>
                          <a:pt x="12200" y="12065"/>
                        </a:cubicBezTo>
                        <a:cubicBezTo>
                          <a:pt x="12435" y="11863"/>
                          <a:pt x="12603" y="11594"/>
                          <a:pt x="12670" y="11292"/>
                        </a:cubicBezTo>
                        <a:cubicBezTo>
                          <a:pt x="12771" y="10990"/>
                          <a:pt x="12838" y="10654"/>
                          <a:pt x="12838" y="10317"/>
                        </a:cubicBezTo>
                        <a:lnTo>
                          <a:pt x="12771" y="8032"/>
                        </a:lnTo>
                        <a:cubicBezTo>
                          <a:pt x="12670" y="7125"/>
                          <a:pt x="12435" y="6218"/>
                          <a:pt x="12099" y="5344"/>
                        </a:cubicBezTo>
                        <a:cubicBezTo>
                          <a:pt x="11796" y="4436"/>
                          <a:pt x="11359" y="3596"/>
                          <a:pt x="10822" y="2790"/>
                        </a:cubicBezTo>
                        <a:cubicBezTo>
                          <a:pt x="10351" y="2050"/>
                          <a:pt x="9746" y="1412"/>
                          <a:pt x="9074" y="874"/>
                        </a:cubicBezTo>
                        <a:cubicBezTo>
                          <a:pt x="8705" y="605"/>
                          <a:pt x="8301" y="370"/>
                          <a:pt x="7864" y="236"/>
                        </a:cubicBezTo>
                        <a:cubicBezTo>
                          <a:pt x="7428" y="68"/>
                          <a:pt x="6991" y="1"/>
                          <a:pt x="655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8" name="Google Shape;1238;p56"/>
                  <p:cNvSpPr/>
                  <p:nvPr/>
                </p:nvSpPr>
                <p:spPr>
                  <a:xfrm>
                    <a:off x="6893596" y="2807437"/>
                    <a:ext cx="260017" cy="284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93" h="12469" extrusionOk="0">
                        <a:moveTo>
                          <a:pt x="9477" y="1"/>
                        </a:moveTo>
                        <a:cubicBezTo>
                          <a:pt x="9309" y="1"/>
                          <a:pt x="9141" y="34"/>
                          <a:pt x="9007" y="68"/>
                        </a:cubicBezTo>
                        <a:cubicBezTo>
                          <a:pt x="8704" y="135"/>
                          <a:pt x="8436" y="269"/>
                          <a:pt x="8200" y="437"/>
                        </a:cubicBezTo>
                        <a:cubicBezTo>
                          <a:pt x="7831" y="673"/>
                          <a:pt x="7495" y="941"/>
                          <a:pt x="7192" y="1278"/>
                        </a:cubicBezTo>
                        <a:lnTo>
                          <a:pt x="6789" y="1647"/>
                        </a:lnTo>
                        <a:cubicBezTo>
                          <a:pt x="6554" y="1849"/>
                          <a:pt x="6318" y="2050"/>
                          <a:pt x="6083" y="2252"/>
                        </a:cubicBezTo>
                        <a:lnTo>
                          <a:pt x="6050" y="2286"/>
                        </a:lnTo>
                        <a:cubicBezTo>
                          <a:pt x="5781" y="2487"/>
                          <a:pt x="5512" y="2689"/>
                          <a:pt x="5243" y="2891"/>
                        </a:cubicBezTo>
                        <a:cubicBezTo>
                          <a:pt x="4672" y="3327"/>
                          <a:pt x="4100" y="3731"/>
                          <a:pt x="3563" y="4067"/>
                        </a:cubicBezTo>
                        <a:cubicBezTo>
                          <a:pt x="3227" y="4268"/>
                          <a:pt x="2823" y="4470"/>
                          <a:pt x="2319" y="4773"/>
                        </a:cubicBezTo>
                        <a:cubicBezTo>
                          <a:pt x="1950" y="4941"/>
                          <a:pt x="1647" y="5142"/>
                          <a:pt x="1311" y="5377"/>
                        </a:cubicBezTo>
                        <a:cubicBezTo>
                          <a:pt x="1076" y="5545"/>
                          <a:pt x="841" y="5747"/>
                          <a:pt x="673" y="5949"/>
                        </a:cubicBezTo>
                        <a:cubicBezTo>
                          <a:pt x="471" y="6184"/>
                          <a:pt x="337" y="6419"/>
                          <a:pt x="236" y="6688"/>
                        </a:cubicBezTo>
                        <a:cubicBezTo>
                          <a:pt x="135" y="6957"/>
                          <a:pt x="68" y="7259"/>
                          <a:pt x="34" y="7562"/>
                        </a:cubicBezTo>
                        <a:cubicBezTo>
                          <a:pt x="0" y="7931"/>
                          <a:pt x="0" y="8301"/>
                          <a:pt x="0" y="8671"/>
                        </a:cubicBezTo>
                        <a:lnTo>
                          <a:pt x="0" y="8906"/>
                        </a:lnTo>
                        <a:cubicBezTo>
                          <a:pt x="0" y="9981"/>
                          <a:pt x="68" y="11057"/>
                          <a:pt x="236" y="12166"/>
                        </a:cubicBezTo>
                        <a:cubicBezTo>
                          <a:pt x="236" y="12199"/>
                          <a:pt x="236" y="12267"/>
                          <a:pt x="269" y="12300"/>
                        </a:cubicBezTo>
                        <a:cubicBezTo>
                          <a:pt x="337" y="12401"/>
                          <a:pt x="437" y="12468"/>
                          <a:pt x="538" y="12468"/>
                        </a:cubicBezTo>
                        <a:cubicBezTo>
                          <a:pt x="605" y="12468"/>
                          <a:pt x="673" y="12435"/>
                          <a:pt x="706" y="12401"/>
                        </a:cubicBezTo>
                        <a:cubicBezTo>
                          <a:pt x="908" y="12300"/>
                          <a:pt x="1076" y="12199"/>
                          <a:pt x="1277" y="12132"/>
                        </a:cubicBezTo>
                        <a:cubicBezTo>
                          <a:pt x="1714" y="11931"/>
                          <a:pt x="2151" y="11830"/>
                          <a:pt x="2622" y="11763"/>
                        </a:cubicBezTo>
                        <a:cubicBezTo>
                          <a:pt x="2857" y="11729"/>
                          <a:pt x="3092" y="11695"/>
                          <a:pt x="3327" y="11695"/>
                        </a:cubicBezTo>
                        <a:cubicBezTo>
                          <a:pt x="3529" y="11695"/>
                          <a:pt x="3731" y="11729"/>
                          <a:pt x="3932" y="11763"/>
                        </a:cubicBezTo>
                        <a:cubicBezTo>
                          <a:pt x="4235" y="11796"/>
                          <a:pt x="4504" y="11863"/>
                          <a:pt x="4772" y="11964"/>
                        </a:cubicBezTo>
                        <a:lnTo>
                          <a:pt x="4974" y="12065"/>
                        </a:lnTo>
                        <a:cubicBezTo>
                          <a:pt x="5041" y="12099"/>
                          <a:pt x="5075" y="12099"/>
                          <a:pt x="5142" y="12132"/>
                        </a:cubicBezTo>
                        <a:cubicBezTo>
                          <a:pt x="5243" y="12132"/>
                          <a:pt x="5310" y="12065"/>
                          <a:pt x="5377" y="11998"/>
                        </a:cubicBezTo>
                        <a:cubicBezTo>
                          <a:pt x="5512" y="11964"/>
                          <a:pt x="5579" y="11796"/>
                          <a:pt x="5579" y="11662"/>
                        </a:cubicBezTo>
                        <a:cubicBezTo>
                          <a:pt x="5579" y="11561"/>
                          <a:pt x="5579" y="11460"/>
                          <a:pt x="5545" y="11326"/>
                        </a:cubicBezTo>
                        <a:cubicBezTo>
                          <a:pt x="5512" y="11023"/>
                          <a:pt x="5545" y="10721"/>
                          <a:pt x="5613" y="10418"/>
                        </a:cubicBezTo>
                        <a:cubicBezTo>
                          <a:pt x="5680" y="10183"/>
                          <a:pt x="5747" y="9914"/>
                          <a:pt x="5881" y="9713"/>
                        </a:cubicBezTo>
                        <a:cubicBezTo>
                          <a:pt x="6016" y="9444"/>
                          <a:pt x="6184" y="9208"/>
                          <a:pt x="6386" y="9007"/>
                        </a:cubicBezTo>
                        <a:cubicBezTo>
                          <a:pt x="6722" y="8637"/>
                          <a:pt x="7091" y="8335"/>
                          <a:pt x="7495" y="8066"/>
                        </a:cubicBezTo>
                        <a:lnTo>
                          <a:pt x="7663" y="7931"/>
                        </a:lnTo>
                        <a:cubicBezTo>
                          <a:pt x="7797" y="7831"/>
                          <a:pt x="7931" y="7730"/>
                          <a:pt x="8066" y="7663"/>
                        </a:cubicBezTo>
                        <a:cubicBezTo>
                          <a:pt x="8267" y="7495"/>
                          <a:pt x="8503" y="7327"/>
                          <a:pt x="8671" y="7159"/>
                        </a:cubicBezTo>
                        <a:cubicBezTo>
                          <a:pt x="9074" y="6789"/>
                          <a:pt x="9477" y="6386"/>
                          <a:pt x="9813" y="5982"/>
                        </a:cubicBezTo>
                        <a:cubicBezTo>
                          <a:pt x="10149" y="5579"/>
                          <a:pt x="10452" y="5142"/>
                          <a:pt x="10721" y="4705"/>
                        </a:cubicBezTo>
                        <a:cubicBezTo>
                          <a:pt x="10956" y="4235"/>
                          <a:pt x="11158" y="3764"/>
                          <a:pt x="11292" y="3260"/>
                        </a:cubicBezTo>
                        <a:cubicBezTo>
                          <a:pt x="11326" y="3025"/>
                          <a:pt x="11393" y="2756"/>
                          <a:pt x="11393" y="2521"/>
                        </a:cubicBezTo>
                        <a:cubicBezTo>
                          <a:pt x="11393" y="2286"/>
                          <a:pt x="11393" y="2050"/>
                          <a:pt x="11359" y="1815"/>
                        </a:cubicBezTo>
                        <a:cubicBezTo>
                          <a:pt x="11258" y="1378"/>
                          <a:pt x="11090" y="975"/>
                          <a:pt x="10788" y="639"/>
                        </a:cubicBezTo>
                        <a:cubicBezTo>
                          <a:pt x="10654" y="471"/>
                          <a:pt x="10519" y="370"/>
                          <a:pt x="10351" y="269"/>
                        </a:cubicBezTo>
                        <a:cubicBezTo>
                          <a:pt x="10149" y="135"/>
                          <a:pt x="9914" y="68"/>
                          <a:pt x="9713" y="34"/>
                        </a:cubicBezTo>
                        <a:lnTo>
                          <a:pt x="9444" y="34"/>
                        </a:lnTo>
                        <a:lnTo>
                          <a:pt x="9477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9" name="Google Shape;1239;p56"/>
                  <p:cNvSpPr/>
                  <p:nvPr/>
                </p:nvSpPr>
                <p:spPr>
                  <a:xfrm>
                    <a:off x="6424982" y="3266808"/>
                    <a:ext cx="1069942" cy="740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1" h="32466" extrusionOk="0">
                        <a:moveTo>
                          <a:pt x="24999" y="0"/>
                        </a:moveTo>
                        <a:cubicBezTo>
                          <a:pt x="23559" y="0"/>
                          <a:pt x="22154" y="338"/>
                          <a:pt x="20903" y="1044"/>
                        </a:cubicBezTo>
                        <a:lnTo>
                          <a:pt x="20970" y="1078"/>
                        </a:lnTo>
                        <a:cubicBezTo>
                          <a:pt x="20399" y="1414"/>
                          <a:pt x="19895" y="1817"/>
                          <a:pt x="19492" y="2321"/>
                        </a:cubicBezTo>
                        <a:cubicBezTo>
                          <a:pt x="19088" y="2825"/>
                          <a:pt x="18786" y="3363"/>
                          <a:pt x="18551" y="3968"/>
                        </a:cubicBezTo>
                        <a:cubicBezTo>
                          <a:pt x="18315" y="4573"/>
                          <a:pt x="18147" y="5211"/>
                          <a:pt x="18080" y="5883"/>
                        </a:cubicBezTo>
                        <a:cubicBezTo>
                          <a:pt x="18013" y="6623"/>
                          <a:pt x="18013" y="7328"/>
                          <a:pt x="18080" y="8068"/>
                        </a:cubicBezTo>
                        <a:cubicBezTo>
                          <a:pt x="18147" y="9009"/>
                          <a:pt x="18315" y="9916"/>
                          <a:pt x="18551" y="10823"/>
                        </a:cubicBezTo>
                        <a:cubicBezTo>
                          <a:pt x="18752" y="11630"/>
                          <a:pt x="19021" y="12369"/>
                          <a:pt x="19290" y="13142"/>
                        </a:cubicBezTo>
                        <a:cubicBezTo>
                          <a:pt x="18080" y="12772"/>
                          <a:pt x="16870" y="12470"/>
                          <a:pt x="15661" y="12235"/>
                        </a:cubicBezTo>
                        <a:cubicBezTo>
                          <a:pt x="13980" y="11865"/>
                          <a:pt x="12266" y="11630"/>
                          <a:pt x="10553" y="11563"/>
                        </a:cubicBezTo>
                        <a:cubicBezTo>
                          <a:pt x="10216" y="11563"/>
                          <a:pt x="9880" y="11529"/>
                          <a:pt x="9544" y="11529"/>
                        </a:cubicBezTo>
                        <a:cubicBezTo>
                          <a:pt x="8200" y="11529"/>
                          <a:pt x="6856" y="11663"/>
                          <a:pt x="5512" y="12000"/>
                        </a:cubicBezTo>
                        <a:cubicBezTo>
                          <a:pt x="3966" y="12336"/>
                          <a:pt x="2521" y="13041"/>
                          <a:pt x="1311" y="14083"/>
                        </a:cubicBezTo>
                        <a:cubicBezTo>
                          <a:pt x="874" y="14486"/>
                          <a:pt x="471" y="14957"/>
                          <a:pt x="101" y="15461"/>
                        </a:cubicBezTo>
                        <a:cubicBezTo>
                          <a:pt x="0" y="15595"/>
                          <a:pt x="34" y="15763"/>
                          <a:pt x="168" y="15864"/>
                        </a:cubicBezTo>
                        <a:cubicBezTo>
                          <a:pt x="236" y="15931"/>
                          <a:pt x="303" y="15931"/>
                          <a:pt x="370" y="15931"/>
                        </a:cubicBezTo>
                        <a:cubicBezTo>
                          <a:pt x="437" y="15931"/>
                          <a:pt x="538" y="15898"/>
                          <a:pt x="605" y="15831"/>
                        </a:cubicBezTo>
                        <a:cubicBezTo>
                          <a:pt x="840" y="15495"/>
                          <a:pt x="1076" y="15158"/>
                          <a:pt x="1378" y="14856"/>
                        </a:cubicBezTo>
                        <a:cubicBezTo>
                          <a:pt x="1479" y="14755"/>
                          <a:pt x="1613" y="14654"/>
                          <a:pt x="1714" y="14554"/>
                        </a:cubicBezTo>
                        <a:lnTo>
                          <a:pt x="1714" y="14554"/>
                        </a:lnTo>
                        <a:cubicBezTo>
                          <a:pt x="1647" y="14755"/>
                          <a:pt x="1613" y="14957"/>
                          <a:pt x="1613" y="15192"/>
                        </a:cubicBezTo>
                        <a:cubicBezTo>
                          <a:pt x="1580" y="15696"/>
                          <a:pt x="1714" y="16234"/>
                          <a:pt x="1949" y="16671"/>
                        </a:cubicBezTo>
                        <a:cubicBezTo>
                          <a:pt x="2151" y="17040"/>
                          <a:pt x="2420" y="17376"/>
                          <a:pt x="2722" y="17645"/>
                        </a:cubicBezTo>
                        <a:cubicBezTo>
                          <a:pt x="2319" y="18519"/>
                          <a:pt x="2050" y="19460"/>
                          <a:pt x="1949" y="20401"/>
                        </a:cubicBezTo>
                        <a:cubicBezTo>
                          <a:pt x="1815" y="21376"/>
                          <a:pt x="1849" y="22384"/>
                          <a:pt x="1983" y="23392"/>
                        </a:cubicBezTo>
                        <a:cubicBezTo>
                          <a:pt x="2084" y="24366"/>
                          <a:pt x="2353" y="25307"/>
                          <a:pt x="2689" y="26248"/>
                        </a:cubicBezTo>
                        <a:cubicBezTo>
                          <a:pt x="3159" y="27559"/>
                          <a:pt x="3999" y="28735"/>
                          <a:pt x="5108" y="29609"/>
                        </a:cubicBezTo>
                        <a:cubicBezTo>
                          <a:pt x="5848" y="30113"/>
                          <a:pt x="6688" y="30550"/>
                          <a:pt x="7562" y="30819"/>
                        </a:cubicBezTo>
                        <a:cubicBezTo>
                          <a:pt x="8368" y="31121"/>
                          <a:pt x="9242" y="31323"/>
                          <a:pt x="10116" y="31457"/>
                        </a:cubicBezTo>
                        <a:lnTo>
                          <a:pt x="10183" y="31457"/>
                        </a:lnTo>
                        <a:cubicBezTo>
                          <a:pt x="10216" y="31457"/>
                          <a:pt x="10284" y="31424"/>
                          <a:pt x="10317" y="31424"/>
                        </a:cubicBezTo>
                        <a:cubicBezTo>
                          <a:pt x="11796" y="31760"/>
                          <a:pt x="13275" y="31995"/>
                          <a:pt x="14787" y="32163"/>
                        </a:cubicBezTo>
                        <a:cubicBezTo>
                          <a:pt x="16501" y="32365"/>
                          <a:pt x="18248" y="32465"/>
                          <a:pt x="19996" y="32465"/>
                        </a:cubicBezTo>
                        <a:cubicBezTo>
                          <a:pt x="20567" y="32465"/>
                          <a:pt x="21172" y="32465"/>
                          <a:pt x="21743" y="32432"/>
                        </a:cubicBezTo>
                        <a:cubicBezTo>
                          <a:pt x="24129" y="32331"/>
                          <a:pt x="26482" y="32062"/>
                          <a:pt x="28834" y="31625"/>
                        </a:cubicBezTo>
                        <a:cubicBezTo>
                          <a:pt x="31119" y="31188"/>
                          <a:pt x="33371" y="30516"/>
                          <a:pt x="35555" y="29676"/>
                        </a:cubicBezTo>
                        <a:cubicBezTo>
                          <a:pt x="36866" y="29172"/>
                          <a:pt x="38177" y="28534"/>
                          <a:pt x="39420" y="27861"/>
                        </a:cubicBezTo>
                        <a:lnTo>
                          <a:pt x="39521" y="27794"/>
                        </a:lnTo>
                        <a:cubicBezTo>
                          <a:pt x="40193" y="27425"/>
                          <a:pt x="40865" y="26988"/>
                          <a:pt x="41503" y="26551"/>
                        </a:cubicBezTo>
                        <a:cubicBezTo>
                          <a:pt x="41940" y="26248"/>
                          <a:pt x="42411" y="25912"/>
                          <a:pt x="42848" y="25576"/>
                        </a:cubicBezTo>
                        <a:cubicBezTo>
                          <a:pt x="43217" y="25274"/>
                          <a:pt x="43587" y="24971"/>
                          <a:pt x="43923" y="24669"/>
                        </a:cubicBezTo>
                        <a:cubicBezTo>
                          <a:pt x="44461" y="24098"/>
                          <a:pt x="44965" y="23459"/>
                          <a:pt x="45368" y="22753"/>
                        </a:cubicBezTo>
                        <a:cubicBezTo>
                          <a:pt x="45771" y="22081"/>
                          <a:pt x="46074" y="21342"/>
                          <a:pt x="46309" y="20569"/>
                        </a:cubicBezTo>
                        <a:cubicBezTo>
                          <a:pt x="46544" y="19796"/>
                          <a:pt x="46679" y="19023"/>
                          <a:pt x="46746" y="18217"/>
                        </a:cubicBezTo>
                        <a:cubicBezTo>
                          <a:pt x="46880" y="16671"/>
                          <a:pt x="46645" y="15058"/>
                          <a:pt x="46074" y="13613"/>
                        </a:cubicBezTo>
                        <a:cubicBezTo>
                          <a:pt x="45805" y="12907"/>
                          <a:pt x="45435" y="12268"/>
                          <a:pt x="44965" y="11663"/>
                        </a:cubicBezTo>
                        <a:cubicBezTo>
                          <a:pt x="44730" y="11361"/>
                          <a:pt x="44494" y="11092"/>
                          <a:pt x="44192" y="10857"/>
                        </a:cubicBezTo>
                        <a:cubicBezTo>
                          <a:pt x="43923" y="10588"/>
                          <a:pt x="43621" y="10353"/>
                          <a:pt x="43285" y="10151"/>
                        </a:cubicBezTo>
                        <a:cubicBezTo>
                          <a:pt x="42646" y="9748"/>
                          <a:pt x="41907" y="9446"/>
                          <a:pt x="41134" y="9277"/>
                        </a:cubicBezTo>
                        <a:cubicBezTo>
                          <a:pt x="40697" y="9177"/>
                          <a:pt x="40260" y="9143"/>
                          <a:pt x="39823" y="9109"/>
                        </a:cubicBezTo>
                        <a:lnTo>
                          <a:pt x="39353" y="9109"/>
                        </a:lnTo>
                        <a:cubicBezTo>
                          <a:pt x="38983" y="9109"/>
                          <a:pt x="38647" y="9143"/>
                          <a:pt x="38277" y="9177"/>
                        </a:cubicBezTo>
                        <a:cubicBezTo>
                          <a:pt x="37504" y="9311"/>
                          <a:pt x="36799" y="9513"/>
                          <a:pt x="36093" y="9815"/>
                        </a:cubicBezTo>
                        <a:cubicBezTo>
                          <a:pt x="35421" y="10118"/>
                          <a:pt x="34749" y="10454"/>
                          <a:pt x="34110" y="10857"/>
                        </a:cubicBezTo>
                        <a:cubicBezTo>
                          <a:pt x="33707" y="11126"/>
                          <a:pt x="33270" y="11395"/>
                          <a:pt x="32900" y="11663"/>
                        </a:cubicBezTo>
                        <a:lnTo>
                          <a:pt x="32833" y="11697"/>
                        </a:lnTo>
                        <a:cubicBezTo>
                          <a:pt x="32934" y="10622"/>
                          <a:pt x="33001" y="9513"/>
                          <a:pt x="32934" y="8437"/>
                        </a:cubicBezTo>
                        <a:cubicBezTo>
                          <a:pt x="32833" y="4909"/>
                          <a:pt x="31791" y="2456"/>
                          <a:pt x="29943" y="1179"/>
                        </a:cubicBezTo>
                        <a:cubicBezTo>
                          <a:pt x="29372" y="775"/>
                          <a:pt x="28767" y="506"/>
                          <a:pt x="28095" y="338"/>
                        </a:cubicBezTo>
                        <a:cubicBezTo>
                          <a:pt x="27692" y="238"/>
                          <a:pt x="27288" y="137"/>
                          <a:pt x="26885" y="103"/>
                        </a:cubicBezTo>
                        <a:cubicBezTo>
                          <a:pt x="26414" y="36"/>
                          <a:pt x="25910" y="36"/>
                          <a:pt x="25406" y="2"/>
                        </a:cubicBezTo>
                        <a:lnTo>
                          <a:pt x="25205" y="2"/>
                        </a:lnTo>
                        <a:cubicBezTo>
                          <a:pt x="25136" y="1"/>
                          <a:pt x="25068" y="0"/>
                          <a:pt x="2499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0" name="Google Shape;1240;p56"/>
                  <p:cNvSpPr/>
                  <p:nvPr/>
                </p:nvSpPr>
                <p:spPr>
                  <a:xfrm>
                    <a:off x="6672720" y="3474699"/>
                    <a:ext cx="667284" cy="141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38" h="6206" extrusionOk="0">
                        <a:moveTo>
                          <a:pt x="28128" y="0"/>
                        </a:moveTo>
                        <a:cubicBezTo>
                          <a:pt x="27926" y="0"/>
                          <a:pt x="27725" y="0"/>
                          <a:pt x="27490" y="34"/>
                        </a:cubicBezTo>
                        <a:cubicBezTo>
                          <a:pt x="27053" y="68"/>
                          <a:pt x="26582" y="135"/>
                          <a:pt x="26145" y="269"/>
                        </a:cubicBezTo>
                        <a:cubicBezTo>
                          <a:pt x="25305" y="538"/>
                          <a:pt x="24499" y="941"/>
                          <a:pt x="23759" y="1412"/>
                        </a:cubicBezTo>
                        <a:cubicBezTo>
                          <a:pt x="22213" y="2353"/>
                          <a:pt x="20802" y="3529"/>
                          <a:pt x="19155" y="4268"/>
                        </a:cubicBezTo>
                        <a:cubicBezTo>
                          <a:pt x="18752" y="4436"/>
                          <a:pt x="18382" y="4571"/>
                          <a:pt x="17979" y="4672"/>
                        </a:cubicBezTo>
                        <a:cubicBezTo>
                          <a:pt x="17509" y="4840"/>
                          <a:pt x="17038" y="4974"/>
                          <a:pt x="16568" y="5075"/>
                        </a:cubicBezTo>
                        <a:cubicBezTo>
                          <a:pt x="15660" y="5310"/>
                          <a:pt x="14719" y="5478"/>
                          <a:pt x="13745" y="5613"/>
                        </a:cubicBezTo>
                        <a:lnTo>
                          <a:pt x="13812" y="5613"/>
                        </a:lnTo>
                        <a:cubicBezTo>
                          <a:pt x="12703" y="5781"/>
                          <a:pt x="11560" y="5848"/>
                          <a:pt x="10451" y="5881"/>
                        </a:cubicBezTo>
                        <a:cubicBezTo>
                          <a:pt x="10117" y="5891"/>
                          <a:pt x="9782" y="5895"/>
                          <a:pt x="9447" y="5895"/>
                        </a:cubicBezTo>
                        <a:cubicBezTo>
                          <a:pt x="8639" y="5895"/>
                          <a:pt x="7832" y="5872"/>
                          <a:pt x="7024" y="5848"/>
                        </a:cubicBezTo>
                        <a:cubicBezTo>
                          <a:pt x="5881" y="5814"/>
                          <a:pt x="4738" y="5747"/>
                          <a:pt x="3629" y="5646"/>
                        </a:cubicBezTo>
                        <a:cubicBezTo>
                          <a:pt x="2487" y="5579"/>
                          <a:pt x="1311" y="5512"/>
                          <a:pt x="134" y="5445"/>
                        </a:cubicBezTo>
                        <a:cubicBezTo>
                          <a:pt x="0" y="5445"/>
                          <a:pt x="0" y="5646"/>
                          <a:pt x="134" y="5646"/>
                        </a:cubicBezTo>
                        <a:cubicBezTo>
                          <a:pt x="1411" y="5713"/>
                          <a:pt x="2655" y="5814"/>
                          <a:pt x="3932" y="5915"/>
                        </a:cubicBezTo>
                        <a:cubicBezTo>
                          <a:pt x="5175" y="6016"/>
                          <a:pt x="6452" y="6083"/>
                          <a:pt x="7696" y="6150"/>
                        </a:cubicBezTo>
                        <a:cubicBezTo>
                          <a:pt x="8404" y="6190"/>
                          <a:pt x="9136" y="6206"/>
                          <a:pt x="9871" y="6206"/>
                        </a:cubicBezTo>
                        <a:cubicBezTo>
                          <a:pt x="10390" y="6206"/>
                          <a:pt x="10911" y="6198"/>
                          <a:pt x="11426" y="6184"/>
                        </a:cubicBezTo>
                        <a:cubicBezTo>
                          <a:pt x="12669" y="6150"/>
                          <a:pt x="13913" y="6049"/>
                          <a:pt x="15123" y="5848"/>
                        </a:cubicBezTo>
                        <a:cubicBezTo>
                          <a:pt x="16332" y="5646"/>
                          <a:pt x="17542" y="5377"/>
                          <a:pt x="18685" y="4974"/>
                        </a:cubicBezTo>
                        <a:cubicBezTo>
                          <a:pt x="19155" y="4840"/>
                          <a:pt x="19592" y="4638"/>
                          <a:pt x="20029" y="4436"/>
                        </a:cubicBezTo>
                        <a:cubicBezTo>
                          <a:pt x="20432" y="4235"/>
                          <a:pt x="20836" y="4000"/>
                          <a:pt x="21205" y="3764"/>
                        </a:cubicBezTo>
                        <a:cubicBezTo>
                          <a:pt x="22785" y="2756"/>
                          <a:pt x="24196" y="1513"/>
                          <a:pt x="25910" y="773"/>
                        </a:cubicBezTo>
                        <a:lnTo>
                          <a:pt x="25843" y="773"/>
                        </a:lnTo>
                        <a:cubicBezTo>
                          <a:pt x="26448" y="538"/>
                          <a:pt x="27086" y="337"/>
                          <a:pt x="27758" y="269"/>
                        </a:cubicBezTo>
                        <a:lnTo>
                          <a:pt x="27725" y="269"/>
                        </a:lnTo>
                        <a:cubicBezTo>
                          <a:pt x="28000" y="230"/>
                          <a:pt x="28276" y="214"/>
                          <a:pt x="28552" y="214"/>
                        </a:cubicBezTo>
                        <a:cubicBezTo>
                          <a:pt x="28746" y="214"/>
                          <a:pt x="28941" y="222"/>
                          <a:pt x="29136" y="236"/>
                        </a:cubicBezTo>
                        <a:cubicBezTo>
                          <a:pt x="29203" y="236"/>
                          <a:pt x="29237" y="202"/>
                          <a:pt x="29237" y="135"/>
                        </a:cubicBezTo>
                        <a:cubicBezTo>
                          <a:pt x="29237" y="68"/>
                          <a:pt x="29203" y="34"/>
                          <a:pt x="29136" y="34"/>
                        </a:cubicBezTo>
                        <a:cubicBezTo>
                          <a:pt x="28800" y="34"/>
                          <a:pt x="28464" y="0"/>
                          <a:pt x="28128" y="0"/>
                        </a:cubicBezTo>
                        <a:close/>
                      </a:path>
                    </a:pathLst>
                  </a:custGeom>
                  <a:solidFill>
                    <a:srgbClr val="17181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1" name="Google Shape;1241;p56"/>
                  <p:cNvSpPr/>
                  <p:nvPr/>
                </p:nvSpPr>
                <p:spPr>
                  <a:xfrm>
                    <a:off x="5881966" y="3578244"/>
                    <a:ext cx="813782" cy="493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57" h="21609" extrusionOk="0">
                        <a:moveTo>
                          <a:pt x="23625" y="0"/>
                        </a:moveTo>
                        <a:cubicBezTo>
                          <a:pt x="23121" y="34"/>
                          <a:pt x="22651" y="135"/>
                          <a:pt x="22180" y="202"/>
                        </a:cubicBezTo>
                        <a:lnTo>
                          <a:pt x="21945" y="235"/>
                        </a:lnTo>
                        <a:cubicBezTo>
                          <a:pt x="19693" y="672"/>
                          <a:pt x="17442" y="975"/>
                          <a:pt x="15157" y="1176"/>
                        </a:cubicBezTo>
                        <a:cubicBezTo>
                          <a:pt x="14417" y="1210"/>
                          <a:pt x="13644" y="1244"/>
                          <a:pt x="12939" y="1244"/>
                        </a:cubicBezTo>
                        <a:cubicBezTo>
                          <a:pt x="12468" y="1244"/>
                          <a:pt x="11998" y="1244"/>
                          <a:pt x="11527" y="1210"/>
                        </a:cubicBezTo>
                        <a:cubicBezTo>
                          <a:pt x="11057" y="1176"/>
                          <a:pt x="10653" y="1143"/>
                          <a:pt x="10217" y="1143"/>
                        </a:cubicBezTo>
                        <a:cubicBezTo>
                          <a:pt x="9679" y="1076"/>
                          <a:pt x="9108" y="1042"/>
                          <a:pt x="8536" y="1042"/>
                        </a:cubicBezTo>
                        <a:lnTo>
                          <a:pt x="8200" y="1042"/>
                        </a:lnTo>
                        <a:cubicBezTo>
                          <a:pt x="7495" y="1042"/>
                          <a:pt x="6789" y="1109"/>
                          <a:pt x="6083" y="1210"/>
                        </a:cubicBezTo>
                        <a:cubicBezTo>
                          <a:pt x="5310" y="1378"/>
                          <a:pt x="4571" y="1681"/>
                          <a:pt x="3899" y="2117"/>
                        </a:cubicBezTo>
                        <a:cubicBezTo>
                          <a:pt x="3193" y="2621"/>
                          <a:pt x="2554" y="3294"/>
                          <a:pt x="2084" y="4033"/>
                        </a:cubicBezTo>
                        <a:cubicBezTo>
                          <a:pt x="1580" y="4839"/>
                          <a:pt x="1177" y="5713"/>
                          <a:pt x="874" y="6587"/>
                        </a:cubicBezTo>
                        <a:cubicBezTo>
                          <a:pt x="572" y="7561"/>
                          <a:pt x="336" y="8536"/>
                          <a:pt x="202" y="9544"/>
                        </a:cubicBezTo>
                        <a:cubicBezTo>
                          <a:pt x="68" y="10552"/>
                          <a:pt x="0" y="11561"/>
                          <a:pt x="68" y="12569"/>
                        </a:cubicBezTo>
                        <a:cubicBezTo>
                          <a:pt x="101" y="13073"/>
                          <a:pt x="168" y="13543"/>
                          <a:pt x="236" y="14014"/>
                        </a:cubicBezTo>
                        <a:cubicBezTo>
                          <a:pt x="336" y="14484"/>
                          <a:pt x="471" y="14921"/>
                          <a:pt x="605" y="15358"/>
                        </a:cubicBezTo>
                        <a:cubicBezTo>
                          <a:pt x="874" y="16064"/>
                          <a:pt x="1277" y="16702"/>
                          <a:pt x="1782" y="17240"/>
                        </a:cubicBezTo>
                        <a:cubicBezTo>
                          <a:pt x="2353" y="17811"/>
                          <a:pt x="2958" y="18315"/>
                          <a:pt x="3663" y="18719"/>
                        </a:cubicBezTo>
                        <a:cubicBezTo>
                          <a:pt x="4403" y="19155"/>
                          <a:pt x="5176" y="19525"/>
                          <a:pt x="5949" y="19828"/>
                        </a:cubicBezTo>
                        <a:cubicBezTo>
                          <a:pt x="7024" y="20231"/>
                          <a:pt x="8099" y="20533"/>
                          <a:pt x="9175" y="20769"/>
                        </a:cubicBezTo>
                        <a:cubicBezTo>
                          <a:pt x="9141" y="20937"/>
                          <a:pt x="9276" y="21105"/>
                          <a:pt x="9444" y="21105"/>
                        </a:cubicBezTo>
                        <a:lnTo>
                          <a:pt x="11695" y="21239"/>
                        </a:lnTo>
                        <a:cubicBezTo>
                          <a:pt x="12435" y="21373"/>
                          <a:pt x="13006" y="21441"/>
                          <a:pt x="13510" y="21441"/>
                        </a:cubicBezTo>
                        <a:cubicBezTo>
                          <a:pt x="13577" y="21441"/>
                          <a:pt x="13678" y="21441"/>
                          <a:pt x="13712" y="21373"/>
                        </a:cubicBezTo>
                        <a:cubicBezTo>
                          <a:pt x="14686" y="21441"/>
                          <a:pt x="15930" y="21508"/>
                          <a:pt x="17240" y="21575"/>
                        </a:cubicBezTo>
                        <a:cubicBezTo>
                          <a:pt x="18047" y="21609"/>
                          <a:pt x="18820" y="21609"/>
                          <a:pt x="19559" y="21609"/>
                        </a:cubicBezTo>
                        <a:lnTo>
                          <a:pt x="21105" y="21609"/>
                        </a:lnTo>
                        <a:cubicBezTo>
                          <a:pt x="21743" y="21575"/>
                          <a:pt x="22415" y="21541"/>
                          <a:pt x="23088" y="21508"/>
                        </a:cubicBezTo>
                        <a:lnTo>
                          <a:pt x="24129" y="21407"/>
                        </a:lnTo>
                        <a:lnTo>
                          <a:pt x="24734" y="21340"/>
                        </a:lnTo>
                        <a:lnTo>
                          <a:pt x="25406" y="21273"/>
                        </a:lnTo>
                        <a:cubicBezTo>
                          <a:pt x="27053" y="21172"/>
                          <a:pt x="28666" y="20937"/>
                          <a:pt x="30279" y="20567"/>
                        </a:cubicBezTo>
                        <a:cubicBezTo>
                          <a:pt x="31153" y="20332"/>
                          <a:pt x="32027" y="19996"/>
                          <a:pt x="32800" y="19525"/>
                        </a:cubicBezTo>
                        <a:cubicBezTo>
                          <a:pt x="33505" y="19088"/>
                          <a:pt x="34110" y="18517"/>
                          <a:pt x="34547" y="17845"/>
                        </a:cubicBezTo>
                        <a:cubicBezTo>
                          <a:pt x="35287" y="16702"/>
                          <a:pt x="35656" y="15224"/>
                          <a:pt x="35589" y="13409"/>
                        </a:cubicBezTo>
                        <a:cubicBezTo>
                          <a:pt x="35488" y="11863"/>
                          <a:pt x="35186" y="10317"/>
                          <a:pt x="34648" y="8839"/>
                        </a:cubicBezTo>
                        <a:cubicBezTo>
                          <a:pt x="34547" y="8570"/>
                          <a:pt x="34446" y="8301"/>
                          <a:pt x="34346" y="8032"/>
                        </a:cubicBezTo>
                        <a:cubicBezTo>
                          <a:pt x="34346" y="8032"/>
                          <a:pt x="34346" y="7998"/>
                          <a:pt x="34346" y="7998"/>
                        </a:cubicBezTo>
                        <a:cubicBezTo>
                          <a:pt x="34346" y="7965"/>
                          <a:pt x="34312" y="7931"/>
                          <a:pt x="34312" y="7898"/>
                        </a:cubicBezTo>
                        <a:cubicBezTo>
                          <a:pt x="34278" y="7864"/>
                          <a:pt x="34245" y="7730"/>
                          <a:pt x="34211" y="7662"/>
                        </a:cubicBezTo>
                        <a:cubicBezTo>
                          <a:pt x="33673" y="6318"/>
                          <a:pt x="32968" y="5075"/>
                          <a:pt x="32094" y="3932"/>
                        </a:cubicBezTo>
                        <a:cubicBezTo>
                          <a:pt x="31691" y="3361"/>
                          <a:pt x="31220" y="2823"/>
                          <a:pt x="30683" y="2353"/>
                        </a:cubicBezTo>
                        <a:cubicBezTo>
                          <a:pt x="29876" y="1647"/>
                          <a:pt x="29002" y="1109"/>
                          <a:pt x="28028" y="706"/>
                        </a:cubicBezTo>
                        <a:cubicBezTo>
                          <a:pt x="27087" y="303"/>
                          <a:pt x="26112" y="67"/>
                          <a:pt x="25138" y="0"/>
                        </a:cubicBezTo>
                        <a:lnTo>
                          <a:pt x="24533" y="0"/>
                        </a:lnTo>
                        <a:cubicBezTo>
                          <a:pt x="24230" y="0"/>
                          <a:pt x="23928" y="0"/>
                          <a:pt x="23625" y="34"/>
                        </a:cubicBezTo>
                        <a:lnTo>
                          <a:pt x="23625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2" name="Google Shape;1242;p56"/>
                  <p:cNvSpPr/>
                  <p:nvPr/>
                </p:nvSpPr>
                <p:spPr>
                  <a:xfrm>
                    <a:off x="5286025" y="3519659"/>
                    <a:ext cx="471718" cy="538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69" h="23605" extrusionOk="0">
                        <a:moveTo>
                          <a:pt x="18033" y="0"/>
                        </a:moveTo>
                        <a:cubicBezTo>
                          <a:pt x="18016" y="0"/>
                          <a:pt x="17998" y="4"/>
                          <a:pt x="17980" y="13"/>
                        </a:cubicBezTo>
                        <a:cubicBezTo>
                          <a:pt x="17946" y="13"/>
                          <a:pt x="17879" y="47"/>
                          <a:pt x="17845" y="47"/>
                        </a:cubicBezTo>
                        <a:cubicBezTo>
                          <a:pt x="16904" y="517"/>
                          <a:pt x="16031" y="1156"/>
                          <a:pt x="15325" y="1962"/>
                        </a:cubicBezTo>
                        <a:cubicBezTo>
                          <a:pt x="14922" y="2366"/>
                          <a:pt x="14552" y="2836"/>
                          <a:pt x="14283" y="3172"/>
                        </a:cubicBezTo>
                        <a:cubicBezTo>
                          <a:pt x="13947" y="3609"/>
                          <a:pt x="13611" y="4012"/>
                          <a:pt x="13275" y="4449"/>
                        </a:cubicBezTo>
                        <a:cubicBezTo>
                          <a:pt x="11964" y="6230"/>
                          <a:pt x="10755" y="8079"/>
                          <a:pt x="9612" y="9994"/>
                        </a:cubicBezTo>
                        <a:lnTo>
                          <a:pt x="9310" y="10465"/>
                        </a:lnTo>
                        <a:cubicBezTo>
                          <a:pt x="8133" y="12447"/>
                          <a:pt x="6789" y="14396"/>
                          <a:pt x="5378" y="16245"/>
                        </a:cubicBezTo>
                        <a:cubicBezTo>
                          <a:pt x="4504" y="17287"/>
                          <a:pt x="3496" y="18227"/>
                          <a:pt x="2387" y="19000"/>
                        </a:cubicBezTo>
                        <a:cubicBezTo>
                          <a:pt x="2185" y="19168"/>
                          <a:pt x="1983" y="19269"/>
                          <a:pt x="1782" y="19404"/>
                        </a:cubicBezTo>
                        <a:cubicBezTo>
                          <a:pt x="1580" y="19538"/>
                          <a:pt x="1379" y="19639"/>
                          <a:pt x="1177" y="19807"/>
                        </a:cubicBezTo>
                        <a:cubicBezTo>
                          <a:pt x="774" y="20042"/>
                          <a:pt x="438" y="20378"/>
                          <a:pt x="202" y="20781"/>
                        </a:cubicBezTo>
                        <a:cubicBezTo>
                          <a:pt x="135" y="20916"/>
                          <a:pt x="68" y="21084"/>
                          <a:pt x="34" y="21218"/>
                        </a:cubicBezTo>
                        <a:cubicBezTo>
                          <a:pt x="1" y="21386"/>
                          <a:pt x="1" y="21554"/>
                          <a:pt x="34" y="21722"/>
                        </a:cubicBezTo>
                        <a:cubicBezTo>
                          <a:pt x="102" y="21991"/>
                          <a:pt x="236" y="22227"/>
                          <a:pt x="471" y="22428"/>
                        </a:cubicBezTo>
                        <a:cubicBezTo>
                          <a:pt x="706" y="22630"/>
                          <a:pt x="975" y="22798"/>
                          <a:pt x="1311" y="22932"/>
                        </a:cubicBezTo>
                        <a:cubicBezTo>
                          <a:pt x="1614" y="23067"/>
                          <a:pt x="1950" y="23167"/>
                          <a:pt x="2286" y="23268"/>
                        </a:cubicBezTo>
                        <a:cubicBezTo>
                          <a:pt x="2924" y="23436"/>
                          <a:pt x="3563" y="23537"/>
                          <a:pt x="4235" y="23571"/>
                        </a:cubicBezTo>
                        <a:cubicBezTo>
                          <a:pt x="4538" y="23604"/>
                          <a:pt x="4840" y="23604"/>
                          <a:pt x="5142" y="23604"/>
                        </a:cubicBezTo>
                        <a:cubicBezTo>
                          <a:pt x="5882" y="23604"/>
                          <a:pt x="6587" y="23537"/>
                          <a:pt x="7327" y="23436"/>
                        </a:cubicBezTo>
                        <a:cubicBezTo>
                          <a:pt x="8335" y="23268"/>
                          <a:pt x="9377" y="23033"/>
                          <a:pt x="10351" y="22663"/>
                        </a:cubicBezTo>
                        <a:cubicBezTo>
                          <a:pt x="12334" y="21958"/>
                          <a:pt x="14149" y="20882"/>
                          <a:pt x="15695" y="19471"/>
                        </a:cubicBezTo>
                        <a:cubicBezTo>
                          <a:pt x="16972" y="18227"/>
                          <a:pt x="18013" y="16782"/>
                          <a:pt x="18753" y="15169"/>
                        </a:cubicBezTo>
                        <a:cubicBezTo>
                          <a:pt x="19559" y="13422"/>
                          <a:pt x="20097" y="11607"/>
                          <a:pt x="20399" y="9692"/>
                        </a:cubicBezTo>
                        <a:cubicBezTo>
                          <a:pt x="20668" y="8011"/>
                          <a:pt x="20635" y="6297"/>
                          <a:pt x="20366" y="4651"/>
                        </a:cubicBezTo>
                        <a:cubicBezTo>
                          <a:pt x="20231" y="3844"/>
                          <a:pt x="19996" y="3071"/>
                          <a:pt x="19660" y="2366"/>
                        </a:cubicBezTo>
                        <a:cubicBezTo>
                          <a:pt x="19492" y="1962"/>
                          <a:pt x="19324" y="1626"/>
                          <a:pt x="19089" y="1257"/>
                        </a:cubicBezTo>
                        <a:cubicBezTo>
                          <a:pt x="18820" y="853"/>
                          <a:pt x="18551" y="484"/>
                          <a:pt x="18215" y="114"/>
                        </a:cubicBezTo>
                        <a:cubicBezTo>
                          <a:pt x="18215" y="80"/>
                          <a:pt x="18181" y="80"/>
                          <a:pt x="18148" y="80"/>
                        </a:cubicBezTo>
                        <a:cubicBezTo>
                          <a:pt x="18123" y="31"/>
                          <a:pt x="18081" y="0"/>
                          <a:pt x="1803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3" name="Google Shape;1243;p56"/>
                  <p:cNvSpPr/>
                  <p:nvPr/>
                </p:nvSpPr>
                <p:spPr>
                  <a:xfrm>
                    <a:off x="5419491" y="3285249"/>
                    <a:ext cx="194836" cy="256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37" h="11226" extrusionOk="0">
                        <a:moveTo>
                          <a:pt x="1848" y="1"/>
                        </a:moveTo>
                        <a:cubicBezTo>
                          <a:pt x="1714" y="1"/>
                          <a:pt x="1580" y="34"/>
                          <a:pt x="1445" y="68"/>
                        </a:cubicBezTo>
                        <a:lnTo>
                          <a:pt x="1412" y="34"/>
                        </a:lnTo>
                        <a:cubicBezTo>
                          <a:pt x="1176" y="135"/>
                          <a:pt x="1008" y="236"/>
                          <a:pt x="807" y="404"/>
                        </a:cubicBezTo>
                        <a:cubicBezTo>
                          <a:pt x="672" y="740"/>
                          <a:pt x="504" y="1076"/>
                          <a:pt x="370" y="1446"/>
                        </a:cubicBezTo>
                        <a:cubicBezTo>
                          <a:pt x="269" y="1681"/>
                          <a:pt x="168" y="1916"/>
                          <a:pt x="101" y="2152"/>
                        </a:cubicBezTo>
                        <a:cubicBezTo>
                          <a:pt x="67" y="2252"/>
                          <a:pt x="34" y="2353"/>
                          <a:pt x="34" y="2454"/>
                        </a:cubicBezTo>
                        <a:cubicBezTo>
                          <a:pt x="34" y="2555"/>
                          <a:pt x="101" y="2689"/>
                          <a:pt x="135" y="2790"/>
                        </a:cubicBezTo>
                        <a:cubicBezTo>
                          <a:pt x="168" y="2857"/>
                          <a:pt x="168" y="2925"/>
                          <a:pt x="202" y="2992"/>
                        </a:cubicBezTo>
                        <a:cubicBezTo>
                          <a:pt x="135" y="3160"/>
                          <a:pt x="67" y="3361"/>
                          <a:pt x="34" y="3563"/>
                        </a:cubicBezTo>
                        <a:cubicBezTo>
                          <a:pt x="0" y="3731"/>
                          <a:pt x="0" y="3933"/>
                          <a:pt x="0" y="4101"/>
                        </a:cubicBezTo>
                        <a:cubicBezTo>
                          <a:pt x="0" y="4336"/>
                          <a:pt x="34" y="4538"/>
                          <a:pt x="67" y="4773"/>
                        </a:cubicBezTo>
                        <a:cubicBezTo>
                          <a:pt x="303" y="5647"/>
                          <a:pt x="807" y="6420"/>
                          <a:pt x="1479" y="7024"/>
                        </a:cubicBezTo>
                        <a:cubicBezTo>
                          <a:pt x="1781" y="7327"/>
                          <a:pt x="2151" y="7596"/>
                          <a:pt x="2521" y="7831"/>
                        </a:cubicBezTo>
                        <a:cubicBezTo>
                          <a:pt x="2689" y="7932"/>
                          <a:pt x="2823" y="7999"/>
                          <a:pt x="2924" y="8066"/>
                        </a:cubicBezTo>
                        <a:lnTo>
                          <a:pt x="3260" y="8201"/>
                        </a:lnTo>
                        <a:lnTo>
                          <a:pt x="3697" y="8369"/>
                        </a:lnTo>
                        <a:cubicBezTo>
                          <a:pt x="4167" y="8537"/>
                          <a:pt x="4604" y="8738"/>
                          <a:pt x="5041" y="8974"/>
                        </a:cubicBezTo>
                        <a:cubicBezTo>
                          <a:pt x="5142" y="9074"/>
                          <a:pt x="5276" y="9142"/>
                          <a:pt x="5377" y="9276"/>
                        </a:cubicBezTo>
                        <a:cubicBezTo>
                          <a:pt x="5411" y="9310"/>
                          <a:pt x="5444" y="9377"/>
                          <a:pt x="5478" y="9444"/>
                        </a:cubicBezTo>
                        <a:cubicBezTo>
                          <a:pt x="5511" y="9478"/>
                          <a:pt x="5511" y="9511"/>
                          <a:pt x="5511" y="9545"/>
                        </a:cubicBezTo>
                        <a:cubicBezTo>
                          <a:pt x="5545" y="9646"/>
                          <a:pt x="5579" y="9713"/>
                          <a:pt x="5646" y="9746"/>
                        </a:cubicBezTo>
                        <a:cubicBezTo>
                          <a:pt x="5680" y="9814"/>
                          <a:pt x="5747" y="9814"/>
                          <a:pt x="5814" y="9814"/>
                        </a:cubicBezTo>
                        <a:lnTo>
                          <a:pt x="5915" y="9814"/>
                        </a:lnTo>
                        <a:lnTo>
                          <a:pt x="5948" y="9881"/>
                        </a:lnTo>
                        <a:lnTo>
                          <a:pt x="6049" y="9982"/>
                        </a:lnTo>
                        <a:cubicBezTo>
                          <a:pt x="6217" y="10251"/>
                          <a:pt x="6419" y="10486"/>
                          <a:pt x="6620" y="10721"/>
                        </a:cubicBezTo>
                        <a:cubicBezTo>
                          <a:pt x="6789" y="10889"/>
                          <a:pt x="7024" y="11024"/>
                          <a:pt x="7293" y="11091"/>
                        </a:cubicBezTo>
                        <a:lnTo>
                          <a:pt x="7561" y="11091"/>
                        </a:lnTo>
                        <a:cubicBezTo>
                          <a:pt x="7561" y="11091"/>
                          <a:pt x="7561" y="11124"/>
                          <a:pt x="7595" y="11158"/>
                        </a:cubicBezTo>
                        <a:cubicBezTo>
                          <a:pt x="7662" y="11192"/>
                          <a:pt x="7729" y="11225"/>
                          <a:pt x="7797" y="11225"/>
                        </a:cubicBezTo>
                        <a:lnTo>
                          <a:pt x="7830" y="11225"/>
                        </a:lnTo>
                        <a:cubicBezTo>
                          <a:pt x="7898" y="11192"/>
                          <a:pt x="7965" y="11158"/>
                          <a:pt x="7998" y="11091"/>
                        </a:cubicBezTo>
                        <a:cubicBezTo>
                          <a:pt x="8368" y="10620"/>
                          <a:pt x="8536" y="10015"/>
                          <a:pt x="8469" y="9410"/>
                        </a:cubicBezTo>
                        <a:cubicBezTo>
                          <a:pt x="8334" y="8906"/>
                          <a:pt x="8032" y="8469"/>
                          <a:pt x="7629" y="8201"/>
                        </a:cubicBezTo>
                        <a:cubicBezTo>
                          <a:pt x="7192" y="7898"/>
                          <a:pt x="6721" y="7629"/>
                          <a:pt x="6217" y="7428"/>
                        </a:cubicBezTo>
                        <a:lnTo>
                          <a:pt x="6049" y="7360"/>
                        </a:lnTo>
                        <a:lnTo>
                          <a:pt x="5680" y="7192"/>
                        </a:lnTo>
                        <a:cubicBezTo>
                          <a:pt x="5209" y="6487"/>
                          <a:pt x="4772" y="5747"/>
                          <a:pt x="4403" y="5008"/>
                        </a:cubicBezTo>
                        <a:cubicBezTo>
                          <a:pt x="4100" y="4403"/>
                          <a:pt x="3831" y="3798"/>
                          <a:pt x="3562" y="3227"/>
                        </a:cubicBezTo>
                        <a:cubicBezTo>
                          <a:pt x="3428" y="2891"/>
                          <a:pt x="3294" y="2588"/>
                          <a:pt x="3193" y="2320"/>
                        </a:cubicBezTo>
                        <a:cubicBezTo>
                          <a:pt x="3092" y="2017"/>
                          <a:pt x="2991" y="1715"/>
                          <a:pt x="2924" y="1412"/>
                        </a:cubicBezTo>
                        <a:lnTo>
                          <a:pt x="2890" y="1244"/>
                        </a:lnTo>
                        <a:cubicBezTo>
                          <a:pt x="2857" y="1043"/>
                          <a:pt x="2823" y="841"/>
                          <a:pt x="2756" y="673"/>
                        </a:cubicBezTo>
                        <a:cubicBezTo>
                          <a:pt x="2689" y="404"/>
                          <a:pt x="2487" y="169"/>
                          <a:pt x="2218" y="68"/>
                        </a:cubicBezTo>
                        <a:cubicBezTo>
                          <a:pt x="2084" y="34"/>
                          <a:pt x="1983" y="1"/>
                          <a:pt x="1848" y="1"/>
                        </a:cubicBezTo>
                        <a:close/>
                      </a:path>
                    </a:pathLst>
                  </a:custGeom>
                  <a:solidFill>
                    <a:srgbClr val="F0B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4" name="Google Shape;1244;p56"/>
                  <p:cNvSpPr/>
                  <p:nvPr/>
                </p:nvSpPr>
                <p:spPr>
                  <a:xfrm>
                    <a:off x="5674121" y="3416410"/>
                    <a:ext cx="241622" cy="449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87" h="19694" extrusionOk="0">
                        <a:moveTo>
                          <a:pt x="4537" y="0"/>
                        </a:moveTo>
                        <a:cubicBezTo>
                          <a:pt x="4403" y="0"/>
                          <a:pt x="4268" y="135"/>
                          <a:pt x="4235" y="269"/>
                        </a:cubicBezTo>
                        <a:cubicBezTo>
                          <a:pt x="3999" y="370"/>
                          <a:pt x="3798" y="471"/>
                          <a:pt x="3562" y="572"/>
                        </a:cubicBezTo>
                        <a:lnTo>
                          <a:pt x="2857" y="874"/>
                        </a:lnTo>
                        <a:lnTo>
                          <a:pt x="2924" y="874"/>
                        </a:lnTo>
                        <a:cubicBezTo>
                          <a:pt x="2353" y="1143"/>
                          <a:pt x="1748" y="1311"/>
                          <a:pt x="1143" y="1412"/>
                        </a:cubicBezTo>
                        <a:lnTo>
                          <a:pt x="807" y="1445"/>
                        </a:lnTo>
                        <a:cubicBezTo>
                          <a:pt x="672" y="1445"/>
                          <a:pt x="538" y="1546"/>
                          <a:pt x="504" y="1714"/>
                        </a:cubicBezTo>
                        <a:cubicBezTo>
                          <a:pt x="504" y="1782"/>
                          <a:pt x="504" y="1849"/>
                          <a:pt x="504" y="1882"/>
                        </a:cubicBezTo>
                        <a:cubicBezTo>
                          <a:pt x="672" y="2353"/>
                          <a:pt x="807" y="2790"/>
                          <a:pt x="874" y="3260"/>
                        </a:cubicBezTo>
                        <a:lnTo>
                          <a:pt x="874" y="3294"/>
                        </a:lnTo>
                        <a:cubicBezTo>
                          <a:pt x="941" y="3966"/>
                          <a:pt x="941" y="4604"/>
                          <a:pt x="874" y="5277"/>
                        </a:cubicBezTo>
                        <a:cubicBezTo>
                          <a:pt x="773" y="6016"/>
                          <a:pt x="572" y="6722"/>
                          <a:pt x="303" y="7427"/>
                        </a:cubicBezTo>
                        <a:cubicBezTo>
                          <a:pt x="202" y="7562"/>
                          <a:pt x="135" y="7730"/>
                          <a:pt x="67" y="7898"/>
                        </a:cubicBezTo>
                        <a:cubicBezTo>
                          <a:pt x="0" y="8032"/>
                          <a:pt x="0" y="8167"/>
                          <a:pt x="101" y="8267"/>
                        </a:cubicBezTo>
                        <a:cubicBezTo>
                          <a:pt x="34" y="8772"/>
                          <a:pt x="34" y="9309"/>
                          <a:pt x="67" y="9847"/>
                        </a:cubicBezTo>
                        <a:cubicBezTo>
                          <a:pt x="67" y="10183"/>
                          <a:pt x="135" y="10586"/>
                          <a:pt x="202" y="11023"/>
                        </a:cubicBezTo>
                        <a:cubicBezTo>
                          <a:pt x="303" y="11628"/>
                          <a:pt x="437" y="12233"/>
                          <a:pt x="572" y="12804"/>
                        </a:cubicBezTo>
                        <a:cubicBezTo>
                          <a:pt x="773" y="13510"/>
                          <a:pt x="975" y="14216"/>
                          <a:pt x="1244" y="14888"/>
                        </a:cubicBezTo>
                        <a:cubicBezTo>
                          <a:pt x="1479" y="15593"/>
                          <a:pt x="1815" y="16266"/>
                          <a:pt x="2151" y="16938"/>
                        </a:cubicBezTo>
                        <a:cubicBezTo>
                          <a:pt x="2487" y="17543"/>
                          <a:pt x="2890" y="18114"/>
                          <a:pt x="3361" y="18618"/>
                        </a:cubicBezTo>
                        <a:cubicBezTo>
                          <a:pt x="3798" y="19055"/>
                          <a:pt x="4302" y="19391"/>
                          <a:pt x="4873" y="19593"/>
                        </a:cubicBezTo>
                        <a:cubicBezTo>
                          <a:pt x="5108" y="19660"/>
                          <a:pt x="5377" y="19693"/>
                          <a:pt x="5612" y="19693"/>
                        </a:cubicBezTo>
                        <a:cubicBezTo>
                          <a:pt x="5948" y="19693"/>
                          <a:pt x="6318" y="19626"/>
                          <a:pt x="6654" y="19492"/>
                        </a:cubicBezTo>
                        <a:cubicBezTo>
                          <a:pt x="7226" y="19256"/>
                          <a:pt x="7730" y="18853"/>
                          <a:pt x="8133" y="18349"/>
                        </a:cubicBezTo>
                        <a:cubicBezTo>
                          <a:pt x="8570" y="17778"/>
                          <a:pt x="8939" y="17139"/>
                          <a:pt x="9208" y="16467"/>
                        </a:cubicBezTo>
                        <a:cubicBezTo>
                          <a:pt x="9511" y="15728"/>
                          <a:pt x="9746" y="14989"/>
                          <a:pt x="9948" y="14249"/>
                        </a:cubicBezTo>
                        <a:cubicBezTo>
                          <a:pt x="10116" y="13443"/>
                          <a:pt x="10250" y="12670"/>
                          <a:pt x="10351" y="11863"/>
                        </a:cubicBezTo>
                        <a:cubicBezTo>
                          <a:pt x="10452" y="11158"/>
                          <a:pt x="10519" y="10452"/>
                          <a:pt x="10552" y="9780"/>
                        </a:cubicBezTo>
                        <a:cubicBezTo>
                          <a:pt x="10586" y="9175"/>
                          <a:pt x="10552" y="8603"/>
                          <a:pt x="10485" y="8032"/>
                        </a:cubicBezTo>
                        <a:cubicBezTo>
                          <a:pt x="10384" y="7394"/>
                          <a:pt x="10149" y="6789"/>
                          <a:pt x="9746" y="6285"/>
                        </a:cubicBezTo>
                        <a:cubicBezTo>
                          <a:pt x="9141" y="5545"/>
                          <a:pt x="8435" y="4907"/>
                          <a:pt x="7662" y="4403"/>
                        </a:cubicBezTo>
                        <a:cubicBezTo>
                          <a:pt x="7427" y="4235"/>
                          <a:pt x="7192" y="4067"/>
                          <a:pt x="6957" y="3899"/>
                        </a:cubicBezTo>
                        <a:cubicBezTo>
                          <a:pt x="6486" y="3529"/>
                          <a:pt x="6049" y="3126"/>
                          <a:pt x="5680" y="2689"/>
                        </a:cubicBezTo>
                        <a:cubicBezTo>
                          <a:pt x="5478" y="2420"/>
                          <a:pt x="5310" y="2118"/>
                          <a:pt x="5176" y="1782"/>
                        </a:cubicBezTo>
                        <a:cubicBezTo>
                          <a:pt x="5041" y="1479"/>
                          <a:pt x="4940" y="1143"/>
                          <a:pt x="4907" y="773"/>
                        </a:cubicBezTo>
                        <a:cubicBezTo>
                          <a:pt x="4907" y="639"/>
                          <a:pt x="4873" y="505"/>
                          <a:pt x="4840" y="370"/>
                        </a:cubicBezTo>
                        <a:cubicBezTo>
                          <a:pt x="4840" y="202"/>
                          <a:pt x="4705" y="68"/>
                          <a:pt x="4537" y="68"/>
                        </a:cubicBezTo>
                        <a:lnTo>
                          <a:pt x="4537" y="0"/>
                        </a:lnTo>
                        <a:close/>
                      </a:path>
                    </a:pathLst>
                  </a:custGeom>
                  <a:solidFill>
                    <a:srgbClr val="FFBF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5" name="Google Shape;1245;p56"/>
                  <p:cNvSpPr/>
                  <p:nvPr/>
                </p:nvSpPr>
                <p:spPr>
                  <a:xfrm>
                    <a:off x="5440967" y="2904844"/>
                    <a:ext cx="542263" cy="589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60" h="25844" extrusionOk="0">
                        <a:moveTo>
                          <a:pt x="8267" y="0"/>
                        </a:moveTo>
                        <a:lnTo>
                          <a:pt x="8267" y="34"/>
                        </a:lnTo>
                        <a:cubicBezTo>
                          <a:pt x="8192" y="32"/>
                          <a:pt x="8116" y="30"/>
                          <a:pt x="8040" y="30"/>
                        </a:cubicBezTo>
                        <a:cubicBezTo>
                          <a:pt x="7075" y="30"/>
                          <a:pt x="6113" y="226"/>
                          <a:pt x="5209" y="538"/>
                        </a:cubicBezTo>
                        <a:cubicBezTo>
                          <a:pt x="4705" y="740"/>
                          <a:pt x="4201" y="975"/>
                          <a:pt x="3730" y="1277"/>
                        </a:cubicBezTo>
                        <a:cubicBezTo>
                          <a:pt x="3630" y="1345"/>
                          <a:pt x="3529" y="1412"/>
                          <a:pt x="3428" y="1513"/>
                        </a:cubicBezTo>
                        <a:cubicBezTo>
                          <a:pt x="2823" y="1916"/>
                          <a:pt x="2319" y="2386"/>
                          <a:pt x="1882" y="2958"/>
                        </a:cubicBezTo>
                        <a:cubicBezTo>
                          <a:pt x="672" y="4504"/>
                          <a:pt x="0" y="6453"/>
                          <a:pt x="34" y="8435"/>
                        </a:cubicBezTo>
                        <a:cubicBezTo>
                          <a:pt x="34" y="8536"/>
                          <a:pt x="101" y="8637"/>
                          <a:pt x="168" y="8704"/>
                        </a:cubicBezTo>
                        <a:lnTo>
                          <a:pt x="168" y="9309"/>
                        </a:lnTo>
                        <a:lnTo>
                          <a:pt x="168" y="9578"/>
                        </a:lnTo>
                        <a:lnTo>
                          <a:pt x="168" y="9813"/>
                        </a:lnTo>
                        <a:cubicBezTo>
                          <a:pt x="168" y="10418"/>
                          <a:pt x="202" y="10989"/>
                          <a:pt x="235" y="11594"/>
                        </a:cubicBezTo>
                        <a:cubicBezTo>
                          <a:pt x="303" y="12972"/>
                          <a:pt x="403" y="14014"/>
                          <a:pt x="504" y="14989"/>
                        </a:cubicBezTo>
                        <a:cubicBezTo>
                          <a:pt x="639" y="16131"/>
                          <a:pt x="840" y="17240"/>
                          <a:pt x="1143" y="18349"/>
                        </a:cubicBezTo>
                        <a:cubicBezTo>
                          <a:pt x="1781" y="20634"/>
                          <a:pt x="2756" y="22415"/>
                          <a:pt x="4066" y="23659"/>
                        </a:cubicBezTo>
                        <a:cubicBezTo>
                          <a:pt x="4671" y="24230"/>
                          <a:pt x="5377" y="24734"/>
                          <a:pt x="6150" y="25070"/>
                        </a:cubicBezTo>
                        <a:cubicBezTo>
                          <a:pt x="6856" y="25406"/>
                          <a:pt x="7629" y="25642"/>
                          <a:pt x="8435" y="25742"/>
                        </a:cubicBezTo>
                        <a:cubicBezTo>
                          <a:pt x="8838" y="25810"/>
                          <a:pt x="9275" y="25843"/>
                          <a:pt x="9712" y="25843"/>
                        </a:cubicBezTo>
                        <a:cubicBezTo>
                          <a:pt x="10922" y="25843"/>
                          <a:pt x="12132" y="25608"/>
                          <a:pt x="13274" y="25205"/>
                        </a:cubicBezTo>
                        <a:cubicBezTo>
                          <a:pt x="14887" y="24633"/>
                          <a:pt x="16366" y="23760"/>
                          <a:pt x="17643" y="22583"/>
                        </a:cubicBezTo>
                        <a:cubicBezTo>
                          <a:pt x="18416" y="21911"/>
                          <a:pt x="19055" y="21138"/>
                          <a:pt x="19559" y="20265"/>
                        </a:cubicBezTo>
                        <a:cubicBezTo>
                          <a:pt x="20096" y="19391"/>
                          <a:pt x="20466" y="18450"/>
                          <a:pt x="20668" y="17475"/>
                        </a:cubicBezTo>
                        <a:cubicBezTo>
                          <a:pt x="20970" y="17475"/>
                          <a:pt x="21239" y="17408"/>
                          <a:pt x="21508" y="17341"/>
                        </a:cubicBezTo>
                        <a:cubicBezTo>
                          <a:pt x="22046" y="17207"/>
                          <a:pt x="22516" y="16938"/>
                          <a:pt x="22886" y="16534"/>
                        </a:cubicBezTo>
                        <a:cubicBezTo>
                          <a:pt x="23222" y="16165"/>
                          <a:pt x="23457" y="15728"/>
                          <a:pt x="23558" y="15291"/>
                        </a:cubicBezTo>
                        <a:cubicBezTo>
                          <a:pt x="23759" y="14316"/>
                          <a:pt x="23625" y="13308"/>
                          <a:pt x="23188" y="12401"/>
                        </a:cubicBezTo>
                        <a:cubicBezTo>
                          <a:pt x="22818" y="11561"/>
                          <a:pt x="22146" y="10889"/>
                          <a:pt x="21273" y="10586"/>
                        </a:cubicBezTo>
                        <a:cubicBezTo>
                          <a:pt x="21071" y="10519"/>
                          <a:pt x="20903" y="10485"/>
                          <a:pt x="20701" y="10485"/>
                        </a:cubicBezTo>
                        <a:cubicBezTo>
                          <a:pt x="20466" y="10485"/>
                          <a:pt x="20197" y="10553"/>
                          <a:pt x="19996" y="10620"/>
                        </a:cubicBezTo>
                        <a:cubicBezTo>
                          <a:pt x="19828" y="10687"/>
                          <a:pt x="19659" y="10788"/>
                          <a:pt x="19525" y="10889"/>
                        </a:cubicBezTo>
                        <a:cubicBezTo>
                          <a:pt x="19424" y="10922"/>
                          <a:pt x="19357" y="10956"/>
                          <a:pt x="19290" y="11023"/>
                        </a:cubicBezTo>
                        <a:cubicBezTo>
                          <a:pt x="19391" y="10485"/>
                          <a:pt x="19424" y="9948"/>
                          <a:pt x="19391" y="9444"/>
                        </a:cubicBezTo>
                        <a:cubicBezTo>
                          <a:pt x="19357" y="8671"/>
                          <a:pt x="19223" y="7931"/>
                          <a:pt x="18954" y="7226"/>
                        </a:cubicBezTo>
                        <a:cubicBezTo>
                          <a:pt x="18483" y="5881"/>
                          <a:pt x="17744" y="4672"/>
                          <a:pt x="16736" y="3663"/>
                        </a:cubicBezTo>
                        <a:cubicBezTo>
                          <a:pt x="15761" y="2655"/>
                          <a:pt x="14585" y="1815"/>
                          <a:pt x="13308" y="1210"/>
                        </a:cubicBezTo>
                        <a:cubicBezTo>
                          <a:pt x="12031" y="572"/>
                          <a:pt x="10653" y="202"/>
                          <a:pt x="9242" y="68"/>
                        </a:cubicBezTo>
                        <a:cubicBezTo>
                          <a:pt x="8906" y="34"/>
                          <a:pt x="8570" y="0"/>
                          <a:pt x="8267" y="0"/>
                        </a:cubicBezTo>
                        <a:close/>
                      </a:path>
                    </a:pathLst>
                  </a:custGeom>
                  <a:solidFill>
                    <a:srgbClr val="FFBF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6" name="Google Shape;1246;p56"/>
                  <p:cNvSpPr/>
                  <p:nvPr/>
                </p:nvSpPr>
                <p:spPr>
                  <a:xfrm>
                    <a:off x="5613528" y="3309806"/>
                    <a:ext cx="79011" cy="75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2" h="3294" extrusionOk="0">
                        <a:moveTo>
                          <a:pt x="2991" y="0"/>
                        </a:moveTo>
                        <a:cubicBezTo>
                          <a:pt x="2958" y="0"/>
                          <a:pt x="2924" y="67"/>
                          <a:pt x="2891" y="101"/>
                        </a:cubicBezTo>
                        <a:cubicBezTo>
                          <a:pt x="2891" y="168"/>
                          <a:pt x="2891" y="202"/>
                          <a:pt x="2891" y="269"/>
                        </a:cubicBezTo>
                        <a:lnTo>
                          <a:pt x="2891" y="303"/>
                        </a:lnTo>
                        <a:cubicBezTo>
                          <a:pt x="2958" y="437"/>
                          <a:pt x="2991" y="605"/>
                          <a:pt x="3025" y="773"/>
                        </a:cubicBezTo>
                        <a:cubicBezTo>
                          <a:pt x="3059" y="1042"/>
                          <a:pt x="3059" y="1311"/>
                          <a:pt x="3025" y="1613"/>
                        </a:cubicBezTo>
                        <a:cubicBezTo>
                          <a:pt x="2991" y="1781"/>
                          <a:pt x="2924" y="1983"/>
                          <a:pt x="2857" y="2151"/>
                        </a:cubicBezTo>
                        <a:cubicBezTo>
                          <a:pt x="2823" y="2252"/>
                          <a:pt x="2756" y="2386"/>
                          <a:pt x="2689" y="2453"/>
                        </a:cubicBezTo>
                        <a:cubicBezTo>
                          <a:pt x="2622" y="2521"/>
                          <a:pt x="2554" y="2588"/>
                          <a:pt x="2487" y="2655"/>
                        </a:cubicBezTo>
                        <a:cubicBezTo>
                          <a:pt x="2420" y="2722"/>
                          <a:pt x="2319" y="2756"/>
                          <a:pt x="2218" y="2823"/>
                        </a:cubicBezTo>
                        <a:cubicBezTo>
                          <a:pt x="2151" y="2857"/>
                          <a:pt x="2050" y="2857"/>
                          <a:pt x="1950" y="2890"/>
                        </a:cubicBezTo>
                        <a:lnTo>
                          <a:pt x="1647" y="2890"/>
                        </a:lnTo>
                        <a:cubicBezTo>
                          <a:pt x="1546" y="2857"/>
                          <a:pt x="1445" y="2857"/>
                          <a:pt x="1345" y="2790"/>
                        </a:cubicBezTo>
                        <a:cubicBezTo>
                          <a:pt x="1277" y="2756"/>
                          <a:pt x="1177" y="2689"/>
                          <a:pt x="1076" y="2621"/>
                        </a:cubicBezTo>
                        <a:cubicBezTo>
                          <a:pt x="941" y="2521"/>
                          <a:pt x="841" y="2420"/>
                          <a:pt x="740" y="2319"/>
                        </a:cubicBezTo>
                        <a:cubicBezTo>
                          <a:pt x="639" y="2185"/>
                          <a:pt x="572" y="2017"/>
                          <a:pt x="504" y="1849"/>
                        </a:cubicBezTo>
                        <a:cubicBezTo>
                          <a:pt x="437" y="1714"/>
                          <a:pt x="404" y="1580"/>
                          <a:pt x="370" y="1445"/>
                        </a:cubicBezTo>
                        <a:cubicBezTo>
                          <a:pt x="342" y="1362"/>
                          <a:pt x="269" y="1302"/>
                          <a:pt x="188" y="1302"/>
                        </a:cubicBezTo>
                        <a:cubicBezTo>
                          <a:pt x="171" y="1302"/>
                          <a:pt x="153" y="1305"/>
                          <a:pt x="135" y="1311"/>
                        </a:cubicBezTo>
                        <a:cubicBezTo>
                          <a:pt x="68" y="1311"/>
                          <a:pt x="34" y="1344"/>
                          <a:pt x="0" y="1412"/>
                        </a:cubicBezTo>
                        <a:cubicBezTo>
                          <a:pt x="0" y="1445"/>
                          <a:pt x="0" y="1512"/>
                          <a:pt x="0" y="1546"/>
                        </a:cubicBezTo>
                        <a:cubicBezTo>
                          <a:pt x="68" y="1849"/>
                          <a:pt x="168" y="2151"/>
                          <a:pt x="336" y="2386"/>
                        </a:cubicBezTo>
                        <a:cubicBezTo>
                          <a:pt x="504" y="2655"/>
                          <a:pt x="740" y="2890"/>
                          <a:pt x="1009" y="3058"/>
                        </a:cubicBezTo>
                        <a:cubicBezTo>
                          <a:pt x="1244" y="3226"/>
                          <a:pt x="1546" y="3294"/>
                          <a:pt x="1815" y="3294"/>
                        </a:cubicBezTo>
                        <a:cubicBezTo>
                          <a:pt x="1983" y="3294"/>
                          <a:pt x="2118" y="3260"/>
                          <a:pt x="2252" y="3226"/>
                        </a:cubicBezTo>
                        <a:cubicBezTo>
                          <a:pt x="2420" y="3193"/>
                          <a:pt x="2588" y="3092"/>
                          <a:pt x="2722" y="2991"/>
                        </a:cubicBezTo>
                        <a:cubicBezTo>
                          <a:pt x="3126" y="2655"/>
                          <a:pt x="3395" y="2151"/>
                          <a:pt x="3428" y="1613"/>
                        </a:cubicBezTo>
                        <a:cubicBezTo>
                          <a:pt x="3462" y="1344"/>
                          <a:pt x="3462" y="1076"/>
                          <a:pt x="3428" y="840"/>
                        </a:cubicBezTo>
                        <a:cubicBezTo>
                          <a:pt x="3428" y="706"/>
                          <a:pt x="3395" y="572"/>
                          <a:pt x="3361" y="437"/>
                        </a:cubicBezTo>
                        <a:cubicBezTo>
                          <a:pt x="3361" y="404"/>
                          <a:pt x="3327" y="336"/>
                          <a:pt x="3327" y="269"/>
                        </a:cubicBezTo>
                        <a:cubicBezTo>
                          <a:pt x="3294" y="202"/>
                          <a:pt x="3294" y="135"/>
                          <a:pt x="3260" y="67"/>
                        </a:cubicBezTo>
                        <a:cubicBezTo>
                          <a:pt x="3227" y="34"/>
                          <a:pt x="3193" y="0"/>
                          <a:pt x="312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7" name="Google Shape;1247;p56"/>
                  <p:cNvSpPr/>
                  <p:nvPr/>
                </p:nvSpPr>
                <p:spPr>
                  <a:xfrm>
                    <a:off x="5689458" y="3196264"/>
                    <a:ext cx="44504" cy="6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0" h="2729" extrusionOk="0">
                        <a:moveTo>
                          <a:pt x="916" y="0"/>
                        </a:moveTo>
                        <a:cubicBezTo>
                          <a:pt x="902" y="0"/>
                          <a:pt x="888" y="1"/>
                          <a:pt x="874" y="2"/>
                        </a:cubicBezTo>
                        <a:cubicBezTo>
                          <a:pt x="370" y="35"/>
                          <a:pt x="0" y="674"/>
                          <a:pt x="68" y="1447"/>
                        </a:cubicBezTo>
                        <a:cubicBezTo>
                          <a:pt x="131" y="2148"/>
                          <a:pt x="558" y="2729"/>
                          <a:pt x="1032" y="2729"/>
                        </a:cubicBezTo>
                        <a:cubicBezTo>
                          <a:pt x="1058" y="2729"/>
                          <a:pt x="1084" y="2727"/>
                          <a:pt x="1109" y="2724"/>
                        </a:cubicBezTo>
                        <a:cubicBezTo>
                          <a:pt x="1580" y="2690"/>
                          <a:pt x="1950" y="2052"/>
                          <a:pt x="1882" y="1279"/>
                        </a:cubicBezTo>
                        <a:cubicBezTo>
                          <a:pt x="1817" y="560"/>
                          <a:pt x="1402" y="0"/>
                          <a:pt x="91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8" name="Google Shape;1248;p56"/>
                  <p:cNvSpPr/>
                  <p:nvPr/>
                </p:nvSpPr>
                <p:spPr>
                  <a:xfrm>
                    <a:off x="5502314" y="3205370"/>
                    <a:ext cx="43751" cy="623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7" h="2730" extrusionOk="0">
                        <a:moveTo>
                          <a:pt x="921" y="0"/>
                        </a:moveTo>
                        <a:cubicBezTo>
                          <a:pt x="895" y="0"/>
                          <a:pt x="868" y="2"/>
                          <a:pt x="841" y="6"/>
                        </a:cubicBezTo>
                        <a:cubicBezTo>
                          <a:pt x="337" y="39"/>
                          <a:pt x="1" y="678"/>
                          <a:pt x="68" y="1417"/>
                        </a:cubicBezTo>
                        <a:cubicBezTo>
                          <a:pt x="100" y="2169"/>
                          <a:pt x="546" y="2729"/>
                          <a:pt x="1034" y="2729"/>
                        </a:cubicBezTo>
                        <a:cubicBezTo>
                          <a:pt x="1048" y="2729"/>
                          <a:pt x="1062" y="2729"/>
                          <a:pt x="1076" y="2728"/>
                        </a:cubicBezTo>
                        <a:cubicBezTo>
                          <a:pt x="1580" y="2661"/>
                          <a:pt x="1916" y="2022"/>
                          <a:pt x="1849" y="1283"/>
                        </a:cubicBezTo>
                        <a:cubicBezTo>
                          <a:pt x="1785" y="551"/>
                          <a:pt x="1391" y="0"/>
                          <a:pt x="92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9" name="Google Shape;1249;p56"/>
                  <p:cNvSpPr/>
                  <p:nvPr/>
                </p:nvSpPr>
                <p:spPr>
                  <a:xfrm>
                    <a:off x="5473169" y="3137222"/>
                    <a:ext cx="84398" cy="38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8" h="1682" extrusionOk="0">
                        <a:moveTo>
                          <a:pt x="2420" y="1"/>
                        </a:moveTo>
                        <a:cubicBezTo>
                          <a:pt x="2118" y="1"/>
                          <a:pt x="1849" y="68"/>
                          <a:pt x="1614" y="169"/>
                        </a:cubicBezTo>
                        <a:cubicBezTo>
                          <a:pt x="1311" y="270"/>
                          <a:pt x="1009" y="438"/>
                          <a:pt x="773" y="639"/>
                        </a:cubicBezTo>
                        <a:cubicBezTo>
                          <a:pt x="505" y="841"/>
                          <a:pt x="269" y="1076"/>
                          <a:pt x="68" y="1312"/>
                        </a:cubicBezTo>
                        <a:cubicBezTo>
                          <a:pt x="1" y="1412"/>
                          <a:pt x="1" y="1547"/>
                          <a:pt x="68" y="1614"/>
                        </a:cubicBezTo>
                        <a:cubicBezTo>
                          <a:pt x="101" y="1648"/>
                          <a:pt x="169" y="1681"/>
                          <a:pt x="236" y="1681"/>
                        </a:cubicBezTo>
                        <a:cubicBezTo>
                          <a:pt x="269" y="1681"/>
                          <a:pt x="337" y="1648"/>
                          <a:pt x="370" y="1614"/>
                        </a:cubicBezTo>
                        <a:cubicBezTo>
                          <a:pt x="471" y="1480"/>
                          <a:pt x="572" y="1379"/>
                          <a:pt x="706" y="1278"/>
                        </a:cubicBezTo>
                        <a:cubicBezTo>
                          <a:pt x="841" y="1177"/>
                          <a:pt x="1009" y="1076"/>
                          <a:pt x="1177" y="1009"/>
                        </a:cubicBezTo>
                        <a:cubicBezTo>
                          <a:pt x="1345" y="942"/>
                          <a:pt x="1546" y="875"/>
                          <a:pt x="1714" y="841"/>
                        </a:cubicBezTo>
                        <a:cubicBezTo>
                          <a:pt x="1826" y="841"/>
                          <a:pt x="1924" y="826"/>
                          <a:pt x="2016" y="826"/>
                        </a:cubicBezTo>
                        <a:cubicBezTo>
                          <a:pt x="2062" y="826"/>
                          <a:pt x="2107" y="830"/>
                          <a:pt x="2151" y="841"/>
                        </a:cubicBezTo>
                        <a:lnTo>
                          <a:pt x="2454" y="841"/>
                        </a:lnTo>
                        <a:cubicBezTo>
                          <a:pt x="2723" y="875"/>
                          <a:pt x="2991" y="908"/>
                          <a:pt x="3227" y="1009"/>
                        </a:cubicBezTo>
                        <a:lnTo>
                          <a:pt x="3428" y="1009"/>
                        </a:lnTo>
                        <a:cubicBezTo>
                          <a:pt x="3529" y="976"/>
                          <a:pt x="3596" y="942"/>
                          <a:pt x="3630" y="841"/>
                        </a:cubicBezTo>
                        <a:cubicBezTo>
                          <a:pt x="3664" y="774"/>
                          <a:pt x="3697" y="740"/>
                          <a:pt x="3697" y="673"/>
                        </a:cubicBezTo>
                        <a:cubicBezTo>
                          <a:pt x="3697" y="572"/>
                          <a:pt x="3664" y="471"/>
                          <a:pt x="3596" y="404"/>
                        </a:cubicBezTo>
                        <a:cubicBezTo>
                          <a:pt x="3294" y="169"/>
                          <a:pt x="2958" y="35"/>
                          <a:pt x="2588" y="1"/>
                        </a:cubicBezTo>
                        <a:close/>
                      </a:path>
                    </a:pathLst>
                  </a:custGeom>
                  <a:solidFill>
                    <a:srgbClr val="662C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0" name="Google Shape;1250;p56"/>
                  <p:cNvSpPr/>
                  <p:nvPr/>
                </p:nvSpPr>
                <p:spPr>
                  <a:xfrm>
                    <a:off x="5675650" y="3134164"/>
                    <a:ext cx="96653" cy="432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5" h="1897" extrusionOk="0">
                        <a:moveTo>
                          <a:pt x="1345" y="1"/>
                        </a:moveTo>
                        <a:cubicBezTo>
                          <a:pt x="1109" y="1"/>
                          <a:pt x="874" y="34"/>
                          <a:pt x="673" y="101"/>
                        </a:cubicBezTo>
                        <a:cubicBezTo>
                          <a:pt x="505" y="135"/>
                          <a:pt x="337" y="202"/>
                          <a:pt x="169" y="303"/>
                        </a:cubicBezTo>
                        <a:cubicBezTo>
                          <a:pt x="68" y="337"/>
                          <a:pt x="34" y="437"/>
                          <a:pt x="0" y="538"/>
                        </a:cubicBezTo>
                        <a:cubicBezTo>
                          <a:pt x="0" y="605"/>
                          <a:pt x="0" y="673"/>
                          <a:pt x="34" y="706"/>
                        </a:cubicBezTo>
                        <a:cubicBezTo>
                          <a:pt x="68" y="807"/>
                          <a:pt x="169" y="874"/>
                          <a:pt x="269" y="908"/>
                        </a:cubicBezTo>
                        <a:cubicBezTo>
                          <a:pt x="337" y="941"/>
                          <a:pt x="370" y="941"/>
                          <a:pt x="437" y="941"/>
                        </a:cubicBezTo>
                        <a:lnTo>
                          <a:pt x="471" y="941"/>
                        </a:lnTo>
                        <a:cubicBezTo>
                          <a:pt x="807" y="874"/>
                          <a:pt x="1109" y="841"/>
                          <a:pt x="1446" y="841"/>
                        </a:cubicBezTo>
                        <a:cubicBezTo>
                          <a:pt x="1714" y="841"/>
                          <a:pt x="2017" y="874"/>
                          <a:pt x="2286" y="908"/>
                        </a:cubicBezTo>
                        <a:cubicBezTo>
                          <a:pt x="2487" y="975"/>
                          <a:pt x="2723" y="1042"/>
                          <a:pt x="2924" y="1143"/>
                        </a:cubicBezTo>
                        <a:cubicBezTo>
                          <a:pt x="3126" y="1210"/>
                          <a:pt x="3294" y="1345"/>
                          <a:pt x="3428" y="1446"/>
                        </a:cubicBezTo>
                        <a:lnTo>
                          <a:pt x="3495" y="1479"/>
                        </a:lnTo>
                        <a:cubicBezTo>
                          <a:pt x="3596" y="1580"/>
                          <a:pt x="3697" y="1714"/>
                          <a:pt x="3798" y="1815"/>
                        </a:cubicBezTo>
                        <a:cubicBezTo>
                          <a:pt x="3823" y="1864"/>
                          <a:pt x="3865" y="1896"/>
                          <a:pt x="3913" y="1896"/>
                        </a:cubicBezTo>
                        <a:cubicBezTo>
                          <a:pt x="3930" y="1896"/>
                          <a:pt x="3948" y="1891"/>
                          <a:pt x="3966" y="1882"/>
                        </a:cubicBezTo>
                        <a:cubicBezTo>
                          <a:pt x="3986" y="1892"/>
                          <a:pt x="4005" y="1896"/>
                          <a:pt x="4024" y="1896"/>
                        </a:cubicBezTo>
                        <a:cubicBezTo>
                          <a:pt x="4070" y="1896"/>
                          <a:pt x="4110" y="1873"/>
                          <a:pt x="4134" y="1849"/>
                        </a:cubicBezTo>
                        <a:cubicBezTo>
                          <a:pt x="4201" y="1815"/>
                          <a:pt x="4235" y="1782"/>
                          <a:pt x="4235" y="1714"/>
                        </a:cubicBezTo>
                        <a:cubicBezTo>
                          <a:pt x="4235" y="1681"/>
                          <a:pt x="4235" y="1614"/>
                          <a:pt x="4168" y="1546"/>
                        </a:cubicBezTo>
                        <a:cubicBezTo>
                          <a:pt x="3966" y="1278"/>
                          <a:pt x="3731" y="1009"/>
                          <a:pt x="3428" y="807"/>
                        </a:cubicBezTo>
                        <a:cubicBezTo>
                          <a:pt x="3159" y="572"/>
                          <a:pt x="2823" y="370"/>
                          <a:pt x="2487" y="236"/>
                        </a:cubicBezTo>
                        <a:cubicBezTo>
                          <a:pt x="2218" y="135"/>
                          <a:pt x="1882" y="34"/>
                          <a:pt x="1580" y="1"/>
                        </a:cubicBezTo>
                        <a:close/>
                      </a:path>
                    </a:pathLst>
                  </a:custGeom>
                  <a:solidFill>
                    <a:srgbClr val="662C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1" name="Google Shape;1251;p56"/>
                  <p:cNvSpPr/>
                  <p:nvPr/>
                </p:nvSpPr>
                <p:spPr>
                  <a:xfrm>
                    <a:off x="5611999" y="3492340"/>
                    <a:ext cx="538428" cy="557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92" h="24432" extrusionOk="0">
                        <a:moveTo>
                          <a:pt x="9847" y="0"/>
                        </a:moveTo>
                        <a:cubicBezTo>
                          <a:pt x="9813" y="0"/>
                          <a:pt x="9746" y="34"/>
                          <a:pt x="9712" y="68"/>
                        </a:cubicBezTo>
                        <a:lnTo>
                          <a:pt x="9746" y="101"/>
                        </a:lnTo>
                        <a:cubicBezTo>
                          <a:pt x="9645" y="135"/>
                          <a:pt x="9611" y="202"/>
                          <a:pt x="9578" y="269"/>
                        </a:cubicBezTo>
                        <a:cubicBezTo>
                          <a:pt x="9578" y="370"/>
                          <a:pt x="9578" y="437"/>
                          <a:pt x="9611" y="504"/>
                        </a:cubicBezTo>
                        <a:cubicBezTo>
                          <a:pt x="9679" y="639"/>
                          <a:pt x="9746" y="773"/>
                          <a:pt x="9779" y="908"/>
                        </a:cubicBezTo>
                        <a:cubicBezTo>
                          <a:pt x="10082" y="1580"/>
                          <a:pt x="10284" y="2286"/>
                          <a:pt x="10418" y="3025"/>
                        </a:cubicBezTo>
                        <a:cubicBezTo>
                          <a:pt x="10485" y="3630"/>
                          <a:pt x="10485" y="4235"/>
                          <a:pt x="10418" y="4873"/>
                        </a:cubicBezTo>
                        <a:cubicBezTo>
                          <a:pt x="10216" y="5949"/>
                          <a:pt x="9880" y="7024"/>
                          <a:pt x="9443" y="8066"/>
                        </a:cubicBezTo>
                        <a:lnTo>
                          <a:pt x="9477" y="7999"/>
                        </a:lnTo>
                        <a:lnTo>
                          <a:pt x="9040" y="8973"/>
                        </a:lnTo>
                        <a:cubicBezTo>
                          <a:pt x="8738" y="9645"/>
                          <a:pt x="8435" y="10351"/>
                          <a:pt x="8166" y="11057"/>
                        </a:cubicBezTo>
                        <a:cubicBezTo>
                          <a:pt x="7864" y="11897"/>
                          <a:pt x="7662" y="12737"/>
                          <a:pt x="7562" y="13577"/>
                        </a:cubicBezTo>
                        <a:cubicBezTo>
                          <a:pt x="7326" y="13342"/>
                          <a:pt x="7125" y="13107"/>
                          <a:pt x="6957" y="12871"/>
                        </a:cubicBezTo>
                        <a:cubicBezTo>
                          <a:pt x="6453" y="12199"/>
                          <a:pt x="6016" y="11527"/>
                          <a:pt x="5612" y="10788"/>
                        </a:cubicBezTo>
                        <a:cubicBezTo>
                          <a:pt x="5175" y="10015"/>
                          <a:pt x="4772" y="9242"/>
                          <a:pt x="4436" y="8435"/>
                        </a:cubicBezTo>
                        <a:cubicBezTo>
                          <a:pt x="3898" y="7125"/>
                          <a:pt x="3495" y="5781"/>
                          <a:pt x="3294" y="4403"/>
                        </a:cubicBezTo>
                        <a:cubicBezTo>
                          <a:pt x="3260" y="4134"/>
                          <a:pt x="3226" y="3865"/>
                          <a:pt x="3193" y="3563"/>
                        </a:cubicBezTo>
                        <a:cubicBezTo>
                          <a:pt x="3193" y="3395"/>
                          <a:pt x="3058" y="3260"/>
                          <a:pt x="2890" y="3260"/>
                        </a:cubicBezTo>
                        <a:lnTo>
                          <a:pt x="2756" y="3260"/>
                        </a:lnTo>
                        <a:cubicBezTo>
                          <a:pt x="2689" y="3260"/>
                          <a:pt x="2621" y="3294"/>
                          <a:pt x="2554" y="3361"/>
                        </a:cubicBezTo>
                        <a:cubicBezTo>
                          <a:pt x="2252" y="3731"/>
                          <a:pt x="1983" y="4100"/>
                          <a:pt x="1748" y="4504"/>
                        </a:cubicBezTo>
                        <a:cubicBezTo>
                          <a:pt x="1479" y="4940"/>
                          <a:pt x="1277" y="5344"/>
                          <a:pt x="1076" y="5781"/>
                        </a:cubicBezTo>
                        <a:cubicBezTo>
                          <a:pt x="740" y="6688"/>
                          <a:pt x="471" y="7629"/>
                          <a:pt x="303" y="8570"/>
                        </a:cubicBezTo>
                        <a:cubicBezTo>
                          <a:pt x="0" y="10519"/>
                          <a:pt x="101" y="12535"/>
                          <a:pt x="571" y="14451"/>
                        </a:cubicBezTo>
                        <a:cubicBezTo>
                          <a:pt x="672" y="14854"/>
                          <a:pt x="773" y="15257"/>
                          <a:pt x="908" y="15661"/>
                        </a:cubicBezTo>
                        <a:lnTo>
                          <a:pt x="975" y="15661"/>
                        </a:lnTo>
                        <a:cubicBezTo>
                          <a:pt x="1042" y="15661"/>
                          <a:pt x="1076" y="15694"/>
                          <a:pt x="1076" y="15728"/>
                        </a:cubicBezTo>
                        <a:lnTo>
                          <a:pt x="1076" y="15761"/>
                        </a:lnTo>
                        <a:cubicBezTo>
                          <a:pt x="1176" y="15963"/>
                          <a:pt x="1277" y="16165"/>
                          <a:pt x="1378" y="16400"/>
                        </a:cubicBezTo>
                        <a:cubicBezTo>
                          <a:pt x="1378" y="16400"/>
                          <a:pt x="1378" y="16434"/>
                          <a:pt x="1378" y="16434"/>
                        </a:cubicBezTo>
                        <a:lnTo>
                          <a:pt x="1378" y="16467"/>
                        </a:lnTo>
                        <a:cubicBezTo>
                          <a:pt x="1546" y="16870"/>
                          <a:pt x="1714" y="17240"/>
                          <a:pt x="1882" y="17610"/>
                        </a:cubicBezTo>
                        <a:cubicBezTo>
                          <a:pt x="1882" y="17610"/>
                          <a:pt x="1882" y="17643"/>
                          <a:pt x="1882" y="17643"/>
                        </a:cubicBezTo>
                        <a:cubicBezTo>
                          <a:pt x="2050" y="17946"/>
                          <a:pt x="2218" y="18248"/>
                          <a:pt x="2386" y="18551"/>
                        </a:cubicBezTo>
                        <a:cubicBezTo>
                          <a:pt x="2554" y="18786"/>
                          <a:pt x="2722" y="19021"/>
                          <a:pt x="2924" y="19223"/>
                        </a:cubicBezTo>
                        <a:cubicBezTo>
                          <a:pt x="4033" y="20533"/>
                          <a:pt x="5411" y="21575"/>
                          <a:pt x="6957" y="22315"/>
                        </a:cubicBezTo>
                        <a:cubicBezTo>
                          <a:pt x="8536" y="23087"/>
                          <a:pt x="10216" y="23625"/>
                          <a:pt x="11930" y="23928"/>
                        </a:cubicBezTo>
                        <a:cubicBezTo>
                          <a:pt x="13644" y="24264"/>
                          <a:pt x="15392" y="24432"/>
                          <a:pt x="17139" y="24432"/>
                        </a:cubicBezTo>
                        <a:cubicBezTo>
                          <a:pt x="17576" y="24432"/>
                          <a:pt x="17979" y="24432"/>
                          <a:pt x="18416" y="24398"/>
                        </a:cubicBezTo>
                        <a:cubicBezTo>
                          <a:pt x="18819" y="24364"/>
                          <a:pt x="19189" y="24331"/>
                          <a:pt x="19492" y="24297"/>
                        </a:cubicBezTo>
                        <a:cubicBezTo>
                          <a:pt x="20096" y="24230"/>
                          <a:pt x="20634" y="24062"/>
                          <a:pt x="21172" y="23793"/>
                        </a:cubicBezTo>
                        <a:cubicBezTo>
                          <a:pt x="21609" y="23592"/>
                          <a:pt x="22012" y="23289"/>
                          <a:pt x="22348" y="22919"/>
                        </a:cubicBezTo>
                        <a:cubicBezTo>
                          <a:pt x="22516" y="22751"/>
                          <a:pt x="22684" y="22550"/>
                          <a:pt x="22785" y="22348"/>
                        </a:cubicBezTo>
                        <a:cubicBezTo>
                          <a:pt x="22919" y="22113"/>
                          <a:pt x="23054" y="21911"/>
                          <a:pt x="23121" y="21676"/>
                        </a:cubicBezTo>
                        <a:cubicBezTo>
                          <a:pt x="23323" y="21206"/>
                          <a:pt x="23457" y="20701"/>
                          <a:pt x="23491" y="20164"/>
                        </a:cubicBezTo>
                        <a:cubicBezTo>
                          <a:pt x="23558" y="19626"/>
                          <a:pt x="23591" y="19088"/>
                          <a:pt x="23524" y="18517"/>
                        </a:cubicBezTo>
                        <a:cubicBezTo>
                          <a:pt x="23423" y="17240"/>
                          <a:pt x="23188" y="15963"/>
                          <a:pt x="22785" y="14753"/>
                        </a:cubicBezTo>
                        <a:cubicBezTo>
                          <a:pt x="22382" y="13409"/>
                          <a:pt x="21878" y="12065"/>
                          <a:pt x="21306" y="10788"/>
                        </a:cubicBezTo>
                        <a:cubicBezTo>
                          <a:pt x="20735" y="9544"/>
                          <a:pt x="20096" y="8335"/>
                          <a:pt x="19424" y="7158"/>
                        </a:cubicBezTo>
                        <a:cubicBezTo>
                          <a:pt x="18853" y="6184"/>
                          <a:pt x="18215" y="5209"/>
                          <a:pt x="17509" y="4302"/>
                        </a:cubicBezTo>
                        <a:cubicBezTo>
                          <a:pt x="17206" y="3865"/>
                          <a:pt x="16938" y="3529"/>
                          <a:pt x="16669" y="3227"/>
                        </a:cubicBezTo>
                        <a:cubicBezTo>
                          <a:pt x="16097" y="2588"/>
                          <a:pt x="15392" y="2050"/>
                          <a:pt x="14619" y="1647"/>
                        </a:cubicBezTo>
                        <a:cubicBezTo>
                          <a:pt x="13879" y="1244"/>
                          <a:pt x="13140" y="908"/>
                          <a:pt x="12334" y="672"/>
                        </a:cubicBezTo>
                        <a:cubicBezTo>
                          <a:pt x="11594" y="437"/>
                          <a:pt x="10821" y="236"/>
                          <a:pt x="10048" y="68"/>
                        </a:cubicBezTo>
                        <a:cubicBezTo>
                          <a:pt x="10015" y="34"/>
                          <a:pt x="9981" y="34"/>
                          <a:pt x="994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2" name="Google Shape;1252;p56"/>
                  <p:cNvSpPr/>
                  <p:nvPr/>
                </p:nvSpPr>
                <p:spPr>
                  <a:xfrm>
                    <a:off x="5430217" y="4111287"/>
                    <a:ext cx="276905" cy="103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33" h="4537" extrusionOk="0">
                        <a:moveTo>
                          <a:pt x="5008" y="0"/>
                        </a:moveTo>
                        <a:cubicBezTo>
                          <a:pt x="4537" y="0"/>
                          <a:pt x="4067" y="34"/>
                          <a:pt x="3596" y="67"/>
                        </a:cubicBezTo>
                        <a:cubicBezTo>
                          <a:pt x="2958" y="135"/>
                          <a:pt x="2353" y="269"/>
                          <a:pt x="1782" y="504"/>
                        </a:cubicBezTo>
                        <a:cubicBezTo>
                          <a:pt x="1546" y="605"/>
                          <a:pt x="1345" y="739"/>
                          <a:pt x="1177" y="908"/>
                        </a:cubicBezTo>
                        <a:cubicBezTo>
                          <a:pt x="975" y="1076"/>
                          <a:pt x="841" y="1311"/>
                          <a:pt x="740" y="1546"/>
                        </a:cubicBezTo>
                        <a:cubicBezTo>
                          <a:pt x="706" y="1580"/>
                          <a:pt x="639" y="1613"/>
                          <a:pt x="606" y="1647"/>
                        </a:cubicBezTo>
                        <a:cubicBezTo>
                          <a:pt x="404" y="1781"/>
                          <a:pt x="236" y="1949"/>
                          <a:pt x="101" y="2151"/>
                        </a:cubicBezTo>
                        <a:cubicBezTo>
                          <a:pt x="1" y="2319"/>
                          <a:pt x="1" y="2554"/>
                          <a:pt x="101" y="2722"/>
                        </a:cubicBezTo>
                        <a:cubicBezTo>
                          <a:pt x="236" y="2924"/>
                          <a:pt x="438" y="3025"/>
                          <a:pt x="639" y="3092"/>
                        </a:cubicBezTo>
                        <a:cubicBezTo>
                          <a:pt x="774" y="3092"/>
                          <a:pt x="908" y="3125"/>
                          <a:pt x="1042" y="3125"/>
                        </a:cubicBezTo>
                        <a:cubicBezTo>
                          <a:pt x="1042" y="3260"/>
                          <a:pt x="1042" y="3361"/>
                          <a:pt x="1110" y="3462"/>
                        </a:cubicBezTo>
                        <a:cubicBezTo>
                          <a:pt x="1177" y="3596"/>
                          <a:pt x="1311" y="3663"/>
                          <a:pt x="1446" y="3730"/>
                        </a:cubicBezTo>
                        <a:cubicBezTo>
                          <a:pt x="1614" y="3798"/>
                          <a:pt x="1748" y="3831"/>
                          <a:pt x="1916" y="3865"/>
                        </a:cubicBezTo>
                        <a:cubicBezTo>
                          <a:pt x="2353" y="3898"/>
                          <a:pt x="2756" y="3932"/>
                          <a:pt x="3193" y="3932"/>
                        </a:cubicBezTo>
                        <a:lnTo>
                          <a:pt x="3294" y="3932"/>
                        </a:lnTo>
                        <a:cubicBezTo>
                          <a:pt x="3697" y="3932"/>
                          <a:pt x="4067" y="3932"/>
                          <a:pt x="4437" y="3898"/>
                        </a:cubicBezTo>
                        <a:cubicBezTo>
                          <a:pt x="4840" y="3865"/>
                          <a:pt x="5243" y="3865"/>
                          <a:pt x="5646" y="3865"/>
                        </a:cubicBezTo>
                        <a:cubicBezTo>
                          <a:pt x="6083" y="3865"/>
                          <a:pt x="6554" y="3898"/>
                          <a:pt x="6991" y="3932"/>
                        </a:cubicBezTo>
                        <a:cubicBezTo>
                          <a:pt x="7461" y="3999"/>
                          <a:pt x="7898" y="4100"/>
                          <a:pt x="8368" y="4234"/>
                        </a:cubicBezTo>
                        <a:cubicBezTo>
                          <a:pt x="8637" y="4302"/>
                          <a:pt x="8940" y="4369"/>
                          <a:pt x="9242" y="4436"/>
                        </a:cubicBezTo>
                        <a:cubicBezTo>
                          <a:pt x="9612" y="4503"/>
                          <a:pt x="9982" y="4537"/>
                          <a:pt x="10385" y="4537"/>
                        </a:cubicBezTo>
                        <a:lnTo>
                          <a:pt x="10754" y="4537"/>
                        </a:lnTo>
                        <a:cubicBezTo>
                          <a:pt x="11023" y="4503"/>
                          <a:pt x="11326" y="4436"/>
                          <a:pt x="11595" y="4335"/>
                        </a:cubicBezTo>
                        <a:cubicBezTo>
                          <a:pt x="11695" y="4335"/>
                          <a:pt x="11763" y="4268"/>
                          <a:pt x="11796" y="4201"/>
                        </a:cubicBezTo>
                        <a:cubicBezTo>
                          <a:pt x="11863" y="4134"/>
                          <a:pt x="11863" y="4066"/>
                          <a:pt x="11830" y="3966"/>
                        </a:cubicBezTo>
                        <a:cubicBezTo>
                          <a:pt x="11897" y="3865"/>
                          <a:pt x="11964" y="3764"/>
                          <a:pt x="12031" y="3663"/>
                        </a:cubicBezTo>
                        <a:cubicBezTo>
                          <a:pt x="12099" y="3495"/>
                          <a:pt x="12132" y="3327"/>
                          <a:pt x="12132" y="3159"/>
                        </a:cubicBezTo>
                        <a:cubicBezTo>
                          <a:pt x="12132" y="3025"/>
                          <a:pt x="12132" y="2857"/>
                          <a:pt x="12099" y="2689"/>
                        </a:cubicBezTo>
                        <a:cubicBezTo>
                          <a:pt x="12065" y="2521"/>
                          <a:pt x="11998" y="2353"/>
                          <a:pt x="11931" y="2185"/>
                        </a:cubicBezTo>
                        <a:cubicBezTo>
                          <a:pt x="11763" y="1882"/>
                          <a:pt x="11561" y="1613"/>
                          <a:pt x="11326" y="1344"/>
                        </a:cubicBezTo>
                        <a:cubicBezTo>
                          <a:pt x="11057" y="1109"/>
                          <a:pt x="10754" y="908"/>
                          <a:pt x="10418" y="773"/>
                        </a:cubicBezTo>
                        <a:cubicBezTo>
                          <a:pt x="10217" y="706"/>
                          <a:pt x="10015" y="639"/>
                          <a:pt x="9780" y="571"/>
                        </a:cubicBezTo>
                        <a:cubicBezTo>
                          <a:pt x="9175" y="437"/>
                          <a:pt x="8570" y="336"/>
                          <a:pt x="7932" y="235"/>
                        </a:cubicBezTo>
                        <a:cubicBezTo>
                          <a:pt x="7192" y="135"/>
                          <a:pt x="6453" y="101"/>
                          <a:pt x="5747" y="67"/>
                        </a:cubicBezTo>
                        <a:lnTo>
                          <a:pt x="4974" y="67"/>
                        </a:lnTo>
                        <a:lnTo>
                          <a:pt x="5008" y="0"/>
                        </a:lnTo>
                        <a:close/>
                      </a:path>
                    </a:pathLst>
                  </a:custGeom>
                  <a:solidFill>
                    <a:srgbClr val="FFBF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3" name="Google Shape;1253;p56"/>
                  <p:cNvSpPr/>
                  <p:nvPr/>
                </p:nvSpPr>
                <p:spPr>
                  <a:xfrm>
                    <a:off x="5655704" y="3472393"/>
                    <a:ext cx="566044" cy="800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02" h="35085" extrusionOk="0">
                        <a:moveTo>
                          <a:pt x="12233" y="1"/>
                        </a:moveTo>
                        <a:cubicBezTo>
                          <a:pt x="11494" y="68"/>
                          <a:pt x="10755" y="169"/>
                          <a:pt x="10049" y="337"/>
                        </a:cubicBezTo>
                        <a:cubicBezTo>
                          <a:pt x="9444" y="471"/>
                          <a:pt x="8873" y="639"/>
                          <a:pt x="8301" y="774"/>
                        </a:cubicBezTo>
                        <a:lnTo>
                          <a:pt x="7831" y="908"/>
                        </a:lnTo>
                        <a:cubicBezTo>
                          <a:pt x="7730" y="942"/>
                          <a:pt x="7696" y="1009"/>
                          <a:pt x="7663" y="1076"/>
                        </a:cubicBezTo>
                        <a:cubicBezTo>
                          <a:pt x="7629" y="1143"/>
                          <a:pt x="7629" y="1244"/>
                          <a:pt x="7663" y="1311"/>
                        </a:cubicBezTo>
                        <a:cubicBezTo>
                          <a:pt x="7696" y="1378"/>
                          <a:pt x="7730" y="1446"/>
                          <a:pt x="7831" y="1479"/>
                        </a:cubicBezTo>
                        <a:cubicBezTo>
                          <a:pt x="7864" y="1479"/>
                          <a:pt x="7898" y="1513"/>
                          <a:pt x="7932" y="1513"/>
                        </a:cubicBezTo>
                        <a:cubicBezTo>
                          <a:pt x="8873" y="2521"/>
                          <a:pt x="9713" y="3630"/>
                          <a:pt x="10419" y="4806"/>
                        </a:cubicBezTo>
                        <a:cubicBezTo>
                          <a:pt x="10721" y="5378"/>
                          <a:pt x="10990" y="5949"/>
                          <a:pt x="11191" y="6419"/>
                        </a:cubicBezTo>
                        <a:cubicBezTo>
                          <a:pt x="11460" y="6991"/>
                          <a:pt x="11696" y="7596"/>
                          <a:pt x="11931" y="8234"/>
                        </a:cubicBezTo>
                        <a:cubicBezTo>
                          <a:pt x="12368" y="9410"/>
                          <a:pt x="12771" y="10654"/>
                          <a:pt x="13107" y="11897"/>
                        </a:cubicBezTo>
                        <a:lnTo>
                          <a:pt x="13107" y="11931"/>
                        </a:lnTo>
                        <a:cubicBezTo>
                          <a:pt x="13241" y="12435"/>
                          <a:pt x="13342" y="12939"/>
                          <a:pt x="13477" y="13443"/>
                        </a:cubicBezTo>
                        <a:lnTo>
                          <a:pt x="13645" y="14283"/>
                        </a:lnTo>
                        <a:lnTo>
                          <a:pt x="13712" y="14485"/>
                        </a:lnTo>
                        <a:cubicBezTo>
                          <a:pt x="13880" y="15190"/>
                          <a:pt x="14048" y="15896"/>
                          <a:pt x="14182" y="16602"/>
                        </a:cubicBezTo>
                        <a:cubicBezTo>
                          <a:pt x="14586" y="18181"/>
                          <a:pt x="14787" y="19828"/>
                          <a:pt x="14821" y="21475"/>
                        </a:cubicBezTo>
                        <a:cubicBezTo>
                          <a:pt x="14787" y="22315"/>
                          <a:pt x="14686" y="23155"/>
                          <a:pt x="14485" y="23961"/>
                        </a:cubicBezTo>
                        <a:cubicBezTo>
                          <a:pt x="14317" y="24432"/>
                          <a:pt x="14149" y="24902"/>
                          <a:pt x="13880" y="25373"/>
                        </a:cubicBezTo>
                        <a:cubicBezTo>
                          <a:pt x="13712" y="25675"/>
                          <a:pt x="13477" y="25944"/>
                          <a:pt x="13241" y="26213"/>
                        </a:cubicBezTo>
                        <a:cubicBezTo>
                          <a:pt x="13006" y="26448"/>
                          <a:pt x="12737" y="26650"/>
                          <a:pt x="12468" y="26818"/>
                        </a:cubicBezTo>
                        <a:lnTo>
                          <a:pt x="12435" y="26818"/>
                        </a:lnTo>
                        <a:cubicBezTo>
                          <a:pt x="12065" y="27020"/>
                          <a:pt x="11662" y="27188"/>
                          <a:pt x="11292" y="27288"/>
                        </a:cubicBezTo>
                        <a:lnTo>
                          <a:pt x="11225" y="27288"/>
                        </a:lnTo>
                        <a:cubicBezTo>
                          <a:pt x="10351" y="27490"/>
                          <a:pt x="9410" y="27557"/>
                          <a:pt x="8503" y="27557"/>
                        </a:cubicBezTo>
                        <a:lnTo>
                          <a:pt x="8167" y="27557"/>
                        </a:lnTo>
                        <a:lnTo>
                          <a:pt x="7092" y="27524"/>
                        </a:lnTo>
                        <a:lnTo>
                          <a:pt x="5915" y="27490"/>
                        </a:lnTo>
                        <a:lnTo>
                          <a:pt x="5546" y="27490"/>
                        </a:lnTo>
                        <a:cubicBezTo>
                          <a:pt x="4941" y="27490"/>
                          <a:pt x="4369" y="27524"/>
                          <a:pt x="3765" y="27591"/>
                        </a:cubicBezTo>
                        <a:cubicBezTo>
                          <a:pt x="3092" y="27658"/>
                          <a:pt x="2420" y="27826"/>
                          <a:pt x="1815" y="28095"/>
                        </a:cubicBezTo>
                        <a:cubicBezTo>
                          <a:pt x="1412" y="28263"/>
                          <a:pt x="1076" y="28498"/>
                          <a:pt x="774" y="28801"/>
                        </a:cubicBezTo>
                        <a:cubicBezTo>
                          <a:pt x="471" y="29070"/>
                          <a:pt x="270" y="29439"/>
                          <a:pt x="169" y="29842"/>
                        </a:cubicBezTo>
                        <a:cubicBezTo>
                          <a:pt x="1" y="30615"/>
                          <a:pt x="135" y="31456"/>
                          <a:pt x="572" y="32128"/>
                        </a:cubicBezTo>
                        <a:cubicBezTo>
                          <a:pt x="807" y="32497"/>
                          <a:pt x="1043" y="32833"/>
                          <a:pt x="1379" y="33102"/>
                        </a:cubicBezTo>
                        <a:cubicBezTo>
                          <a:pt x="1715" y="33438"/>
                          <a:pt x="2084" y="33707"/>
                          <a:pt x="2521" y="33909"/>
                        </a:cubicBezTo>
                        <a:cubicBezTo>
                          <a:pt x="2958" y="34144"/>
                          <a:pt x="3462" y="34346"/>
                          <a:pt x="3966" y="34480"/>
                        </a:cubicBezTo>
                        <a:cubicBezTo>
                          <a:pt x="4470" y="34614"/>
                          <a:pt x="5008" y="34715"/>
                          <a:pt x="5546" y="34816"/>
                        </a:cubicBezTo>
                        <a:cubicBezTo>
                          <a:pt x="6487" y="34951"/>
                          <a:pt x="7495" y="35051"/>
                          <a:pt x="8469" y="35085"/>
                        </a:cubicBezTo>
                        <a:lnTo>
                          <a:pt x="9377" y="35085"/>
                        </a:lnTo>
                        <a:cubicBezTo>
                          <a:pt x="10889" y="35085"/>
                          <a:pt x="12401" y="34951"/>
                          <a:pt x="13880" y="34648"/>
                        </a:cubicBezTo>
                        <a:cubicBezTo>
                          <a:pt x="14720" y="34480"/>
                          <a:pt x="15560" y="34245"/>
                          <a:pt x="16400" y="33942"/>
                        </a:cubicBezTo>
                        <a:cubicBezTo>
                          <a:pt x="17173" y="33640"/>
                          <a:pt x="17946" y="33270"/>
                          <a:pt x="18686" y="32833"/>
                        </a:cubicBezTo>
                        <a:cubicBezTo>
                          <a:pt x="20131" y="31993"/>
                          <a:pt x="21374" y="30817"/>
                          <a:pt x="22349" y="29439"/>
                        </a:cubicBezTo>
                        <a:cubicBezTo>
                          <a:pt x="22853" y="28700"/>
                          <a:pt x="23256" y="27893"/>
                          <a:pt x="23592" y="27087"/>
                        </a:cubicBezTo>
                        <a:cubicBezTo>
                          <a:pt x="23928" y="26112"/>
                          <a:pt x="24197" y="25104"/>
                          <a:pt x="24365" y="24096"/>
                        </a:cubicBezTo>
                        <a:cubicBezTo>
                          <a:pt x="24735" y="21811"/>
                          <a:pt x="24802" y="19458"/>
                          <a:pt x="24499" y="17173"/>
                        </a:cubicBezTo>
                        <a:cubicBezTo>
                          <a:pt x="24231" y="14854"/>
                          <a:pt x="23693" y="12603"/>
                          <a:pt x="22853" y="10418"/>
                        </a:cubicBezTo>
                        <a:cubicBezTo>
                          <a:pt x="22449" y="9343"/>
                          <a:pt x="21979" y="8268"/>
                          <a:pt x="21475" y="7259"/>
                        </a:cubicBezTo>
                        <a:cubicBezTo>
                          <a:pt x="21038" y="6419"/>
                          <a:pt x="20567" y="5579"/>
                          <a:pt x="20063" y="4806"/>
                        </a:cubicBezTo>
                        <a:cubicBezTo>
                          <a:pt x="18786" y="2924"/>
                          <a:pt x="17442" y="1614"/>
                          <a:pt x="15930" y="807"/>
                        </a:cubicBezTo>
                        <a:cubicBezTo>
                          <a:pt x="15459" y="538"/>
                          <a:pt x="14922" y="370"/>
                          <a:pt x="14384" y="236"/>
                        </a:cubicBezTo>
                        <a:cubicBezTo>
                          <a:pt x="13908" y="96"/>
                          <a:pt x="13432" y="26"/>
                          <a:pt x="12936" y="26"/>
                        </a:cubicBezTo>
                        <a:cubicBezTo>
                          <a:pt x="12837" y="26"/>
                          <a:pt x="12737" y="29"/>
                          <a:pt x="12637" y="34"/>
                        </a:cubicBezTo>
                        <a:lnTo>
                          <a:pt x="12637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4" name="Google Shape;1254;p56"/>
                  <p:cNvSpPr/>
                  <p:nvPr/>
                </p:nvSpPr>
                <p:spPr>
                  <a:xfrm>
                    <a:off x="5371929" y="2795935"/>
                    <a:ext cx="566820" cy="4479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36" h="19627" extrusionOk="0">
                        <a:moveTo>
                          <a:pt x="14888" y="0"/>
                        </a:moveTo>
                        <a:cubicBezTo>
                          <a:pt x="14216" y="0"/>
                          <a:pt x="13544" y="34"/>
                          <a:pt x="12872" y="101"/>
                        </a:cubicBezTo>
                        <a:lnTo>
                          <a:pt x="12838" y="101"/>
                        </a:lnTo>
                        <a:cubicBezTo>
                          <a:pt x="11292" y="269"/>
                          <a:pt x="9746" y="673"/>
                          <a:pt x="8301" y="1244"/>
                        </a:cubicBezTo>
                        <a:cubicBezTo>
                          <a:pt x="6823" y="1815"/>
                          <a:pt x="5478" y="2588"/>
                          <a:pt x="4235" y="3529"/>
                        </a:cubicBezTo>
                        <a:cubicBezTo>
                          <a:pt x="3059" y="4470"/>
                          <a:pt x="2051" y="5613"/>
                          <a:pt x="1311" y="6923"/>
                        </a:cubicBezTo>
                        <a:cubicBezTo>
                          <a:pt x="538" y="8301"/>
                          <a:pt x="68" y="9813"/>
                          <a:pt x="1" y="11393"/>
                        </a:cubicBezTo>
                        <a:lnTo>
                          <a:pt x="1" y="11796"/>
                        </a:lnTo>
                        <a:cubicBezTo>
                          <a:pt x="1" y="11863"/>
                          <a:pt x="1" y="11930"/>
                          <a:pt x="34" y="11964"/>
                        </a:cubicBezTo>
                        <a:cubicBezTo>
                          <a:pt x="34" y="12098"/>
                          <a:pt x="101" y="12166"/>
                          <a:pt x="202" y="12233"/>
                        </a:cubicBezTo>
                        <a:cubicBezTo>
                          <a:pt x="1950" y="13207"/>
                          <a:pt x="3832" y="13947"/>
                          <a:pt x="5747" y="14518"/>
                        </a:cubicBezTo>
                        <a:lnTo>
                          <a:pt x="5781" y="14216"/>
                        </a:lnTo>
                        <a:cubicBezTo>
                          <a:pt x="5848" y="13779"/>
                          <a:pt x="5949" y="13342"/>
                          <a:pt x="6083" y="12905"/>
                        </a:cubicBezTo>
                        <a:cubicBezTo>
                          <a:pt x="6218" y="12502"/>
                          <a:pt x="6386" y="12065"/>
                          <a:pt x="6554" y="11695"/>
                        </a:cubicBezTo>
                        <a:cubicBezTo>
                          <a:pt x="6755" y="11258"/>
                          <a:pt x="6991" y="10855"/>
                          <a:pt x="7192" y="10452"/>
                        </a:cubicBezTo>
                        <a:cubicBezTo>
                          <a:pt x="7192" y="10418"/>
                          <a:pt x="7226" y="10385"/>
                          <a:pt x="7259" y="10385"/>
                        </a:cubicBezTo>
                        <a:lnTo>
                          <a:pt x="7327" y="10385"/>
                        </a:lnTo>
                        <a:cubicBezTo>
                          <a:pt x="7394" y="10418"/>
                          <a:pt x="7427" y="10452"/>
                          <a:pt x="7394" y="10519"/>
                        </a:cubicBezTo>
                        <a:cubicBezTo>
                          <a:pt x="7293" y="11191"/>
                          <a:pt x="7192" y="11897"/>
                          <a:pt x="7125" y="12569"/>
                        </a:cubicBezTo>
                        <a:cubicBezTo>
                          <a:pt x="7125" y="12569"/>
                          <a:pt x="7125" y="12569"/>
                          <a:pt x="7125" y="12535"/>
                        </a:cubicBezTo>
                        <a:cubicBezTo>
                          <a:pt x="7091" y="13006"/>
                          <a:pt x="7058" y="13476"/>
                          <a:pt x="7091" y="13947"/>
                        </a:cubicBezTo>
                        <a:cubicBezTo>
                          <a:pt x="7091" y="14249"/>
                          <a:pt x="7125" y="14585"/>
                          <a:pt x="7159" y="14888"/>
                        </a:cubicBezTo>
                        <a:cubicBezTo>
                          <a:pt x="8906" y="15291"/>
                          <a:pt x="10654" y="15493"/>
                          <a:pt x="12435" y="15526"/>
                        </a:cubicBezTo>
                        <a:lnTo>
                          <a:pt x="13174" y="15526"/>
                        </a:lnTo>
                        <a:cubicBezTo>
                          <a:pt x="14081" y="15493"/>
                          <a:pt x="14989" y="15392"/>
                          <a:pt x="15896" y="15224"/>
                        </a:cubicBezTo>
                        <a:cubicBezTo>
                          <a:pt x="15963" y="14888"/>
                          <a:pt x="15997" y="14585"/>
                          <a:pt x="16031" y="14249"/>
                        </a:cubicBezTo>
                        <a:cubicBezTo>
                          <a:pt x="16031" y="13857"/>
                          <a:pt x="16031" y="13466"/>
                          <a:pt x="16031" y="13107"/>
                        </a:cubicBezTo>
                        <a:cubicBezTo>
                          <a:pt x="15997" y="12670"/>
                          <a:pt x="15963" y="12267"/>
                          <a:pt x="15896" y="11863"/>
                        </a:cubicBezTo>
                        <a:lnTo>
                          <a:pt x="15896" y="11796"/>
                        </a:lnTo>
                        <a:cubicBezTo>
                          <a:pt x="15863" y="11762"/>
                          <a:pt x="15863" y="11729"/>
                          <a:pt x="15896" y="11695"/>
                        </a:cubicBezTo>
                        <a:cubicBezTo>
                          <a:pt x="15896" y="11695"/>
                          <a:pt x="15896" y="11662"/>
                          <a:pt x="15896" y="11662"/>
                        </a:cubicBezTo>
                        <a:cubicBezTo>
                          <a:pt x="15896" y="11628"/>
                          <a:pt x="15930" y="11628"/>
                          <a:pt x="15930" y="11594"/>
                        </a:cubicBezTo>
                        <a:lnTo>
                          <a:pt x="16031" y="11594"/>
                        </a:lnTo>
                        <a:cubicBezTo>
                          <a:pt x="16031" y="11628"/>
                          <a:pt x="16064" y="11628"/>
                          <a:pt x="16064" y="11662"/>
                        </a:cubicBezTo>
                        <a:lnTo>
                          <a:pt x="16064" y="11729"/>
                        </a:lnTo>
                        <a:cubicBezTo>
                          <a:pt x="16535" y="12468"/>
                          <a:pt x="16871" y="13308"/>
                          <a:pt x="17106" y="14182"/>
                        </a:cubicBezTo>
                        <a:cubicBezTo>
                          <a:pt x="17173" y="14417"/>
                          <a:pt x="17207" y="14653"/>
                          <a:pt x="17274" y="14888"/>
                        </a:cubicBezTo>
                        <a:cubicBezTo>
                          <a:pt x="17610" y="14821"/>
                          <a:pt x="17946" y="14686"/>
                          <a:pt x="18282" y="14585"/>
                        </a:cubicBezTo>
                        <a:cubicBezTo>
                          <a:pt x="18719" y="14417"/>
                          <a:pt x="19122" y="14249"/>
                          <a:pt x="19526" y="14014"/>
                        </a:cubicBezTo>
                        <a:lnTo>
                          <a:pt x="19559" y="14417"/>
                        </a:lnTo>
                        <a:lnTo>
                          <a:pt x="19660" y="15224"/>
                        </a:lnTo>
                        <a:cubicBezTo>
                          <a:pt x="19761" y="16165"/>
                          <a:pt x="19895" y="16904"/>
                          <a:pt x="20030" y="17576"/>
                        </a:cubicBezTo>
                        <a:cubicBezTo>
                          <a:pt x="20097" y="17912"/>
                          <a:pt x="20198" y="18282"/>
                          <a:pt x="20298" y="18618"/>
                        </a:cubicBezTo>
                        <a:cubicBezTo>
                          <a:pt x="20399" y="18853"/>
                          <a:pt x="20500" y="19122"/>
                          <a:pt x="20668" y="19324"/>
                        </a:cubicBezTo>
                        <a:cubicBezTo>
                          <a:pt x="20803" y="19525"/>
                          <a:pt x="21004" y="19626"/>
                          <a:pt x="21239" y="19626"/>
                        </a:cubicBezTo>
                        <a:cubicBezTo>
                          <a:pt x="21475" y="19626"/>
                          <a:pt x="21710" y="19525"/>
                          <a:pt x="21912" y="19357"/>
                        </a:cubicBezTo>
                        <a:cubicBezTo>
                          <a:pt x="22080" y="19189"/>
                          <a:pt x="22248" y="18988"/>
                          <a:pt x="22348" y="18752"/>
                        </a:cubicBezTo>
                        <a:cubicBezTo>
                          <a:pt x="22516" y="18484"/>
                          <a:pt x="22651" y="18215"/>
                          <a:pt x="22785" y="17912"/>
                        </a:cubicBezTo>
                        <a:cubicBezTo>
                          <a:pt x="23021" y="17274"/>
                          <a:pt x="23222" y="16635"/>
                          <a:pt x="23390" y="15963"/>
                        </a:cubicBezTo>
                        <a:cubicBezTo>
                          <a:pt x="23558" y="15425"/>
                          <a:pt x="23659" y="14821"/>
                          <a:pt x="23793" y="14249"/>
                        </a:cubicBezTo>
                        <a:cubicBezTo>
                          <a:pt x="23827" y="14048"/>
                          <a:pt x="23861" y="13846"/>
                          <a:pt x="23894" y="13644"/>
                        </a:cubicBezTo>
                        <a:cubicBezTo>
                          <a:pt x="23962" y="13241"/>
                          <a:pt x="23995" y="12804"/>
                          <a:pt x="24029" y="12435"/>
                        </a:cubicBezTo>
                        <a:lnTo>
                          <a:pt x="24062" y="12132"/>
                        </a:lnTo>
                        <a:cubicBezTo>
                          <a:pt x="24062" y="12098"/>
                          <a:pt x="24062" y="12065"/>
                          <a:pt x="24062" y="12031"/>
                        </a:cubicBezTo>
                        <a:cubicBezTo>
                          <a:pt x="24667" y="10317"/>
                          <a:pt x="24835" y="8469"/>
                          <a:pt x="24533" y="6654"/>
                        </a:cubicBezTo>
                        <a:cubicBezTo>
                          <a:pt x="24365" y="5781"/>
                          <a:pt x="24062" y="4940"/>
                          <a:pt x="23592" y="4134"/>
                        </a:cubicBezTo>
                        <a:cubicBezTo>
                          <a:pt x="23121" y="3361"/>
                          <a:pt x="22516" y="2655"/>
                          <a:pt x="21777" y="2084"/>
                        </a:cubicBezTo>
                        <a:cubicBezTo>
                          <a:pt x="21071" y="1479"/>
                          <a:pt x="20231" y="1042"/>
                          <a:pt x="19324" y="706"/>
                        </a:cubicBezTo>
                        <a:cubicBezTo>
                          <a:pt x="18685" y="471"/>
                          <a:pt x="18013" y="303"/>
                          <a:pt x="17308" y="202"/>
                        </a:cubicBezTo>
                        <a:cubicBezTo>
                          <a:pt x="16535" y="68"/>
                          <a:pt x="15694" y="0"/>
                          <a:pt x="14888" y="0"/>
                        </a:cubicBezTo>
                        <a:close/>
                      </a:path>
                    </a:pathLst>
                  </a:custGeom>
                  <a:solidFill>
                    <a:srgbClr val="662C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5" name="Google Shape;1255;p56"/>
                  <p:cNvSpPr/>
                  <p:nvPr/>
                </p:nvSpPr>
                <p:spPr>
                  <a:xfrm>
                    <a:off x="5253822" y="3499233"/>
                    <a:ext cx="374289" cy="546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00" h="23962" extrusionOk="0">
                        <a:moveTo>
                          <a:pt x="12703" y="1"/>
                        </a:moveTo>
                        <a:lnTo>
                          <a:pt x="12703" y="34"/>
                        </a:lnTo>
                        <a:lnTo>
                          <a:pt x="12737" y="34"/>
                        </a:lnTo>
                        <a:cubicBezTo>
                          <a:pt x="12602" y="34"/>
                          <a:pt x="12468" y="68"/>
                          <a:pt x="12334" y="102"/>
                        </a:cubicBezTo>
                        <a:lnTo>
                          <a:pt x="11930" y="236"/>
                        </a:lnTo>
                        <a:lnTo>
                          <a:pt x="11729" y="337"/>
                        </a:lnTo>
                        <a:lnTo>
                          <a:pt x="11628" y="404"/>
                        </a:lnTo>
                        <a:cubicBezTo>
                          <a:pt x="11561" y="438"/>
                          <a:pt x="11460" y="505"/>
                          <a:pt x="11393" y="539"/>
                        </a:cubicBezTo>
                        <a:cubicBezTo>
                          <a:pt x="11325" y="606"/>
                          <a:pt x="11157" y="774"/>
                          <a:pt x="11057" y="875"/>
                        </a:cubicBezTo>
                        <a:cubicBezTo>
                          <a:pt x="10788" y="1143"/>
                          <a:pt x="10553" y="1412"/>
                          <a:pt x="10351" y="1715"/>
                        </a:cubicBezTo>
                        <a:cubicBezTo>
                          <a:pt x="10116" y="2017"/>
                          <a:pt x="9948" y="2320"/>
                          <a:pt x="9712" y="2656"/>
                        </a:cubicBezTo>
                        <a:lnTo>
                          <a:pt x="9612" y="2824"/>
                        </a:lnTo>
                        <a:cubicBezTo>
                          <a:pt x="9343" y="3193"/>
                          <a:pt x="9107" y="3563"/>
                          <a:pt x="8839" y="3933"/>
                        </a:cubicBezTo>
                        <a:cubicBezTo>
                          <a:pt x="8099" y="5075"/>
                          <a:pt x="7293" y="6251"/>
                          <a:pt x="6453" y="7360"/>
                        </a:cubicBezTo>
                        <a:lnTo>
                          <a:pt x="6486" y="7327"/>
                        </a:lnTo>
                        <a:lnTo>
                          <a:pt x="6486" y="7327"/>
                        </a:lnTo>
                        <a:cubicBezTo>
                          <a:pt x="5949" y="8033"/>
                          <a:pt x="5344" y="8738"/>
                          <a:pt x="4772" y="9410"/>
                        </a:cubicBezTo>
                        <a:cubicBezTo>
                          <a:pt x="3899" y="10486"/>
                          <a:pt x="2991" y="11561"/>
                          <a:pt x="2185" y="12704"/>
                        </a:cubicBezTo>
                        <a:cubicBezTo>
                          <a:pt x="1849" y="13174"/>
                          <a:pt x="1546" y="13645"/>
                          <a:pt x="1277" y="14115"/>
                        </a:cubicBezTo>
                        <a:cubicBezTo>
                          <a:pt x="1042" y="14518"/>
                          <a:pt x="840" y="14955"/>
                          <a:pt x="639" y="15392"/>
                        </a:cubicBezTo>
                        <a:cubicBezTo>
                          <a:pt x="370" y="16132"/>
                          <a:pt x="168" y="16904"/>
                          <a:pt x="101" y="17677"/>
                        </a:cubicBezTo>
                        <a:cubicBezTo>
                          <a:pt x="0" y="18282"/>
                          <a:pt x="0" y="18887"/>
                          <a:pt x="101" y="19492"/>
                        </a:cubicBezTo>
                        <a:cubicBezTo>
                          <a:pt x="135" y="20131"/>
                          <a:pt x="269" y="20736"/>
                          <a:pt x="504" y="21307"/>
                        </a:cubicBezTo>
                        <a:cubicBezTo>
                          <a:pt x="740" y="21878"/>
                          <a:pt x="1042" y="22382"/>
                          <a:pt x="1445" y="22819"/>
                        </a:cubicBezTo>
                        <a:cubicBezTo>
                          <a:pt x="1513" y="22920"/>
                          <a:pt x="1580" y="22987"/>
                          <a:pt x="1647" y="23054"/>
                        </a:cubicBezTo>
                        <a:cubicBezTo>
                          <a:pt x="1681" y="23088"/>
                          <a:pt x="1681" y="23122"/>
                          <a:pt x="1714" y="23122"/>
                        </a:cubicBezTo>
                        <a:cubicBezTo>
                          <a:pt x="1882" y="23290"/>
                          <a:pt x="2084" y="23458"/>
                          <a:pt x="2285" y="23558"/>
                        </a:cubicBezTo>
                        <a:cubicBezTo>
                          <a:pt x="2487" y="23693"/>
                          <a:pt x="2722" y="23827"/>
                          <a:pt x="2958" y="23928"/>
                        </a:cubicBezTo>
                        <a:cubicBezTo>
                          <a:pt x="2991" y="23928"/>
                          <a:pt x="3058" y="23962"/>
                          <a:pt x="3126" y="23962"/>
                        </a:cubicBezTo>
                        <a:lnTo>
                          <a:pt x="3193" y="23962"/>
                        </a:lnTo>
                        <a:cubicBezTo>
                          <a:pt x="3260" y="23928"/>
                          <a:pt x="3327" y="23894"/>
                          <a:pt x="3361" y="23827"/>
                        </a:cubicBezTo>
                        <a:cubicBezTo>
                          <a:pt x="3630" y="23794"/>
                          <a:pt x="3899" y="23726"/>
                          <a:pt x="4167" y="23659"/>
                        </a:cubicBezTo>
                        <a:cubicBezTo>
                          <a:pt x="4571" y="23558"/>
                          <a:pt x="4940" y="23390"/>
                          <a:pt x="5310" y="23189"/>
                        </a:cubicBezTo>
                        <a:cubicBezTo>
                          <a:pt x="5680" y="22987"/>
                          <a:pt x="6049" y="22752"/>
                          <a:pt x="6419" y="22483"/>
                        </a:cubicBezTo>
                        <a:cubicBezTo>
                          <a:pt x="7091" y="21979"/>
                          <a:pt x="7763" y="21374"/>
                          <a:pt x="8368" y="20769"/>
                        </a:cubicBezTo>
                        <a:cubicBezTo>
                          <a:pt x="8906" y="20198"/>
                          <a:pt x="9444" y="19593"/>
                          <a:pt x="9948" y="18988"/>
                        </a:cubicBezTo>
                        <a:cubicBezTo>
                          <a:pt x="11258" y="17274"/>
                          <a:pt x="12401" y="15392"/>
                          <a:pt x="13342" y="13443"/>
                        </a:cubicBezTo>
                        <a:cubicBezTo>
                          <a:pt x="14283" y="11460"/>
                          <a:pt x="15056" y="9377"/>
                          <a:pt x="15661" y="7260"/>
                        </a:cubicBezTo>
                        <a:cubicBezTo>
                          <a:pt x="15896" y="6319"/>
                          <a:pt x="16131" y="5344"/>
                          <a:pt x="16299" y="4370"/>
                        </a:cubicBezTo>
                        <a:lnTo>
                          <a:pt x="16299" y="4370"/>
                        </a:lnTo>
                        <a:cubicBezTo>
                          <a:pt x="16276" y="4385"/>
                          <a:pt x="16252" y="4391"/>
                          <a:pt x="16229" y="4391"/>
                        </a:cubicBezTo>
                        <a:cubicBezTo>
                          <a:pt x="16148" y="4391"/>
                          <a:pt x="16079" y="4313"/>
                          <a:pt x="16131" y="4235"/>
                        </a:cubicBezTo>
                        <a:cubicBezTo>
                          <a:pt x="16165" y="4202"/>
                          <a:pt x="16165" y="4134"/>
                          <a:pt x="16198" y="4067"/>
                        </a:cubicBezTo>
                        <a:lnTo>
                          <a:pt x="16198" y="4101"/>
                        </a:lnTo>
                        <a:cubicBezTo>
                          <a:pt x="16265" y="4000"/>
                          <a:pt x="16299" y="3899"/>
                          <a:pt x="16333" y="3798"/>
                        </a:cubicBezTo>
                        <a:cubicBezTo>
                          <a:pt x="16333" y="3731"/>
                          <a:pt x="16366" y="3664"/>
                          <a:pt x="16366" y="3563"/>
                        </a:cubicBezTo>
                        <a:cubicBezTo>
                          <a:pt x="16400" y="3462"/>
                          <a:pt x="16400" y="3361"/>
                          <a:pt x="16400" y="3294"/>
                        </a:cubicBezTo>
                        <a:lnTo>
                          <a:pt x="16400" y="2992"/>
                        </a:lnTo>
                        <a:cubicBezTo>
                          <a:pt x="16400" y="2857"/>
                          <a:pt x="16366" y="2756"/>
                          <a:pt x="16366" y="2622"/>
                        </a:cubicBezTo>
                        <a:cubicBezTo>
                          <a:pt x="16333" y="2521"/>
                          <a:pt x="16299" y="2387"/>
                          <a:pt x="16265" y="2286"/>
                        </a:cubicBezTo>
                        <a:cubicBezTo>
                          <a:pt x="16198" y="2152"/>
                          <a:pt x="16131" y="2017"/>
                          <a:pt x="16064" y="1916"/>
                        </a:cubicBezTo>
                        <a:cubicBezTo>
                          <a:pt x="16030" y="1782"/>
                          <a:pt x="15963" y="1681"/>
                          <a:pt x="15896" y="1580"/>
                        </a:cubicBezTo>
                        <a:cubicBezTo>
                          <a:pt x="15661" y="1311"/>
                          <a:pt x="15425" y="1043"/>
                          <a:pt x="15157" y="807"/>
                        </a:cubicBezTo>
                        <a:cubicBezTo>
                          <a:pt x="15022" y="707"/>
                          <a:pt x="14888" y="606"/>
                          <a:pt x="14753" y="505"/>
                        </a:cubicBezTo>
                        <a:cubicBezTo>
                          <a:pt x="14619" y="438"/>
                          <a:pt x="14484" y="370"/>
                          <a:pt x="14384" y="303"/>
                        </a:cubicBezTo>
                        <a:cubicBezTo>
                          <a:pt x="14249" y="236"/>
                          <a:pt x="14115" y="202"/>
                          <a:pt x="13980" y="135"/>
                        </a:cubicBezTo>
                        <a:lnTo>
                          <a:pt x="13812" y="102"/>
                        </a:lnTo>
                        <a:cubicBezTo>
                          <a:pt x="13711" y="68"/>
                          <a:pt x="13644" y="68"/>
                          <a:pt x="13543" y="68"/>
                        </a:cubicBezTo>
                        <a:lnTo>
                          <a:pt x="13577" y="68"/>
                        </a:lnTo>
                        <a:cubicBezTo>
                          <a:pt x="13443" y="34"/>
                          <a:pt x="13308" y="34"/>
                          <a:pt x="1314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6" name="Google Shape;1256;p56"/>
                  <p:cNvSpPr/>
                  <p:nvPr/>
                </p:nvSpPr>
                <p:spPr>
                  <a:xfrm>
                    <a:off x="5579773" y="3174811"/>
                    <a:ext cx="55253" cy="1426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1" h="6252" extrusionOk="0">
                        <a:moveTo>
                          <a:pt x="1916" y="1"/>
                        </a:moveTo>
                        <a:cubicBezTo>
                          <a:pt x="1748" y="1"/>
                          <a:pt x="1614" y="135"/>
                          <a:pt x="1614" y="303"/>
                        </a:cubicBezTo>
                        <a:lnTo>
                          <a:pt x="1647" y="269"/>
                        </a:lnTo>
                        <a:cubicBezTo>
                          <a:pt x="1715" y="1311"/>
                          <a:pt x="1715" y="2353"/>
                          <a:pt x="1647" y="3428"/>
                        </a:cubicBezTo>
                        <a:cubicBezTo>
                          <a:pt x="1647" y="3462"/>
                          <a:pt x="1647" y="3529"/>
                          <a:pt x="1614" y="3596"/>
                        </a:cubicBezTo>
                        <a:cubicBezTo>
                          <a:pt x="1412" y="3445"/>
                          <a:pt x="1154" y="3370"/>
                          <a:pt x="910" y="3370"/>
                        </a:cubicBezTo>
                        <a:cubicBezTo>
                          <a:pt x="828" y="3370"/>
                          <a:pt x="748" y="3378"/>
                          <a:pt x="673" y="3395"/>
                        </a:cubicBezTo>
                        <a:cubicBezTo>
                          <a:pt x="471" y="3462"/>
                          <a:pt x="303" y="3596"/>
                          <a:pt x="202" y="3764"/>
                        </a:cubicBezTo>
                        <a:cubicBezTo>
                          <a:pt x="102" y="3932"/>
                          <a:pt x="34" y="4134"/>
                          <a:pt x="34" y="4336"/>
                        </a:cubicBezTo>
                        <a:cubicBezTo>
                          <a:pt x="1" y="4537"/>
                          <a:pt x="34" y="4773"/>
                          <a:pt x="102" y="4941"/>
                        </a:cubicBezTo>
                        <a:cubicBezTo>
                          <a:pt x="169" y="5176"/>
                          <a:pt x="303" y="5411"/>
                          <a:pt x="438" y="5579"/>
                        </a:cubicBezTo>
                        <a:cubicBezTo>
                          <a:pt x="606" y="5781"/>
                          <a:pt x="807" y="5915"/>
                          <a:pt x="1009" y="6016"/>
                        </a:cubicBezTo>
                        <a:cubicBezTo>
                          <a:pt x="1278" y="6150"/>
                          <a:pt x="1580" y="6218"/>
                          <a:pt x="1916" y="6251"/>
                        </a:cubicBezTo>
                        <a:cubicBezTo>
                          <a:pt x="2252" y="6184"/>
                          <a:pt x="2252" y="5680"/>
                          <a:pt x="1916" y="5646"/>
                        </a:cubicBezTo>
                        <a:lnTo>
                          <a:pt x="1681" y="5646"/>
                        </a:lnTo>
                        <a:cubicBezTo>
                          <a:pt x="1547" y="5613"/>
                          <a:pt x="1412" y="5579"/>
                          <a:pt x="1278" y="5546"/>
                        </a:cubicBezTo>
                        <a:cubicBezTo>
                          <a:pt x="1211" y="5478"/>
                          <a:pt x="1110" y="5445"/>
                          <a:pt x="1043" y="5378"/>
                        </a:cubicBezTo>
                        <a:cubicBezTo>
                          <a:pt x="975" y="5310"/>
                          <a:pt x="908" y="5277"/>
                          <a:pt x="841" y="5176"/>
                        </a:cubicBezTo>
                        <a:cubicBezTo>
                          <a:pt x="774" y="5109"/>
                          <a:pt x="740" y="5008"/>
                          <a:pt x="706" y="4941"/>
                        </a:cubicBezTo>
                        <a:cubicBezTo>
                          <a:pt x="673" y="4840"/>
                          <a:pt x="639" y="4739"/>
                          <a:pt x="606" y="4605"/>
                        </a:cubicBezTo>
                        <a:cubicBezTo>
                          <a:pt x="606" y="4537"/>
                          <a:pt x="606" y="4437"/>
                          <a:pt x="606" y="4336"/>
                        </a:cubicBezTo>
                        <a:cubicBezTo>
                          <a:pt x="606" y="4302"/>
                          <a:pt x="639" y="4235"/>
                          <a:pt x="673" y="4168"/>
                        </a:cubicBezTo>
                        <a:cubicBezTo>
                          <a:pt x="673" y="4134"/>
                          <a:pt x="706" y="4101"/>
                          <a:pt x="706" y="4067"/>
                        </a:cubicBezTo>
                        <a:lnTo>
                          <a:pt x="774" y="4033"/>
                        </a:lnTo>
                        <a:lnTo>
                          <a:pt x="807" y="4000"/>
                        </a:lnTo>
                        <a:lnTo>
                          <a:pt x="942" y="4000"/>
                        </a:lnTo>
                        <a:lnTo>
                          <a:pt x="1110" y="4067"/>
                        </a:lnTo>
                        <a:cubicBezTo>
                          <a:pt x="1211" y="4101"/>
                          <a:pt x="1311" y="4168"/>
                          <a:pt x="1412" y="4235"/>
                        </a:cubicBezTo>
                        <a:lnTo>
                          <a:pt x="1580" y="4369"/>
                        </a:lnTo>
                        <a:cubicBezTo>
                          <a:pt x="1629" y="4419"/>
                          <a:pt x="1697" y="4450"/>
                          <a:pt x="1769" y="4450"/>
                        </a:cubicBezTo>
                        <a:cubicBezTo>
                          <a:pt x="1795" y="4450"/>
                          <a:pt x="1822" y="4446"/>
                          <a:pt x="1849" y="4437"/>
                        </a:cubicBezTo>
                        <a:cubicBezTo>
                          <a:pt x="1950" y="4437"/>
                          <a:pt x="2051" y="4336"/>
                          <a:pt x="2084" y="4235"/>
                        </a:cubicBezTo>
                        <a:cubicBezTo>
                          <a:pt x="2420" y="2992"/>
                          <a:pt x="2252" y="1614"/>
                          <a:pt x="2219" y="303"/>
                        </a:cubicBezTo>
                        <a:cubicBezTo>
                          <a:pt x="2219" y="135"/>
                          <a:pt x="2084" y="1"/>
                          <a:pt x="191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04" name="Google Shape;1849;p7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latin typeface="Quicksand Bold" panose="020B0604020202020204" charset="0"/>
                <a:cs typeface="Quicksand Bold" panose="020B0604020202020204" charset="0"/>
              </a:rPr>
              <a:t>Vận dụng</a:t>
            </a:r>
            <a:r>
              <a:rPr lang="en" smtClean="0">
                <a:latin typeface="Quicksand Bold" panose="020B0604020202020204" charset="0"/>
                <a:cs typeface="Quicksand Bold" panose="020B0604020202020204" charset="0"/>
              </a:rPr>
              <a:t/>
            </a:r>
            <a:br>
              <a:rPr lang="en" smtClean="0">
                <a:latin typeface="Quicksand Bold" panose="020B0604020202020204" charset="0"/>
                <a:cs typeface="Quicksand Bold" panose="020B0604020202020204" charset="0"/>
              </a:rPr>
            </a:br>
            <a:r>
              <a:rPr lang="en" smtClean="0">
                <a:latin typeface="Quicksand Bold" panose="020B0604020202020204" charset="0"/>
                <a:cs typeface="Quicksand Bold" panose="020B0604020202020204" charset="0"/>
              </a:rPr>
              <a:t>- </a:t>
            </a:r>
            <a:r>
              <a:rPr lang="en" sz="2400" smtClean="0">
                <a:latin typeface="Quicksand Bold" panose="020B0604020202020204" charset="0"/>
                <a:cs typeface="Quicksand Bold" panose="020B0604020202020204" charset="0"/>
              </a:rPr>
              <a:t>Kể lại cho người thân, bạn bè nghe</a:t>
            </a:r>
            <a:endParaRPr sz="2400">
              <a:latin typeface="Quicksand Bold" panose="020B0604020202020204" charset="0"/>
              <a:cs typeface="Quicksand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45"/>
          <p:cNvGrpSpPr/>
          <p:nvPr/>
        </p:nvGrpSpPr>
        <p:grpSpPr>
          <a:xfrm>
            <a:off x="2426575" y="1232027"/>
            <a:ext cx="2279160" cy="754211"/>
            <a:chOff x="2426575" y="1817645"/>
            <a:chExt cx="2279160" cy="754211"/>
          </a:xfrm>
        </p:grpSpPr>
        <p:grpSp>
          <p:nvGrpSpPr>
            <p:cNvPr id="862" name="Google Shape;862;p45"/>
            <p:cNvGrpSpPr/>
            <p:nvPr/>
          </p:nvGrpSpPr>
          <p:grpSpPr>
            <a:xfrm>
              <a:off x="3894881" y="1817645"/>
              <a:ext cx="810854" cy="754211"/>
              <a:chOff x="2060750" y="1945217"/>
              <a:chExt cx="1088688" cy="1012500"/>
            </a:xfrm>
          </p:grpSpPr>
          <p:sp>
            <p:nvSpPr>
              <p:cNvPr id="863" name="Google Shape;863;p45"/>
              <p:cNvSpPr/>
              <p:nvPr/>
            </p:nvSpPr>
            <p:spPr>
              <a:xfrm>
                <a:off x="2060750" y="1945217"/>
                <a:ext cx="1012500" cy="1012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5"/>
              <p:cNvSpPr/>
              <p:nvPr/>
            </p:nvSpPr>
            <p:spPr>
              <a:xfrm>
                <a:off x="2136938" y="1945217"/>
                <a:ext cx="1012500" cy="1012500"/>
              </a:xfrm>
              <a:prstGeom prst="ellipse">
                <a:avLst/>
              </a:pr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65" name="Google Shape;865;p45"/>
            <p:cNvCxnSpPr/>
            <p:nvPr/>
          </p:nvCxnSpPr>
          <p:spPr>
            <a:xfrm>
              <a:off x="2426575" y="2194751"/>
              <a:ext cx="13635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866" name="Google Shape;866;p45"/>
          <p:cNvGrpSpPr/>
          <p:nvPr/>
        </p:nvGrpSpPr>
        <p:grpSpPr>
          <a:xfrm>
            <a:off x="2426575" y="2245562"/>
            <a:ext cx="2279160" cy="754211"/>
            <a:chOff x="2426575" y="2831180"/>
            <a:chExt cx="2279160" cy="754211"/>
          </a:xfrm>
        </p:grpSpPr>
        <p:grpSp>
          <p:nvGrpSpPr>
            <p:cNvPr id="867" name="Google Shape;867;p45"/>
            <p:cNvGrpSpPr/>
            <p:nvPr/>
          </p:nvGrpSpPr>
          <p:grpSpPr>
            <a:xfrm>
              <a:off x="3894881" y="2831180"/>
              <a:ext cx="810854" cy="754211"/>
              <a:chOff x="2060750" y="1945217"/>
              <a:chExt cx="1088688" cy="1012500"/>
            </a:xfrm>
          </p:grpSpPr>
          <p:sp>
            <p:nvSpPr>
              <p:cNvPr id="868" name="Google Shape;868;p45"/>
              <p:cNvSpPr/>
              <p:nvPr/>
            </p:nvSpPr>
            <p:spPr>
              <a:xfrm>
                <a:off x="2060750" y="1945217"/>
                <a:ext cx="1012500" cy="1012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5"/>
              <p:cNvSpPr/>
              <p:nvPr/>
            </p:nvSpPr>
            <p:spPr>
              <a:xfrm>
                <a:off x="2136938" y="1945217"/>
                <a:ext cx="1012500" cy="1012500"/>
              </a:xfrm>
              <a:prstGeom prst="ellipse">
                <a:avLst/>
              </a:pr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70" name="Google Shape;870;p45"/>
            <p:cNvCxnSpPr/>
            <p:nvPr/>
          </p:nvCxnSpPr>
          <p:spPr>
            <a:xfrm>
              <a:off x="2426575" y="3208285"/>
              <a:ext cx="13635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871" name="Google Shape;871;p45"/>
          <p:cNvGrpSpPr/>
          <p:nvPr/>
        </p:nvGrpSpPr>
        <p:grpSpPr>
          <a:xfrm>
            <a:off x="2426575" y="3259102"/>
            <a:ext cx="2279160" cy="754211"/>
            <a:chOff x="2426575" y="3844720"/>
            <a:chExt cx="2279160" cy="754211"/>
          </a:xfrm>
        </p:grpSpPr>
        <p:grpSp>
          <p:nvGrpSpPr>
            <p:cNvPr id="872" name="Google Shape;872;p45"/>
            <p:cNvGrpSpPr/>
            <p:nvPr/>
          </p:nvGrpSpPr>
          <p:grpSpPr>
            <a:xfrm>
              <a:off x="3894881" y="3844720"/>
              <a:ext cx="810854" cy="754211"/>
              <a:chOff x="2060750" y="1945217"/>
              <a:chExt cx="1088688" cy="1012500"/>
            </a:xfrm>
          </p:grpSpPr>
          <p:sp>
            <p:nvSpPr>
              <p:cNvPr id="873" name="Google Shape;873;p45"/>
              <p:cNvSpPr/>
              <p:nvPr/>
            </p:nvSpPr>
            <p:spPr>
              <a:xfrm>
                <a:off x="2060750" y="1945217"/>
                <a:ext cx="1012500" cy="1012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5"/>
              <p:cNvSpPr/>
              <p:nvPr/>
            </p:nvSpPr>
            <p:spPr>
              <a:xfrm>
                <a:off x="2136938" y="1945217"/>
                <a:ext cx="1012500" cy="1012500"/>
              </a:xfrm>
              <a:prstGeom prst="ellipse">
                <a:avLst/>
              </a:pr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75" name="Google Shape;875;p45"/>
            <p:cNvCxnSpPr/>
            <p:nvPr/>
          </p:nvCxnSpPr>
          <p:spPr>
            <a:xfrm>
              <a:off x="2426575" y="4221826"/>
              <a:ext cx="13635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oval" w="med" len="med"/>
              <a:tailEnd type="none" w="med" len="med"/>
            </a:ln>
          </p:spPr>
        </p:cxnSp>
      </p:grpSp>
      <p:sp>
        <p:nvSpPr>
          <p:cNvPr id="876" name="Google Shape;876;p45"/>
          <p:cNvSpPr txBox="1">
            <a:spLocks noGrp="1"/>
          </p:cNvSpPr>
          <p:nvPr>
            <p:ph type="subTitle" idx="3"/>
          </p:nvPr>
        </p:nvSpPr>
        <p:spPr>
          <a:xfrm>
            <a:off x="4850714" y="2437264"/>
            <a:ext cx="4247051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mtClean="0">
                <a:latin typeface="Quicksand Bold" panose="020B0604020202020204" charset="0"/>
                <a:cs typeface="Quicksand Bold" panose="020B0604020202020204" charset="0"/>
              </a:rPr>
              <a:t>N</a:t>
            </a:r>
            <a:r>
              <a:rPr lang="en" b="1" smtClean="0">
                <a:latin typeface="Quicksand Bold" panose="020B0604020202020204" charset="0"/>
                <a:cs typeface="Quicksand Bold" panose="020B0604020202020204" charset="0"/>
              </a:rPr>
              <a:t>ghe kể lại từng đoạn chuyện</a:t>
            </a:r>
            <a:endParaRPr b="1"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877" name="Google Shape;877;p45"/>
          <p:cNvSpPr txBox="1">
            <a:spLocks noGrp="1"/>
          </p:cNvSpPr>
          <p:nvPr>
            <p:ph type="title"/>
          </p:nvPr>
        </p:nvSpPr>
        <p:spPr>
          <a:xfrm>
            <a:off x="3894881" y="183822"/>
            <a:ext cx="43854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latin typeface="Quicksand Bold" panose="020B0604020202020204" charset="0"/>
                <a:cs typeface="Quicksand Bold" panose="020B0604020202020204" charset="0"/>
              </a:rPr>
              <a:t>Nội dung bài học</a:t>
            </a:r>
            <a:endParaRPr b="1"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879" name="Google Shape;879;p45"/>
          <p:cNvSpPr txBox="1">
            <a:spLocks noGrp="1"/>
          </p:cNvSpPr>
          <p:nvPr>
            <p:ph type="subTitle" idx="5"/>
          </p:nvPr>
        </p:nvSpPr>
        <p:spPr>
          <a:xfrm>
            <a:off x="4850714" y="3472514"/>
            <a:ext cx="4154583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latin typeface="Quicksand Bold" panose="020B0604020202020204" charset="0"/>
                <a:cs typeface="Quicksand Bold" panose="020B0604020202020204" charset="0"/>
              </a:rPr>
              <a:t>Kể lại toàn bộ câu chuyện</a:t>
            </a:r>
            <a:endParaRPr b="1"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881" name="Google Shape;881;p45"/>
          <p:cNvSpPr txBox="1">
            <a:spLocks noGrp="1"/>
          </p:cNvSpPr>
          <p:nvPr>
            <p:ph type="subTitle" idx="1"/>
          </p:nvPr>
        </p:nvSpPr>
        <p:spPr>
          <a:xfrm>
            <a:off x="4793519" y="1424334"/>
            <a:ext cx="3486762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latin typeface="Quicksand Bold" panose="020B0604020202020204" charset="0"/>
                <a:cs typeface="Quicksand Bold" panose="020B0604020202020204" charset="0"/>
              </a:rPr>
              <a:t>Giới thiệu về Lu-</a:t>
            </a:r>
            <a:r>
              <a:rPr lang="en-US" b="1" smtClean="0">
                <a:latin typeface="Quicksand Bold" panose="020B0604020202020204" charset="0"/>
                <a:cs typeface="Quicksand Bold" panose="020B0604020202020204" charset="0"/>
              </a:rPr>
              <a:t>I</a:t>
            </a:r>
            <a:r>
              <a:rPr lang="en" b="1" smtClean="0">
                <a:latin typeface="Quicksand Bold" panose="020B0604020202020204" charset="0"/>
                <a:cs typeface="Quicksand Bold" panose="020B0604020202020204" charset="0"/>
              </a:rPr>
              <a:t> Pa-xtơ</a:t>
            </a:r>
            <a:endParaRPr b="1"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883" name="Google Shape;883;p45"/>
          <p:cNvSpPr txBox="1">
            <a:spLocks noGrp="1"/>
          </p:cNvSpPr>
          <p:nvPr>
            <p:ph type="title" idx="7"/>
          </p:nvPr>
        </p:nvSpPr>
        <p:spPr>
          <a:xfrm>
            <a:off x="3956974" y="1345432"/>
            <a:ext cx="7056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84" name="Google Shape;884;p45"/>
          <p:cNvSpPr txBox="1">
            <a:spLocks noGrp="1"/>
          </p:cNvSpPr>
          <p:nvPr>
            <p:ph type="title" idx="8"/>
          </p:nvPr>
        </p:nvSpPr>
        <p:spPr>
          <a:xfrm>
            <a:off x="3956974" y="2358970"/>
            <a:ext cx="7056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885" name="Google Shape;885;p45"/>
          <p:cNvSpPr txBox="1">
            <a:spLocks noGrp="1"/>
          </p:cNvSpPr>
          <p:nvPr>
            <p:ph type="title" idx="9"/>
          </p:nvPr>
        </p:nvSpPr>
        <p:spPr>
          <a:xfrm>
            <a:off x="3956974" y="3372508"/>
            <a:ext cx="7056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grpSp>
        <p:nvGrpSpPr>
          <p:cNvPr id="886" name="Google Shape;886;p45"/>
          <p:cNvGrpSpPr/>
          <p:nvPr/>
        </p:nvGrpSpPr>
        <p:grpSpPr>
          <a:xfrm>
            <a:off x="1162350" y="539973"/>
            <a:ext cx="1330312" cy="4059009"/>
            <a:chOff x="1162350" y="539973"/>
            <a:chExt cx="1330312" cy="4059009"/>
          </a:xfrm>
        </p:grpSpPr>
        <p:sp>
          <p:nvSpPr>
            <p:cNvPr id="887" name="Google Shape;887;p45"/>
            <p:cNvSpPr/>
            <p:nvPr/>
          </p:nvSpPr>
          <p:spPr>
            <a:xfrm flipH="1">
              <a:off x="1162350" y="4409619"/>
              <a:ext cx="1316419" cy="189362"/>
            </a:xfrm>
            <a:custGeom>
              <a:avLst/>
              <a:gdLst/>
              <a:ahLst/>
              <a:cxnLst/>
              <a:rect l="l" t="t" r="r" b="b"/>
              <a:pathLst>
                <a:path w="42448" h="6106" extrusionOk="0">
                  <a:moveTo>
                    <a:pt x="21204" y="1"/>
                  </a:moveTo>
                  <a:cubicBezTo>
                    <a:pt x="9483" y="1"/>
                    <a:pt x="0" y="1384"/>
                    <a:pt x="0" y="3053"/>
                  </a:cubicBezTo>
                  <a:cubicBezTo>
                    <a:pt x="0" y="4721"/>
                    <a:pt x="9483" y="6105"/>
                    <a:pt x="21204" y="6105"/>
                  </a:cubicBezTo>
                  <a:cubicBezTo>
                    <a:pt x="32965" y="6105"/>
                    <a:pt x="42448" y="4721"/>
                    <a:pt x="42448" y="3053"/>
                  </a:cubicBezTo>
                  <a:cubicBezTo>
                    <a:pt x="42448" y="1344"/>
                    <a:pt x="32924" y="1"/>
                    <a:pt x="21204" y="1"/>
                  </a:cubicBezTo>
                  <a:close/>
                </a:path>
              </a:pathLst>
            </a:custGeom>
            <a:solidFill>
              <a:srgbClr val="EEFEFF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5"/>
            <p:cNvSpPr/>
            <p:nvPr/>
          </p:nvSpPr>
          <p:spPr>
            <a:xfrm flipH="1">
              <a:off x="1257000" y="539973"/>
              <a:ext cx="887299" cy="1048191"/>
            </a:xfrm>
            <a:custGeom>
              <a:avLst/>
              <a:gdLst/>
              <a:ahLst/>
              <a:cxnLst/>
              <a:rect l="l" t="t" r="r" b="b"/>
              <a:pathLst>
                <a:path w="28611" h="33799" extrusionOk="0">
                  <a:moveTo>
                    <a:pt x="12284" y="0"/>
                  </a:moveTo>
                  <a:cubicBezTo>
                    <a:pt x="12167" y="0"/>
                    <a:pt x="12059" y="26"/>
                    <a:pt x="11965" y="81"/>
                  </a:cubicBezTo>
                  <a:cubicBezTo>
                    <a:pt x="11884" y="163"/>
                    <a:pt x="11843" y="203"/>
                    <a:pt x="11802" y="285"/>
                  </a:cubicBezTo>
                  <a:cubicBezTo>
                    <a:pt x="11558" y="732"/>
                    <a:pt x="11110" y="1017"/>
                    <a:pt x="10622" y="1058"/>
                  </a:cubicBezTo>
                  <a:lnTo>
                    <a:pt x="10541" y="1058"/>
                  </a:lnTo>
                  <a:cubicBezTo>
                    <a:pt x="8587" y="1221"/>
                    <a:pt x="7041" y="2320"/>
                    <a:pt x="7122" y="3541"/>
                  </a:cubicBezTo>
                  <a:cubicBezTo>
                    <a:pt x="7122" y="3703"/>
                    <a:pt x="7204" y="3907"/>
                    <a:pt x="7285" y="4070"/>
                  </a:cubicBezTo>
                  <a:cubicBezTo>
                    <a:pt x="7285" y="4070"/>
                    <a:pt x="7244" y="4070"/>
                    <a:pt x="7244" y="4110"/>
                  </a:cubicBezTo>
                  <a:cubicBezTo>
                    <a:pt x="3907" y="5535"/>
                    <a:pt x="1872" y="8994"/>
                    <a:pt x="2238" y="12616"/>
                  </a:cubicBezTo>
                  <a:lnTo>
                    <a:pt x="2279" y="12942"/>
                  </a:lnTo>
                  <a:cubicBezTo>
                    <a:pt x="2523" y="15383"/>
                    <a:pt x="2076" y="17866"/>
                    <a:pt x="1058" y="20104"/>
                  </a:cubicBezTo>
                  <a:cubicBezTo>
                    <a:pt x="692" y="21000"/>
                    <a:pt x="0" y="23157"/>
                    <a:pt x="0" y="24174"/>
                  </a:cubicBezTo>
                  <a:cubicBezTo>
                    <a:pt x="0" y="32521"/>
                    <a:pt x="5583" y="33798"/>
                    <a:pt x="9578" y="33798"/>
                  </a:cubicBezTo>
                  <a:cubicBezTo>
                    <a:pt x="10745" y="33798"/>
                    <a:pt x="11777" y="33689"/>
                    <a:pt x="12494" y="33616"/>
                  </a:cubicBezTo>
                  <a:cubicBezTo>
                    <a:pt x="12901" y="33575"/>
                    <a:pt x="13308" y="33453"/>
                    <a:pt x="13715" y="33331"/>
                  </a:cubicBezTo>
                  <a:cubicBezTo>
                    <a:pt x="14177" y="33470"/>
                    <a:pt x="14666" y="33543"/>
                    <a:pt x="15158" y="33543"/>
                  </a:cubicBezTo>
                  <a:cubicBezTo>
                    <a:pt x="15533" y="33543"/>
                    <a:pt x="15910" y="33500"/>
                    <a:pt x="16279" y="33412"/>
                  </a:cubicBezTo>
                  <a:cubicBezTo>
                    <a:pt x="19413" y="32843"/>
                    <a:pt x="28610" y="31011"/>
                    <a:pt x="25436" y="20715"/>
                  </a:cubicBezTo>
                  <a:cubicBezTo>
                    <a:pt x="24866" y="19412"/>
                    <a:pt x="24093" y="18192"/>
                    <a:pt x="23198" y="17133"/>
                  </a:cubicBezTo>
                  <a:cubicBezTo>
                    <a:pt x="21570" y="15302"/>
                    <a:pt x="20430" y="13064"/>
                    <a:pt x="19901" y="10663"/>
                  </a:cubicBezTo>
                  <a:lnTo>
                    <a:pt x="19860" y="10337"/>
                  </a:lnTo>
                  <a:cubicBezTo>
                    <a:pt x="19535" y="8750"/>
                    <a:pt x="18762" y="7285"/>
                    <a:pt x="17622" y="6145"/>
                  </a:cubicBezTo>
                  <a:cubicBezTo>
                    <a:pt x="16686" y="5087"/>
                    <a:pt x="15465" y="4273"/>
                    <a:pt x="14122" y="3825"/>
                  </a:cubicBezTo>
                  <a:cubicBezTo>
                    <a:pt x="14244" y="3622"/>
                    <a:pt x="14285" y="3418"/>
                    <a:pt x="14326" y="3174"/>
                  </a:cubicBezTo>
                  <a:cubicBezTo>
                    <a:pt x="14570" y="2767"/>
                    <a:pt x="14407" y="1953"/>
                    <a:pt x="13919" y="1180"/>
                  </a:cubicBezTo>
                  <a:cubicBezTo>
                    <a:pt x="13426" y="458"/>
                    <a:pt x="12774" y="0"/>
                    <a:pt x="1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5"/>
            <p:cNvSpPr/>
            <p:nvPr/>
          </p:nvSpPr>
          <p:spPr>
            <a:xfrm flipH="1">
              <a:off x="1513225" y="4126909"/>
              <a:ext cx="142658" cy="209551"/>
            </a:xfrm>
            <a:custGeom>
              <a:avLst/>
              <a:gdLst/>
              <a:ahLst/>
              <a:cxnLst/>
              <a:rect l="l" t="t" r="r" b="b"/>
              <a:pathLst>
                <a:path w="4600" h="6757" extrusionOk="0">
                  <a:moveTo>
                    <a:pt x="1" y="0"/>
                  </a:moveTo>
                  <a:lnTo>
                    <a:pt x="327" y="6756"/>
                  </a:lnTo>
                  <a:lnTo>
                    <a:pt x="3786" y="6756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D6A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5"/>
            <p:cNvSpPr/>
            <p:nvPr/>
          </p:nvSpPr>
          <p:spPr>
            <a:xfrm flipH="1">
              <a:off x="1517009" y="4336430"/>
              <a:ext cx="382446" cy="174197"/>
            </a:xfrm>
            <a:custGeom>
              <a:avLst/>
              <a:gdLst/>
              <a:ahLst/>
              <a:cxnLst/>
              <a:rect l="l" t="t" r="r" b="b"/>
              <a:pathLst>
                <a:path w="12332" h="5617" extrusionOk="0">
                  <a:moveTo>
                    <a:pt x="7977" y="0"/>
                  </a:moveTo>
                  <a:cubicBezTo>
                    <a:pt x="7896" y="0"/>
                    <a:pt x="7814" y="0"/>
                    <a:pt x="7774" y="41"/>
                  </a:cubicBezTo>
                  <a:lnTo>
                    <a:pt x="4314" y="2116"/>
                  </a:lnTo>
                  <a:cubicBezTo>
                    <a:pt x="4274" y="2157"/>
                    <a:pt x="4233" y="2157"/>
                    <a:pt x="4151" y="2198"/>
                  </a:cubicBezTo>
                  <a:lnTo>
                    <a:pt x="1995" y="2686"/>
                  </a:lnTo>
                  <a:cubicBezTo>
                    <a:pt x="936" y="2971"/>
                    <a:pt x="163" y="3948"/>
                    <a:pt x="41" y="5047"/>
                  </a:cubicBezTo>
                  <a:cubicBezTo>
                    <a:pt x="0" y="5331"/>
                    <a:pt x="204" y="5576"/>
                    <a:pt x="489" y="5616"/>
                  </a:cubicBezTo>
                  <a:lnTo>
                    <a:pt x="11843" y="5535"/>
                  </a:lnTo>
                  <a:cubicBezTo>
                    <a:pt x="12128" y="5494"/>
                    <a:pt x="12332" y="5250"/>
                    <a:pt x="12291" y="5006"/>
                  </a:cubicBezTo>
                  <a:lnTo>
                    <a:pt x="12169" y="448"/>
                  </a:lnTo>
                  <a:cubicBezTo>
                    <a:pt x="12169" y="204"/>
                    <a:pt x="11965" y="0"/>
                    <a:pt x="11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5"/>
            <p:cNvSpPr/>
            <p:nvPr/>
          </p:nvSpPr>
          <p:spPr>
            <a:xfrm flipH="1">
              <a:off x="1857774" y="4126909"/>
              <a:ext cx="142658" cy="209551"/>
            </a:xfrm>
            <a:custGeom>
              <a:avLst/>
              <a:gdLst/>
              <a:ahLst/>
              <a:cxnLst/>
              <a:rect l="l" t="t" r="r" b="b"/>
              <a:pathLst>
                <a:path w="4600" h="6757" extrusionOk="0">
                  <a:moveTo>
                    <a:pt x="1" y="0"/>
                  </a:moveTo>
                  <a:lnTo>
                    <a:pt x="326" y="6756"/>
                  </a:lnTo>
                  <a:lnTo>
                    <a:pt x="3785" y="6756"/>
                  </a:lnTo>
                  <a:lnTo>
                    <a:pt x="4599" y="0"/>
                  </a:lnTo>
                  <a:close/>
                </a:path>
              </a:pathLst>
            </a:custGeom>
            <a:solidFill>
              <a:srgbClr val="D6A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5"/>
            <p:cNvSpPr/>
            <p:nvPr/>
          </p:nvSpPr>
          <p:spPr>
            <a:xfrm flipH="1">
              <a:off x="1856503" y="4336430"/>
              <a:ext cx="381206" cy="174197"/>
            </a:xfrm>
            <a:custGeom>
              <a:avLst/>
              <a:gdLst/>
              <a:ahLst/>
              <a:cxnLst/>
              <a:rect l="l" t="t" r="r" b="b"/>
              <a:pathLst>
                <a:path w="12292" h="5617" extrusionOk="0">
                  <a:moveTo>
                    <a:pt x="7977" y="0"/>
                  </a:moveTo>
                  <a:cubicBezTo>
                    <a:pt x="7896" y="0"/>
                    <a:pt x="7814" y="0"/>
                    <a:pt x="7733" y="41"/>
                  </a:cubicBezTo>
                  <a:lnTo>
                    <a:pt x="4274" y="2116"/>
                  </a:lnTo>
                  <a:cubicBezTo>
                    <a:pt x="4233" y="2157"/>
                    <a:pt x="4192" y="2157"/>
                    <a:pt x="4152" y="2198"/>
                  </a:cubicBezTo>
                  <a:lnTo>
                    <a:pt x="1995" y="2686"/>
                  </a:lnTo>
                  <a:cubicBezTo>
                    <a:pt x="896" y="2971"/>
                    <a:pt x="123" y="3948"/>
                    <a:pt x="41" y="5047"/>
                  </a:cubicBezTo>
                  <a:cubicBezTo>
                    <a:pt x="1" y="5331"/>
                    <a:pt x="204" y="5576"/>
                    <a:pt x="489" y="5616"/>
                  </a:cubicBezTo>
                  <a:lnTo>
                    <a:pt x="11843" y="5535"/>
                  </a:lnTo>
                  <a:cubicBezTo>
                    <a:pt x="12088" y="5494"/>
                    <a:pt x="12291" y="5250"/>
                    <a:pt x="12291" y="5006"/>
                  </a:cubicBezTo>
                  <a:lnTo>
                    <a:pt x="12169" y="448"/>
                  </a:lnTo>
                  <a:cubicBezTo>
                    <a:pt x="12169" y="204"/>
                    <a:pt x="11966" y="0"/>
                    <a:pt x="11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5"/>
            <p:cNvSpPr/>
            <p:nvPr/>
          </p:nvSpPr>
          <p:spPr>
            <a:xfrm flipH="1">
              <a:off x="1427383" y="2397807"/>
              <a:ext cx="728298" cy="1737972"/>
            </a:xfrm>
            <a:custGeom>
              <a:avLst/>
              <a:gdLst/>
              <a:ahLst/>
              <a:cxnLst/>
              <a:rect l="l" t="t" r="r" b="b"/>
              <a:pathLst>
                <a:path w="23484" h="56041" extrusionOk="0">
                  <a:moveTo>
                    <a:pt x="23361" y="0"/>
                  </a:moveTo>
                  <a:lnTo>
                    <a:pt x="23361" y="0"/>
                  </a:lnTo>
                  <a:cubicBezTo>
                    <a:pt x="22377" y="1010"/>
                    <a:pt x="16838" y="2645"/>
                    <a:pt x="10811" y="2645"/>
                  </a:cubicBezTo>
                  <a:cubicBezTo>
                    <a:pt x="7120" y="2645"/>
                    <a:pt x="3245" y="2032"/>
                    <a:pt x="123" y="285"/>
                  </a:cubicBezTo>
                  <a:lnTo>
                    <a:pt x="123" y="285"/>
                  </a:lnTo>
                  <a:cubicBezTo>
                    <a:pt x="1" y="2727"/>
                    <a:pt x="2768" y="54738"/>
                    <a:pt x="2972" y="55877"/>
                  </a:cubicBezTo>
                  <a:cubicBezTo>
                    <a:pt x="3012" y="56000"/>
                    <a:pt x="3094" y="56040"/>
                    <a:pt x="3175" y="56040"/>
                  </a:cubicBezTo>
                  <a:lnTo>
                    <a:pt x="11070" y="56000"/>
                  </a:lnTo>
                  <a:lnTo>
                    <a:pt x="11315" y="14570"/>
                  </a:lnTo>
                  <a:cubicBezTo>
                    <a:pt x="11355" y="14427"/>
                    <a:pt x="11457" y="14356"/>
                    <a:pt x="11559" y="14356"/>
                  </a:cubicBezTo>
                  <a:cubicBezTo>
                    <a:pt x="11661" y="14356"/>
                    <a:pt x="11762" y="14427"/>
                    <a:pt x="11803" y="14570"/>
                  </a:cubicBezTo>
                  <a:lnTo>
                    <a:pt x="15059" y="56000"/>
                  </a:lnTo>
                  <a:lnTo>
                    <a:pt x="21855" y="56000"/>
                  </a:lnTo>
                  <a:cubicBezTo>
                    <a:pt x="22262" y="49732"/>
                    <a:pt x="23483" y="2483"/>
                    <a:pt x="233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5"/>
            <p:cNvSpPr/>
            <p:nvPr/>
          </p:nvSpPr>
          <p:spPr>
            <a:xfrm flipH="1">
              <a:off x="2060224" y="1754329"/>
              <a:ext cx="432438" cy="467389"/>
            </a:xfrm>
            <a:custGeom>
              <a:avLst/>
              <a:gdLst/>
              <a:ahLst/>
              <a:cxnLst/>
              <a:rect l="l" t="t" r="r" b="b"/>
              <a:pathLst>
                <a:path w="13944" h="15071" extrusionOk="0">
                  <a:moveTo>
                    <a:pt x="1201" y="1"/>
                  </a:moveTo>
                  <a:cubicBezTo>
                    <a:pt x="946" y="1"/>
                    <a:pt x="694" y="165"/>
                    <a:pt x="611" y="441"/>
                  </a:cubicBezTo>
                  <a:lnTo>
                    <a:pt x="286" y="1499"/>
                  </a:lnTo>
                  <a:cubicBezTo>
                    <a:pt x="1" y="2435"/>
                    <a:pt x="204" y="3453"/>
                    <a:pt x="774" y="4267"/>
                  </a:cubicBezTo>
                  <a:cubicBezTo>
                    <a:pt x="1588" y="5447"/>
                    <a:pt x="2809" y="7034"/>
                    <a:pt x="4152" y="7726"/>
                  </a:cubicBezTo>
                  <a:cubicBezTo>
                    <a:pt x="5983" y="9395"/>
                    <a:pt x="9524" y="12488"/>
                    <a:pt x="12169" y="14848"/>
                  </a:cubicBezTo>
                  <a:cubicBezTo>
                    <a:pt x="12338" y="15002"/>
                    <a:pt x="12491" y="15071"/>
                    <a:pt x="12629" y="15071"/>
                  </a:cubicBezTo>
                  <a:cubicBezTo>
                    <a:pt x="13900" y="15071"/>
                    <a:pt x="13943" y="9234"/>
                    <a:pt x="13816" y="9234"/>
                  </a:cubicBezTo>
                  <a:cubicBezTo>
                    <a:pt x="13810" y="9234"/>
                    <a:pt x="13804" y="9247"/>
                    <a:pt x="13797" y="9273"/>
                  </a:cubicBezTo>
                  <a:cubicBezTo>
                    <a:pt x="12739" y="8459"/>
                    <a:pt x="6553" y="4430"/>
                    <a:pt x="6187" y="4145"/>
                  </a:cubicBezTo>
                  <a:lnTo>
                    <a:pt x="6146" y="4145"/>
                  </a:lnTo>
                  <a:lnTo>
                    <a:pt x="5373" y="482"/>
                  </a:lnTo>
                  <a:cubicBezTo>
                    <a:pt x="5332" y="238"/>
                    <a:pt x="5088" y="34"/>
                    <a:pt x="4844" y="34"/>
                  </a:cubicBezTo>
                  <a:cubicBezTo>
                    <a:pt x="4518" y="34"/>
                    <a:pt x="4274" y="278"/>
                    <a:pt x="4274" y="563"/>
                  </a:cubicBezTo>
                  <a:lnTo>
                    <a:pt x="4152" y="2028"/>
                  </a:lnTo>
                  <a:lnTo>
                    <a:pt x="1547" y="116"/>
                  </a:lnTo>
                  <a:cubicBezTo>
                    <a:pt x="1443" y="37"/>
                    <a:pt x="1322" y="1"/>
                    <a:pt x="1201" y="1"/>
                  </a:cubicBezTo>
                  <a:close/>
                </a:path>
              </a:pathLst>
            </a:custGeom>
            <a:solidFill>
              <a:srgbClr val="D6A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5"/>
            <p:cNvSpPr/>
            <p:nvPr/>
          </p:nvSpPr>
          <p:spPr>
            <a:xfrm flipH="1">
              <a:off x="1282244" y="1443305"/>
              <a:ext cx="886058" cy="1036562"/>
            </a:xfrm>
            <a:custGeom>
              <a:avLst/>
              <a:gdLst/>
              <a:ahLst/>
              <a:cxnLst/>
              <a:rect l="l" t="t" r="r" b="b"/>
              <a:pathLst>
                <a:path w="28571" h="33424" extrusionOk="0">
                  <a:moveTo>
                    <a:pt x="16442" y="1"/>
                  </a:moveTo>
                  <a:cubicBezTo>
                    <a:pt x="16225" y="1"/>
                    <a:pt x="16008" y="4"/>
                    <a:pt x="15791" y="11"/>
                  </a:cubicBezTo>
                  <a:lnTo>
                    <a:pt x="8466" y="174"/>
                  </a:lnTo>
                  <a:lnTo>
                    <a:pt x="5943" y="581"/>
                  </a:lnTo>
                  <a:cubicBezTo>
                    <a:pt x="5943" y="622"/>
                    <a:pt x="5943" y="662"/>
                    <a:pt x="5943" y="662"/>
                  </a:cubicBezTo>
                  <a:cubicBezTo>
                    <a:pt x="4925" y="866"/>
                    <a:pt x="2809" y="1802"/>
                    <a:pt x="774" y="5790"/>
                  </a:cubicBezTo>
                  <a:cubicBezTo>
                    <a:pt x="1751" y="6360"/>
                    <a:pt x="2809" y="6848"/>
                    <a:pt x="3867" y="7215"/>
                  </a:cubicBezTo>
                  <a:cubicBezTo>
                    <a:pt x="1100" y="17877"/>
                    <a:pt x="1" y="30778"/>
                    <a:pt x="1" y="30778"/>
                  </a:cubicBezTo>
                  <a:cubicBezTo>
                    <a:pt x="164" y="30860"/>
                    <a:pt x="367" y="30982"/>
                    <a:pt x="530" y="31063"/>
                  </a:cubicBezTo>
                  <a:cubicBezTo>
                    <a:pt x="3652" y="32810"/>
                    <a:pt x="7532" y="33423"/>
                    <a:pt x="11231" y="33423"/>
                  </a:cubicBezTo>
                  <a:cubicBezTo>
                    <a:pt x="17270" y="33423"/>
                    <a:pt x="22824" y="31788"/>
                    <a:pt x="23809" y="30778"/>
                  </a:cubicBezTo>
                  <a:cubicBezTo>
                    <a:pt x="23890" y="30738"/>
                    <a:pt x="23931" y="30615"/>
                    <a:pt x="23931" y="30493"/>
                  </a:cubicBezTo>
                  <a:cubicBezTo>
                    <a:pt x="23931" y="26953"/>
                    <a:pt x="22669" y="15069"/>
                    <a:pt x="22751" y="10267"/>
                  </a:cubicBezTo>
                  <a:lnTo>
                    <a:pt x="22751" y="10267"/>
                  </a:lnTo>
                  <a:cubicBezTo>
                    <a:pt x="23239" y="10294"/>
                    <a:pt x="23727" y="10307"/>
                    <a:pt x="24216" y="10307"/>
                  </a:cubicBezTo>
                  <a:cubicBezTo>
                    <a:pt x="25192" y="10307"/>
                    <a:pt x="26169" y="10253"/>
                    <a:pt x="27146" y="10145"/>
                  </a:cubicBezTo>
                  <a:lnTo>
                    <a:pt x="27431" y="10104"/>
                  </a:lnTo>
                  <a:cubicBezTo>
                    <a:pt x="28570" y="2941"/>
                    <a:pt x="23402" y="1232"/>
                    <a:pt x="23402" y="1232"/>
                  </a:cubicBezTo>
                  <a:cubicBezTo>
                    <a:pt x="21163" y="411"/>
                    <a:pt x="18822" y="1"/>
                    <a:pt x="164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5"/>
            <p:cNvSpPr/>
            <p:nvPr/>
          </p:nvSpPr>
          <p:spPr>
            <a:xfrm flipH="1">
              <a:off x="2231351" y="1444886"/>
              <a:ext cx="239851" cy="281500"/>
            </a:xfrm>
            <a:custGeom>
              <a:avLst/>
              <a:gdLst/>
              <a:ahLst/>
              <a:cxnLst/>
              <a:rect l="l" t="t" r="r" b="b"/>
              <a:pathLst>
                <a:path w="7734" h="9077" extrusionOk="0">
                  <a:moveTo>
                    <a:pt x="2727" y="1"/>
                  </a:moveTo>
                  <a:lnTo>
                    <a:pt x="1" y="9076"/>
                  </a:lnTo>
                  <a:lnTo>
                    <a:pt x="1" y="9076"/>
                  </a:lnTo>
                  <a:lnTo>
                    <a:pt x="7733" y="5983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E2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5"/>
            <p:cNvSpPr/>
            <p:nvPr/>
          </p:nvSpPr>
          <p:spPr>
            <a:xfrm flipH="1">
              <a:off x="2231351" y="1444886"/>
              <a:ext cx="239851" cy="281500"/>
            </a:xfrm>
            <a:custGeom>
              <a:avLst/>
              <a:gdLst/>
              <a:ahLst/>
              <a:cxnLst/>
              <a:rect l="l" t="t" r="r" b="b"/>
              <a:pathLst>
                <a:path w="7734" h="9077" extrusionOk="0">
                  <a:moveTo>
                    <a:pt x="2727" y="1"/>
                  </a:moveTo>
                  <a:lnTo>
                    <a:pt x="1" y="9076"/>
                  </a:lnTo>
                  <a:lnTo>
                    <a:pt x="1" y="9076"/>
                  </a:lnTo>
                  <a:lnTo>
                    <a:pt x="7733" y="5983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5"/>
            <p:cNvSpPr/>
            <p:nvPr/>
          </p:nvSpPr>
          <p:spPr>
            <a:xfrm flipH="1">
              <a:off x="2108945" y="1563540"/>
              <a:ext cx="360985" cy="233524"/>
            </a:xfrm>
            <a:custGeom>
              <a:avLst/>
              <a:gdLst/>
              <a:ahLst/>
              <a:cxnLst/>
              <a:rect l="l" t="t" r="r" b="b"/>
              <a:pathLst>
                <a:path w="11640" h="7530" extrusionOk="0">
                  <a:moveTo>
                    <a:pt x="10541" y="0"/>
                  </a:moveTo>
                  <a:lnTo>
                    <a:pt x="774" y="3948"/>
                  </a:lnTo>
                  <a:lnTo>
                    <a:pt x="0" y="5006"/>
                  </a:lnTo>
                  <a:lnTo>
                    <a:pt x="1547" y="7529"/>
                  </a:lnTo>
                  <a:lnTo>
                    <a:pt x="7651" y="3460"/>
                  </a:lnTo>
                  <a:lnTo>
                    <a:pt x="11640" y="570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5"/>
            <p:cNvSpPr/>
            <p:nvPr/>
          </p:nvSpPr>
          <p:spPr>
            <a:xfrm flipH="1">
              <a:off x="1851479" y="1567324"/>
              <a:ext cx="619723" cy="518157"/>
            </a:xfrm>
            <a:custGeom>
              <a:avLst/>
              <a:gdLst/>
              <a:ahLst/>
              <a:cxnLst/>
              <a:rect l="l" t="t" r="r" b="b"/>
              <a:pathLst>
                <a:path w="19983" h="16708" extrusionOk="0">
                  <a:moveTo>
                    <a:pt x="12861" y="0"/>
                  </a:moveTo>
                  <a:lnTo>
                    <a:pt x="1" y="5128"/>
                  </a:lnTo>
                  <a:lnTo>
                    <a:pt x="5657" y="15628"/>
                  </a:lnTo>
                  <a:cubicBezTo>
                    <a:pt x="6017" y="16311"/>
                    <a:pt x="6724" y="16708"/>
                    <a:pt x="7473" y="16708"/>
                  </a:cubicBezTo>
                  <a:cubicBezTo>
                    <a:pt x="7573" y="16708"/>
                    <a:pt x="7673" y="16701"/>
                    <a:pt x="7774" y="16686"/>
                  </a:cubicBezTo>
                  <a:lnTo>
                    <a:pt x="18843" y="14977"/>
                  </a:lnTo>
                  <a:cubicBezTo>
                    <a:pt x="19576" y="14896"/>
                    <a:pt x="19983" y="14122"/>
                    <a:pt x="19617" y="13512"/>
                  </a:cubicBezTo>
                  <a:lnTo>
                    <a:pt x="128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5"/>
            <p:cNvSpPr/>
            <p:nvPr/>
          </p:nvSpPr>
          <p:spPr>
            <a:xfrm flipH="1">
              <a:off x="1326437" y="1746545"/>
              <a:ext cx="737105" cy="466800"/>
            </a:xfrm>
            <a:custGeom>
              <a:avLst/>
              <a:gdLst/>
              <a:ahLst/>
              <a:cxnLst/>
              <a:rect l="l" t="t" r="r" b="b"/>
              <a:pathLst>
                <a:path w="23768" h="15052" extrusionOk="0">
                  <a:moveTo>
                    <a:pt x="16727" y="0"/>
                  </a:moveTo>
                  <a:cubicBezTo>
                    <a:pt x="16605" y="570"/>
                    <a:pt x="16442" y="1140"/>
                    <a:pt x="16320" y="1710"/>
                  </a:cubicBezTo>
                  <a:cubicBezTo>
                    <a:pt x="15506" y="5088"/>
                    <a:pt x="14652" y="8669"/>
                    <a:pt x="14652" y="8710"/>
                  </a:cubicBezTo>
                  <a:cubicBezTo>
                    <a:pt x="13472" y="8058"/>
                    <a:pt x="6756" y="5047"/>
                    <a:pt x="6350" y="4803"/>
                  </a:cubicBezTo>
                  <a:lnTo>
                    <a:pt x="6350" y="4843"/>
                  </a:lnTo>
                  <a:lnTo>
                    <a:pt x="5006" y="1384"/>
                  </a:lnTo>
                  <a:cubicBezTo>
                    <a:pt x="4900" y="1135"/>
                    <a:pt x="4699" y="1010"/>
                    <a:pt x="4460" y="1010"/>
                  </a:cubicBezTo>
                  <a:cubicBezTo>
                    <a:pt x="4426" y="1010"/>
                    <a:pt x="4391" y="1013"/>
                    <a:pt x="4355" y="1018"/>
                  </a:cubicBezTo>
                  <a:cubicBezTo>
                    <a:pt x="4070" y="1059"/>
                    <a:pt x="3867" y="1343"/>
                    <a:pt x="3908" y="1628"/>
                  </a:cubicBezTo>
                  <a:lnTo>
                    <a:pt x="4030" y="3093"/>
                  </a:lnTo>
                  <a:lnTo>
                    <a:pt x="4030" y="3093"/>
                  </a:lnTo>
                  <a:lnTo>
                    <a:pt x="1140" y="1588"/>
                  </a:lnTo>
                  <a:cubicBezTo>
                    <a:pt x="1050" y="1537"/>
                    <a:pt x="955" y="1514"/>
                    <a:pt x="862" y="1514"/>
                  </a:cubicBezTo>
                  <a:cubicBezTo>
                    <a:pt x="578" y="1514"/>
                    <a:pt x="316" y="1729"/>
                    <a:pt x="286" y="2035"/>
                  </a:cubicBezTo>
                  <a:lnTo>
                    <a:pt x="123" y="3134"/>
                  </a:lnTo>
                  <a:cubicBezTo>
                    <a:pt x="1" y="4111"/>
                    <a:pt x="326" y="5088"/>
                    <a:pt x="1018" y="5820"/>
                  </a:cubicBezTo>
                  <a:cubicBezTo>
                    <a:pt x="2036" y="6838"/>
                    <a:pt x="3460" y="8221"/>
                    <a:pt x="4925" y="8710"/>
                  </a:cubicBezTo>
                  <a:cubicBezTo>
                    <a:pt x="7001" y="10053"/>
                    <a:pt x="10948" y="12576"/>
                    <a:pt x="13960" y="14448"/>
                  </a:cubicBezTo>
                  <a:cubicBezTo>
                    <a:pt x="14589" y="14859"/>
                    <a:pt x="15288" y="15051"/>
                    <a:pt x="15976" y="15051"/>
                  </a:cubicBezTo>
                  <a:cubicBezTo>
                    <a:pt x="17467" y="15051"/>
                    <a:pt x="18910" y="14148"/>
                    <a:pt x="19495" y="12617"/>
                  </a:cubicBezTo>
                  <a:cubicBezTo>
                    <a:pt x="21000" y="8669"/>
                    <a:pt x="23035" y="3053"/>
                    <a:pt x="23768" y="367"/>
                  </a:cubicBezTo>
                  <a:lnTo>
                    <a:pt x="23768" y="367"/>
                  </a:lnTo>
                  <a:cubicBezTo>
                    <a:pt x="23290" y="426"/>
                    <a:pt x="22248" y="535"/>
                    <a:pt x="20989" y="535"/>
                  </a:cubicBezTo>
                  <a:cubicBezTo>
                    <a:pt x="19674" y="535"/>
                    <a:pt x="18121" y="416"/>
                    <a:pt x="16727" y="0"/>
                  </a:cubicBezTo>
                  <a:close/>
                </a:path>
              </a:pathLst>
            </a:custGeom>
            <a:solidFill>
              <a:srgbClr val="D6A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5"/>
            <p:cNvSpPr/>
            <p:nvPr/>
          </p:nvSpPr>
          <p:spPr>
            <a:xfrm flipH="1">
              <a:off x="1537198" y="876954"/>
              <a:ext cx="493533" cy="685376"/>
            </a:xfrm>
            <a:custGeom>
              <a:avLst/>
              <a:gdLst/>
              <a:ahLst/>
              <a:cxnLst/>
              <a:rect l="l" t="t" r="r" b="b"/>
              <a:pathLst>
                <a:path w="15914" h="22100" extrusionOk="0">
                  <a:moveTo>
                    <a:pt x="7774" y="0"/>
                  </a:moveTo>
                  <a:cubicBezTo>
                    <a:pt x="7595" y="1279"/>
                    <a:pt x="7143" y="2236"/>
                    <a:pt x="6589" y="2236"/>
                  </a:cubicBezTo>
                  <a:cubicBezTo>
                    <a:pt x="6262" y="2236"/>
                    <a:pt x="5899" y="1901"/>
                    <a:pt x="5536" y="1099"/>
                  </a:cubicBezTo>
                  <a:cubicBezTo>
                    <a:pt x="5495" y="1058"/>
                    <a:pt x="5495" y="1017"/>
                    <a:pt x="5454" y="977"/>
                  </a:cubicBezTo>
                  <a:cubicBezTo>
                    <a:pt x="5088" y="2238"/>
                    <a:pt x="4152" y="3459"/>
                    <a:pt x="2158" y="4233"/>
                  </a:cubicBezTo>
                  <a:cubicBezTo>
                    <a:pt x="1655" y="4442"/>
                    <a:pt x="1217" y="4533"/>
                    <a:pt x="849" y="4533"/>
                  </a:cubicBezTo>
                  <a:cubicBezTo>
                    <a:pt x="502" y="4533"/>
                    <a:pt x="218" y="4452"/>
                    <a:pt x="1" y="4314"/>
                  </a:cubicBezTo>
                  <a:lnTo>
                    <a:pt x="1" y="4314"/>
                  </a:lnTo>
                  <a:lnTo>
                    <a:pt x="693" y="10378"/>
                  </a:lnTo>
                  <a:cubicBezTo>
                    <a:pt x="1059" y="12942"/>
                    <a:pt x="3135" y="14936"/>
                    <a:pt x="5739" y="15221"/>
                  </a:cubicBezTo>
                  <a:lnTo>
                    <a:pt x="5617" y="19250"/>
                  </a:lnTo>
                  <a:cubicBezTo>
                    <a:pt x="5536" y="20756"/>
                    <a:pt x="6675" y="22058"/>
                    <a:pt x="8222" y="22099"/>
                  </a:cubicBezTo>
                  <a:cubicBezTo>
                    <a:pt x="8247" y="22099"/>
                    <a:pt x="8272" y="22100"/>
                    <a:pt x="8297" y="22100"/>
                  </a:cubicBezTo>
                  <a:cubicBezTo>
                    <a:pt x="9769" y="22100"/>
                    <a:pt x="10989" y="20933"/>
                    <a:pt x="10989" y="19413"/>
                  </a:cubicBezTo>
                  <a:lnTo>
                    <a:pt x="11152" y="14244"/>
                  </a:lnTo>
                  <a:cubicBezTo>
                    <a:pt x="13105" y="13145"/>
                    <a:pt x="14204" y="10988"/>
                    <a:pt x="13960" y="8709"/>
                  </a:cubicBezTo>
                  <a:lnTo>
                    <a:pt x="13919" y="8384"/>
                  </a:lnTo>
                  <a:lnTo>
                    <a:pt x="14489" y="8302"/>
                  </a:lnTo>
                  <a:cubicBezTo>
                    <a:pt x="15344" y="8180"/>
                    <a:pt x="15913" y="7163"/>
                    <a:pt x="15791" y="5983"/>
                  </a:cubicBezTo>
                  <a:cubicBezTo>
                    <a:pt x="15636" y="4893"/>
                    <a:pt x="14922" y="4064"/>
                    <a:pt x="14113" y="4064"/>
                  </a:cubicBezTo>
                  <a:cubicBezTo>
                    <a:pt x="14076" y="4064"/>
                    <a:pt x="14038" y="4066"/>
                    <a:pt x="14001" y="4070"/>
                  </a:cubicBezTo>
                  <a:lnTo>
                    <a:pt x="13512" y="6145"/>
                  </a:lnTo>
                  <a:cubicBezTo>
                    <a:pt x="9605" y="3378"/>
                    <a:pt x="8059" y="1384"/>
                    <a:pt x="7774" y="0"/>
                  </a:cubicBezTo>
                  <a:close/>
                </a:path>
              </a:pathLst>
            </a:custGeom>
            <a:solidFill>
              <a:srgbClr val="D6A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5"/>
            <p:cNvSpPr/>
            <p:nvPr/>
          </p:nvSpPr>
          <p:spPr>
            <a:xfrm flipH="1">
              <a:off x="1923397" y="1091251"/>
              <a:ext cx="31602" cy="48473"/>
            </a:xfrm>
            <a:custGeom>
              <a:avLst/>
              <a:gdLst/>
              <a:ahLst/>
              <a:cxnLst/>
              <a:rect l="l" t="t" r="r" b="b"/>
              <a:pathLst>
                <a:path w="1019" h="1563" extrusionOk="0">
                  <a:moveTo>
                    <a:pt x="417" y="1"/>
                  </a:moveTo>
                  <a:cubicBezTo>
                    <a:pt x="388" y="1"/>
                    <a:pt x="357" y="3"/>
                    <a:pt x="326" y="9"/>
                  </a:cubicBezTo>
                  <a:cubicBezTo>
                    <a:pt x="123" y="90"/>
                    <a:pt x="1" y="293"/>
                    <a:pt x="41" y="497"/>
                  </a:cubicBezTo>
                  <a:lnTo>
                    <a:pt x="245" y="1270"/>
                  </a:lnTo>
                  <a:cubicBezTo>
                    <a:pt x="280" y="1447"/>
                    <a:pt x="439" y="1563"/>
                    <a:pt x="614" y="1563"/>
                  </a:cubicBezTo>
                  <a:cubicBezTo>
                    <a:pt x="640" y="1563"/>
                    <a:pt x="666" y="1560"/>
                    <a:pt x="693" y="1555"/>
                  </a:cubicBezTo>
                  <a:cubicBezTo>
                    <a:pt x="896" y="1514"/>
                    <a:pt x="1018" y="1311"/>
                    <a:pt x="977" y="1067"/>
                  </a:cubicBezTo>
                  <a:lnTo>
                    <a:pt x="815" y="334"/>
                  </a:lnTo>
                  <a:cubicBezTo>
                    <a:pt x="779" y="121"/>
                    <a:pt x="620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5"/>
            <p:cNvSpPr/>
            <p:nvPr/>
          </p:nvSpPr>
          <p:spPr>
            <a:xfrm flipH="1">
              <a:off x="1912046" y="1030745"/>
              <a:ext cx="69437" cy="44379"/>
            </a:xfrm>
            <a:custGeom>
              <a:avLst/>
              <a:gdLst/>
              <a:ahLst/>
              <a:cxnLst/>
              <a:rect l="l" t="t" r="r" b="b"/>
              <a:pathLst>
                <a:path w="2239" h="1431" extrusionOk="0">
                  <a:moveTo>
                    <a:pt x="1548" y="1"/>
                  </a:moveTo>
                  <a:cubicBezTo>
                    <a:pt x="1294" y="1"/>
                    <a:pt x="1046" y="81"/>
                    <a:pt x="814" y="210"/>
                  </a:cubicBezTo>
                  <a:cubicBezTo>
                    <a:pt x="448" y="372"/>
                    <a:pt x="163" y="698"/>
                    <a:pt x="41" y="1064"/>
                  </a:cubicBezTo>
                  <a:cubicBezTo>
                    <a:pt x="0" y="1349"/>
                    <a:pt x="122" y="1431"/>
                    <a:pt x="285" y="1431"/>
                  </a:cubicBezTo>
                  <a:cubicBezTo>
                    <a:pt x="448" y="1431"/>
                    <a:pt x="611" y="1349"/>
                    <a:pt x="773" y="1227"/>
                  </a:cubicBezTo>
                  <a:cubicBezTo>
                    <a:pt x="936" y="1146"/>
                    <a:pt x="1058" y="1064"/>
                    <a:pt x="1221" y="983"/>
                  </a:cubicBezTo>
                  <a:lnTo>
                    <a:pt x="1709" y="739"/>
                  </a:lnTo>
                  <a:cubicBezTo>
                    <a:pt x="1872" y="698"/>
                    <a:pt x="2035" y="617"/>
                    <a:pt x="2157" y="494"/>
                  </a:cubicBezTo>
                  <a:cubicBezTo>
                    <a:pt x="2238" y="372"/>
                    <a:pt x="2198" y="169"/>
                    <a:pt x="1994" y="87"/>
                  </a:cubicBezTo>
                  <a:cubicBezTo>
                    <a:pt x="1845" y="28"/>
                    <a:pt x="1696" y="1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5"/>
            <p:cNvSpPr/>
            <p:nvPr/>
          </p:nvSpPr>
          <p:spPr>
            <a:xfrm flipH="1">
              <a:off x="1745447" y="1050873"/>
              <a:ext cx="32842" cy="47201"/>
            </a:xfrm>
            <a:custGeom>
              <a:avLst/>
              <a:gdLst/>
              <a:ahLst/>
              <a:cxnLst/>
              <a:rect l="l" t="t" r="r" b="b"/>
              <a:pathLst>
                <a:path w="1059" h="1522" extrusionOk="0">
                  <a:moveTo>
                    <a:pt x="445" y="0"/>
                  </a:moveTo>
                  <a:cubicBezTo>
                    <a:pt x="419" y="0"/>
                    <a:pt x="393" y="3"/>
                    <a:pt x="367" y="8"/>
                  </a:cubicBezTo>
                  <a:cubicBezTo>
                    <a:pt x="163" y="49"/>
                    <a:pt x="0" y="252"/>
                    <a:pt x="82" y="456"/>
                  </a:cubicBezTo>
                  <a:lnTo>
                    <a:pt x="244" y="1229"/>
                  </a:lnTo>
                  <a:cubicBezTo>
                    <a:pt x="280" y="1406"/>
                    <a:pt x="439" y="1522"/>
                    <a:pt x="641" y="1522"/>
                  </a:cubicBezTo>
                  <a:cubicBezTo>
                    <a:pt x="670" y="1522"/>
                    <a:pt x="701" y="1519"/>
                    <a:pt x="733" y="1514"/>
                  </a:cubicBezTo>
                  <a:cubicBezTo>
                    <a:pt x="936" y="1473"/>
                    <a:pt x="1058" y="1270"/>
                    <a:pt x="1018" y="1066"/>
                  </a:cubicBezTo>
                  <a:lnTo>
                    <a:pt x="814" y="293"/>
                  </a:lnTo>
                  <a:cubicBezTo>
                    <a:pt x="779" y="116"/>
                    <a:pt x="620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5"/>
            <p:cNvSpPr/>
            <p:nvPr/>
          </p:nvSpPr>
          <p:spPr>
            <a:xfrm flipH="1">
              <a:off x="1729041" y="992290"/>
              <a:ext cx="75764" cy="31075"/>
            </a:xfrm>
            <a:custGeom>
              <a:avLst/>
              <a:gdLst/>
              <a:ahLst/>
              <a:cxnLst/>
              <a:rect l="l" t="t" r="r" b="b"/>
              <a:pathLst>
                <a:path w="2443" h="1002" extrusionOk="0">
                  <a:moveTo>
                    <a:pt x="1435" y="0"/>
                  </a:moveTo>
                  <a:cubicBezTo>
                    <a:pt x="1351" y="0"/>
                    <a:pt x="1266" y="8"/>
                    <a:pt x="1181" y="25"/>
                  </a:cubicBezTo>
                  <a:cubicBezTo>
                    <a:pt x="774" y="66"/>
                    <a:pt x="408" y="229"/>
                    <a:pt x="163" y="554"/>
                  </a:cubicBezTo>
                  <a:cubicBezTo>
                    <a:pt x="1" y="798"/>
                    <a:pt x="82" y="961"/>
                    <a:pt x="245" y="1002"/>
                  </a:cubicBezTo>
                  <a:cubicBezTo>
                    <a:pt x="408" y="1002"/>
                    <a:pt x="570" y="1002"/>
                    <a:pt x="733" y="961"/>
                  </a:cubicBezTo>
                  <a:lnTo>
                    <a:pt x="1262" y="880"/>
                  </a:lnTo>
                  <a:cubicBezTo>
                    <a:pt x="1384" y="880"/>
                    <a:pt x="1588" y="839"/>
                    <a:pt x="1751" y="839"/>
                  </a:cubicBezTo>
                  <a:cubicBezTo>
                    <a:pt x="1954" y="839"/>
                    <a:pt x="2117" y="798"/>
                    <a:pt x="2280" y="758"/>
                  </a:cubicBezTo>
                  <a:cubicBezTo>
                    <a:pt x="2402" y="676"/>
                    <a:pt x="2442" y="473"/>
                    <a:pt x="2280" y="310"/>
                  </a:cubicBezTo>
                  <a:cubicBezTo>
                    <a:pt x="2054" y="117"/>
                    <a:pt x="1752" y="0"/>
                    <a:pt x="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5"/>
            <p:cNvSpPr/>
            <p:nvPr/>
          </p:nvSpPr>
          <p:spPr>
            <a:xfrm flipH="1">
              <a:off x="1811069" y="1053416"/>
              <a:ext cx="65684" cy="110063"/>
            </a:xfrm>
            <a:custGeom>
              <a:avLst/>
              <a:gdLst/>
              <a:ahLst/>
              <a:cxnLst/>
              <a:rect l="l" t="t" r="r" b="b"/>
              <a:pathLst>
                <a:path w="2118" h="3549" extrusionOk="0">
                  <a:moveTo>
                    <a:pt x="449" y="0"/>
                  </a:moveTo>
                  <a:cubicBezTo>
                    <a:pt x="360" y="0"/>
                    <a:pt x="261" y="70"/>
                    <a:pt x="286" y="170"/>
                  </a:cubicBezTo>
                  <a:lnTo>
                    <a:pt x="652" y="1717"/>
                  </a:lnTo>
                  <a:cubicBezTo>
                    <a:pt x="693" y="1839"/>
                    <a:pt x="611" y="2002"/>
                    <a:pt x="449" y="2043"/>
                  </a:cubicBezTo>
                  <a:lnTo>
                    <a:pt x="327" y="2083"/>
                  </a:lnTo>
                  <a:cubicBezTo>
                    <a:pt x="204" y="2083"/>
                    <a:pt x="82" y="2205"/>
                    <a:pt x="42" y="2327"/>
                  </a:cubicBezTo>
                  <a:cubicBezTo>
                    <a:pt x="1" y="2490"/>
                    <a:pt x="1" y="2612"/>
                    <a:pt x="123" y="2734"/>
                  </a:cubicBezTo>
                  <a:lnTo>
                    <a:pt x="286" y="2938"/>
                  </a:lnTo>
                  <a:cubicBezTo>
                    <a:pt x="571" y="3345"/>
                    <a:pt x="1059" y="3548"/>
                    <a:pt x="1547" y="3548"/>
                  </a:cubicBezTo>
                  <a:cubicBezTo>
                    <a:pt x="1670" y="3548"/>
                    <a:pt x="1792" y="3508"/>
                    <a:pt x="1914" y="3467"/>
                  </a:cubicBezTo>
                  <a:lnTo>
                    <a:pt x="1995" y="3467"/>
                  </a:lnTo>
                  <a:cubicBezTo>
                    <a:pt x="2076" y="3426"/>
                    <a:pt x="2117" y="3386"/>
                    <a:pt x="2076" y="3304"/>
                  </a:cubicBezTo>
                  <a:cubicBezTo>
                    <a:pt x="2076" y="3245"/>
                    <a:pt x="2033" y="3207"/>
                    <a:pt x="1978" y="3207"/>
                  </a:cubicBezTo>
                  <a:cubicBezTo>
                    <a:pt x="1957" y="3207"/>
                    <a:pt x="1936" y="3212"/>
                    <a:pt x="1914" y="3223"/>
                  </a:cubicBezTo>
                  <a:lnTo>
                    <a:pt x="1873" y="3223"/>
                  </a:lnTo>
                  <a:cubicBezTo>
                    <a:pt x="1770" y="3246"/>
                    <a:pt x="1667" y="3258"/>
                    <a:pt x="1566" y="3258"/>
                  </a:cubicBezTo>
                  <a:cubicBezTo>
                    <a:pt x="1146" y="3258"/>
                    <a:pt x="752" y="3062"/>
                    <a:pt x="489" y="2734"/>
                  </a:cubicBezTo>
                  <a:lnTo>
                    <a:pt x="327" y="2531"/>
                  </a:lnTo>
                  <a:cubicBezTo>
                    <a:pt x="286" y="2490"/>
                    <a:pt x="286" y="2449"/>
                    <a:pt x="286" y="2368"/>
                  </a:cubicBezTo>
                  <a:cubicBezTo>
                    <a:pt x="327" y="2327"/>
                    <a:pt x="367" y="2287"/>
                    <a:pt x="408" y="2287"/>
                  </a:cubicBezTo>
                  <a:lnTo>
                    <a:pt x="530" y="2287"/>
                  </a:lnTo>
                  <a:cubicBezTo>
                    <a:pt x="815" y="2205"/>
                    <a:pt x="978" y="1920"/>
                    <a:pt x="937" y="1636"/>
                  </a:cubicBezTo>
                  <a:lnTo>
                    <a:pt x="571" y="89"/>
                  </a:lnTo>
                  <a:cubicBezTo>
                    <a:pt x="555" y="27"/>
                    <a:pt x="504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5"/>
            <p:cNvSpPr/>
            <p:nvPr/>
          </p:nvSpPr>
          <p:spPr>
            <a:xfrm flipH="1">
              <a:off x="1755557" y="1176070"/>
              <a:ext cx="70708" cy="35447"/>
            </a:xfrm>
            <a:custGeom>
              <a:avLst/>
              <a:gdLst/>
              <a:ahLst/>
              <a:cxnLst/>
              <a:rect l="l" t="t" r="r" b="b"/>
              <a:pathLst>
                <a:path w="2280" h="1143" extrusionOk="0">
                  <a:moveTo>
                    <a:pt x="2158" y="0"/>
                  </a:moveTo>
                  <a:cubicBezTo>
                    <a:pt x="2076" y="0"/>
                    <a:pt x="2036" y="41"/>
                    <a:pt x="1995" y="82"/>
                  </a:cubicBezTo>
                  <a:cubicBezTo>
                    <a:pt x="1995" y="116"/>
                    <a:pt x="1788" y="891"/>
                    <a:pt x="793" y="891"/>
                  </a:cubicBezTo>
                  <a:cubicBezTo>
                    <a:pt x="621" y="891"/>
                    <a:pt x="426" y="868"/>
                    <a:pt x="204" y="814"/>
                  </a:cubicBezTo>
                  <a:cubicBezTo>
                    <a:pt x="123" y="814"/>
                    <a:pt x="42" y="855"/>
                    <a:pt x="42" y="936"/>
                  </a:cubicBezTo>
                  <a:cubicBezTo>
                    <a:pt x="1" y="977"/>
                    <a:pt x="42" y="1058"/>
                    <a:pt x="123" y="1058"/>
                  </a:cubicBezTo>
                  <a:cubicBezTo>
                    <a:pt x="326" y="1140"/>
                    <a:pt x="571" y="1140"/>
                    <a:pt x="774" y="1140"/>
                  </a:cubicBezTo>
                  <a:cubicBezTo>
                    <a:pt x="804" y="1142"/>
                    <a:pt x="834" y="1143"/>
                    <a:pt x="864" y="1143"/>
                  </a:cubicBezTo>
                  <a:cubicBezTo>
                    <a:pt x="1481" y="1143"/>
                    <a:pt x="2045" y="745"/>
                    <a:pt x="2239" y="163"/>
                  </a:cubicBezTo>
                  <a:cubicBezTo>
                    <a:pt x="2280" y="82"/>
                    <a:pt x="2239" y="0"/>
                    <a:pt x="2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8" name="Google Shape;908;p45"/>
          <p:cNvSpPr/>
          <p:nvPr/>
        </p:nvSpPr>
        <p:spPr>
          <a:xfrm>
            <a:off x="986709" y="1217297"/>
            <a:ext cx="197425" cy="197450"/>
          </a:xfrm>
          <a:custGeom>
            <a:avLst/>
            <a:gdLst/>
            <a:ahLst/>
            <a:cxnLst/>
            <a:rect l="l" t="t" r="r" b="b"/>
            <a:pathLst>
              <a:path w="7897" h="7898" extrusionOk="0">
                <a:moveTo>
                  <a:pt x="3937" y="1"/>
                </a:moveTo>
                <a:cubicBezTo>
                  <a:pt x="3769" y="1"/>
                  <a:pt x="3673" y="1465"/>
                  <a:pt x="3649" y="3361"/>
                </a:cubicBezTo>
                <a:cubicBezTo>
                  <a:pt x="2605" y="2340"/>
                  <a:pt x="1776" y="1577"/>
                  <a:pt x="1607" y="1577"/>
                </a:cubicBezTo>
                <a:cubicBezTo>
                  <a:pt x="1597" y="1577"/>
                  <a:pt x="1590" y="1580"/>
                  <a:pt x="1584" y="1585"/>
                </a:cubicBezTo>
                <a:cubicBezTo>
                  <a:pt x="1464" y="1681"/>
                  <a:pt x="2136" y="2593"/>
                  <a:pt x="3144" y="3649"/>
                </a:cubicBezTo>
                <a:cubicBezTo>
                  <a:pt x="1344" y="3673"/>
                  <a:pt x="0" y="3793"/>
                  <a:pt x="0" y="3937"/>
                </a:cubicBezTo>
                <a:cubicBezTo>
                  <a:pt x="0" y="4081"/>
                  <a:pt x="1488" y="4201"/>
                  <a:pt x="3433" y="4225"/>
                </a:cubicBezTo>
                <a:cubicBezTo>
                  <a:pt x="2496" y="5401"/>
                  <a:pt x="1848" y="6313"/>
                  <a:pt x="1944" y="6409"/>
                </a:cubicBezTo>
                <a:cubicBezTo>
                  <a:pt x="1952" y="6416"/>
                  <a:pt x="1962" y="6419"/>
                  <a:pt x="1974" y="6419"/>
                </a:cubicBezTo>
                <a:cubicBezTo>
                  <a:pt x="2157" y="6419"/>
                  <a:pt x="2839" y="5771"/>
                  <a:pt x="3649" y="4849"/>
                </a:cubicBezTo>
                <a:cubicBezTo>
                  <a:pt x="3697" y="6601"/>
                  <a:pt x="3793" y="7898"/>
                  <a:pt x="3937" y="7898"/>
                </a:cubicBezTo>
                <a:cubicBezTo>
                  <a:pt x="4081" y="7898"/>
                  <a:pt x="4201" y="6529"/>
                  <a:pt x="4249" y="4753"/>
                </a:cubicBezTo>
                <a:cubicBezTo>
                  <a:pt x="5243" y="5681"/>
                  <a:pt x="6094" y="6304"/>
                  <a:pt x="6280" y="6304"/>
                </a:cubicBezTo>
                <a:cubicBezTo>
                  <a:pt x="6296" y="6304"/>
                  <a:pt x="6307" y="6299"/>
                  <a:pt x="6313" y="6289"/>
                </a:cubicBezTo>
                <a:cubicBezTo>
                  <a:pt x="6409" y="6193"/>
                  <a:pt x="5617" y="5329"/>
                  <a:pt x="4513" y="4225"/>
                </a:cubicBezTo>
                <a:cubicBezTo>
                  <a:pt x="6433" y="4201"/>
                  <a:pt x="7897" y="4105"/>
                  <a:pt x="7897" y="3937"/>
                </a:cubicBezTo>
                <a:cubicBezTo>
                  <a:pt x="7897" y="3793"/>
                  <a:pt x="6481" y="3673"/>
                  <a:pt x="4633" y="3649"/>
                </a:cubicBezTo>
                <a:cubicBezTo>
                  <a:pt x="5521" y="2521"/>
                  <a:pt x="6049" y="1561"/>
                  <a:pt x="5953" y="1489"/>
                </a:cubicBezTo>
                <a:cubicBezTo>
                  <a:pt x="5948" y="1486"/>
                  <a:pt x="5941" y="1484"/>
                  <a:pt x="5934" y="1484"/>
                </a:cubicBezTo>
                <a:cubicBezTo>
                  <a:pt x="5772" y="1484"/>
                  <a:pt x="5098" y="2231"/>
                  <a:pt x="4249" y="3241"/>
                </a:cubicBezTo>
                <a:cubicBezTo>
                  <a:pt x="4225" y="1393"/>
                  <a:pt x="4105" y="1"/>
                  <a:pt x="39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861;p45"/>
          <p:cNvGrpSpPr/>
          <p:nvPr/>
        </p:nvGrpSpPr>
        <p:grpSpPr>
          <a:xfrm>
            <a:off x="2426575" y="4220359"/>
            <a:ext cx="2279160" cy="754211"/>
            <a:chOff x="2426575" y="1817645"/>
            <a:chExt cx="2279160" cy="754211"/>
          </a:xfrm>
        </p:grpSpPr>
        <p:grpSp>
          <p:nvGrpSpPr>
            <p:cNvPr id="51" name="Google Shape;862;p45"/>
            <p:cNvGrpSpPr/>
            <p:nvPr/>
          </p:nvGrpSpPr>
          <p:grpSpPr>
            <a:xfrm>
              <a:off x="3894881" y="1817645"/>
              <a:ext cx="810854" cy="754211"/>
              <a:chOff x="2060750" y="1945217"/>
              <a:chExt cx="1088688" cy="1012500"/>
            </a:xfrm>
          </p:grpSpPr>
          <p:sp>
            <p:nvSpPr>
              <p:cNvPr id="53" name="Google Shape;863;p45"/>
              <p:cNvSpPr/>
              <p:nvPr/>
            </p:nvSpPr>
            <p:spPr>
              <a:xfrm>
                <a:off x="2060750" y="1945217"/>
                <a:ext cx="1012500" cy="1012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64;p45"/>
              <p:cNvSpPr/>
              <p:nvPr/>
            </p:nvSpPr>
            <p:spPr>
              <a:xfrm>
                <a:off x="2136938" y="1945217"/>
                <a:ext cx="1012500" cy="1012500"/>
              </a:xfrm>
              <a:prstGeom prst="ellipse">
                <a:avLst/>
              </a:pr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2" name="Google Shape;865;p45"/>
            <p:cNvCxnSpPr/>
            <p:nvPr/>
          </p:nvCxnSpPr>
          <p:spPr>
            <a:xfrm>
              <a:off x="2426575" y="2194751"/>
              <a:ext cx="13635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oval" w="med" len="med"/>
              <a:tailEnd type="none" w="med" len="med"/>
            </a:ln>
          </p:spPr>
        </p:cxnSp>
      </p:grpSp>
      <p:sp>
        <p:nvSpPr>
          <p:cNvPr id="55" name="Google Shape;881;p45"/>
          <p:cNvSpPr txBox="1">
            <a:spLocks/>
          </p:cNvSpPr>
          <p:nvPr/>
        </p:nvSpPr>
        <p:spPr>
          <a:xfrm>
            <a:off x="4833391" y="4455631"/>
            <a:ext cx="424705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indent="0"/>
            <a:r>
              <a:rPr lang="en-US" b="1" smtClean="0">
                <a:latin typeface="Quicksand Bold" panose="020B0604020202020204" charset="0"/>
                <a:cs typeface="Quicksand Bold" panose="020B0604020202020204" charset="0"/>
              </a:rPr>
              <a:t>Tìm hiểu ý nghĩa câu chuyện</a:t>
            </a:r>
            <a:endParaRPr lang="en-US" b="1"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57" name="Google Shape;883;p45"/>
          <p:cNvSpPr txBox="1">
            <a:spLocks/>
          </p:cNvSpPr>
          <p:nvPr/>
        </p:nvSpPr>
        <p:spPr>
          <a:xfrm>
            <a:off x="3956974" y="4333764"/>
            <a:ext cx="7056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697;p39"/>
          <p:cNvGrpSpPr/>
          <p:nvPr/>
        </p:nvGrpSpPr>
        <p:grpSpPr>
          <a:xfrm>
            <a:off x="1206306" y="2606353"/>
            <a:ext cx="4694975" cy="836000"/>
            <a:chOff x="1267950" y="2637175"/>
            <a:chExt cx="4694975" cy="836000"/>
          </a:xfrm>
        </p:grpSpPr>
        <p:sp>
          <p:nvSpPr>
            <p:cNvPr id="698" name="Google Shape;698;p39"/>
            <p:cNvSpPr/>
            <p:nvPr/>
          </p:nvSpPr>
          <p:spPr>
            <a:xfrm>
              <a:off x="1619175" y="3205750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1267950" y="2637175"/>
              <a:ext cx="147625" cy="148225"/>
            </a:xfrm>
            <a:custGeom>
              <a:avLst/>
              <a:gdLst/>
              <a:ahLst/>
              <a:cxnLst/>
              <a:rect l="l" t="t" r="r" b="b"/>
              <a:pathLst>
                <a:path w="5905" h="5929" extrusionOk="0">
                  <a:moveTo>
                    <a:pt x="2953" y="0"/>
                  </a:moveTo>
                  <a:cubicBezTo>
                    <a:pt x="2857" y="0"/>
                    <a:pt x="2761" y="1104"/>
                    <a:pt x="2737" y="2544"/>
                  </a:cubicBezTo>
                  <a:cubicBezTo>
                    <a:pt x="1965" y="1773"/>
                    <a:pt x="1344" y="1194"/>
                    <a:pt x="1217" y="1194"/>
                  </a:cubicBezTo>
                  <a:cubicBezTo>
                    <a:pt x="1210" y="1194"/>
                    <a:pt x="1204" y="1196"/>
                    <a:pt x="1200" y="1200"/>
                  </a:cubicBezTo>
                  <a:cubicBezTo>
                    <a:pt x="1104" y="1272"/>
                    <a:pt x="1609" y="1944"/>
                    <a:pt x="2353" y="2760"/>
                  </a:cubicBezTo>
                  <a:cubicBezTo>
                    <a:pt x="1008" y="2784"/>
                    <a:pt x="0" y="2856"/>
                    <a:pt x="0" y="2976"/>
                  </a:cubicBezTo>
                  <a:cubicBezTo>
                    <a:pt x="0" y="3072"/>
                    <a:pt x="1128" y="3168"/>
                    <a:pt x="2569" y="3168"/>
                  </a:cubicBezTo>
                  <a:cubicBezTo>
                    <a:pt x="1873" y="4056"/>
                    <a:pt x="1369" y="4729"/>
                    <a:pt x="1465" y="4801"/>
                  </a:cubicBezTo>
                  <a:cubicBezTo>
                    <a:pt x="1471" y="4805"/>
                    <a:pt x="1479" y="4808"/>
                    <a:pt x="1489" y="4808"/>
                  </a:cubicBezTo>
                  <a:cubicBezTo>
                    <a:pt x="1631" y="4808"/>
                    <a:pt x="2132" y="4342"/>
                    <a:pt x="2737" y="3624"/>
                  </a:cubicBezTo>
                  <a:cubicBezTo>
                    <a:pt x="2761" y="4945"/>
                    <a:pt x="2857" y="5929"/>
                    <a:pt x="2953" y="5929"/>
                  </a:cubicBezTo>
                  <a:cubicBezTo>
                    <a:pt x="3073" y="5929"/>
                    <a:pt x="3145" y="4897"/>
                    <a:pt x="3169" y="3552"/>
                  </a:cubicBezTo>
                  <a:cubicBezTo>
                    <a:pt x="3931" y="4270"/>
                    <a:pt x="4588" y="4736"/>
                    <a:pt x="4711" y="4736"/>
                  </a:cubicBezTo>
                  <a:cubicBezTo>
                    <a:pt x="4720" y="4736"/>
                    <a:pt x="4726" y="4733"/>
                    <a:pt x="4729" y="4729"/>
                  </a:cubicBezTo>
                  <a:cubicBezTo>
                    <a:pt x="4801" y="4657"/>
                    <a:pt x="4201" y="4008"/>
                    <a:pt x="3385" y="3168"/>
                  </a:cubicBezTo>
                  <a:cubicBezTo>
                    <a:pt x="4825" y="3168"/>
                    <a:pt x="5905" y="3072"/>
                    <a:pt x="5905" y="2976"/>
                  </a:cubicBezTo>
                  <a:cubicBezTo>
                    <a:pt x="5905" y="2856"/>
                    <a:pt x="4849" y="2760"/>
                    <a:pt x="3457" y="2760"/>
                  </a:cubicBezTo>
                  <a:cubicBezTo>
                    <a:pt x="4129" y="1896"/>
                    <a:pt x="4537" y="1176"/>
                    <a:pt x="4441" y="1128"/>
                  </a:cubicBezTo>
                  <a:cubicBezTo>
                    <a:pt x="4437" y="1124"/>
                    <a:pt x="4431" y="1122"/>
                    <a:pt x="4424" y="1122"/>
                  </a:cubicBezTo>
                  <a:cubicBezTo>
                    <a:pt x="4309" y="1122"/>
                    <a:pt x="3803" y="1678"/>
                    <a:pt x="3169" y="2448"/>
                  </a:cubicBezTo>
                  <a:cubicBezTo>
                    <a:pt x="3145" y="1056"/>
                    <a:pt x="3073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5765500" y="3103325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39"/>
          <p:cNvSpPr txBox="1">
            <a:spLocks noGrp="1"/>
          </p:cNvSpPr>
          <p:nvPr>
            <p:ph type="title"/>
          </p:nvPr>
        </p:nvSpPr>
        <p:spPr>
          <a:xfrm>
            <a:off x="1436124" y="822500"/>
            <a:ext cx="28254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—Louis Pasteur-</a:t>
            </a: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6593" y="1350422"/>
            <a:ext cx="4436553" cy="2359059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Lu-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Pa-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xtơ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: 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27/12/1822 – 28/9/1895,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Pháp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Ông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là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một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nhà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sinh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học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nhà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vi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sinh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vật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học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nhà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hóa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học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Ông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tạo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ra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loại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hlinkClick r:id="rId3" tooltip="Vắc-xin"/>
              </a:rPr>
              <a:t>vắc-xin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đầu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tiên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cho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linkClick r:id="rId4" tooltip="Bệnh dại"/>
              </a:rPr>
              <a:t>bệnh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linkClick r:id="rId4" tooltip="Bệnh dại"/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linkClick r:id="rId4" tooltip="Bệnh dại"/>
              </a:rPr>
              <a:t>dại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linkClick r:id="rId5" tooltip="Bệnh than"/>
              </a:rPr>
              <a:t>bệnh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linkClick r:id="rId5" tooltip="Bệnh than"/>
              </a:rPr>
              <a:t> than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Ông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là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đã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đề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ra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biện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pháp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</a:rPr>
              <a:t>thanh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trùng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lên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 men vi 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sinh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46" y="456925"/>
            <a:ext cx="3579328" cy="3579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0383" y="408911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tx2">
                    <a:lumMod val="50000"/>
                  </a:schemeClr>
                </a:solidFill>
              </a:rPr>
              <a:t>27/12/1822 – 28/9/1895</a:t>
            </a:r>
            <a:endParaRPr lang="en-US" sz="1800" b="1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055" y="73974"/>
            <a:ext cx="3566469" cy="603556"/>
          </a:xfrm>
          <a:prstGeom prst="rect">
            <a:avLst/>
          </a:prstGeom>
        </p:spPr>
      </p:pic>
      <p:grpSp>
        <p:nvGrpSpPr>
          <p:cNvPr id="8" name="Google Shape;861;p45"/>
          <p:cNvGrpSpPr/>
          <p:nvPr/>
        </p:nvGrpSpPr>
        <p:grpSpPr>
          <a:xfrm>
            <a:off x="-1436508" y="0"/>
            <a:ext cx="2279160" cy="754211"/>
            <a:chOff x="2426575" y="1817645"/>
            <a:chExt cx="2279160" cy="754211"/>
          </a:xfrm>
        </p:grpSpPr>
        <p:grpSp>
          <p:nvGrpSpPr>
            <p:cNvPr id="9" name="Google Shape;862;p45"/>
            <p:cNvGrpSpPr/>
            <p:nvPr/>
          </p:nvGrpSpPr>
          <p:grpSpPr>
            <a:xfrm>
              <a:off x="3894881" y="1817645"/>
              <a:ext cx="810854" cy="754211"/>
              <a:chOff x="2060750" y="1945217"/>
              <a:chExt cx="1088688" cy="1012500"/>
            </a:xfrm>
          </p:grpSpPr>
          <p:sp>
            <p:nvSpPr>
              <p:cNvPr id="47" name="Google Shape;863;p45"/>
              <p:cNvSpPr/>
              <p:nvPr/>
            </p:nvSpPr>
            <p:spPr>
              <a:xfrm>
                <a:off x="2060750" y="1945217"/>
                <a:ext cx="1012500" cy="1012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64;p45"/>
              <p:cNvSpPr/>
              <p:nvPr/>
            </p:nvSpPr>
            <p:spPr>
              <a:xfrm>
                <a:off x="2136938" y="1945217"/>
                <a:ext cx="1012500" cy="1012500"/>
              </a:xfrm>
              <a:prstGeom prst="ellipse">
                <a:avLst/>
              </a:pr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6" name="Google Shape;865;p45"/>
            <p:cNvCxnSpPr/>
            <p:nvPr/>
          </p:nvCxnSpPr>
          <p:spPr>
            <a:xfrm>
              <a:off x="2426575" y="2194751"/>
              <a:ext cx="13635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oval" w="med" len="med"/>
              <a:tailEnd type="none" w="med" len="med"/>
            </a:ln>
          </p:spPr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73" y="0"/>
            <a:ext cx="707197" cy="859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71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" grpId="0"/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9"/>
          <p:cNvGrpSpPr/>
          <p:nvPr/>
        </p:nvGrpSpPr>
        <p:grpSpPr>
          <a:xfrm>
            <a:off x="1267950" y="2637175"/>
            <a:ext cx="4694975" cy="836000"/>
            <a:chOff x="1267950" y="2637175"/>
            <a:chExt cx="4694975" cy="836000"/>
          </a:xfrm>
        </p:grpSpPr>
        <p:sp>
          <p:nvSpPr>
            <p:cNvPr id="698" name="Google Shape;698;p39"/>
            <p:cNvSpPr/>
            <p:nvPr/>
          </p:nvSpPr>
          <p:spPr>
            <a:xfrm>
              <a:off x="1619175" y="3205750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1267950" y="2637175"/>
              <a:ext cx="147625" cy="148225"/>
            </a:xfrm>
            <a:custGeom>
              <a:avLst/>
              <a:gdLst/>
              <a:ahLst/>
              <a:cxnLst/>
              <a:rect l="l" t="t" r="r" b="b"/>
              <a:pathLst>
                <a:path w="5905" h="5929" extrusionOk="0">
                  <a:moveTo>
                    <a:pt x="2953" y="0"/>
                  </a:moveTo>
                  <a:cubicBezTo>
                    <a:pt x="2857" y="0"/>
                    <a:pt x="2761" y="1104"/>
                    <a:pt x="2737" y="2544"/>
                  </a:cubicBezTo>
                  <a:cubicBezTo>
                    <a:pt x="1965" y="1773"/>
                    <a:pt x="1344" y="1194"/>
                    <a:pt x="1217" y="1194"/>
                  </a:cubicBezTo>
                  <a:cubicBezTo>
                    <a:pt x="1210" y="1194"/>
                    <a:pt x="1204" y="1196"/>
                    <a:pt x="1200" y="1200"/>
                  </a:cubicBezTo>
                  <a:cubicBezTo>
                    <a:pt x="1104" y="1272"/>
                    <a:pt x="1609" y="1944"/>
                    <a:pt x="2353" y="2760"/>
                  </a:cubicBezTo>
                  <a:cubicBezTo>
                    <a:pt x="1008" y="2784"/>
                    <a:pt x="0" y="2856"/>
                    <a:pt x="0" y="2976"/>
                  </a:cubicBezTo>
                  <a:cubicBezTo>
                    <a:pt x="0" y="3072"/>
                    <a:pt x="1128" y="3168"/>
                    <a:pt x="2569" y="3168"/>
                  </a:cubicBezTo>
                  <a:cubicBezTo>
                    <a:pt x="1873" y="4056"/>
                    <a:pt x="1369" y="4729"/>
                    <a:pt x="1465" y="4801"/>
                  </a:cubicBezTo>
                  <a:cubicBezTo>
                    <a:pt x="1471" y="4805"/>
                    <a:pt x="1479" y="4808"/>
                    <a:pt x="1489" y="4808"/>
                  </a:cubicBezTo>
                  <a:cubicBezTo>
                    <a:pt x="1631" y="4808"/>
                    <a:pt x="2132" y="4342"/>
                    <a:pt x="2737" y="3624"/>
                  </a:cubicBezTo>
                  <a:cubicBezTo>
                    <a:pt x="2761" y="4945"/>
                    <a:pt x="2857" y="5929"/>
                    <a:pt x="2953" y="5929"/>
                  </a:cubicBezTo>
                  <a:cubicBezTo>
                    <a:pt x="3073" y="5929"/>
                    <a:pt x="3145" y="4897"/>
                    <a:pt x="3169" y="3552"/>
                  </a:cubicBezTo>
                  <a:cubicBezTo>
                    <a:pt x="3931" y="4270"/>
                    <a:pt x="4588" y="4736"/>
                    <a:pt x="4711" y="4736"/>
                  </a:cubicBezTo>
                  <a:cubicBezTo>
                    <a:pt x="4720" y="4736"/>
                    <a:pt x="4726" y="4733"/>
                    <a:pt x="4729" y="4729"/>
                  </a:cubicBezTo>
                  <a:cubicBezTo>
                    <a:pt x="4801" y="4657"/>
                    <a:pt x="4201" y="4008"/>
                    <a:pt x="3385" y="3168"/>
                  </a:cubicBezTo>
                  <a:cubicBezTo>
                    <a:pt x="4825" y="3168"/>
                    <a:pt x="5905" y="3072"/>
                    <a:pt x="5905" y="2976"/>
                  </a:cubicBezTo>
                  <a:cubicBezTo>
                    <a:pt x="5905" y="2856"/>
                    <a:pt x="4849" y="2760"/>
                    <a:pt x="3457" y="2760"/>
                  </a:cubicBezTo>
                  <a:cubicBezTo>
                    <a:pt x="4129" y="1896"/>
                    <a:pt x="4537" y="1176"/>
                    <a:pt x="4441" y="1128"/>
                  </a:cubicBezTo>
                  <a:cubicBezTo>
                    <a:pt x="4437" y="1124"/>
                    <a:pt x="4431" y="1122"/>
                    <a:pt x="4424" y="1122"/>
                  </a:cubicBezTo>
                  <a:cubicBezTo>
                    <a:pt x="4309" y="1122"/>
                    <a:pt x="3803" y="1678"/>
                    <a:pt x="3169" y="2448"/>
                  </a:cubicBezTo>
                  <a:cubicBezTo>
                    <a:pt x="3145" y="1056"/>
                    <a:pt x="3073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5765500" y="3103325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" name="Google Shape;702;p39"/>
          <p:cNvSpPr txBox="1">
            <a:spLocks noGrp="1"/>
          </p:cNvSpPr>
          <p:nvPr>
            <p:ph type="subTitle" idx="1"/>
          </p:nvPr>
        </p:nvSpPr>
        <p:spPr>
          <a:xfrm>
            <a:off x="1706650" y="1633075"/>
            <a:ext cx="4065300" cy="14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Các con chú ý lắng nghe cô kể câu chuyện “Pa-xtơ và em bé” và dựa vào tranh để kể lại từng đoạn theo lời kể của mình.</a:t>
            </a:r>
            <a:endParaRPr/>
          </a:p>
        </p:txBody>
      </p:sp>
      <p:grpSp>
        <p:nvGrpSpPr>
          <p:cNvPr id="703" name="Google Shape;703;p39"/>
          <p:cNvGrpSpPr/>
          <p:nvPr/>
        </p:nvGrpSpPr>
        <p:grpSpPr>
          <a:xfrm>
            <a:off x="6488974" y="1099437"/>
            <a:ext cx="1804449" cy="2944618"/>
            <a:chOff x="4802200" y="1298975"/>
            <a:chExt cx="1195950" cy="1951500"/>
          </a:xfrm>
        </p:grpSpPr>
        <p:sp>
          <p:nvSpPr>
            <p:cNvPr id="704" name="Google Shape;704;p39"/>
            <p:cNvSpPr/>
            <p:nvPr/>
          </p:nvSpPr>
          <p:spPr>
            <a:xfrm>
              <a:off x="4811800" y="2178825"/>
              <a:ext cx="69625" cy="267650"/>
            </a:xfrm>
            <a:custGeom>
              <a:avLst/>
              <a:gdLst/>
              <a:ahLst/>
              <a:cxnLst/>
              <a:rect l="l" t="t" r="r" b="b"/>
              <a:pathLst>
                <a:path w="2785" h="10706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720" y="24"/>
                    <a:pt x="336" y="144"/>
                    <a:pt x="0" y="336"/>
                  </a:cubicBezTo>
                  <a:lnTo>
                    <a:pt x="768" y="10705"/>
                  </a:lnTo>
                  <a:cubicBezTo>
                    <a:pt x="2016" y="9937"/>
                    <a:pt x="2785" y="8593"/>
                    <a:pt x="2785" y="7105"/>
                  </a:cubicBezTo>
                  <a:cubicBezTo>
                    <a:pt x="2785" y="5881"/>
                    <a:pt x="2232" y="4729"/>
                    <a:pt x="1752" y="3577"/>
                  </a:cubicBezTo>
                  <a:cubicBezTo>
                    <a:pt x="1272" y="2448"/>
                    <a:pt x="864" y="1200"/>
                    <a:pt x="1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4802200" y="2172225"/>
              <a:ext cx="31225" cy="270650"/>
            </a:xfrm>
            <a:custGeom>
              <a:avLst/>
              <a:gdLst/>
              <a:ahLst/>
              <a:cxnLst/>
              <a:rect l="l" t="t" r="r" b="b"/>
              <a:pathLst>
                <a:path w="1249" h="10826" extrusionOk="0">
                  <a:moveTo>
                    <a:pt x="0" y="0"/>
                  </a:moveTo>
                  <a:lnTo>
                    <a:pt x="456" y="10105"/>
                  </a:lnTo>
                  <a:lnTo>
                    <a:pt x="1248" y="10825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4922800" y="1298975"/>
              <a:ext cx="917525" cy="658075"/>
            </a:xfrm>
            <a:custGeom>
              <a:avLst/>
              <a:gdLst/>
              <a:ahLst/>
              <a:cxnLst/>
              <a:rect l="l" t="t" r="r" b="b"/>
              <a:pathLst>
                <a:path w="36701" h="26323" extrusionOk="0">
                  <a:moveTo>
                    <a:pt x="23283" y="1"/>
                  </a:moveTo>
                  <a:cubicBezTo>
                    <a:pt x="22833" y="1"/>
                    <a:pt x="22383" y="43"/>
                    <a:pt x="21939" y="127"/>
                  </a:cubicBezTo>
                  <a:cubicBezTo>
                    <a:pt x="20307" y="367"/>
                    <a:pt x="19347" y="1111"/>
                    <a:pt x="17979" y="1927"/>
                  </a:cubicBezTo>
                  <a:cubicBezTo>
                    <a:pt x="17087" y="2467"/>
                    <a:pt x="16054" y="2608"/>
                    <a:pt x="14997" y="2608"/>
                  </a:cubicBezTo>
                  <a:cubicBezTo>
                    <a:pt x="14318" y="2608"/>
                    <a:pt x="13629" y="2550"/>
                    <a:pt x="12962" y="2503"/>
                  </a:cubicBezTo>
                  <a:cubicBezTo>
                    <a:pt x="12357" y="2444"/>
                    <a:pt x="11749" y="2415"/>
                    <a:pt x="11141" y="2415"/>
                  </a:cubicBezTo>
                  <a:cubicBezTo>
                    <a:pt x="10010" y="2415"/>
                    <a:pt x="8877" y="2516"/>
                    <a:pt x="7753" y="2719"/>
                  </a:cubicBezTo>
                  <a:cubicBezTo>
                    <a:pt x="6049" y="3031"/>
                    <a:pt x="4441" y="3823"/>
                    <a:pt x="3169" y="5023"/>
                  </a:cubicBezTo>
                  <a:cubicBezTo>
                    <a:pt x="2521" y="5719"/>
                    <a:pt x="1969" y="6487"/>
                    <a:pt x="1537" y="7327"/>
                  </a:cubicBezTo>
                  <a:cubicBezTo>
                    <a:pt x="889" y="8455"/>
                    <a:pt x="1" y="9920"/>
                    <a:pt x="49" y="11288"/>
                  </a:cubicBezTo>
                  <a:cubicBezTo>
                    <a:pt x="97" y="12608"/>
                    <a:pt x="625" y="13856"/>
                    <a:pt x="1561" y="14816"/>
                  </a:cubicBezTo>
                  <a:cubicBezTo>
                    <a:pt x="2329" y="15632"/>
                    <a:pt x="3265" y="16328"/>
                    <a:pt x="4033" y="17168"/>
                  </a:cubicBezTo>
                  <a:cubicBezTo>
                    <a:pt x="4129" y="17240"/>
                    <a:pt x="4201" y="17360"/>
                    <a:pt x="4249" y="17504"/>
                  </a:cubicBezTo>
                  <a:cubicBezTo>
                    <a:pt x="4321" y="17864"/>
                    <a:pt x="3889" y="18104"/>
                    <a:pt x="3577" y="18248"/>
                  </a:cubicBezTo>
                  <a:cubicBezTo>
                    <a:pt x="889" y="19569"/>
                    <a:pt x="1705" y="22689"/>
                    <a:pt x="3265" y="24513"/>
                  </a:cubicBezTo>
                  <a:cubicBezTo>
                    <a:pt x="4297" y="25680"/>
                    <a:pt x="5771" y="26323"/>
                    <a:pt x="7312" y="26323"/>
                  </a:cubicBezTo>
                  <a:cubicBezTo>
                    <a:pt x="7419" y="26323"/>
                    <a:pt x="7526" y="26320"/>
                    <a:pt x="7633" y="26313"/>
                  </a:cubicBezTo>
                  <a:lnTo>
                    <a:pt x="34972" y="22905"/>
                  </a:lnTo>
                  <a:cubicBezTo>
                    <a:pt x="36196" y="20097"/>
                    <a:pt x="36701" y="17000"/>
                    <a:pt x="36389" y="13952"/>
                  </a:cubicBezTo>
                  <a:cubicBezTo>
                    <a:pt x="36244" y="12608"/>
                    <a:pt x="36100" y="11312"/>
                    <a:pt x="35212" y="10232"/>
                  </a:cubicBezTo>
                  <a:cubicBezTo>
                    <a:pt x="34324" y="9200"/>
                    <a:pt x="33076" y="8527"/>
                    <a:pt x="31732" y="8311"/>
                  </a:cubicBezTo>
                  <a:cubicBezTo>
                    <a:pt x="31252" y="8215"/>
                    <a:pt x="30724" y="8143"/>
                    <a:pt x="30364" y="7807"/>
                  </a:cubicBezTo>
                  <a:cubicBezTo>
                    <a:pt x="30124" y="7543"/>
                    <a:pt x="29932" y="7255"/>
                    <a:pt x="29836" y="6919"/>
                  </a:cubicBezTo>
                  <a:cubicBezTo>
                    <a:pt x="29500" y="6031"/>
                    <a:pt x="29500" y="5071"/>
                    <a:pt x="29236" y="4183"/>
                  </a:cubicBezTo>
                  <a:cubicBezTo>
                    <a:pt x="28996" y="3583"/>
                    <a:pt x="28636" y="3031"/>
                    <a:pt x="28204" y="2527"/>
                  </a:cubicBezTo>
                  <a:cubicBezTo>
                    <a:pt x="27340" y="1327"/>
                    <a:pt x="26067" y="487"/>
                    <a:pt x="24627" y="127"/>
                  </a:cubicBezTo>
                  <a:cubicBezTo>
                    <a:pt x="24183" y="43"/>
                    <a:pt x="23733" y="1"/>
                    <a:pt x="23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5123225" y="2064800"/>
              <a:ext cx="874325" cy="1185425"/>
            </a:xfrm>
            <a:custGeom>
              <a:avLst/>
              <a:gdLst/>
              <a:ahLst/>
              <a:cxnLst/>
              <a:rect l="l" t="t" r="r" b="b"/>
              <a:pathLst>
                <a:path w="34973" h="47417" extrusionOk="0">
                  <a:moveTo>
                    <a:pt x="17762" y="1"/>
                  </a:moveTo>
                  <a:lnTo>
                    <a:pt x="11354" y="1897"/>
                  </a:lnTo>
                  <a:cubicBezTo>
                    <a:pt x="11594" y="2089"/>
                    <a:pt x="13394" y="9410"/>
                    <a:pt x="13394" y="9410"/>
                  </a:cubicBezTo>
                  <a:cubicBezTo>
                    <a:pt x="13394" y="9410"/>
                    <a:pt x="11267" y="8681"/>
                    <a:pt x="8909" y="8681"/>
                  </a:cubicBezTo>
                  <a:cubicBezTo>
                    <a:pt x="6581" y="8681"/>
                    <a:pt x="4027" y="9392"/>
                    <a:pt x="3073" y="12218"/>
                  </a:cubicBezTo>
                  <a:cubicBezTo>
                    <a:pt x="1153" y="17907"/>
                    <a:pt x="2569" y="29476"/>
                    <a:pt x="2569" y="29476"/>
                  </a:cubicBezTo>
                  <a:lnTo>
                    <a:pt x="1" y="43709"/>
                  </a:lnTo>
                  <a:cubicBezTo>
                    <a:pt x="1" y="43709"/>
                    <a:pt x="4675" y="47417"/>
                    <a:pt x="14280" y="47417"/>
                  </a:cubicBezTo>
                  <a:cubicBezTo>
                    <a:pt x="17065" y="47417"/>
                    <a:pt x="20264" y="47105"/>
                    <a:pt x="23883" y="46302"/>
                  </a:cubicBezTo>
                  <a:cubicBezTo>
                    <a:pt x="23883" y="46302"/>
                    <a:pt x="34972" y="18507"/>
                    <a:pt x="30724" y="13706"/>
                  </a:cubicBezTo>
                  <a:cubicBezTo>
                    <a:pt x="26717" y="9201"/>
                    <a:pt x="21664" y="9073"/>
                    <a:pt x="21102" y="9073"/>
                  </a:cubicBezTo>
                  <a:cubicBezTo>
                    <a:pt x="21068" y="9073"/>
                    <a:pt x="21051" y="9074"/>
                    <a:pt x="21051" y="9074"/>
                  </a:cubicBezTo>
                  <a:lnTo>
                    <a:pt x="17762" y="1"/>
                  </a:ln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5123225" y="2281775"/>
              <a:ext cx="874925" cy="968700"/>
            </a:xfrm>
            <a:custGeom>
              <a:avLst/>
              <a:gdLst/>
              <a:ahLst/>
              <a:cxnLst/>
              <a:rect l="l" t="t" r="r" b="b"/>
              <a:pathLst>
                <a:path w="34997" h="38748" extrusionOk="0">
                  <a:moveTo>
                    <a:pt x="8908" y="0"/>
                  </a:moveTo>
                  <a:cubicBezTo>
                    <a:pt x="6584" y="0"/>
                    <a:pt x="4034" y="706"/>
                    <a:pt x="3073" y="3539"/>
                  </a:cubicBezTo>
                  <a:cubicBezTo>
                    <a:pt x="1153" y="9252"/>
                    <a:pt x="2569" y="20797"/>
                    <a:pt x="2569" y="20797"/>
                  </a:cubicBezTo>
                  <a:lnTo>
                    <a:pt x="1" y="35030"/>
                  </a:lnTo>
                  <a:cubicBezTo>
                    <a:pt x="1" y="35030"/>
                    <a:pt x="4669" y="38748"/>
                    <a:pt x="14262" y="38748"/>
                  </a:cubicBezTo>
                  <a:cubicBezTo>
                    <a:pt x="17051" y="38748"/>
                    <a:pt x="20256" y="38433"/>
                    <a:pt x="23883" y="37623"/>
                  </a:cubicBezTo>
                  <a:cubicBezTo>
                    <a:pt x="23883" y="37623"/>
                    <a:pt x="34996" y="9828"/>
                    <a:pt x="30724" y="5027"/>
                  </a:cubicBezTo>
                  <a:cubicBezTo>
                    <a:pt x="28323" y="2291"/>
                    <a:pt x="24939" y="635"/>
                    <a:pt x="21291" y="395"/>
                  </a:cubicBezTo>
                  <a:cubicBezTo>
                    <a:pt x="20009" y="1760"/>
                    <a:pt x="18280" y="2444"/>
                    <a:pt x="16552" y="2444"/>
                  </a:cubicBezTo>
                  <a:cubicBezTo>
                    <a:pt x="14787" y="2444"/>
                    <a:pt x="13024" y="1730"/>
                    <a:pt x="11738" y="299"/>
                  </a:cubicBezTo>
                  <a:cubicBezTo>
                    <a:pt x="10949" y="142"/>
                    <a:pt x="9951" y="0"/>
                    <a:pt x="8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4825600" y="2287425"/>
              <a:ext cx="642075" cy="161450"/>
            </a:xfrm>
            <a:custGeom>
              <a:avLst/>
              <a:gdLst/>
              <a:ahLst/>
              <a:cxnLst/>
              <a:rect l="l" t="t" r="r" b="b"/>
              <a:pathLst>
                <a:path w="25683" h="6458" extrusionOk="0">
                  <a:moveTo>
                    <a:pt x="24963" y="1"/>
                  </a:moveTo>
                  <a:cubicBezTo>
                    <a:pt x="20018" y="1873"/>
                    <a:pt x="14642" y="2233"/>
                    <a:pt x="9337" y="2473"/>
                  </a:cubicBezTo>
                  <a:cubicBezTo>
                    <a:pt x="6865" y="2569"/>
                    <a:pt x="4321" y="2665"/>
                    <a:pt x="2088" y="3793"/>
                  </a:cubicBezTo>
                  <a:cubicBezTo>
                    <a:pt x="1032" y="4321"/>
                    <a:pt x="0" y="5257"/>
                    <a:pt x="0" y="6457"/>
                  </a:cubicBezTo>
                  <a:lnTo>
                    <a:pt x="24843" y="3217"/>
                  </a:lnTo>
                  <a:cubicBezTo>
                    <a:pt x="25131" y="3217"/>
                    <a:pt x="25395" y="3193"/>
                    <a:pt x="25683" y="3145"/>
                  </a:cubicBezTo>
                  <a:cubicBezTo>
                    <a:pt x="25419" y="2113"/>
                    <a:pt x="25179" y="1057"/>
                    <a:pt x="249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4813600" y="2325225"/>
              <a:ext cx="778300" cy="835425"/>
            </a:xfrm>
            <a:custGeom>
              <a:avLst/>
              <a:gdLst/>
              <a:ahLst/>
              <a:cxnLst/>
              <a:rect l="l" t="t" r="r" b="b"/>
              <a:pathLst>
                <a:path w="31132" h="33417" extrusionOk="0">
                  <a:moveTo>
                    <a:pt x="28131" y="1"/>
                  </a:moveTo>
                  <a:lnTo>
                    <a:pt x="5737" y="3601"/>
                  </a:lnTo>
                  <a:cubicBezTo>
                    <a:pt x="5737" y="3601"/>
                    <a:pt x="3924" y="4508"/>
                    <a:pt x="2076" y="4508"/>
                  </a:cubicBezTo>
                  <a:cubicBezTo>
                    <a:pt x="1354" y="4508"/>
                    <a:pt x="627" y="4369"/>
                    <a:pt x="0" y="3985"/>
                  </a:cubicBezTo>
                  <a:lnTo>
                    <a:pt x="0" y="3985"/>
                  </a:lnTo>
                  <a:lnTo>
                    <a:pt x="3625" y="32908"/>
                  </a:lnTo>
                  <a:cubicBezTo>
                    <a:pt x="3625" y="32908"/>
                    <a:pt x="4448" y="33416"/>
                    <a:pt x="5937" y="33416"/>
                  </a:cubicBezTo>
                  <a:cubicBezTo>
                    <a:pt x="6912" y="33416"/>
                    <a:pt x="8172" y="33198"/>
                    <a:pt x="9673" y="32476"/>
                  </a:cubicBezTo>
                  <a:lnTo>
                    <a:pt x="31131" y="29380"/>
                  </a:lnTo>
                  <a:lnTo>
                    <a:pt x="28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4813600" y="2414050"/>
              <a:ext cx="245450" cy="746600"/>
            </a:xfrm>
            <a:custGeom>
              <a:avLst/>
              <a:gdLst/>
              <a:ahLst/>
              <a:cxnLst/>
              <a:rect l="l" t="t" r="r" b="b"/>
              <a:pathLst>
                <a:path w="9818" h="29864" extrusionOk="0">
                  <a:moveTo>
                    <a:pt x="6025" y="0"/>
                  </a:moveTo>
                  <a:lnTo>
                    <a:pt x="5737" y="48"/>
                  </a:lnTo>
                  <a:cubicBezTo>
                    <a:pt x="5737" y="48"/>
                    <a:pt x="3924" y="955"/>
                    <a:pt x="2076" y="955"/>
                  </a:cubicBezTo>
                  <a:cubicBezTo>
                    <a:pt x="1354" y="955"/>
                    <a:pt x="627" y="816"/>
                    <a:pt x="0" y="432"/>
                  </a:cubicBezTo>
                  <a:lnTo>
                    <a:pt x="0" y="432"/>
                  </a:lnTo>
                  <a:lnTo>
                    <a:pt x="3625" y="29355"/>
                  </a:lnTo>
                  <a:cubicBezTo>
                    <a:pt x="3625" y="29355"/>
                    <a:pt x="4448" y="29863"/>
                    <a:pt x="5937" y="29863"/>
                  </a:cubicBezTo>
                  <a:cubicBezTo>
                    <a:pt x="6912" y="29863"/>
                    <a:pt x="8172" y="29645"/>
                    <a:pt x="9673" y="28923"/>
                  </a:cubicBezTo>
                  <a:lnTo>
                    <a:pt x="9817" y="28899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4999625" y="2367225"/>
              <a:ext cx="553275" cy="726700"/>
            </a:xfrm>
            <a:custGeom>
              <a:avLst/>
              <a:gdLst/>
              <a:ahLst/>
              <a:cxnLst/>
              <a:rect l="l" t="t" r="r" b="b"/>
              <a:pathLst>
                <a:path w="22131" h="29068" extrusionOk="0">
                  <a:moveTo>
                    <a:pt x="19154" y="217"/>
                  </a:moveTo>
                  <a:lnTo>
                    <a:pt x="21914" y="25804"/>
                  </a:lnTo>
                  <a:lnTo>
                    <a:pt x="3864" y="28804"/>
                  </a:lnTo>
                  <a:lnTo>
                    <a:pt x="240" y="3313"/>
                  </a:lnTo>
                  <a:lnTo>
                    <a:pt x="19154" y="217"/>
                  </a:lnTo>
                  <a:close/>
                  <a:moveTo>
                    <a:pt x="19346" y="1"/>
                  </a:moveTo>
                  <a:lnTo>
                    <a:pt x="0" y="3145"/>
                  </a:lnTo>
                  <a:lnTo>
                    <a:pt x="3672" y="28948"/>
                  </a:lnTo>
                  <a:lnTo>
                    <a:pt x="3672" y="29068"/>
                  </a:lnTo>
                  <a:lnTo>
                    <a:pt x="22130" y="25996"/>
                  </a:lnTo>
                  <a:lnTo>
                    <a:pt x="19346" y="121"/>
                  </a:lnTo>
                  <a:lnTo>
                    <a:pt x="19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5199425" y="2974500"/>
              <a:ext cx="241850" cy="64225"/>
            </a:xfrm>
            <a:custGeom>
              <a:avLst/>
              <a:gdLst/>
              <a:ahLst/>
              <a:cxnLst/>
              <a:rect l="l" t="t" r="r" b="b"/>
              <a:pathLst>
                <a:path w="9674" h="2569" extrusionOk="0">
                  <a:moveTo>
                    <a:pt x="9506" y="0"/>
                  </a:moveTo>
                  <a:lnTo>
                    <a:pt x="1" y="1417"/>
                  </a:lnTo>
                  <a:lnTo>
                    <a:pt x="169" y="2569"/>
                  </a:lnTo>
                  <a:lnTo>
                    <a:pt x="9674" y="1153"/>
                  </a:lnTo>
                  <a:lnTo>
                    <a:pt x="9506" y="0"/>
                  </a:lnTo>
                  <a:close/>
                </a:path>
              </a:pathLst>
            </a:custGeom>
            <a:solidFill>
              <a:srgbClr val="D37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4841800" y="2484250"/>
              <a:ext cx="117625" cy="39625"/>
            </a:xfrm>
            <a:custGeom>
              <a:avLst/>
              <a:gdLst/>
              <a:ahLst/>
              <a:cxnLst/>
              <a:rect l="l" t="t" r="r" b="b"/>
              <a:pathLst>
                <a:path w="4705" h="1585" extrusionOk="0">
                  <a:moveTo>
                    <a:pt x="4609" y="0"/>
                  </a:moveTo>
                  <a:lnTo>
                    <a:pt x="0" y="409"/>
                  </a:lnTo>
                  <a:lnTo>
                    <a:pt x="96" y="1585"/>
                  </a:lnTo>
                  <a:lnTo>
                    <a:pt x="4705" y="1177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4854400" y="2684075"/>
              <a:ext cx="149450" cy="95425"/>
            </a:xfrm>
            <a:custGeom>
              <a:avLst/>
              <a:gdLst/>
              <a:ahLst/>
              <a:cxnLst/>
              <a:rect l="l" t="t" r="r" b="b"/>
              <a:pathLst>
                <a:path w="5978" h="3817" extrusionOk="0">
                  <a:moveTo>
                    <a:pt x="5809" y="0"/>
                  </a:moveTo>
                  <a:lnTo>
                    <a:pt x="0" y="2593"/>
                  </a:lnTo>
                  <a:lnTo>
                    <a:pt x="144" y="3817"/>
                  </a:lnTo>
                  <a:lnTo>
                    <a:pt x="5977" y="1224"/>
                  </a:lnTo>
                  <a:lnTo>
                    <a:pt x="5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4864600" y="2766275"/>
              <a:ext cx="153650" cy="121850"/>
            </a:xfrm>
            <a:custGeom>
              <a:avLst/>
              <a:gdLst/>
              <a:ahLst/>
              <a:cxnLst/>
              <a:rect l="l" t="t" r="r" b="b"/>
              <a:pathLst>
                <a:path w="6146" h="4874" extrusionOk="0">
                  <a:moveTo>
                    <a:pt x="5833" y="1"/>
                  </a:moveTo>
                  <a:lnTo>
                    <a:pt x="0" y="2593"/>
                  </a:lnTo>
                  <a:lnTo>
                    <a:pt x="288" y="4873"/>
                  </a:lnTo>
                  <a:lnTo>
                    <a:pt x="6145" y="2281"/>
                  </a:lnTo>
                  <a:lnTo>
                    <a:pt x="5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5066225" y="2432650"/>
              <a:ext cx="390050" cy="132625"/>
            </a:xfrm>
            <a:custGeom>
              <a:avLst/>
              <a:gdLst/>
              <a:ahLst/>
              <a:cxnLst/>
              <a:rect l="l" t="t" r="r" b="b"/>
              <a:pathLst>
                <a:path w="15602" h="5305" extrusionOk="0">
                  <a:moveTo>
                    <a:pt x="15146" y="0"/>
                  </a:moveTo>
                  <a:lnTo>
                    <a:pt x="0" y="2256"/>
                  </a:lnTo>
                  <a:lnTo>
                    <a:pt x="456" y="5305"/>
                  </a:lnTo>
                  <a:lnTo>
                    <a:pt x="15602" y="3049"/>
                  </a:lnTo>
                  <a:lnTo>
                    <a:pt x="151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5198225" y="2732675"/>
              <a:ext cx="719500" cy="474475"/>
            </a:xfrm>
            <a:custGeom>
              <a:avLst/>
              <a:gdLst/>
              <a:ahLst/>
              <a:cxnLst/>
              <a:rect l="l" t="t" r="r" b="b"/>
              <a:pathLst>
                <a:path w="28780" h="18979" extrusionOk="0">
                  <a:moveTo>
                    <a:pt x="28684" y="0"/>
                  </a:moveTo>
                  <a:lnTo>
                    <a:pt x="18699" y="673"/>
                  </a:lnTo>
                  <a:lnTo>
                    <a:pt x="17763" y="7825"/>
                  </a:lnTo>
                  <a:lnTo>
                    <a:pt x="2929" y="2713"/>
                  </a:lnTo>
                  <a:cubicBezTo>
                    <a:pt x="1729" y="4465"/>
                    <a:pt x="769" y="6361"/>
                    <a:pt x="1" y="8329"/>
                  </a:cubicBezTo>
                  <a:cubicBezTo>
                    <a:pt x="6434" y="13778"/>
                    <a:pt x="14210" y="17426"/>
                    <a:pt x="22491" y="18938"/>
                  </a:cubicBezTo>
                  <a:cubicBezTo>
                    <a:pt x="22639" y="18966"/>
                    <a:pt x="22786" y="18979"/>
                    <a:pt x="22930" y="18979"/>
                  </a:cubicBezTo>
                  <a:cubicBezTo>
                    <a:pt x="23938" y="18979"/>
                    <a:pt x="24841" y="18341"/>
                    <a:pt x="25155" y="17354"/>
                  </a:cubicBezTo>
                  <a:cubicBezTo>
                    <a:pt x="26332" y="13610"/>
                    <a:pt x="28780" y="5209"/>
                    <a:pt x="28684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5636275" y="2321325"/>
              <a:ext cx="322875" cy="524425"/>
            </a:xfrm>
            <a:custGeom>
              <a:avLst/>
              <a:gdLst/>
              <a:ahLst/>
              <a:cxnLst/>
              <a:rect l="l" t="t" r="r" b="b"/>
              <a:pathLst>
                <a:path w="12915" h="20977" extrusionOk="0">
                  <a:moveTo>
                    <a:pt x="5239" y="1"/>
                  </a:moveTo>
                  <a:cubicBezTo>
                    <a:pt x="3711" y="1"/>
                    <a:pt x="2116" y="742"/>
                    <a:pt x="1345" y="3421"/>
                  </a:cubicBezTo>
                  <a:cubicBezTo>
                    <a:pt x="25" y="8126"/>
                    <a:pt x="1" y="16262"/>
                    <a:pt x="73" y="19599"/>
                  </a:cubicBezTo>
                  <a:cubicBezTo>
                    <a:pt x="2066" y="20512"/>
                    <a:pt x="4239" y="20977"/>
                    <a:pt x="6420" y="20977"/>
                  </a:cubicBezTo>
                  <a:cubicBezTo>
                    <a:pt x="6761" y="20977"/>
                    <a:pt x="7101" y="20966"/>
                    <a:pt x="7441" y="20943"/>
                  </a:cubicBezTo>
                  <a:cubicBezTo>
                    <a:pt x="9218" y="20823"/>
                    <a:pt x="10970" y="20463"/>
                    <a:pt x="12626" y="19839"/>
                  </a:cubicBezTo>
                  <a:cubicBezTo>
                    <a:pt x="12794" y="15470"/>
                    <a:pt x="12914" y="3037"/>
                    <a:pt x="8930" y="1141"/>
                  </a:cubicBezTo>
                  <a:cubicBezTo>
                    <a:pt x="8930" y="1141"/>
                    <a:pt x="7135" y="1"/>
                    <a:pt x="5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5072825" y="1459050"/>
              <a:ext cx="631875" cy="752550"/>
            </a:xfrm>
            <a:custGeom>
              <a:avLst/>
              <a:gdLst/>
              <a:ahLst/>
              <a:cxnLst/>
              <a:rect l="l" t="t" r="r" b="b"/>
              <a:pathLst>
                <a:path w="25275" h="30102" extrusionOk="0">
                  <a:moveTo>
                    <a:pt x="14932" y="0"/>
                  </a:moveTo>
                  <a:cubicBezTo>
                    <a:pt x="12893" y="0"/>
                    <a:pt x="10753" y="419"/>
                    <a:pt x="8809" y="756"/>
                  </a:cubicBezTo>
                  <a:cubicBezTo>
                    <a:pt x="6601" y="1140"/>
                    <a:pt x="4345" y="2629"/>
                    <a:pt x="2689" y="4117"/>
                  </a:cubicBezTo>
                  <a:cubicBezTo>
                    <a:pt x="0" y="6589"/>
                    <a:pt x="72" y="8629"/>
                    <a:pt x="144" y="12061"/>
                  </a:cubicBezTo>
                  <a:cubicBezTo>
                    <a:pt x="216" y="15566"/>
                    <a:pt x="1128" y="18974"/>
                    <a:pt x="2305" y="22239"/>
                  </a:cubicBezTo>
                  <a:cubicBezTo>
                    <a:pt x="3457" y="25503"/>
                    <a:pt x="5329" y="29127"/>
                    <a:pt x="9049" y="29847"/>
                  </a:cubicBezTo>
                  <a:cubicBezTo>
                    <a:pt x="10045" y="30017"/>
                    <a:pt x="11049" y="30101"/>
                    <a:pt x="12049" y="30101"/>
                  </a:cubicBezTo>
                  <a:cubicBezTo>
                    <a:pt x="15144" y="30101"/>
                    <a:pt x="18203" y="29295"/>
                    <a:pt x="20907" y="27735"/>
                  </a:cubicBezTo>
                  <a:cubicBezTo>
                    <a:pt x="21891" y="27207"/>
                    <a:pt x="22779" y="26535"/>
                    <a:pt x="23547" y="25743"/>
                  </a:cubicBezTo>
                  <a:cubicBezTo>
                    <a:pt x="24459" y="24759"/>
                    <a:pt x="24867" y="23439"/>
                    <a:pt x="25059" y="22071"/>
                  </a:cubicBezTo>
                  <a:cubicBezTo>
                    <a:pt x="25179" y="21158"/>
                    <a:pt x="25251" y="20222"/>
                    <a:pt x="25251" y="19286"/>
                  </a:cubicBezTo>
                  <a:cubicBezTo>
                    <a:pt x="25275" y="16454"/>
                    <a:pt x="25131" y="13598"/>
                    <a:pt x="24747" y="10765"/>
                  </a:cubicBezTo>
                  <a:cubicBezTo>
                    <a:pt x="24627" y="9733"/>
                    <a:pt x="24075" y="8557"/>
                    <a:pt x="24075" y="7549"/>
                  </a:cubicBezTo>
                  <a:cubicBezTo>
                    <a:pt x="22947" y="3589"/>
                    <a:pt x="20498" y="516"/>
                    <a:pt x="16202" y="60"/>
                  </a:cubicBezTo>
                  <a:cubicBezTo>
                    <a:pt x="15785" y="19"/>
                    <a:pt x="15361" y="0"/>
                    <a:pt x="14932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5665675" y="1771000"/>
              <a:ext cx="163850" cy="232950"/>
            </a:xfrm>
            <a:custGeom>
              <a:avLst/>
              <a:gdLst/>
              <a:ahLst/>
              <a:cxnLst/>
              <a:rect l="l" t="t" r="r" b="b"/>
              <a:pathLst>
                <a:path w="6554" h="9318" extrusionOk="0">
                  <a:moveTo>
                    <a:pt x="2720" y="1"/>
                  </a:moveTo>
                  <a:cubicBezTo>
                    <a:pt x="1434" y="1"/>
                    <a:pt x="258" y="840"/>
                    <a:pt x="1" y="2416"/>
                  </a:cubicBezTo>
                  <a:lnTo>
                    <a:pt x="193" y="9304"/>
                  </a:lnTo>
                  <a:cubicBezTo>
                    <a:pt x="329" y="9313"/>
                    <a:pt x="465" y="9318"/>
                    <a:pt x="601" y="9318"/>
                  </a:cubicBezTo>
                  <a:cubicBezTo>
                    <a:pt x="2659" y="9318"/>
                    <a:pt x="4587" y="8302"/>
                    <a:pt x="5713" y="6568"/>
                  </a:cubicBezTo>
                  <a:cubicBezTo>
                    <a:pt x="6337" y="5632"/>
                    <a:pt x="6553" y="4480"/>
                    <a:pt x="6289" y="3400"/>
                  </a:cubicBezTo>
                  <a:cubicBezTo>
                    <a:pt x="6121" y="2440"/>
                    <a:pt x="5641" y="1552"/>
                    <a:pt x="4921" y="880"/>
                  </a:cubicBezTo>
                  <a:cubicBezTo>
                    <a:pt x="4258" y="287"/>
                    <a:pt x="3470" y="1"/>
                    <a:pt x="2720" y="1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5033225" y="1745225"/>
              <a:ext cx="139825" cy="95600"/>
            </a:xfrm>
            <a:custGeom>
              <a:avLst/>
              <a:gdLst/>
              <a:ahLst/>
              <a:cxnLst/>
              <a:rect l="l" t="t" r="r" b="b"/>
              <a:pathLst>
                <a:path w="5593" h="3824" extrusionOk="0">
                  <a:moveTo>
                    <a:pt x="4241" y="1"/>
                  </a:moveTo>
                  <a:cubicBezTo>
                    <a:pt x="3701" y="1"/>
                    <a:pt x="3110" y="200"/>
                    <a:pt x="2712" y="398"/>
                  </a:cubicBezTo>
                  <a:cubicBezTo>
                    <a:pt x="1848" y="831"/>
                    <a:pt x="0" y="2751"/>
                    <a:pt x="1248" y="3591"/>
                  </a:cubicBezTo>
                  <a:cubicBezTo>
                    <a:pt x="1490" y="3754"/>
                    <a:pt x="1757" y="3824"/>
                    <a:pt x="2034" y="3824"/>
                  </a:cubicBezTo>
                  <a:cubicBezTo>
                    <a:pt x="3185" y="3824"/>
                    <a:pt x="4518" y="2617"/>
                    <a:pt x="5041" y="1863"/>
                  </a:cubicBezTo>
                  <a:cubicBezTo>
                    <a:pt x="5377" y="1407"/>
                    <a:pt x="5593" y="759"/>
                    <a:pt x="5209" y="350"/>
                  </a:cubicBezTo>
                  <a:cubicBezTo>
                    <a:pt x="4964" y="96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5351250" y="1663000"/>
              <a:ext cx="143425" cy="72100"/>
            </a:xfrm>
            <a:custGeom>
              <a:avLst/>
              <a:gdLst/>
              <a:ahLst/>
              <a:cxnLst/>
              <a:rect l="l" t="t" r="r" b="b"/>
              <a:pathLst>
                <a:path w="5737" h="2884" extrusionOk="0">
                  <a:moveTo>
                    <a:pt x="2476" y="1"/>
                  </a:moveTo>
                  <a:cubicBezTo>
                    <a:pt x="2378" y="1"/>
                    <a:pt x="2288" y="5"/>
                    <a:pt x="2209" y="15"/>
                  </a:cubicBezTo>
                  <a:cubicBezTo>
                    <a:pt x="1489" y="87"/>
                    <a:pt x="265" y="471"/>
                    <a:pt x="96" y="1311"/>
                  </a:cubicBezTo>
                  <a:cubicBezTo>
                    <a:pt x="0" y="1863"/>
                    <a:pt x="529" y="2295"/>
                    <a:pt x="1057" y="2487"/>
                  </a:cubicBezTo>
                  <a:cubicBezTo>
                    <a:pt x="1546" y="2699"/>
                    <a:pt x="2338" y="2884"/>
                    <a:pt x="3108" y="2884"/>
                  </a:cubicBezTo>
                  <a:cubicBezTo>
                    <a:pt x="4001" y="2884"/>
                    <a:pt x="4863" y="2635"/>
                    <a:pt x="5185" y="1887"/>
                  </a:cubicBezTo>
                  <a:cubicBezTo>
                    <a:pt x="5737" y="629"/>
                    <a:pt x="3590" y="1"/>
                    <a:pt x="2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5291250" y="1901600"/>
              <a:ext cx="127225" cy="110300"/>
            </a:xfrm>
            <a:custGeom>
              <a:avLst/>
              <a:gdLst/>
              <a:ahLst/>
              <a:cxnLst/>
              <a:rect l="l" t="t" r="r" b="b"/>
              <a:pathLst>
                <a:path w="5089" h="4412" extrusionOk="0">
                  <a:moveTo>
                    <a:pt x="4777" y="0"/>
                  </a:moveTo>
                  <a:cubicBezTo>
                    <a:pt x="4369" y="216"/>
                    <a:pt x="3961" y="408"/>
                    <a:pt x="3553" y="624"/>
                  </a:cubicBezTo>
                  <a:cubicBezTo>
                    <a:pt x="2352" y="1224"/>
                    <a:pt x="1176" y="1824"/>
                    <a:pt x="0" y="2448"/>
                  </a:cubicBezTo>
                  <a:cubicBezTo>
                    <a:pt x="312" y="3096"/>
                    <a:pt x="792" y="3624"/>
                    <a:pt x="1392" y="4032"/>
                  </a:cubicBezTo>
                  <a:cubicBezTo>
                    <a:pt x="1795" y="4282"/>
                    <a:pt x="2253" y="4412"/>
                    <a:pt x="2712" y="4412"/>
                  </a:cubicBezTo>
                  <a:cubicBezTo>
                    <a:pt x="3047" y="4412"/>
                    <a:pt x="3382" y="4342"/>
                    <a:pt x="3697" y="4201"/>
                  </a:cubicBezTo>
                  <a:cubicBezTo>
                    <a:pt x="4465" y="3768"/>
                    <a:pt x="4969" y="2976"/>
                    <a:pt x="5041" y="2112"/>
                  </a:cubicBezTo>
                  <a:cubicBezTo>
                    <a:pt x="5089" y="1392"/>
                    <a:pt x="5017" y="672"/>
                    <a:pt x="4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5176025" y="1879125"/>
              <a:ext cx="48625" cy="79875"/>
            </a:xfrm>
            <a:custGeom>
              <a:avLst/>
              <a:gdLst/>
              <a:ahLst/>
              <a:cxnLst/>
              <a:rect l="l" t="t" r="r" b="b"/>
              <a:pathLst>
                <a:path w="1945" h="3195" extrusionOk="0">
                  <a:moveTo>
                    <a:pt x="543" y="1"/>
                  </a:moveTo>
                  <a:cubicBezTo>
                    <a:pt x="514" y="1"/>
                    <a:pt x="485" y="4"/>
                    <a:pt x="457" y="11"/>
                  </a:cubicBezTo>
                  <a:cubicBezTo>
                    <a:pt x="73" y="131"/>
                    <a:pt x="1" y="947"/>
                    <a:pt x="289" y="1811"/>
                  </a:cubicBezTo>
                  <a:cubicBezTo>
                    <a:pt x="552" y="2623"/>
                    <a:pt x="1016" y="3195"/>
                    <a:pt x="1387" y="3195"/>
                  </a:cubicBezTo>
                  <a:cubicBezTo>
                    <a:pt x="1422" y="3195"/>
                    <a:pt x="1456" y="3190"/>
                    <a:pt x="1489" y="3179"/>
                  </a:cubicBezTo>
                  <a:cubicBezTo>
                    <a:pt x="1873" y="3059"/>
                    <a:pt x="1945" y="2243"/>
                    <a:pt x="1657" y="1355"/>
                  </a:cubicBezTo>
                  <a:cubicBezTo>
                    <a:pt x="1390" y="554"/>
                    <a:pt x="917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5412450" y="1799800"/>
              <a:ext cx="48625" cy="80575"/>
            </a:xfrm>
            <a:custGeom>
              <a:avLst/>
              <a:gdLst/>
              <a:ahLst/>
              <a:cxnLst/>
              <a:rect l="l" t="t" r="r" b="b"/>
              <a:pathLst>
                <a:path w="1945" h="3223" extrusionOk="0">
                  <a:moveTo>
                    <a:pt x="553" y="0"/>
                  </a:moveTo>
                  <a:cubicBezTo>
                    <a:pt x="520" y="0"/>
                    <a:pt x="488" y="5"/>
                    <a:pt x="457" y="16"/>
                  </a:cubicBezTo>
                  <a:cubicBezTo>
                    <a:pt x="73" y="136"/>
                    <a:pt x="1" y="952"/>
                    <a:pt x="289" y="1840"/>
                  </a:cubicBezTo>
                  <a:cubicBezTo>
                    <a:pt x="553" y="2632"/>
                    <a:pt x="1039" y="3223"/>
                    <a:pt x="1396" y="3223"/>
                  </a:cubicBezTo>
                  <a:cubicBezTo>
                    <a:pt x="1428" y="3223"/>
                    <a:pt x="1459" y="3218"/>
                    <a:pt x="1489" y="3208"/>
                  </a:cubicBezTo>
                  <a:cubicBezTo>
                    <a:pt x="1873" y="3064"/>
                    <a:pt x="1945" y="2248"/>
                    <a:pt x="1657" y="1384"/>
                  </a:cubicBezTo>
                  <a:cubicBezTo>
                    <a:pt x="1394" y="572"/>
                    <a:pt x="909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5257650" y="1843350"/>
              <a:ext cx="79975" cy="79525"/>
            </a:xfrm>
            <a:custGeom>
              <a:avLst/>
              <a:gdLst/>
              <a:ahLst/>
              <a:cxnLst/>
              <a:rect l="l" t="t" r="r" b="b"/>
              <a:pathLst>
                <a:path w="3199" h="3181" extrusionOk="0">
                  <a:moveTo>
                    <a:pt x="1989" y="1"/>
                  </a:moveTo>
                  <a:cubicBezTo>
                    <a:pt x="1982" y="1"/>
                    <a:pt x="1975" y="1"/>
                    <a:pt x="1968" y="2"/>
                  </a:cubicBezTo>
                  <a:cubicBezTo>
                    <a:pt x="1056" y="74"/>
                    <a:pt x="0" y="1010"/>
                    <a:pt x="264" y="2042"/>
                  </a:cubicBezTo>
                  <a:cubicBezTo>
                    <a:pt x="384" y="2498"/>
                    <a:pt x="768" y="2882"/>
                    <a:pt x="1224" y="3002"/>
                  </a:cubicBezTo>
                  <a:cubicBezTo>
                    <a:pt x="1520" y="3105"/>
                    <a:pt x="1884" y="3180"/>
                    <a:pt x="2235" y="3180"/>
                  </a:cubicBezTo>
                  <a:cubicBezTo>
                    <a:pt x="2541" y="3180"/>
                    <a:pt x="2838" y="3123"/>
                    <a:pt x="3072" y="2978"/>
                  </a:cubicBezTo>
                  <a:cubicBezTo>
                    <a:pt x="3198" y="2894"/>
                    <a:pt x="3123" y="2701"/>
                    <a:pt x="2990" y="2701"/>
                  </a:cubicBezTo>
                  <a:cubicBezTo>
                    <a:pt x="2970" y="2701"/>
                    <a:pt x="2950" y="2705"/>
                    <a:pt x="2928" y="2714"/>
                  </a:cubicBezTo>
                  <a:cubicBezTo>
                    <a:pt x="2728" y="2834"/>
                    <a:pt x="2462" y="2891"/>
                    <a:pt x="2181" y="2891"/>
                  </a:cubicBezTo>
                  <a:cubicBezTo>
                    <a:pt x="1451" y="2891"/>
                    <a:pt x="615" y="2508"/>
                    <a:pt x="528" y="1850"/>
                  </a:cubicBezTo>
                  <a:cubicBezTo>
                    <a:pt x="432" y="1058"/>
                    <a:pt x="1248" y="362"/>
                    <a:pt x="1968" y="290"/>
                  </a:cubicBezTo>
                  <a:cubicBezTo>
                    <a:pt x="2153" y="290"/>
                    <a:pt x="2160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5146025" y="1408225"/>
              <a:ext cx="576700" cy="443275"/>
            </a:xfrm>
            <a:custGeom>
              <a:avLst/>
              <a:gdLst/>
              <a:ahLst/>
              <a:cxnLst/>
              <a:rect l="l" t="t" r="r" b="b"/>
              <a:pathLst>
                <a:path w="23068" h="17731" extrusionOk="0">
                  <a:moveTo>
                    <a:pt x="8137" y="1"/>
                  </a:moveTo>
                  <a:cubicBezTo>
                    <a:pt x="5474" y="1"/>
                    <a:pt x="2665" y="395"/>
                    <a:pt x="769" y="2381"/>
                  </a:cubicBezTo>
                  <a:lnTo>
                    <a:pt x="1" y="1853"/>
                  </a:lnTo>
                  <a:lnTo>
                    <a:pt x="1" y="1853"/>
                  </a:lnTo>
                  <a:cubicBezTo>
                    <a:pt x="25" y="5286"/>
                    <a:pt x="1729" y="8478"/>
                    <a:pt x="4561" y="10398"/>
                  </a:cubicBezTo>
                  <a:cubicBezTo>
                    <a:pt x="6362" y="11604"/>
                    <a:pt x="8464" y="12164"/>
                    <a:pt x="10580" y="12164"/>
                  </a:cubicBezTo>
                  <a:cubicBezTo>
                    <a:pt x="11622" y="12164"/>
                    <a:pt x="12668" y="12028"/>
                    <a:pt x="13682" y="11766"/>
                  </a:cubicBezTo>
                  <a:cubicBezTo>
                    <a:pt x="13742" y="11742"/>
                    <a:pt x="13808" y="11730"/>
                    <a:pt x="13877" y="11730"/>
                  </a:cubicBezTo>
                  <a:cubicBezTo>
                    <a:pt x="13946" y="11730"/>
                    <a:pt x="14018" y="11742"/>
                    <a:pt x="14090" y="11766"/>
                  </a:cubicBezTo>
                  <a:cubicBezTo>
                    <a:pt x="14234" y="11886"/>
                    <a:pt x="14330" y="12054"/>
                    <a:pt x="14354" y="12246"/>
                  </a:cubicBezTo>
                  <a:cubicBezTo>
                    <a:pt x="15266" y="15151"/>
                    <a:pt x="17714" y="17503"/>
                    <a:pt x="20475" y="17719"/>
                  </a:cubicBezTo>
                  <a:cubicBezTo>
                    <a:pt x="20575" y="17726"/>
                    <a:pt x="20677" y="17730"/>
                    <a:pt x="20778" y="17730"/>
                  </a:cubicBezTo>
                  <a:cubicBezTo>
                    <a:pt x="21351" y="17730"/>
                    <a:pt x="21918" y="17603"/>
                    <a:pt x="22347" y="17215"/>
                  </a:cubicBezTo>
                  <a:cubicBezTo>
                    <a:pt x="22947" y="16639"/>
                    <a:pt x="23067" y="15655"/>
                    <a:pt x="23067" y="14767"/>
                  </a:cubicBezTo>
                  <a:cubicBezTo>
                    <a:pt x="23067" y="12654"/>
                    <a:pt x="22563" y="10566"/>
                    <a:pt x="21915" y="8550"/>
                  </a:cubicBezTo>
                  <a:cubicBezTo>
                    <a:pt x="21051" y="5910"/>
                    <a:pt x="19851" y="3245"/>
                    <a:pt x="17690" y="1781"/>
                  </a:cubicBezTo>
                  <a:cubicBezTo>
                    <a:pt x="16154" y="725"/>
                    <a:pt x="14282" y="413"/>
                    <a:pt x="12482" y="221"/>
                  </a:cubicBezTo>
                  <a:cubicBezTo>
                    <a:pt x="11210" y="101"/>
                    <a:pt x="9914" y="29"/>
                    <a:pt x="8642" y="5"/>
                  </a:cubicBezTo>
                  <a:cubicBezTo>
                    <a:pt x="8474" y="2"/>
                    <a:pt x="8306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4927600" y="3012775"/>
              <a:ext cx="81050" cy="92075"/>
            </a:xfrm>
            <a:custGeom>
              <a:avLst/>
              <a:gdLst/>
              <a:ahLst/>
              <a:cxnLst/>
              <a:rect l="l" t="t" r="r" b="b"/>
              <a:pathLst>
                <a:path w="3242" h="3683" extrusionOk="0">
                  <a:moveTo>
                    <a:pt x="1598" y="1"/>
                  </a:moveTo>
                  <a:cubicBezTo>
                    <a:pt x="1562" y="1"/>
                    <a:pt x="1525" y="3"/>
                    <a:pt x="1489" y="6"/>
                  </a:cubicBezTo>
                  <a:cubicBezTo>
                    <a:pt x="625" y="78"/>
                    <a:pt x="1" y="942"/>
                    <a:pt x="73" y="1950"/>
                  </a:cubicBezTo>
                  <a:cubicBezTo>
                    <a:pt x="142" y="2937"/>
                    <a:pt x="847" y="3683"/>
                    <a:pt x="1644" y="3683"/>
                  </a:cubicBezTo>
                  <a:cubicBezTo>
                    <a:pt x="1680" y="3683"/>
                    <a:pt x="1716" y="3681"/>
                    <a:pt x="1753" y="3678"/>
                  </a:cubicBezTo>
                  <a:cubicBezTo>
                    <a:pt x="2617" y="3630"/>
                    <a:pt x="3241" y="2742"/>
                    <a:pt x="3169" y="1734"/>
                  </a:cubicBezTo>
                  <a:cubicBezTo>
                    <a:pt x="3100" y="747"/>
                    <a:pt x="2394" y="1"/>
                    <a:pt x="1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5027225" y="2627000"/>
              <a:ext cx="393050" cy="364925"/>
            </a:xfrm>
            <a:custGeom>
              <a:avLst/>
              <a:gdLst/>
              <a:ahLst/>
              <a:cxnLst/>
              <a:rect l="l" t="t" r="r" b="b"/>
              <a:pathLst>
                <a:path w="15722" h="14597" extrusionOk="0">
                  <a:moveTo>
                    <a:pt x="5973" y="0"/>
                  </a:moveTo>
                  <a:cubicBezTo>
                    <a:pt x="5751" y="0"/>
                    <a:pt x="5539" y="140"/>
                    <a:pt x="5473" y="363"/>
                  </a:cubicBezTo>
                  <a:cubicBezTo>
                    <a:pt x="5305" y="819"/>
                    <a:pt x="5473" y="1371"/>
                    <a:pt x="5665" y="1803"/>
                  </a:cubicBezTo>
                  <a:cubicBezTo>
                    <a:pt x="5977" y="2475"/>
                    <a:pt x="6433" y="3099"/>
                    <a:pt x="6577" y="3819"/>
                  </a:cubicBezTo>
                  <a:cubicBezTo>
                    <a:pt x="4969" y="3579"/>
                    <a:pt x="3336" y="3411"/>
                    <a:pt x="1704" y="3363"/>
                  </a:cubicBezTo>
                  <a:cubicBezTo>
                    <a:pt x="1344" y="3363"/>
                    <a:pt x="912" y="3411"/>
                    <a:pt x="816" y="3747"/>
                  </a:cubicBezTo>
                  <a:cubicBezTo>
                    <a:pt x="696" y="4155"/>
                    <a:pt x="1248" y="4420"/>
                    <a:pt x="1680" y="4492"/>
                  </a:cubicBezTo>
                  <a:lnTo>
                    <a:pt x="5713" y="5260"/>
                  </a:lnTo>
                  <a:cubicBezTo>
                    <a:pt x="5563" y="5251"/>
                    <a:pt x="5417" y="5245"/>
                    <a:pt x="5272" y="5245"/>
                  </a:cubicBezTo>
                  <a:cubicBezTo>
                    <a:pt x="5020" y="5245"/>
                    <a:pt x="4771" y="5262"/>
                    <a:pt x="4513" y="5308"/>
                  </a:cubicBezTo>
                  <a:lnTo>
                    <a:pt x="3288" y="5356"/>
                  </a:lnTo>
                  <a:cubicBezTo>
                    <a:pt x="2520" y="5380"/>
                    <a:pt x="1752" y="5380"/>
                    <a:pt x="984" y="5476"/>
                  </a:cubicBezTo>
                  <a:cubicBezTo>
                    <a:pt x="672" y="5500"/>
                    <a:pt x="360" y="5620"/>
                    <a:pt x="96" y="5836"/>
                  </a:cubicBezTo>
                  <a:cubicBezTo>
                    <a:pt x="72" y="5860"/>
                    <a:pt x="24" y="5884"/>
                    <a:pt x="24" y="5932"/>
                  </a:cubicBezTo>
                  <a:cubicBezTo>
                    <a:pt x="0" y="6052"/>
                    <a:pt x="96" y="6148"/>
                    <a:pt x="192" y="6196"/>
                  </a:cubicBezTo>
                  <a:cubicBezTo>
                    <a:pt x="651" y="6375"/>
                    <a:pt x="1126" y="6472"/>
                    <a:pt x="1604" y="6472"/>
                  </a:cubicBezTo>
                  <a:cubicBezTo>
                    <a:pt x="1702" y="6472"/>
                    <a:pt x="1799" y="6468"/>
                    <a:pt x="1896" y="6460"/>
                  </a:cubicBezTo>
                  <a:cubicBezTo>
                    <a:pt x="2424" y="6460"/>
                    <a:pt x="2928" y="6460"/>
                    <a:pt x="3432" y="6508"/>
                  </a:cubicBezTo>
                  <a:cubicBezTo>
                    <a:pt x="4033" y="6556"/>
                    <a:pt x="4657" y="6532"/>
                    <a:pt x="5257" y="6628"/>
                  </a:cubicBezTo>
                  <a:cubicBezTo>
                    <a:pt x="4993" y="6652"/>
                    <a:pt x="4705" y="6700"/>
                    <a:pt x="4441" y="6796"/>
                  </a:cubicBezTo>
                  <a:cubicBezTo>
                    <a:pt x="4153" y="6844"/>
                    <a:pt x="3889" y="6916"/>
                    <a:pt x="3576" y="6964"/>
                  </a:cubicBezTo>
                  <a:cubicBezTo>
                    <a:pt x="2928" y="7060"/>
                    <a:pt x="2232" y="7036"/>
                    <a:pt x="1584" y="7204"/>
                  </a:cubicBezTo>
                  <a:cubicBezTo>
                    <a:pt x="1320" y="7300"/>
                    <a:pt x="552" y="7348"/>
                    <a:pt x="528" y="7756"/>
                  </a:cubicBezTo>
                  <a:cubicBezTo>
                    <a:pt x="528" y="7924"/>
                    <a:pt x="768" y="7996"/>
                    <a:pt x="912" y="8044"/>
                  </a:cubicBezTo>
                  <a:cubicBezTo>
                    <a:pt x="1232" y="8144"/>
                    <a:pt x="1552" y="8194"/>
                    <a:pt x="1886" y="8194"/>
                  </a:cubicBezTo>
                  <a:cubicBezTo>
                    <a:pt x="1953" y="8194"/>
                    <a:pt x="2020" y="8192"/>
                    <a:pt x="2088" y="8188"/>
                  </a:cubicBezTo>
                  <a:cubicBezTo>
                    <a:pt x="2454" y="8205"/>
                    <a:pt x="2823" y="8213"/>
                    <a:pt x="3192" y="8213"/>
                  </a:cubicBezTo>
                  <a:cubicBezTo>
                    <a:pt x="3866" y="8213"/>
                    <a:pt x="4542" y="8186"/>
                    <a:pt x="5209" y="8140"/>
                  </a:cubicBezTo>
                  <a:lnTo>
                    <a:pt x="5209" y="8140"/>
                  </a:lnTo>
                  <a:cubicBezTo>
                    <a:pt x="4849" y="8380"/>
                    <a:pt x="4465" y="8572"/>
                    <a:pt x="4057" y="8716"/>
                  </a:cubicBezTo>
                  <a:cubicBezTo>
                    <a:pt x="3408" y="8932"/>
                    <a:pt x="2760" y="9172"/>
                    <a:pt x="2112" y="9388"/>
                  </a:cubicBezTo>
                  <a:cubicBezTo>
                    <a:pt x="1776" y="9508"/>
                    <a:pt x="1392" y="9724"/>
                    <a:pt x="1416" y="10060"/>
                  </a:cubicBezTo>
                  <a:cubicBezTo>
                    <a:pt x="1734" y="10243"/>
                    <a:pt x="2075" y="10305"/>
                    <a:pt x="2430" y="10305"/>
                  </a:cubicBezTo>
                  <a:cubicBezTo>
                    <a:pt x="3147" y="10305"/>
                    <a:pt x="3918" y="10052"/>
                    <a:pt x="4657" y="10036"/>
                  </a:cubicBezTo>
                  <a:cubicBezTo>
                    <a:pt x="4825" y="10036"/>
                    <a:pt x="5017" y="10060"/>
                    <a:pt x="5185" y="10132"/>
                  </a:cubicBezTo>
                  <a:cubicBezTo>
                    <a:pt x="5593" y="10348"/>
                    <a:pt x="5689" y="10852"/>
                    <a:pt x="5809" y="11284"/>
                  </a:cubicBezTo>
                  <a:cubicBezTo>
                    <a:pt x="6049" y="12100"/>
                    <a:pt x="6553" y="12796"/>
                    <a:pt x="7249" y="13252"/>
                  </a:cubicBezTo>
                  <a:cubicBezTo>
                    <a:pt x="8017" y="13732"/>
                    <a:pt x="8641" y="14285"/>
                    <a:pt x="9505" y="14597"/>
                  </a:cubicBezTo>
                  <a:lnTo>
                    <a:pt x="15722" y="8980"/>
                  </a:lnTo>
                  <a:cubicBezTo>
                    <a:pt x="14066" y="8548"/>
                    <a:pt x="12529" y="7780"/>
                    <a:pt x="11209" y="6724"/>
                  </a:cubicBezTo>
                  <a:cubicBezTo>
                    <a:pt x="10081" y="5836"/>
                    <a:pt x="8929" y="4828"/>
                    <a:pt x="8257" y="3531"/>
                  </a:cubicBezTo>
                  <a:cubicBezTo>
                    <a:pt x="7657" y="2403"/>
                    <a:pt x="7201" y="1227"/>
                    <a:pt x="6385" y="267"/>
                  </a:cubicBezTo>
                  <a:cubicBezTo>
                    <a:pt x="6289" y="147"/>
                    <a:pt x="6169" y="51"/>
                    <a:pt x="6025" y="3"/>
                  </a:cubicBezTo>
                  <a:cubicBezTo>
                    <a:pt x="6007" y="1"/>
                    <a:pt x="5990" y="0"/>
                    <a:pt x="5973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3227" y="0"/>
            <a:ext cx="6712278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5" r="9088"/>
          <a:stretch/>
        </p:blipFill>
        <p:spPr>
          <a:xfrm rot="16200000">
            <a:off x="2656834" y="-423994"/>
            <a:ext cx="3960000" cy="6743115"/>
          </a:xfrm>
          <a:prstGeom prst="rect">
            <a:avLst/>
          </a:prstGeom>
        </p:spPr>
      </p:pic>
      <p:sp>
        <p:nvSpPr>
          <p:cNvPr id="7" name="Google Shape;598;p37"/>
          <p:cNvSpPr txBox="1">
            <a:spLocks/>
          </p:cNvSpPr>
          <p:nvPr/>
        </p:nvSpPr>
        <p:spPr>
          <a:xfrm>
            <a:off x="2877775" y="-212651"/>
            <a:ext cx="4045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Font typeface="Fredoka One"/>
              <a:buNone/>
              <a:defRPr sz="8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vi-VN" sz="2800" smtClean="0">
                <a:solidFill>
                  <a:schemeClr val="tx2">
                    <a:lumMod val="50000"/>
                  </a:schemeClr>
                </a:solidFill>
                <a:latin typeface="Quicksand Bold"/>
              </a:rPr>
              <a:t>Pa-xtơ và em bé</a:t>
            </a:r>
            <a:endParaRPr lang="en-US" sz="2800" smtClean="0">
              <a:solidFill>
                <a:schemeClr val="tx2">
                  <a:lumMod val="50000"/>
                </a:schemeClr>
              </a:solidFill>
              <a:latin typeface="Quicksand Bold"/>
            </a:endParaRPr>
          </a:p>
          <a:p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Quicksand Bold"/>
              </a:rPr>
              <a:t>                        -Đức Hoài-</a:t>
            </a:r>
            <a:endParaRPr lang="vi-VN" sz="1800">
              <a:solidFill>
                <a:schemeClr val="tx2">
                  <a:lumMod val="50000"/>
                </a:schemeClr>
              </a:solidFill>
              <a:latin typeface="Quicksand Bold" panose="020B06040202020202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0" r="10832"/>
          <a:stretch/>
        </p:blipFill>
        <p:spPr>
          <a:xfrm rot="16200000">
            <a:off x="2838096" y="-605258"/>
            <a:ext cx="3960000" cy="7105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1" r="9979"/>
          <a:stretch/>
        </p:blipFill>
        <p:spPr>
          <a:xfrm rot="16200000">
            <a:off x="2800299" y="-567463"/>
            <a:ext cx="3960000" cy="7030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7" r="9582"/>
          <a:stretch/>
        </p:blipFill>
        <p:spPr>
          <a:xfrm rot="16200000">
            <a:off x="2800298" y="-506225"/>
            <a:ext cx="3960000" cy="6907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12" r="10151"/>
          <a:stretch/>
        </p:blipFill>
        <p:spPr>
          <a:xfrm rot="16200000">
            <a:off x="2875358" y="-605251"/>
            <a:ext cx="3960000" cy="7105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40" r="9299"/>
          <a:stretch/>
        </p:blipFill>
        <p:spPr>
          <a:xfrm rot="16200000">
            <a:off x="2859993" y="-470498"/>
            <a:ext cx="3960000" cy="6836119"/>
          </a:xfrm>
          <a:prstGeom prst="rect">
            <a:avLst/>
          </a:prstGeom>
        </p:spPr>
      </p:pic>
      <p:pic>
        <p:nvPicPr>
          <p:cNvPr id="17" name="Tranh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-495759" y="3650255"/>
            <a:ext cx="304800" cy="304800"/>
          </a:xfrm>
          <a:prstGeom prst="rect">
            <a:avLst/>
          </a:prstGeom>
        </p:spPr>
      </p:pic>
      <p:pic>
        <p:nvPicPr>
          <p:cNvPr id="18" name="Tranh-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/>
          <a:stretch>
            <a:fillRect/>
          </a:stretch>
        </p:blipFill>
        <p:spPr>
          <a:xfrm>
            <a:off x="-396608" y="3964695"/>
            <a:ext cx="168099" cy="304800"/>
          </a:xfrm>
          <a:prstGeom prst="rect">
            <a:avLst/>
          </a:prstGeom>
        </p:spPr>
      </p:pic>
      <p:pic>
        <p:nvPicPr>
          <p:cNvPr id="19" name="Tranh-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/>
          <a:stretch>
            <a:fillRect/>
          </a:stretch>
        </p:blipFill>
        <p:spPr>
          <a:xfrm>
            <a:off x="-443383" y="4300251"/>
            <a:ext cx="304800" cy="304800"/>
          </a:xfrm>
          <a:prstGeom prst="rect">
            <a:avLst/>
          </a:prstGeom>
        </p:spPr>
      </p:pic>
      <p:pic>
        <p:nvPicPr>
          <p:cNvPr id="20" name="Tranh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8"/>
          <a:stretch>
            <a:fillRect/>
          </a:stretch>
        </p:blipFill>
        <p:spPr>
          <a:xfrm>
            <a:off x="-475883" y="4542622"/>
            <a:ext cx="304800" cy="304800"/>
          </a:xfrm>
          <a:prstGeom prst="rect">
            <a:avLst/>
          </a:prstGeom>
        </p:spPr>
      </p:pic>
      <p:pic>
        <p:nvPicPr>
          <p:cNvPr id="21" name="Tranh-5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9"/>
          <a:stretch>
            <a:fillRect/>
          </a:stretch>
        </p:blipFill>
        <p:spPr>
          <a:xfrm>
            <a:off x="-473679" y="4838700"/>
            <a:ext cx="304800" cy="304800"/>
          </a:xfrm>
          <a:prstGeom prst="rect">
            <a:avLst/>
          </a:prstGeom>
        </p:spPr>
      </p:pic>
      <p:pic>
        <p:nvPicPr>
          <p:cNvPr id="22" name="Tranh-6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0"/>
          <a:stretch>
            <a:fillRect/>
          </a:stretch>
        </p:blipFill>
        <p:spPr>
          <a:xfrm>
            <a:off x="-392430" y="5143500"/>
            <a:ext cx="392430" cy="39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41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509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854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063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76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40" r="9299"/>
          <a:stretch/>
        </p:blipFill>
        <p:spPr>
          <a:xfrm rot="16200000">
            <a:off x="6935703" y="2085791"/>
            <a:ext cx="1620000" cy="2796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0" r="10832"/>
          <a:stretch/>
        </p:blipFill>
        <p:spPr>
          <a:xfrm rot="16200000">
            <a:off x="3736948" y="-643426"/>
            <a:ext cx="1620000" cy="2906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1" r="9979"/>
          <a:stretch/>
        </p:blipFill>
        <p:spPr>
          <a:xfrm rot="16200000">
            <a:off x="6935703" y="-627965"/>
            <a:ext cx="1620000" cy="2875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7" r="9582"/>
          <a:stretch/>
        </p:blipFill>
        <p:spPr>
          <a:xfrm rot="16200000">
            <a:off x="606155" y="2071174"/>
            <a:ext cx="1620000" cy="2825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5" r="9088"/>
          <a:stretch/>
        </p:blipFill>
        <p:spPr>
          <a:xfrm rot="16200000">
            <a:off x="569274" y="-569273"/>
            <a:ext cx="1620000" cy="2758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12" r="10151"/>
          <a:stretch/>
        </p:blipFill>
        <p:spPr>
          <a:xfrm rot="16200000">
            <a:off x="3776464" y="2030664"/>
            <a:ext cx="1620000" cy="2906848"/>
          </a:xfrm>
          <a:prstGeom prst="rect">
            <a:avLst/>
          </a:prstGeom>
        </p:spPr>
      </p:pic>
      <p:grpSp>
        <p:nvGrpSpPr>
          <p:cNvPr id="11" name="Google Shape;933;p49"/>
          <p:cNvGrpSpPr/>
          <p:nvPr/>
        </p:nvGrpSpPr>
        <p:grpSpPr>
          <a:xfrm>
            <a:off x="34064" y="1640489"/>
            <a:ext cx="2724484" cy="990787"/>
            <a:chOff x="890201" y="1479674"/>
            <a:chExt cx="1471948" cy="506701"/>
          </a:xfrm>
        </p:grpSpPr>
        <p:sp>
          <p:nvSpPr>
            <p:cNvPr id="12" name="Google Shape;934;p49"/>
            <p:cNvSpPr/>
            <p:nvPr/>
          </p:nvSpPr>
          <p:spPr>
            <a:xfrm>
              <a:off x="890201" y="1479674"/>
              <a:ext cx="1450500" cy="506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1500">
                  <a:solidFill>
                    <a:schemeClr val="tx2">
                      <a:lumMod val="50000"/>
                    </a:schemeClr>
                  </a:solidFill>
                </a:rPr>
                <a:t>Chú bé Giô- dép bị có dại cắn được mẹ đến nhờ Lu-i Pa-xtơ cứu chữa.</a:t>
              </a:r>
              <a:endParaRPr sz="15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Google Shape;935;p49"/>
            <p:cNvSpPr/>
            <p:nvPr/>
          </p:nvSpPr>
          <p:spPr>
            <a:xfrm>
              <a:off x="911649" y="1479675"/>
              <a:ext cx="1450500" cy="506700"/>
            </a:xfrm>
            <a:prstGeom prst="roundRect">
              <a:avLst>
                <a:gd name="adj" fmla="val 50000"/>
              </a:avLst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933;p49"/>
          <p:cNvGrpSpPr/>
          <p:nvPr/>
        </p:nvGrpSpPr>
        <p:grpSpPr>
          <a:xfrm>
            <a:off x="3133040" y="1620000"/>
            <a:ext cx="2724484" cy="990787"/>
            <a:chOff x="890201" y="1479674"/>
            <a:chExt cx="1471948" cy="506701"/>
          </a:xfrm>
        </p:grpSpPr>
        <p:sp>
          <p:nvSpPr>
            <p:cNvPr id="21" name="Google Shape;934;p49"/>
            <p:cNvSpPr/>
            <p:nvPr/>
          </p:nvSpPr>
          <p:spPr>
            <a:xfrm>
              <a:off x="890201" y="1479674"/>
              <a:ext cx="1450500" cy="506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smtClean="0">
                  <a:solidFill>
                    <a:schemeClr val="tx2">
                      <a:lumMod val="50000"/>
                    </a:schemeClr>
                  </a:solidFill>
                </a:rPr>
                <a:t>Pa-xtơ trăn trở, suy nghĩ về phương pháp chữa trị cho em bé.</a:t>
              </a:r>
              <a:endParaRPr sz="15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" name="Google Shape;935;p49"/>
            <p:cNvSpPr/>
            <p:nvPr/>
          </p:nvSpPr>
          <p:spPr>
            <a:xfrm>
              <a:off x="911649" y="1479675"/>
              <a:ext cx="1450500" cy="506700"/>
            </a:xfrm>
            <a:prstGeom prst="roundRect">
              <a:avLst>
                <a:gd name="adj" fmla="val 50000"/>
              </a:avLst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33;p49"/>
          <p:cNvGrpSpPr/>
          <p:nvPr/>
        </p:nvGrpSpPr>
        <p:grpSpPr>
          <a:xfrm>
            <a:off x="6383461" y="1640487"/>
            <a:ext cx="2724484" cy="990787"/>
            <a:chOff x="890201" y="1479674"/>
            <a:chExt cx="1471948" cy="506701"/>
          </a:xfrm>
        </p:grpSpPr>
        <p:sp>
          <p:nvSpPr>
            <p:cNvPr id="24" name="Google Shape;934;p49"/>
            <p:cNvSpPr/>
            <p:nvPr/>
          </p:nvSpPr>
          <p:spPr>
            <a:xfrm>
              <a:off x="890201" y="1479674"/>
              <a:ext cx="1450500" cy="506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1500">
                  <a:solidFill>
                    <a:schemeClr val="tx2">
                      <a:lumMod val="50000"/>
                    </a:schemeClr>
                  </a:solidFill>
                </a:rPr>
                <a:t>Pa-xtơ quyết định phải tiêm vắc-xin cho Giô-dép.</a:t>
              </a:r>
              <a:endParaRPr sz="15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" name="Google Shape;935;p49"/>
            <p:cNvSpPr/>
            <p:nvPr/>
          </p:nvSpPr>
          <p:spPr>
            <a:xfrm>
              <a:off x="911649" y="1479675"/>
              <a:ext cx="1450500" cy="506700"/>
            </a:xfrm>
            <a:prstGeom prst="roundRect">
              <a:avLst>
                <a:gd name="adj" fmla="val 50000"/>
              </a:avLst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933;p49"/>
          <p:cNvGrpSpPr/>
          <p:nvPr/>
        </p:nvGrpSpPr>
        <p:grpSpPr>
          <a:xfrm>
            <a:off x="99833" y="4152713"/>
            <a:ext cx="2724484" cy="990787"/>
            <a:chOff x="890201" y="1479674"/>
            <a:chExt cx="1471948" cy="506701"/>
          </a:xfrm>
        </p:grpSpPr>
        <p:sp>
          <p:nvSpPr>
            <p:cNvPr id="27" name="Google Shape;934;p49"/>
            <p:cNvSpPr/>
            <p:nvPr/>
          </p:nvSpPr>
          <p:spPr>
            <a:xfrm>
              <a:off x="890201" y="1479674"/>
              <a:ext cx="1450500" cy="506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1500">
                  <a:solidFill>
                    <a:schemeClr val="tx2">
                      <a:lumMod val="50000"/>
                    </a:schemeClr>
                  </a:solidFill>
                </a:rPr>
                <a:t>Pa-xtơ thức suốt đêm ròng để quyết định tiêm mũi thứ 10 cho em bé.</a:t>
              </a:r>
              <a:endParaRPr sz="15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" name="Google Shape;935;p49"/>
            <p:cNvSpPr/>
            <p:nvPr/>
          </p:nvSpPr>
          <p:spPr>
            <a:xfrm>
              <a:off x="911649" y="1479675"/>
              <a:ext cx="1450500" cy="506700"/>
            </a:xfrm>
            <a:prstGeom prst="roundRect">
              <a:avLst>
                <a:gd name="adj" fmla="val 50000"/>
              </a:avLst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933;p49"/>
          <p:cNvGrpSpPr/>
          <p:nvPr/>
        </p:nvGrpSpPr>
        <p:grpSpPr>
          <a:xfrm>
            <a:off x="3315404" y="4152713"/>
            <a:ext cx="2724484" cy="990787"/>
            <a:chOff x="890201" y="1479674"/>
            <a:chExt cx="1471948" cy="506701"/>
          </a:xfrm>
        </p:grpSpPr>
        <p:sp>
          <p:nvSpPr>
            <p:cNvPr id="30" name="Google Shape;934;p49"/>
            <p:cNvSpPr/>
            <p:nvPr/>
          </p:nvSpPr>
          <p:spPr>
            <a:xfrm>
              <a:off x="890201" y="1479674"/>
              <a:ext cx="1450500" cy="506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1500" dirty="0" err="1" smtClean="0">
                  <a:solidFill>
                    <a:schemeClr val="tx2">
                      <a:lumMod val="50000"/>
                    </a:schemeClr>
                  </a:solidFill>
                </a:rPr>
                <a:t>S</a:t>
              </a:r>
              <a:r>
                <a:rPr lang="en-US" sz="1500" dirty="0" err="1">
                  <a:solidFill>
                    <a:schemeClr val="tx2">
                      <a:lumMod val="50000"/>
                    </a:schemeClr>
                  </a:solidFill>
                </a:rPr>
                <a:t>au</a:t>
              </a:r>
              <a:r>
                <a:rPr lang="en-US" sz="1500" dirty="0">
                  <a:solidFill>
                    <a:schemeClr val="tx2">
                      <a:lumMod val="50000"/>
                    </a:schemeClr>
                  </a:solidFill>
                </a:rPr>
                <a:t> 7 </a:t>
              </a:r>
              <a:r>
                <a:rPr lang="en-US" sz="1500" dirty="0" err="1">
                  <a:solidFill>
                    <a:schemeClr val="tx2">
                      <a:lumMod val="50000"/>
                    </a:schemeClr>
                  </a:solidFill>
                </a:rPr>
                <a:t>ngày</a:t>
              </a:r>
              <a:r>
                <a:rPr lang="en-US" sz="15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tx2">
                      <a:lumMod val="50000"/>
                    </a:schemeClr>
                  </a:solidFill>
                </a:rPr>
                <a:t>chờ</a:t>
              </a:r>
              <a:r>
                <a:rPr lang="en-US" sz="15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tx2">
                      <a:lumMod val="50000"/>
                    </a:schemeClr>
                  </a:solidFill>
                </a:rPr>
                <a:t>đợi</a:t>
              </a:r>
              <a:r>
                <a:rPr lang="en-US" sz="1500" dirty="0">
                  <a:solidFill>
                    <a:schemeClr val="tx2">
                      <a:lumMod val="50000"/>
                    </a:schemeClr>
                  </a:solidFill>
                </a:rPr>
                <a:t>, </a:t>
              </a:r>
              <a:r>
                <a:rPr lang="en-US" sz="1500" dirty="0" err="1">
                  <a:solidFill>
                    <a:schemeClr val="tx2">
                      <a:lumMod val="50000"/>
                    </a:schemeClr>
                  </a:solidFill>
                </a:rPr>
                <a:t>Giô-dép</a:t>
              </a:r>
              <a:r>
                <a:rPr lang="en-US" sz="15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tx2">
                      <a:lumMod val="50000"/>
                    </a:schemeClr>
                  </a:solidFill>
                </a:rPr>
                <a:t>vẫn</a:t>
              </a:r>
              <a:r>
                <a:rPr lang="en-US" sz="15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tx2">
                      <a:lumMod val="50000"/>
                    </a:schemeClr>
                  </a:solidFill>
                </a:rPr>
                <a:t>bình</a:t>
              </a:r>
              <a:r>
                <a:rPr lang="en-US" sz="15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tx2">
                      <a:lumMod val="50000"/>
                    </a:schemeClr>
                  </a:solidFill>
                </a:rPr>
                <a:t>yên</a:t>
              </a:r>
              <a:r>
                <a:rPr lang="en-US" sz="15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tx2">
                      <a:lumMod val="50000"/>
                    </a:schemeClr>
                  </a:solidFill>
                </a:rPr>
                <a:t>và</a:t>
              </a:r>
              <a:r>
                <a:rPr lang="en-US" sz="15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tx2">
                      <a:lumMod val="50000"/>
                    </a:schemeClr>
                  </a:solidFill>
                </a:rPr>
                <a:t>khỏe</a:t>
              </a:r>
              <a:r>
                <a:rPr lang="en-US" sz="150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tx2">
                      <a:lumMod val="50000"/>
                    </a:schemeClr>
                  </a:solidFill>
                </a:rPr>
                <a:t>mạnh</a:t>
              </a:r>
              <a:r>
                <a:rPr lang="en-US" sz="1500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sz="15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" name="Google Shape;935;p49"/>
            <p:cNvSpPr/>
            <p:nvPr/>
          </p:nvSpPr>
          <p:spPr>
            <a:xfrm>
              <a:off x="911649" y="1479675"/>
              <a:ext cx="1450500" cy="506700"/>
            </a:xfrm>
            <a:prstGeom prst="roundRect">
              <a:avLst>
                <a:gd name="adj" fmla="val 50000"/>
              </a:avLst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933;p49"/>
          <p:cNvGrpSpPr/>
          <p:nvPr/>
        </p:nvGrpSpPr>
        <p:grpSpPr>
          <a:xfrm>
            <a:off x="6363611" y="4152711"/>
            <a:ext cx="2724484" cy="990787"/>
            <a:chOff x="890201" y="1479674"/>
            <a:chExt cx="1471948" cy="506701"/>
          </a:xfrm>
        </p:grpSpPr>
        <p:sp>
          <p:nvSpPr>
            <p:cNvPr id="33" name="Google Shape;934;p49"/>
            <p:cNvSpPr/>
            <p:nvPr/>
          </p:nvSpPr>
          <p:spPr>
            <a:xfrm>
              <a:off x="890201" y="1479674"/>
              <a:ext cx="1450500" cy="506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1500">
                  <a:solidFill>
                    <a:schemeClr val="tx2">
                      <a:lumMod val="50000"/>
                    </a:schemeClr>
                  </a:solidFill>
                </a:rPr>
                <a:t>Tượng đài Lu-I Pa-xtơ ở Viện chống dại mang tên ông.</a:t>
              </a:r>
              <a:endParaRPr sz="15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" name="Google Shape;935;p49"/>
            <p:cNvSpPr/>
            <p:nvPr/>
          </p:nvSpPr>
          <p:spPr>
            <a:xfrm>
              <a:off x="911649" y="1479675"/>
              <a:ext cx="1450500" cy="506700"/>
            </a:xfrm>
            <a:prstGeom prst="roundRect">
              <a:avLst>
                <a:gd name="adj" fmla="val 50000"/>
              </a:avLst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oogle Shape;793;p43"/>
          <p:cNvGrpSpPr/>
          <p:nvPr/>
        </p:nvGrpSpPr>
        <p:grpSpPr>
          <a:xfrm flipH="1">
            <a:off x="5485451" y="1785538"/>
            <a:ext cx="3486361" cy="2898583"/>
            <a:chOff x="969330" y="1559119"/>
            <a:chExt cx="3486361" cy="2898583"/>
          </a:xfrm>
        </p:grpSpPr>
        <p:sp>
          <p:nvSpPr>
            <p:cNvPr id="794" name="Google Shape;794;p43"/>
            <p:cNvSpPr/>
            <p:nvPr/>
          </p:nvSpPr>
          <p:spPr>
            <a:xfrm flipH="1">
              <a:off x="1010954" y="4071897"/>
              <a:ext cx="3444737" cy="385805"/>
            </a:xfrm>
            <a:custGeom>
              <a:avLst/>
              <a:gdLst/>
              <a:ahLst/>
              <a:cxnLst/>
              <a:rect l="l" t="t" r="r" b="b"/>
              <a:pathLst>
                <a:path w="107564" h="12047" extrusionOk="0">
                  <a:moveTo>
                    <a:pt x="53802" y="0"/>
                  </a:moveTo>
                  <a:cubicBezTo>
                    <a:pt x="24093" y="0"/>
                    <a:pt x="1" y="2686"/>
                    <a:pt x="1" y="6023"/>
                  </a:cubicBezTo>
                  <a:cubicBezTo>
                    <a:pt x="1" y="9361"/>
                    <a:pt x="24093" y="12047"/>
                    <a:pt x="53802" y="12047"/>
                  </a:cubicBezTo>
                  <a:cubicBezTo>
                    <a:pt x="83471" y="12047"/>
                    <a:pt x="107563" y="9361"/>
                    <a:pt x="107563" y="6023"/>
                  </a:cubicBezTo>
                  <a:cubicBezTo>
                    <a:pt x="107563" y="2686"/>
                    <a:pt x="83471" y="0"/>
                    <a:pt x="53802" y="0"/>
                  </a:cubicBezTo>
                  <a:close/>
                </a:path>
              </a:pathLst>
            </a:custGeom>
            <a:solidFill>
              <a:srgbClr val="EEFEFF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5" name="Google Shape;795;p43"/>
            <p:cNvGrpSpPr/>
            <p:nvPr/>
          </p:nvGrpSpPr>
          <p:grpSpPr>
            <a:xfrm>
              <a:off x="969330" y="2323017"/>
              <a:ext cx="2202586" cy="2034725"/>
              <a:chOff x="969316" y="2323035"/>
              <a:chExt cx="2127074" cy="1964969"/>
            </a:xfrm>
          </p:grpSpPr>
          <p:sp>
            <p:nvSpPr>
              <p:cNvPr id="796" name="Google Shape;796;p43"/>
              <p:cNvSpPr/>
              <p:nvPr/>
            </p:nvSpPr>
            <p:spPr>
              <a:xfrm flipH="1">
                <a:off x="1063066" y="2323035"/>
                <a:ext cx="1895108" cy="1896189"/>
              </a:xfrm>
              <a:custGeom>
                <a:avLst/>
                <a:gdLst/>
                <a:ahLst/>
                <a:cxnLst/>
                <a:rect l="l" t="t" r="r" b="b"/>
                <a:pathLst>
                  <a:path w="71832" h="71873" extrusionOk="0">
                    <a:moveTo>
                      <a:pt x="41105" y="1"/>
                    </a:moveTo>
                    <a:cubicBezTo>
                      <a:pt x="18396" y="1"/>
                      <a:pt x="1" y="18437"/>
                      <a:pt x="1" y="41105"/>
                    </a:cubicBezTo>
                    <a:lnTo>
                      <a:pt x="1" y="58645"/>
                    </a:lnTo>
                    <a:cubicBezTo>
                      <a:pt x="1" y="65930"/>
                      <a:pt x="5943" y="71872"/>
                      <a:pt x="13228" y="71872"/>
                    </a:cubicBezTo>
                    <a:lnTo>
                      <a:pt x="48349" y="71872"/>
                    </a:lnTo>
                    <a:cubicBezTo>
                      <a:pt x="61332" y="71872"/>
                      <a:pt x="71831" y="61331"/>
                      <a:pt x="71831" y="48349"/>
                    </a:cubicBezTo>
                    <a:lnTo>
                      <a:pt x="71831" y="25803"/>
                    </a:lnTo>
                    <a:cubicBezTo>
                      <a:pt x="71831" y="11559"/>
                      <a:pt x="60273" y="1"/>
                      <a:pt x="46029" y="1"/>
                    </a:cubicBezTo>
                    <a:close/>
                  </a:path>
                </a:pathLst>
              </a:custGeom>
              <a:solidFill>
                <a:srgbClr val="FA9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3"/>
              <p:cNvSpPr/>
              <p:nvPr/>
            </p:nvSpPr>
            <p:spPr>
              <a:xfrm rot="949388" flipH="1">
                <a:off x="1137421" y="2590016"/>
                <a:ext cx="1790864" cy="1481909"/>
              </a:xfrm>
              <a:custGeom>
                <a:avLst/>
                <a:gdLst/>
                <a:ahLst/>
                <a:cxnLst/>
                <a:rect l="l" t="t" r="r" b="b"/>
                <a:pathLst>
                  <a:path w="55919" h="46272" extrusionOk="0">
                    <a:moveTo>
                      <a:pt x="31451" y="1"/>
                    </a:moveTo>
                    <a:cubicBezTo>
                      <a:pt x="18834" y="1"/>
                      <a:pt x="7075" y="8031"/>
                      <a:pt x="2931" y="20692"/>
                    </a:cubicBezTo>
                    <a:lnTo>
                      <a:pt x="1995" y="23582"/>
                    </a:lnTo>
                    <a:cubicBezTo>
                      <a:pt x="1" y="29605"/>
                      <a:pt x="3297" y="36116"/>
                      <a:pt x="9361" y="38111"/>
                    </a:cubicBezTo>
                    <a:lnTo>
                      <a:pt x="32274" y="45640"/>
                    </a:lnTo>
                    <a:cubicBezTo>
                      <a:pt x="33567" y="46068"/>
                      <a:pt x="34881" y="46272"/>
                      <a:pt x="36173" y="46272"/>
                    </a:cubicBezTo>
                    <a:cubicBezTo>
                      <a:pt x="41387" y="46272"/>
                      <a:pt x="46246" y="42955"/>
                      <a:pt x="47942" y="37704"/>
                    </a:cubicBezTo>
                    <a:lnTo>
                      <a:pt x="53396" y="21140"/>
                    </a:lnTo>
                    <a:cubicBezTo>
                      <a:pt x="55919" y="13407"/>
                      <a:pt x="51727" y="5064"/>
                      <a:pt x="43994" y="2541"/>
                    </a:cubicBezTo>
                    <a:lnTo>
                      <a:pt x="40861" y="1524"/>
                    </a:lnTo>
                    <a:cubicBezTo>
                      <a:pt x="37740" y="491"/>
                      <a:pt x="34569" y="1"/>
                      <a:pt x="314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8" name="Google Shape;798;p43"/>
            <p:cNvGrpSpPr/>
            <p:nvPr/>
          </p:nvGrpSpPr>
          <p:grpSpPr>
            <a:xfrm>
              <a:off x="1460617" y="1559119"/>
              <a:ext cx="2748738" cy="2760663"/>
              <a:chOff x="1460617" y="1559119"/>
              <a:chExt cx="2748738" cy="2760663"/>
            </a:xfrm>
          </p:grpSpPr>
          <p:sp>
            <p:nvSpPr>
              <p:cNvPr id="799" name="Google Shape;799;p43"/>
              <p:cNvSpPr/>
              <p:nvPr/>
            </p:nvSpPr>
            <p:spPr>
              <a:xfrm flipH="1">
                <a:off x="3685393" y="4018447"/>
                <a:ext cx="177290" cy="54763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1710" extrusionOk="0">
                    <a:moveTo>
                      <a:pt x="123" y="1"/>
                    </a:moveTo>
                    <a:lnTo>
                      <a:pt x="1" y="1303"/>
                    </a:lnTo>
                    <a:lnTo>
                      <a:pt x="123" y="1303"/>
                    </a:lnTo>
                    <a:lnTo>
                      <a:pt x="5088" y="1588"/>
                    </a:lnTo>
                    <a:cubicBezTo>
                      <a:pt x="5210" y="1588"/>
                      <a:pt x="5332" y="1629"/>
                      <a:pt x="5414" y="1710"/>
                    </a:cubicBezTo>
                    <a:lnTo>
                      <a:pt x="5536" y="204"/>
                    </a:lnTo>
                    <a:lnTo>
                      <a:pt x="123" y="1"/>
                    </a:lnTo>
                    <a:close/>
                  </a:path>
                </a:pathLst>
              </a:custGeom>
              <a:solidFill>
                <a:srgbClr val="E2B5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3"/>
              <p:cNvSpPr/>
              <p:nvPr/>
            </p:nvSpPr>
            <p:spPr>
              <a:xfrm flipH="1">
                <a:off x="3682767" y="4060144"/>
                <a:ext cx="514866" cy="198139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6187" extrusionOk="0">
                    <a:moveTo>
                      <a:pt x="10460" y="1"/>
                    </a:moveTo>
                    <a:cubicBezTo>
                      <a:pt x="10419" y="1"/>
                      <a:pt x="10379" y="1"/>
                      <a:pt x="10297" y="42"/>
                    </a:cubicBezTo>
                    <a:lnTo>
                      <a:pt x="5617" y="2524"/>
                    </a:lnTo>
                    <a:cubicBezTo>
                      <a:pt x="5536" y="2565"/>
                      <a:pt x="5495" y="2565"/>
                      <a:pt x="5413" y="2565"/>
                    </a:cubicBezTo>
                    <a:lnTo>
                      <a:pt x="2524" y="3094"/>
                    </a:lnTo>
                    <a:cubicBezTo>
                      <a:pt x="1344" y="3338"/>
                      <a:pt x="367" y="4193"/>
                      <a:pt x="1" y="5332"/>
                    </a:cubicBezTo>
                    <a:lnTo>
                      <a:pt x="123" y="5332"/>
                    </a:lnTo>
                    <a:lnTo>
                      <a:pt x="15954" y="6187"/>
                    </a:lnTo>
                    <a:lnTo>
                      <a:pt x="16076" y="937"/>
                    </a:lnTo>
                    <a:cubicBezTo>
                      <a:pt x="16076" y="774"/>
                      <a:pt x="16035" y="571"/>
                      <a:pt x="15873" y="449"/>
                    </a:cubicBezTo>
                    <a:cubicBezTo>
                      <a:pt x="15791" y="367"/>
                      <a:pt x="15669" y="286"/>
                      <a:pt x="15547" y="286"/>
                    </a:cubicBezTo>
                    <a:lnTo>
                      <a:pt x="105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3"/>
              <p:cNvSpPr/>
              <p:nvPr/>
            </p:nvSpPr>
            <p:spPr>
              <a:xfrm flipH="1">
                <a:off x="3681486" y="4225917"/>
                <a:ext cx="527868" cy="76924"/>
              </a:xfrm>
              <a:custGeom>
                <a:avLst/>
                <a:gdLst/>
                <a:ahLst/>
                <a:cxnLst/>
                <a:rect l="l" t="t" r="r" b="b"/>
                <a:pathLst>
                  <a:path w="16483" h="2402" extrusionOk="0">
                    <a:moveTo>
                      <a:pt x="367" y="0"/>
                    </a:moveTo>
                    <a:cubicBezTo>
                      <a:pt x="204" y="41"/>
                      <a:pt x="82" y="204"/>
                      <a:pt x="82" y="367"/>
                    </a:cubicBezTo>
                    <a:lnTo>
                      <a:pt x="0" y="1547"/>
                    </a:lnTo>
                    <a:lnTo>
                      <a:pt x="16320" y="2401"/>
                    </a:lnTo>
                    <a:lnTo>
                      <a:pt x="16483" y="814"/>
                    </a:lnTo>
                    <a:lnTo>
                      <a:pt x="16320" y="814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3"/>
              <p:cNvSpPr/>
              <p:nvPr/>
            </p:nvSpPr>
            <p:spPr>
              <a:xfrm flipH="1">
                <a:off x="1948037" y="2963896"/>
                <a:ext cx="2011074" cy="1312160"/>
              </a:xfrm>
              <a:custGeom>
                <a:avLst/>
                <a:gdLst/>
                <a:ahLst/>
                <a:cxnLst/>
                <a:rect l="l" t="t" r="r" b="b"/>
                <a:pathLst>
                  <a:path w="62797" h="40973" extrusionOk="0">
                    <a:moveTo>
                      <a:pt x="25753" y="0"/>
                    </a:moveTo>
                    <a:cubicBezTo>
                      <a:pt x="25485" y="0"/>
                      <a:pt x="25217" y="15"/>
                      <a:pt x="24948" y="46"/>
                    </a:cubicBezTo>
                    <a:cubicBezTo>
                      <a:pt x="23727" y="168"/>
                      <a:pt x="22669" y="779"/>
                      <a:pt x="21895" y="1674"/>
                    </a:cubicBezTo>
                    <a:cubicBezTo>
                      <a:pt x="21488" y="1959"/>
                      <a:pt x="21163" y="2325"/>
                      <a:pt x="20878" y="2692"/>
                    </a:cubicBezTo>
                    <a:lnTo>
                      <a:pt x="407" y="31424"/>
                    </a:lnTo>
                    <a:cubicBezTo>
                      <a:pt x="0" y="31994"/>
                      <a:pt x="407" y="32808"/>
                      <a:pt x="1099" y="32808"/>
                    </a:cubicBezTo>
                    <a:lnTo>
                      <a:pt x="3134" y="32889"/>
                    </a:lnTo>
                    <a:lnTo>
                      <a:pt x="8547" y="33092"/>
                    </a:lnTo>
                    <a:lnTo>
                      <a:pt x="9930" y="33133"/>
                    </a:lnTo>
                    <a:cubicBezTo>
                      <a:pt x="10582" y="33133"/>
                      <a:pt x="11233" y="32889"/>
                      <a:pt x="11680" y="32401"/>
                    </a:cubicBezTo>
                    <a:lnTo>
                      <a:pt x="25924" y="16814"/>
                    </a:lnTo>
                    <a:lnTo>
                      <a:pt x="40291" y="34313"/>
                    </a:lnTo>
                    <a:cubicBezTo>
                      <a:pt x="43231" y="38117"/>
                      <a:pt x="49175" y="40973"/>
                      <a:pt x="54272" y="40973"/>
                    </a:cubicBezTo>
                    <a:cubicBezTo>
                      <a:pt x="56864" y="40973"/>
                      <a:pt x="59237" y="40234"/>
                      <a:pt x="60883" y="38505"/>
                    </a:cubicBezTo>
                    <a:cubicBezTo>
                      <a:pt x="62796" y="36511"/>
                      <a:pt x="59825" y="30203"/>
                      <a:pt x="57790" y="28249"/>
                    </a:cubicBezTo>
                    <a:lnTo>
                      <a:pt x="30727" y="2000"/>
                    </a:lnTo>
                    <a:cubicBezTo>
                      <a:pt x="29377" y="721"/>
                      <a:pt x="27592" y="0"/>
                      <a:pt x="257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3"/>
              <p:cNvSpPr/>
              <p:nvPr/>
            </p:nvSpPr>
            <p:spPr>
              <a:xfrm flipH="1">
                <a:off x="3369979" y="4024980"/>
                <a:ext cx="175977" cy="66484"/>
              </a:xfrm>
              <a:custGeom>
                <a:avLst/>
                <a:gdLst/>
                <a:ahLst/>
                <a:cxnLst/>
                <a:rect l="l" t="t" r="r" b="b"/>
                <a:pathLst>
                  <a:path w="5495" h="2076" extrusionOk="0">
                    <a:moveTo>
                      <a:pt x="122" y="0"/>
                    </a:moveTo>
                    <a:lnTo>
                      <a:pt x="0" y="1791"/>
                    </a:lnTo>
                    <a:lnTo>
                      <a:pt x="122" y="1791"/>
                    </a:lnTo>
                    <a:lnTo>
                      <a:pt x="5087" y="1954"/>
                    </a:lnTo>
                    <a:cubicBezTo>
                      <a:pt x="5210" y="1954"/>
                      <a:pt x="5291" y="1994"/>
                      <a:pt x="5413" y="2076"/>
                    </a:cubicBezTo>
                    <a:lnTo>
                      <a:pt x="5494" y="28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E2B5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3"/>
              <p:cNvSpPr/>
              <p:nvPr/>
            </p:nvSpPr>
            <p:spPr>
              <a:xfrm flipH="1">
                <a:off x="3366072" y="4082305"/>
                <a:ext cx="512240" cy="191638"/>
              </a:xfrm>
              <a:custGeom>
                <a:avLst/>
                <a:gdLst/>
                <a:ahLst/>
                <a:cxnLst/>
                <a:rect l="l" t="t" r="r" b="b"/>
                <a:pathLst>
                  <a:path w="15995" h="5984" extrusionOk="0">
                    <a:moveTo>
                      <a:pt x="10378" y="1"/>
                    </a:moveTo>
                    <a:cubicBezTo>
                      <a:pt x="10297" y="1"/>
                      <a:pt x="10256" y="1"/>
                      <a:pt x="10216" y="42"/>
                    </a:cubicBezTo>
                    <a:lnTo>
                      <a:pt x="5576" y="2646"/>
                    </a:lnTo>
                    <a:cubicBezTo>
                      <a:pt x="5495" y="2646"/>
                      <a:pt x="5454" y="2687"/>
                      <a:pt x="5373" y="2687"/>
                    </a:cubicBezTo>
                    <a:lnTo>
                      <a:pt x="2524" y="3257"/>
                    </a:lnTo>
                    <a:cubicBezTo>
                      <a:pt x="1303" y="3541"/>
                      <a:pt x="367" y="4437"/>
                      <a:pt x="1" y="5576"/>
                    </a:cubicBezTo>
                    <a:lnTo>
                      <a:pt x="123" y="5576"/>
                    </a:lnTo>
                    <a:lnTo>
                      <a:pt x="15995" y="5983"/>
                    </a:lnTo>
                    <a:lnTo>
                      <a:pt x="15995" y="774"/>
                    </a:lnTo>
                    <a:cubicBezTo>
                      <a:pt x="15995" y="571"/>
                      <a:pt x="15913" y="367"/>
                      <a:pt x="15750" y="245"/>
                    </a:cubicBezTo>
                    <a:cubicBezTo>
                      <a:pt x="15669" y="164"/>
                      <a:pt x="15547" y="123"/>
                      <a:pt x="15425" y="123"/>
                    </a:cubicBezTo>
                    <a:lnTo>
                      <a:pt x="105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3"/>
              <p:cNvSpPr/>
              <p:nvPr/>
            </p:nvSpPr>
            <p:spPr>
              <a:xfrm flipH="1">
                <a:off x="3360852" y="4255892"/>
                <a:ext cx="527900" cy="63890"/>
              </a:xfrm>
              <a:custGeom>
                <a:avLst/>
                <a:gdLst/>
                <a:ahLst/>
                <a:cxnLst/>
                <a:rect l="l" t="t" r="r" b="b"/>
                <a:pathLst>
                  <a:path w="16484" h="1995" extrusionOk="0">
                    <a:moveTo>
                      <a:pt x="327" y="0"/>
                    </a:moveTo>
                    <a:cubicBezTo>
                      <a:pt x="164" y="82"/>
                      <a:pt x="82" y="245"/>
                      <a:pt x="82" y="407"/>
                    </a:cubicBezTo>
                    <a:lnTo>
                      <a:pt x="1" y="1547"/>
                    </a:lnTo>
                    <a:lnTo>
                      <a:pt x="16361" y="1995"/>
                    </a:lnTo>
                    <a:lnTo>
                      <a:pt x="16483" y="407"/>
                    </a:lnTo>
                    <a:lnTo>
                      <a:pt x="16321" y="407"/>
                    </a:lnTo>
                    <a:lnTo>
                      <a:pt x="4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3"/>
              <p:cNvSpPr/>
              <p:nvPr/>
            </p:nvSpPr>
            <p:spPr>
              <a:xfrm flipH="1">
                <a:off x="1752557" y="2947051"/>
                <a:ext cx="1895079" cy="1328429"/>
              </a:xfrm>
              <a:custGeom>
                <a:avLst/>
                <a:gdLst/>
                <a:ahLst/>
                <a:cxnLst/>
                <a:rect l="l" t="t" r="r" b="b"/>
                <a:pathLst>
                  <a:path w="59175" h="41481" extrusionOk="0">
                    <a:moveTo>
                      <a:pt x="24427" y="0"/>
                    </a:moveTo>
                    <a:cubicBezTo>
                      <a:pt x="22714" y="0"/>
                      <a:pt x="21029" y="818"/>
                      <a:pt x="19983" y="2322"/>
                    </a:cubicBezTo>
                    <a:lnTo>
                      <a:pt x="327" y="32316"/>
                    </a:lnTo>
                    <a:cubicBezTo>
                      <a:pt x="1" y="32845"/>
                      <a:pt x="327" y="33496"/>
                      <a:pt x="937" y="33537"/>
                    </a:cubicBezTo>
                    <a:lnTo>
                      <a:pt x="3257" y="33659"/>
                    </a:lnTo>
                    <a:lnTo>
                      <a:pt x="8669" y="33903"/>
                    </a:lnTo>
                    <a:lnTo>
                      <a:pt x="10297" y="33985"/>
                    </a:lnTo>
                    <a:cubicBezTo>
                      <a:pt x="10335" y="33988"/>
                      <a:pt x="10374" y="33990"/>
                      <a:pt x="10412" y="33990"/>
                    </a:cubicBezTo>
                    <a:cubicBezTo>
                      <a:pt x="10820" y="33990"/>
                      <a:pt x="11217" y="33794"/>
                      <a:pt x="11478" y="33496"/>
                    </a:cubicBezTo>
                    <a:lnTo>
                      <a:pt x="22629" y="19619"/>
                    </a:lnTo>
                    <a:lnTo>
                      <a:pt x="35611" y="35816"/>
                    </a:lnTo>
                    <a:cubicBezTo>
                      <a:pt x="37835" y="39507"/>
                      <a:pt x="41704" y="41480"/>
                      <a:pt x="45638" y="41480"/>
                    </a:cubicBezTo>
                    <a:cubicBezTo>
                      <a:pt x="48255" y="41480"/>
                      <a:pt x="50900" y="40608"/>
                      <a:pt x="53111" y="38787"/>
                    </a:cubicBezTo>
                    <a:cubicBezTo>
                      <a:pt x="53151" y="38746"/>
                      <a:pt x="53192" y="38665"/>
                      <a:pt x="53274" y="38624"/>
                    </a:cubicBezTo>
                    <a:cubicBezTo>
                      <a:pt x="54088" y="38054"/>
                      <a:pt x="59175" y="34310"/>
                      <a:pt x="58686" y="26619"/>
                    </a:cubicBezTo>
                    <a:cubicBezTo>
                      <a:pt x="51035" y="24584"/>
                      <a:pt x="44198" y="20229"/>
                      <a:pt x="39152" y="14165"/>
                    </a:cubicBezTo>
                    <a:lnTo>
                      <a:pt x="29547" y="2648"/>
                    </a:lnTo>
                    <a:cubicBezTo>
                      <a:pt x="28937" y="1915"/>
                      <a:pt x="28204" y="1305"/>
                      <a:pt x="27390" y="898"/>
                    </a:cubicBezTo>
                    <a:cubicBezTo>
                      <a:pt x="26479" y="290"/>
                      <a:pt x="25448" y="0"/>
                      <a:pt x="244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3"/>
              <p:cNvSpPr/>
              <p:nvPr/>
            </p:nvSpPr>
            <p:spPr>
              <a:xfrm flipH="1">
                <a:off x="2822576" y="2375116"/>
                <a:ext cx="234647" cy="351763"/>
              </a:xfrm>
              <a:custGeom>
                <a:avLst/>
                <a:gdLst/>
                <a:ahLst/>
                <a:cxnLst/>
                <a:rect l="l" t="t" r="r" b="b"/>
                <a:pathLst>
                  <a:path w="7327" h="10984" extrusionOk="0">
                    <a:moveTo>
                      <a:pt x="2261" y="0"/>
                    </a:moveTo>
                    <a:cubicBezTo>
                      <a:pt x="2016" y="0"/>
                      <a:pt x="1775" y="113"/>
                      <a:pt x="1629" y="321"/>
                    </a:cubicBezTo>
                    <a:lnTo>
                      <a:pt x="896" y="1501"/>
                    </a:lnTo>
                    <a:cubicBezTo>
                      <a:pt x="204" y="2478"/>
                      <a:pt x="1" y="3740"/>
                      <a:pt x="367" y="4920"/>
                    </a:cubicBezTo>
                    <a:cubicBezTo>
                      <a:pt x="1018" y="6955"/>
                      <a:pt x="2076" y="9926"/>
                      <a:pt x="3948" y="10984"/>
                    </a:cubicBezTo>
                    <a:lnTo>
                      <a:pt x="6675" y="8705"/>
                    </a:lnTo>
                    <a:lnTo>
                      <a:pt x="7286" y="2193"/>
                    </a:lnTo>
                    <a:cubicBezTo>
                      <a:pt x="7326" y="1827"/>
                      <a:pt x="7082" y="1542"/>
                      <a:pt x="6797" y="1420"/>
                    </a:cubicBezTo>
                    <a:cubicBezTo>
                      <a:pt x="6735" y="1406"/>
                      <a:pt x="6672" y="1399"/>
                      <a:pt x="6610" y="1399"/>
                    </a:cubicBezTo>
                    <a:cubicBezTo>
                      <a:pt x="6301" y="1399"/>
                      <a:pt x="6003" y="1563"/>
                      <a:pt x="5902" y="1868"/>
                    </a:cubicBezTo>
                    <a:lnTo>
                      <a:pt x="5251" y="3577"/>
                    </a:lnTo>
                    <a:lnTo>
                      <a:pt x="2890" y="321"/>
                    </a:lnTo>
                    <a:cubicBezTo>
                      <a:pt x="2731" y="103"/>
                      <a:pt x="2495" y="0"/>
                      <a:pt x="2261" y="0"/>
                    </a:cubicBezTo>
                    <a:close/>
                  </a:path>
                </a:pathLst>
              </a:custGeom>
              <a:solidFill>
                <a:srgbClr val="E2B5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3"/>
              <p:cNvSpPr/>
              <p:nvPr/>
            </p:nvSpPr>
            <p:spPr>
              <a:xfrm flipH="1">
                <a:off x="1460617" y="2356093"/>
                <a:ext cx="1580946" cy="1560258"/>
              </a:xfrm>
              <a:custGeom>
                <a:avLst/>
                <a:gdLst/>
                <a:ahLst/>
                <a:cxnLst/>
                <a:rect l="l" t="t" r="r" b="b"/>
                <a:pathLst>
                  <a:path w="49366" h="48720" extrusionOk="0">
                    <a:moveTo>
                      <a:pt x="26018" y="1"/>
                    </a:moveTo>
                    <a:cubicBezTo>
                      <a:pt x="22834" y="1"/>
                      <a:pt x="19827" y="606"/>
                      <a:pt x="19087" y="1892"/>
                    </a:cubicBezTo>
                    <a:cubicBezTo>
                      <a:pt x="18965" y="2095"/>
                      <a:pt x="13552" y="15200"/>
                      <a:pt x="13552" y="15200"/>
                    </a:cubicBezTo>
                    <a:lnTo>
                      <a:pt x="6959" y="5555"/>
                    </a:lnTo>
                    <a:lnTo>
                      <a:pt x="0" y="8322"/>
                    </a:lnTo>
                    <a:lnTo>
                      <a:pt x="11640" y="27287"/>
                    </a:lnTo>
                    <a:lnTo>
                      <a:pt x="14448" y="31641"/>
                    </a:lnTo>
                    <a:cubicBezTo>
                      <a:pt x="14448" y="31718"/>
                      <a:pt x="24994" y="48720"/>
                      <a:pt x="37571" y="48720"/>
                    </a:cubicBezTo>
                    <a:cubicBezTo>
                      <a:pt x="38321" y="48720"/>
                      <a:pt x="39079" y="48659"/>
                      <a:pt x="39843" y="48531"/>
                    </a:cubicBezTo>
                    <a:cubicBezTo>
                      <a:pt x="39843" y="48531"/>
                      <a:pt x="49366" y="18781"/>
                      <a:pt x="34349" y="2055"/>
                    </a:cubicBezTo>
                    <a:cubicBezTo>
                      <a:pt x="33161" y="718"/>
                      <a:pt x="29485" y="1"/>
                      <a:pt x="26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3"/>
              <p:cNvSpPr/>
              <p:nvPr/>
            </p:nvSpPr>
            <p:spPr>
              <a:xfrm flipH="1">
                <a:off x="2576240" y="2444034"/>
                <a:ext cx="600885" cy="509646"/>
              </a:xfrm>
              <a:custGeom>
                <a:avLst/>
                <a:gdLst/>
                <a:ahLst/>
                <a:cxnLst/>
                <a:rect l="l" t="t" r="r" b="b"/>
                <a:pathLst>
                  <a:path w="18763" h="15914" extrusionOk="0">
                    <a:moveTo>
                      <a:pt x="12291" y="0"/>
                    </a:moveTo>
                    <a:lnTo>
                      <a:pt x="1" y="4640"/>
                    </a:lnTo>
                    <a:lnTo>
                      <a:pt x="5820" y="15913"/>
                    </a:lnTo>
                    <a:lnTo>
                      <a:pt x="17745" y="14326"/>
                    </a:lnTo>
                    <a:cubicBezTo>
                      <a:pt x="18396" y="14204"/>
                      <a:pt x="18762" y="13512"/>
                      <a:pt x="18518" y="12901"/>
                    </a:cubicBezTo>
                    <a:lnTo>
                      <a:pt x="122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3"/>
              <p:cNvSpPr/>
              <p:nvPr/>
            </p:nvSpPr>
            <p:spPr>
              <a:xfrm flipH="1">
                <a:off x="2939883" y="2318912"/>
                <a:ext cx="237241" cy="273718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8547" extrusionOk="0">
                    <a:moveTo>
                      <a:pt x="2727" y="0"/>
                    </a:moveTo>
                    <a:lnTo>
                      <a:pt x="1" y="8547"/>
                    </a:lnTo>
                    <a:lnTo>
                      <a:pt x="7408" y="573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rgbClr val="E2D2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3"/>
              <p:cNvSpPr/>
              <p:nvPr/>
            </p:nvSpPr>
            <p:spPr>
              <a:xfrm flipH="1">
                <a:off x="2939883" y="2318912"/>
                <a:ext cx="237241" cy="273718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8547" extrusionOk="0">
                    <a:moveTo>
                      <a:pt x="2727" y="0"/>
                    </a:moveTo>
                    <a:lnTo>
                      <a:pt x="1" y="8547"/>
                    </a:lnTo>
                    <a:lnTo>
                      <a:pt x="7408" y="573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3"/>
              <p:cNvSpPr/>
              <p:nvPr/>
            </p:nvSpPr>
            <p:spPr>
              <a:xfrm flipH="1">
                <a:off x="2819982" y="2438814"/>
                <a:ext cx="351923" cy="152535"/>
              </a:xfrm>
              <a:custGeom>
                <a:avLst/>
                <a:gdLst/>
                <a:ahLst/>
                <a:cxnLst/>
                <a:rect l="l" t="t" r="r" b="b"/>
                <a:pathLst>
                  <a:path w="10989" h="4763" extrusionOk="0">
                    <a:moveTo>
                      <a:pt x="9971" y="1"/>
                    </a:moveTo>
                    <a:lnTo>
                      <a:pt x="855" y="3582"/>
                    </a:lnTo>
                    <a:cubicBezTo>
                      <a:pt x="692" y="3623"/>
                      <a:pt x="611" y="3704"/>
                      <a:pt x="530" y="3826"/>
                    </a:cubicBezTo>
                    <a:lnTo>
                      <a:pt x="0" y="4762"/>
                    </a:lnTo>
                    <a:lnTo>
                      <a:pt x="10989" y="570"/>
                    </a:lnTo>
                    <a:lnTo>
                      <a:pt x="997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3"/>
              <p:cNvSpPr/>
              <p:nvPr/>
            </p:nvSpPr>
            <p:spPr>
              <a:xfrm flipH="1">
                <a:off x="2819982" y="2750545"/>
                <a:ext cx="259403" cy="261772"/>
              </a:xfrm>
              <a:custGeom>
                <a:avLst/>
                <a:gdLst/>
                <a:ahLst/>
                <a:cxnLst/>
                <a:rect l="l" t="t" r="r" b="b"/>
                <a:pathLst>
                  <a:path w="8100" h="8174" extrusionOk="0">
                    <a:moveTo>
                      <a:pt x="1614" y="1"/>
                    </a:moveTo>
                    <a:cubicBezTo>
                      <a:pt x="1258" y="1"/>
                      <a:pt x="925" y="218"/>
                      <a:pt x="815" y="604"/>
                    </a:cubicBezTo>
                    <a:lnTo>
                      <a:pt x="367" y="2069"/>
                    </a:lnTo>
                    <a:cubicBezTo>
                      <a:pt x="1" y="3371"/>
                      <a:pt x="245" y="4755"/>
                      <a:pt x="1018" y="5894"/>
                    </a:cubicBezTo>
                    <a:cubicBezTo>
                      <a:pt x="1547" y="6586"/>
                      <a:pt x="2117" y="7400"/>
                      <a:pt x="2809" y="8173"/>
                    </a:cubicBezTo>
                    <a:lnTo>
                      <a:pt x="8100" y="3859"/>
                    </a:lnTo>
                    <a:lnTo>
                      <a:pt x="7408" y="644"/>
                    </a:lnTo>
                    <a:cubicBezTo>
                      <a:pt x="7326" y="319"/>
                      <a:pt x="7001" y="34"/>
                      <a:pt x="6635" y="34"/>
                    </a:cubicBezTo>
                    <a:cubicBezTo>
                      <a:pt x="6228" y="34"/>
                      <a:pt x="5861" y="360"/>
                      <a:pt x="5861" y="767"/>
                    </a:cubicBezTo>
                    <a:lnTo>
                      <a:pt x="5739" y="2801"/>
                    </a:lnTo>
                    <a:lnTo>
                      <a:pt x="2117" y="156"/>
                    </a:lnTo>
                    <a:cubicBezTo>
                      <a:pt x="1959" y="51"/>
                      <a:pt x="1784" y="1"/>
                      <a:pt x="1614" y="1"/>
                    </a:cubicBezTo>
                    <a:close/>
                  </a:path>
                </a:pathLst>
              </a:custGeom>
              <a:solidFill>
                <a:srgbClr val="E2B5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3"/>
              <p:cNvSpPr/>
              <p:nvPr/>
            </p:nvSpPr>
            <p:spPr>
              <a:xfrm flipH="1">
                <a:off x="1819008" y="2639739"/>
                <a:ext cx="1195205" cy="917965"/>
              </a:xfrm>
              <a:custGeom>
                <a:avLst/>
                <a:gdLst/>
                <a:ahLst/>
                <a:cxnLst/>
                <a:rect l="l" t="t" r="r" b="b"/>
                <a:pathLst>
                  <a:path w="37321" h="28664" extrusionOk="0">
                    <a:moveTo>
                      <a:pt x="32277" y="0"/>
                    </a:moveTo>
                    <a:cubicBezTo>
                      <a:pt x="30258" y="0"/>
                      <a:pt x="27778" y="764"/>
                      <a:pt x="27227" y="1866"/>
                    </a:cubicBezTo>
                    <a:lnTo>
                      <a:pt x="19251" y="17046"/>
                    </a:lnTo>
                    <a:lnTo>
                      <a:pt x="6431" y="7035"/>
                    </a:lnTo>
                    <a:lnTo>
                      <a:pt x="6065" y="7319"/>
                    </a:lnTo>
                    <a:lnTo>
                      <a:pt x="774" y="11674"/>
                    </a:lnTo>
                    <a:lnTo>
                      <a:pt x="1" y="12285"/>
                    </a:lnTo>
                    <a:lnTo>
                      <a:pt x="18721" y="28441"/>
                    </a:lnTo>
                    <a:lnTo>
                      <a:pt x="18925" y="28279"/>
                    </a:lnTo>
                    <a:cubicBezTo>
                      <a:pt x="19470" y="28539"/>
                      <a:pt x="20050" y="28663"/>
                      <a:pt x="20623" y="28663"/>
                    </a:cubicBezTo>
                    <a:cubicBezTo>
                      <a:pt x="21931" y="28663"/>
                      <a:pt x="23207" y="28015"/>
                      <a:pt x="23971" y="26854"/>
                    </a:cubicBezTo>
                    <a:lnTo>
                      <a:pt x="31663" y="14930"/>
                    </a:lnTo>
                    <a:cubicBezTo>
                      <a:pt x="37320" y="5854"/>
                      <a:pt x="36832" y="3290"/>
                      <a:pt x="34797" y="767"/>
                    </a:cubicBezTo>
                    <a:cubicBezTo>
                      <a:pt x="34363" y="232"/>
                      <a:pt x="33390" y="0"/>
                      <a:pt x="322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3"/>
              <p:cNvSpPr/>
              <p:nvPr/>
            </p:nvSpPr>
            <p:spPr>
              <a:xfrm flipH="1">
                <a:off x="1989958" y="2691619"/>
                <a:ext cx="1037290" cy="874603"/>
              </a:xfrm>
              <a:custGeom>
                <a:avLst/>
                <a:gdLst/>
                <a:ahLst/>
                <a:cxnLst/>
                <a:rect l="l" t="t" r="r" b="b"/>
                <a:pathLst>
                  <a:path w="32390" h="27310" extrusionOk="0">
                    <a:moveTo>
                      <a:pt x="27617" y="0"/>
                    </a:moveTo>
                    <a:cubicBezTo>
                      <a:pt x="27529" y="0"/>
                      <a:pt x="27443" y="45"/>
                      <a:pt x="27390" y="124"/>
                    </a:cubicBezTo>
                    <a:lnTo>
                      <a:pt x="19576" y="15060"/>
                    </a:lnTo>
                    <a:lnTo>
                      <a:pt x="6838" y="5089"/>
                    </a:lnTo>
                    <a:lnTo>
                      <a:pt x="1" y="10665"/>
                    </a:lnTo>
                    <a:lnTo>
                      <a:pt x="19169" y="26821"/>
                    </a:lnTo>
                    <a:lnTo>
                      <a:pt x="19210" y="26862"/>
                    </a:lnTo>
                    <a:cubicBezTo>
                      <a:pt x="19780" y="27147"/>
                      <a:pt x="20431" y="27269"/>
                      <a:pt x="21041" y="27310"/>
                    </a:cubicBezTo>
                    <a:cubicBezTo>
                      <a:pt x="22466" y="27269"/>
                      <a:pt x="23809" y="26577"/>
                      <a:pt x="24582" y="25397"/>
                    </a:cubicBezTo>
                    <a:lnTo>
                      <a:pt x="32274" y="13473"/>
                    </a:lnTo>
                    <a:cubicBezTo>
                      <a:pt x="32390" y="13270"/>
                      <a:pt x="32217" y="13088"/>
                      <a:pt x="32049" y="13088"/>
                    </a:cubicBezTo>
                    <a:cubicBezTo>
                      <a:pt x="31981" y="13088"/>
                      <a:pt x="31914" y="13117"/>
                      <a:pt x="31867" y="13188"/>
                    </a:cubicBezTo>
                    <a:lnTo>
                      <a:pt x="24175" y="25112"/>
                    </a:lnTo>
                    <a:cubicBezTo>
                      <a:pt x="23463" y="26194"/>
                      <a:pt x="22253" y="26798"/>
                      <a:pt x="21018" y="26798"/>
                    </a:cubicBezTo>
                    <a:cubicBezTo>
                      <a:pt x="20489" y="26798"/>
                      <a:pt x="19955" y="26687"/>
                      <a:pt x="19454" y="26455"/>
                    </a:cubicBezTo>
                    <a:lnTo>
                      <a:pt x="815" y="10665"/>
                    </a:lnTo>
                    <a:lnTo>
                      <a:pt x="6838" y="5740"/>
                    </a:lnTo>
                    <a:lnTo>
                      <a:pt x="19739" y="15833"/>
                    </a:lnTo>
                    <a:lnTo>
                      <a:pt x="27838" y="368"/>
                    </a:lnTo>
                    <a:cubicBezTo>
                      <a:pt x="27919" y="246"/>
                      <a:pt x="27878" y="83"/>
                      <a:pt x="27756" y="43"/>
                    </a:cubicBezTo>
                    <a:cubicBezTo>
                      <a:pt x="27713" y="14"/>
                      <a:pt x="27665" y="0"/>
                      <a:pt x="27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43"/>
              <p:cNvSpPr/>
              <p:nvPr/>
            </p:nvSpPr>
            <p:spPr>
              <a:xfrm flipH="1">
                <a:off x="1843796" y="1559119"/>
                <a:ext cx="690779" cy="440504"/>
              </a:xfrm>
              <a:custGeom>
                <a:avLst/>
                <a:gdLst/>
                <a:ahLst/>
                <a:cxnLst/>
                <a:rect l="l" t="t" r="r" b="b"/>
                <a:pathLst>
                  <a:path w="21570" h="13755" extrusionOk="0">
                    <a:moveTo>
                      <a:pt x="3799" y="1"/>
                    </a:moveTo>
                    <a:cubicBezTo>
                      <a:pt x="1792" y="1"/>
                      <a:pt x="0" y="1614"/>
                      <a:pt x="0" y="3825"/>
                    </a:cubicBezTo>
                    <a:cubicBezTo>
                      <a:pt x="41" y="5371"/>
                      <a:pt x="1018" y="6795"/>
                      <a:pt x="2483" y="7365"/>
                    </a:cubicBezTo>
                    <a:cubicBezTo>
                      <a:pt x="2483" y="8342"/>
                      <a:pt x="2524" y="9319"/>
                      <a:pt x="2646" y="10295"/>
                    </a:cubicBezTo>
                    <a:cubicBezTo>
                      <a:pt x="2931" y="11231"/>
                      <a:pt x="3297" y="12127"/>
                      <a:pt x="3744" y="12981"/>
                    </a:cubicBezTo>
                    <a:lnTo>
                      <a:pt x="16116" y="13755"/>
                    </a:lnTo>
                    <a:cubicBezTo>
                      <a:pt x="16686" y="13266"/>
                      <a:pt x="17256" y="12778"/>
                      <a:pt x="17785" y="12208"/>
                    </a:cubicBezTo>
                    <a:cubicBezTo>
                      <a:pt x="18111" y="11842"/>
                      <a:pt x="18355" y="11394"/>
                      <a:pt x="18680" y="11028"/>
                    </a:cubicBezTo>
                    <a:cubicBezTo>
                      <a:pt x="19047" y="10662"/>
                      <a:pt x="19576" y="10336"/>
                      <a:pt x="19983" y="9929"/>
                    </a:cubicBezTo>
                    <a:cubicBezTo>
                      <a:pt x="21570" y="8138"/>
                      <a:pt x="20390" y="5290"/>
                      <a:pt x="18029" y="5168"/>
                    </a:cubicBezTo>
                    <a:cubicBezTo>
                      <a:pt x="18070" y="3743"/>
                      <a:pt x="17297" y="2400"/>
                      <a:pt x="16076" y="1668"/>
                    </a:cubicBezTo>
                    <a:cubicBezTo>
                      <a:pt x="15480" y="1341"/>
                      <a:pt x="14821" y="1178"/>
                      <a:pt x="14162" y="1178"/>
                    </a:cubicBezTo>
                    <a:cubicBezTo>
                      <a:pt x="13426" y="1178"/>
                      <a:pt x="12691" y="1382"/>
                      <a:pt x="12047" y="1790"/>
                    </a:cubicBezTo>
                    <a:cubicBezTo>
                      <a:pt x="11311" y="901"/>
                      <a:pt x="10207" y="405"/>
                      <a:pt x="9081" y="405"/>
                    </a:cubicBezTo>
                    <a:cubicBezTo>
                      <a:pt x="8711" y="405"/>
                      <a:pt x="8339" y="458"/>
                      <a:pt x="7977" y="569"/>
                    </a:cubicBezTo>
                    <a:cubicBezTo>
                      <a:pt x="7610" y="716"/>
                      <a:pt x="7077" y="1028"/>
                      <a:pt x="6618" y="1028"/>
                    </a:cubicBezTo>
                    <a:cubicBezTo>
                      <a:pt x="6568" y="1028"/>
                      <a:pt x="6519" y="1024"/>
                      <a:pt x="6471" y="1016"/>
                    </a:cubicBezTo>
                    <a:cubicBezTo>
                      <a:pt x="6105" y="935"/>
                      <a:pt x="5739" y="487"/>
                      <a:pt x="5332" y="325"/>
                    </a:cubicBezTo>
                    <a:cubicBezTo>
                      <a:pt x="4824" y="103"/>
                      <a:pt x="4304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3"/>
              <p:cNvSpPr/>
              <p:nvPr/>
            </p:nvSpPr>
            <p:spPr>
              <a:xfrm flipH="1">
                <a:off x="1937629" y="1784543"/>
                <a:ext cx="503113" cy="761298"/>
              </a:xfrm>
              <a:custGeom>
                <a:avLst/>
                <a:gdLst/>
                <a:ahLst/>
                <a:cxnLst/>
                <a:rect l="l" t="t" r="r" b="b"/>
                <a:pathLst>
                  <a:path w="15710" h="23772" extrusionOk="0">
                    <a:moveTo>
                      <a:pt x="2931" y="1"/>
                    </a:moveTo>
                    <a:lnTo>
                      <a:pt x="2931" y="1"/>
                    </a:lnTo>
                    <a:cubicBezTo>
                      <a:pt x="2971" y="123"/>
                      <a:pt x="2971" y="245"/>
                      <a:pt x="2931" y="326"/>
                    </a:cubicBezTo>
                    <a:cubicBezTo>
                      <a:pt x="2891" y="1154"/>
                      <a:pt x="2203" y="1753"/>
                      <a:pt x="1420" y="1753"/>
                    </a:cubicBezTo>
                    <a:cubicBezTo>
                      <a:pt x="1395" y="1753"/>
                      <a:pt x="1369" y="1752"/>
                      <a:pt x="1344" y="1751"/>
                    </a:cubicBezTo>
                    <a:cubicBezTo>
                      <a:pt x="1140" y="1710"/>
                      <a:pt x="977" y="1669"/>
                      <a:pt x="814" y="1588"/>
                    </a:cubicBezTo>
                    <a:lnTo>
                      <a:pt x="652" y="3948"/>
                    </a:lnTo>
                    <a:lnTo>
                      <a:pt x="367" y="8140"/>
                    </a:lnTo>
                    <a:lnTo>
                      <a:pt x="204" y="11030"/>
                    </a:lnTo>
                    <a:cubicBezTo>
                      <a:pt x="1" y="12820"/>
                      <a:pt x="1140" y="14530"/>
                      <a:pt x="2890" y="15099"/>
                    </a:cubicBezTo>
                    <a:lnTo>
                      <a:pt x="3541" y="15140"/>
                    </a:lnTo>
                    <a:lnTo>
                      <a:pt x="4314" y="20227"/>
                    </a:lnTo>
                    <a:cubicBezTo>
                      <a:pt x="4233" y="22099"/>
                      <a:pt x="5657" y="23686"/>
                      <a:pt x="7530" y="23768"/>
                    </a:cubicBezTo>
                    <a:cubicBezTo>
                      <a:pt x="7579" y="23770"/>
                      <a:pt x="7629" y="23771"/>
                      <a:pt x="7678" y="23771"/>
                    </a:cubicBezTo>
                    <a:cubicBezTo>
                      <a:pt x="9485" y="23771"/>
                      <a:pt x="10991" y="22334"/>
                      <a:pt x="11070" y="20512"/>
                    </a:cubicBezTo>
                    <a:lnTo>
                      <a:pt x="10623" y="15425"/>
                    </a:lnTo>
                    <a:cubicBezTo>
                      <a:pt x="12128" y="15018"/>
                      <a:pt x="13186" y="13716"/>
                      <a:pt x="13309" y="12169"/>
                    </a:cubicBezTo>
                    <a:lnTo>
                      <a:pt x="13512" y="8995"/>
                    </a:lnTo>
                    <a:lnTo>
                      <a:pt x="13553" y="8995"/>
                    </a:lnTo>
                    <a:cubicBezTo>
                      <a:pt x="13579" y="8996"/>
                      <a:pt x="13605" y="8996"/>
                      <a:pt x="13632" y="8996"/>
                    </a:cubicBezTo>
                    <a:cubicBezTo>
                      <a:pt x="14696" y="8996"/>
                      <a:pt x="15590" y="8195"/>
                      <a:pt x="15669" y="7123"/>
                    </a:cubicBezTo>
                    <a:lnTo>
                      <a:pt x="15669" y="6919"/>
                    </a:lnTo>
                    <a:cubicBezTo>
                      <a:pt x="15710" y="6227"/>
                      <a:pt x="15384" y="5576"/>
                      <a:pt x="14855" y="5169"/>
                    </a:cubicBezTo>
                    <a:cubicBezTo>
                      <a:pt x="14326" y="5698"/>
                      <a:pt x="13756" y="6227"/>
                      <a:pt x="13186" y="6716"/>
                    </a:cubicBezTo>
                    <a:lnTo>
                      <a:pt x="11884" y="3989"/>
                    </a:lnTo>
                    <a:cubicBezTo>
                      <a:pt x="11559" y="3338"/>
                      <a:pt x="11436" y="2605"/>
                      <a:pt x="11477" y="1873"/>
                    </a:cubicBezTo>
                    <a:cubicBezTo>
                      <a:pt x="11274" y="1466"/>
                      <a:pt x="11152" y="977"/>
                      <a:pt x="11192" y="489"/>
                    </a:cubicBezTo>
                    <a:lnTo>
                      <a:pt x="8669" y="326"/>
                    </a:lnTo>
                    <a:cubicBezTo>
                      <a:pt x="8180" y="357"/>
                      <a:pt x="7692" y="373"/>
                      <a:pt x="7203" y="373"/>
                    </a:cubicBezTo>
                    <a:cubicBezTo>
                      <a:pt x="5779" y="373"/>
                      <a:pt x="4355" y="243"/>
                      <a:pt x="2931" y="1"/>
                    </a:cubicBezTo>
                    <a:close/>
                  </a:path>
                </a:pathLst>
              </a:custGeom>
              <a:solidFill>
                <a:srgbClr val="E2B5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3"/>
              <p:cNvSpPr/>
              <p:nvPr/>
            </p:nvSpPr>
            <p:spPr>
              <a:xfrm flipH="1">
                <a:off x="2358598" y="1964396"/>
                <a:ext cx="24787" cy="4586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432" extrusionOk="0">
                    <a:moveTo>
                      <a:pt x="407" y="1"/>
                    </a:moveTo>
                    <a:cubicBezTo>
                      <a:pt x="204" y="1"/>
                      <a:pt x="41" y="123"/>
                      <a:pt x="41" y="326"/>
                    </a:cubicBezTo>
                    <a:lnTo>
                      <a:pt x="0" y="1059"/>
                    </a:lnTo>
                    <a:cubicBezTo>
                      <a:pt x="0" y="1262"/>
                      <a:pt x="122" y="1425"/>
                      <a:pt x="326" y="1425"/>
                    </a:cubicBezTo>
                    <a:cubicBezTo>
                      <a:pt x="347" y="1429"/>
                      <a:pt x="368" y="1432"/>
                      <a:pt x="388" y="1432"/>
                    </a:cubicBezTo>
                    <a:cubicBezTo>
                      <a:pt x="561" y="1432"/>
                      <a:pt x="692" y="1282"/>
                      <a:pt x="692" y="1100"/>
                    </a:cubicBezTo>
                    <a:lnTo>
                      <a:pt x="773" y="408"/>
                    </a:lnTo>
                    <a:cubicBezTo>
                      <a:pt x="773" y="204"/>
                      <a:pt x="611" y="1"/>
                      <a:pt x="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3"/>
              <p:cNvSpPr/>
              <p:nvPr/>
            </p:nvSpPr>
            <p:spPr>
              <a:xfrm flipH="1">
                <a:off x="2183965" y="1975925"/>
                <a:ext cx="24787" cy="4586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432" extrusionOk="0">
                    <a:moveTo>
                      <a:pt x="386" y="1"/>
                    </a:moveTo>
                    <a:cubicBezTo>
                      <a:pt x="212" y="1"/>
                      <a:pt x="78" y="150"/>
                      <a:pt x="41" y="333"/>
                    </a:cubicBezTo>
                    <a:lnTo>
                      <a:pt x="1" y="1065"/>
                    </a:lnTo>
                    <a:cubicBezTo>
                      <a:pt x="1" y="1228"/>
                      <a:pt x="123" y="1432"/>
                      <a:pt x="326" y="1432"/>
                    </a:cubicBezTo>
                    <a:cubicBezTo>
                      <a:pt x="530" y="1432"/>
                      <a:pt x="692" y="1269"/>
                      <a:pt x="733" y="1106"/>
                    </a:cubicBezTo>
                    <a:lnTo>
                      <a:pt x="774" y="373"/>
                    </a:lnTo>
                    <a:cubicBezTo>
                      <a:pt x="774" y="170"/>
                      <a:pt x="611" y="7"/>
                      <a:pt x="448" y="7"/>
                    </a:cubicBezTo>
                    <a:cubicBezTo>
                      <a:pt x="427" y="3"/>
                      <a:pt x="406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3"/>
              <p:cNvSpPr/>
              <p:nvPr/>
            </p:nvSpPr>
            <p:spPr>
              <a:xfrm flipH="1">
                <a:off x="2302554" y="1875622"/>
                <a:ext cx="96491" cy="4634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1447" extrusionOk="0">
                    <a:moveTo>
                      <a:pt x="1598" y="0"/>
                    </a:moveTo>
                    <a:cubicBezTo>
                      <a:pt x="1554" y="0"/>
                      <a:pt x="1510" y="2"/>
                      <a:pt x="1466" y="5"/>
                    </a:cubicBezTo>
                    <a:cubicBezTo>
                      <a:pt x="978" y="5"/>
                      <a:pt x="489" y="290"/>
                      <a:pt x="164" y="697"/>
                    </a:cubicBezTo>
                    <a:cubicBezTo>
                      <a:pt x="1" y="1023"/>
                      <a:pt x="82" y="1308"/>
                      <a:pt x="245" y="1389"/>
                    </a:cubicBezTo>
                    <a:cubicBezTo>
                      <a:pt x="389" y="1418"/>
                      <a:pt x="533" y="1447"/>
                      <a:pt x="677" y="1447"/>
                    </a:cubicBezTo>
                    <a:cubicBezTo>
                      <a:pt x="736" y="1447"/>
                      <a:pt x="796" y="1442"/>
                      <a:pt x="855" y="1430"/>
                    </a:cubicBezTo>
                    <a:cubicBezTo>
                      <a:pt x="1100" y="1389"/>
                      <a:pt x="1303" y="1348"/>
                      <a:pt x="1507" y="1348"/>
                    </a:cubicBezTo>
                    <a:lnTo>
                      <a:pt x="2158" y="1348"/>
                    </a:lnTo>
                    <a:cubicBezTo>
                      <a:pt x="2212" y="1359"/>
                      <a:pt x="2267" y="1364"/>
                      <a:pt x="2321" y="1364"/>
                    </a:cubicBezTo>
                    <a:cubicBezTo>
                      <a:pt x="2470" y="1364"/>
                      <a:pt x="2619" y="1327"/>
                      <a:pt x="2768" y="1267"/>
                    </a:cubicBezTo>
                    <a:cubicBezTo>
                      <a:pt x="2931" y="1186"/>
                      <a:pt x="3012" y="901"/>
                      <a:pt x="2809" y="575"/>
                    </a:cubicBezTo>
                    <a:cubicBezTo>
                      <a:pt x="2511" y="202"/>
                      <a:pt x="2076" y="0"/>
                      <a:pt x="1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3"/>
              <p:cNvSpPr/>
              <p:nvPr/>
            </p:nvSpPr>
            <p:spPr>
              <a:xfrm flipH="1">
                <a:off x="2103134" y="1891411"/>
                <a:ext cx="102992" cy="49126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1534" extrusionOk="0">
                    <a:moveTo>
                      <a:pt x="1750" y="1"/>
                    </a:moveTo>
                    <a:cubicBezTo>
                      <a:pt x="1180" y="1"/>
                      <a:pt x="610" y="245"/>
                      <a:pt x="244" y="652"/>
                    </a:cubicBezTo>
                    <a:cubicBezTo>
                      <a:pt x="0" y="1018"/>
                      <a:pt x="41" y="1303"/>
                      <a:pt x="204" y="1384"/>
                    </a:cubicBezTo>
                    <a:cubicBezTo>
                      <a:pt x="352" y="1444"/>
                      <a:pt x="523" y="1482"/>
                      <a:pt x="684" y="1482"/>
                    </a:cubicBezTo>
                    <a:cubicBezTo>
                      <a:pt x="743" y="1482"/>
                      <a:pt x="800" y="1477"/>
                      <a:pt x="855" y="1466"/>
                    </a:cubicBezTo>
                    <a:lnTo>
                      <a:pt x="1547" y="1466"/>
                    </a:lnTo>
                    <a:cubicBezTo>
                      <a:pt x="1750" y="1466"/>
                      <a:pt x="1994" y="1507"/>
                      <a:pt x="2238" y="1507"/>
                    </a:cubicBezTo>
                    <a:cubicBezTo>
                      <a:pt x="2323" y="1523"/>
                      <a:pt x="2414" y="1533"/>
                      <a:pt x="2506" y="1533"/>
                    </a:cubicBezTo>
                    <a:cubicBezTo>
                      <a:pt x="2637" y="1533"/>
                      <a:pt x="2770" y="1514"/>
                      <a:pt x="2890" y="1466"/>
                    </a:cubicBezTo>
                    <a:cubicBezTo>
                      <a:pt x="3093" y="1384"/>
                      <a:pt x="3215" y="1100"/>
                      <a:pt x="3052" y="733"/>
                    </a:cubicBezTo>
                    <a:cubicBezTo>
                      <a:pt x="2767" y="286"/>
                      <a:pt x="2279" y="1"/>
                      <a:pt x="17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3"/>
              <p:cNvSpPr/>
              <p:nvPr/>
            </p:nvSpPr>
            <p:spPr>
              <a:xfrm flipH="1">
                <a:off x="2348894" y="2016176"/>
                <a:ext cx="48838" cy="1405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439" extrusionOk="0">
                    <a:moveTo>
                      <a:pt x="128" y="1"/>
                    </a:moveTo>
                    <a:cubicBezTo>
                      <a:pt x="92" y="1"/>
                      <a:pt x="62" y="11"/>
                      <a:pt x="41" y="31"/>
                    </a:cubicBezTo>
                    <a:cubicBezTo>
                      <a:pt x="1" y="112"/>
                      <a:pt x="1" y="194"/>
                      <a:pt x="82" y="235"/>
                    </a:cubicBezTo>
                    <a:cubicBezTo>
                      <a:pt x="245" y="357"/>
                      <a:pt x="489" y="438"/>
                      <a:pt x="733" y="438"/>
                    </a:cubicBezTo>
                    <a:cubicBezTo>
                      <a:pt x="937" y="438"/>
                      <a:pt x="1181" y="397"/>
                      <a:pt x="1384" y="316"/>
                    </a:cubicBezTo>
                    <a:cubicBezTo>
                      <a:pt x="1524" y="246"/>
                      <a:pt x="1484" y="55"/>
                      <a:pt x="1366" y="55"/>
                    </a:cubicBezTo>
                    <a:cubicBezTo>
                      <a:pt x="1347" y="55"/>
                      <a:pt x="1326" y="60"/>
                      <a:pt x="1303" y="72"/>
                    </a:cubicBezTo>
                    <a:cubicBezTo>
                      <a:pt x="1130" y="149"/>
                      <a:pt x="957" y="189"/>
                      <a:pt x="788" y="189"/>
                    </a:cubicBezTo>
                    <a:cubicBezTo>
                      <a:pt x="600" y="189"/>
                      <a:pt x="417" y="138"/>
                      <a:pt x="245" y="31"/>
                    </a:cubicBezTo>
                    <a:cubicBezTo>
                      <a:pt x="204" y="11"/>
                      <a:pt x="163" y="1"/>
                      <a:pt x="128" y="1"/>
                    </a:cubicBezTo>
                    <a:close/>
                  </a:path>
                </a:pathLst>
              </a:custGeom>
              <a:solidFill>
                <a:srgbClr val="D6A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3"/>
              <p:cNvSpPr/>
              <p:nvPr/>
            </p:nvSpPr>
            <p:spPr>
              <a:xfrm flipH="1">
                <a:off x="2174838" y="2026616"/>
                <a:ext cx="46949" cy="1534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479" extrusionOk="0">
                    <a:moveTo>
                      <a:pt x="123" y="0"/>
                    </a:moveTo>
                    <a:cubicBezTo>
                      <a:pt x="92" y="0"/>
                      <a:pt x="62" y="10"/>
                      <a:pt x="41" y="31"/>
                    </a:cubicBezTo>
                    <a:cubicBezTo>
                      <a:pt x="1" y="112"/>
                      <a:pt x="1" y="193"/>
                      <a:pt x="41" y="234"/>
                    </a:cubicBezTo>
                    <a:cubicBezTo>
                      <a:pt x="245" y="356"/>
                      <a:pt x="489" y="438"/>
                      <a:pt x="693" y="478"/>
                    </a:cubicBezTo>
                    <a:cubicBezTo>
                      <a:pt x="937" y="478"/>
                      <a:pt x="1181" y="438"/>
                      <a:pt x="1384" y="356"/>
                    </a:cubicBezTo>
                    <a:cubicBezTo>
                      <a:pt x="1466" y="316"/>
                      <a:pt x="1466" y="234"/>
                      <a:pt x="1466" y="153"/>
                    </a:cubicBezTo>
                    <a:cubicBezTo>
                      <a:pt x="1437" y="124"/>
                      <a:pt x="1388" y="95"/>
                      <a:pt x="1347" y="95"/>
                    </a:cubicBezTo>
                    <a:cubicBezTo>
                      <a:pt x="1330" y="95"/>
                      <a:pt x="1315" y="100"/>
                      <a:pt x="1303" y="112"/>
                    </a:cubicBezTo>
                    <a:cubicBezTo>
                      <a:pt x="1150" y="180"/>
                      <a:pt x="990" y="212"/>
                      <a:pt x="832" y="212"/>
                    </a:cubicBezTo>
                    <a:cubicBezTo>
                      <a:pt x="611" y="212"/>
                      <a:pt x="394" y="149"/>
                      <a:pt x="204" y="31"/>
                    </a:cubicBezTo>
                    <a:cubicBezTo>
                      <a:pt x="184" y="10"/>
                      <a:pt x="153" y="0"/>
                      <a:pt x="123" y="0"/>
                    </a:cubicBezTo>
                    <a:close/>
                  </a:path>
                </a:pathLst>
              </a:custGeom>
              <a:solidFill>
                <a:srgbClr val="D6A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3"/>
              <p:cNvSpPr/>
              <p:nvPr/>
            </p:nvSpPr>
            <p:spPr>
              <a:xfrm flipH="1">
                <a:off x="2253043" y="1953987"/>
                <a:ext cx="83425" cy="114714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3582" extrusionOk="0">
                    <a:moveTo>
                      <a:pt x="1262" y="0"/>
                    </a:moveTo>
                    <a:cubicBezTo>
                      <a:pt x="1221" y="0"/>
                      <a:pt x="1181" y="41"/>
                      <a:pt x="1181" y="122"/>
                    </a:cubicBezTo>
                    <a:lnTo>
                      <a:pt x="1058" y="1262"/>
                    </a:lnTo>
                    <a:cubicBezTo>
                      <a:pt x="1058" y="1547"/>
                      <a:pt x="814" y="1791"/>
                      <a:pt x="489" y="1791"/>
                    </a:cubicBezTo>
                    <a:cubicBezTo>
                      <a:pt x="463" y="1787"/>
                      <a:pt x="439" y="1785"/>
                      <a:pt x="415" y="1785"/>
                    </a:cubicBezTo>
                    <a:cubicBezTo>
                      <a:pt x="204" y="1785"/>
                      <a:pt x="37" y="1938"/>
                      <a:pt x="0" y="2157"/>
                    </a:cubicBezTo>
                    <a:lnTo>
                      <a:pt x="0" y="2401"/>
                    </a:lnTo>
                    <a:cubicBezTo>
                      <a:pt x="0" y="3012"/>
                      <a:pt x="489" y="3460"/>
                      <a:pt x="1099" y="3500"/>
                    </a:cubicBezTo>
                    <a:lnTo>
                      <a:pt x="2483" y="3582"/>
                    </a:lnTo>
                    <a:cubicBezTo>
                      <a:pt x="2605" y="3582"/>
                      <a:pt x="2605" y="3378"/>
                      <a:pt x="2483" y="3378"/>
                    </a:cubicBezTo>
                    <a:lnTo>
                      <a:pt x="1099" y="3297"/>
                    </a:lnTo>
                    <a:cubicBezTo>
                      <a:pt x="611" y="3297"/>
                      <a:pt x="204" y="2890"/>
                      <a:pt x="204" y="2442"/>
                    </a:cubicBezTo>
                    <a:lnTo>
                      <a:pt x="204" y="2198"/>
                    </a:lnTo>
                    <a:cubicBezTo>
                      <a:pt x="239" y="2092"/>
                      <a:pt x="335" y="1986"/>
                      <a:pt x="440" y="1986"/>
                    </a:cubicBezTo>
                    <a:cubicBezTo>
                      <a:pt x="456" y="1986"/>
                      <a:pt x="472" y="1989"/>
                      <a:pt x="489" y="1994"/>
                    </a:cubicBezTo>
                    <a:cubicBezTo>
                      <a:pt x="512" y="1997"/>
                      <a:pt x="535" y="1998"/>
                      <a:pt x="558" y="1998"/>
                    </a:cubicBezTo>
                    <a:cubicBezTo>
                      <a:pt x="936" y="1998"/>
                      <a:pt x="1262" y="1686"/>
                      <a:pt x="1262" y="1303"/>
                    </a:cubicBezTo>
                    <a:lnTo>
                      <a:pt x="1384" y="122"/>
                    </a:lnTo>
                    <a:cubicBezTo>
                      <a:pt x="1384" y="82"/>
                      <a:pt x="1343" y="0"/>
                      <a:pt x="1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3"/>
              <p:cNvSpPr/>
              <p:nvPr/>
            </p:nvSpPr>
            <p:spPr>
              <a:xfrm flipH="1">
                <a:off x="2174838" y="2086923"/>
                <a:ext cx="83873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25" extrusionOk="0">
                    <a:moveTo>
                      <a:pt x="2497" y="0"/>
                    </a:moveTo>
                    <a:cubicBezTo>
                      <a:pt x="2375" y="0"/>
                      <a:pt x="2252" y="41"/>
                      <a:pt x="2212" y="122"/>
                    </a:cubicBezTo>
                    <a:cubicBezTo>
                      <a:pt x="1998" y="704"/>
                      <a:pt x="1461" y="1055"/>
                      <a:pt x="897" y="1055"/>
                    </a:cubicBezTo>
                    <a:cubicBezTo>
                      <a:pt x="711" y="1055"/>
                      <a:pt x="521" y="1017"/>
                      <a:pt x="340" y="936"/>
                    </a:cubicBezTo>
                    <a:cubicBezTo>
                      <a:pt x="317" y="927"/>
                      <a:pt x="296" y="923"/>
                      <a:pt x="275" y="923"/>
                    </a:cubicBezTo>
                    <a:cubicBezTo>
                      <a:pt x="105" y="923"/>
                      <a:pt x="0" y="1190"/>
                      <a:pt x="218" y="1262"/>
                    </a:cubicBezTo>
                    <a:cubicBezTo>
                      <a:pt x="462" y="1384"/>
                      <a:pt x="706" y="1425"/>
                      <a:pt x="950" y="1425"/>
                    </a:cubicBezTo>
                    <a:cubicBezTo>
                      <a:pt x="1683" y="1425"/>
                      <a:pt x="2334" y="977"/>
                      <a:pt x="2578" y="285"/>
                    </a:cubicBezTo>
                    <a:cubicBezTo>
                      <a:pt x="2619" y="163"/>
                      <a:pt x="2578" y="41"/>
                      <a:pt x="2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1067" y="130011"/>
            <a:ext cx="6620830" cy="871804"/>
          </a:xfrm>
          <a:prstGeom prst="rect">
            <a:avLst/>
          </a:prstGeom>
        </p:spPr>
      </p:pic>
      <p:sp>
        <p:nvSpPr>
          <p:cNvPr id="43" name="Google Shape;598;p37"/>
          <p:cNvSpPr txBox="1">
            <a:spLocks/>
          </p:cNvSpPr>
          <p:nvPr/>
        </p:nvSpPr>
        <p:spPr>
          <a:xfrm>
            <a:off x="542749" y="1262263"/>
            <a:ext cx="5808137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Font typeface="Fredoka One"/>
              <a:buNone/>
              <a:defRPr sz="8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vi-VN" sz="4400" smtClean="0">
                <a:solidFill>
                  <a:schemeClr val="tx2">
                    <a:lumMod val="50000"/>
                  </a:schemeClr>
                </a:solidFill>
                <a:latin typeface="Quicksand Bold"/>
              </a:rPr>
              <a:t>Pa-xtơ và em bé</a:t>
            </a:r>
            <a:endParaRPr lang="en-US" sz="4400" smtClean="0">
              <a:solidFill>
                <a:schemeClr val="tx2">
                  <a:lumMod val="50000"/>
                </a:schemeClr>
              </a:solidFill>
              <a:latin typeface="Quicksand Bold"/>
            </a:endParaRPr>
          </a:p>
          <a:p>
            <a:pPr algn="r"/>
            <a:r>
              <a:rPr lang="en-US" sz="3600" smtClean="0">
                <a:solidFill>
                  <a:schemeClr val="tx2">
                    <a:lumMod val="50000"/>
                  </a:schemeClr>
                </a:solidFill>
                <a:latin typeface="Quicksand Bold"/>
              </a:rPr>
              <a:t>                        -Đức Hoài-</a:t>
            </a:r>
            <a:endParaRPr lang="vi-VN" sz="3200">
              <a:solidFill>
                <a:schemeClr val="tx2">
                  <a:lumMod val="50000"/>
                </a:schemeClr>
              </a:solidFill>
              <a:latin typeface="Quicksand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40" r="9299"/>
          <a:stretch/>
        </p:blipFill>
        <p:spPr>
          <a:xfrm rot="16200000">
            <a:off x="6935703" y="2085791"/>
            <a:ext cx="1620000" cy="2796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0" r="10832"/>
          <a:stretch/>
        </p:blipFill>
        <p:spPr>
          <a:xfrm rot="16200000">
            <a:off x="3736948" y="-643426"/>
            <a:ext cx="1620000" cy="2906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1" r="9979"/>
          <a:stretch/>
        </p:blipFill>
        <p:spPr>
          <a:xfrm rot="16200000">
            <a:off x="6935703" y="-627965"/>
            <a:ext cx="1620000" cy="2875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7" r="9582"/>
          <a:stretch/>
        </p:blipFill>
        <p:spPr>
          <a:xfrm rot="16200000">
            <a:off x="606155" y="2071174"/>
            <a:ext cx="1620000" cy="2825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5" r="9088"/>
          <a:stretch/>
        </p:blipFill>
        <p:spPr>
          <a:xfrm rot="16200000">
            <a:off x="569274" y="-569273"/>
            <a:ext cx="1620000" cy="2758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12" r="10151"/>
          <a:stretch/>
        </p:blipFill>
        <p:spPr>
          <a:xfrm rot="16200000">
            <a:off x="3776464" y="2030664"/>
            <a:ext cx="1620000" cy="2906848"/>
          </a:xfrm>
          <a:prstGeom prst="rect">
            <a:avLst/>
          </a:prstGeom>
        </p:spPr>
      </p:pic>
      <p:grpSp>
        <p:nvGrpSpPr>
          <p:cNvPr id="11" name="Google Shape;933;p49"/>
          <p:cNvGrpSpPr/>
          <p:nvPr/>
        </p:nvGrpSpPr>
        <p:grpSpPr>
          <a:xfrm>
            <a:off x="34064" y="1640489"/>
            <a:ext cx="2724484" cy="990787"/>
            <a:chOff x="890201" y="1479674"/>
            <a:chExt cx="1471948" cy="506701"/>
          </a:xfrm>
        </p:grpSpPr>
        <p:sp>
          <p:nvSpPr>
            <p:cNvPr id="12" name="Google Shape;934;p49"/>
            <p:cNvSpPr/>
            <p:nvPr/>
          </p:nvSpPr>
          <p:spPr>
            <a:xfrm>
              <a:off x="890201" y="1479674"/>
              <a:ext cx="1450500" cy="506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1500">
                  <a:solidFill>
                    <a:schemeClr val="tx2">
                      <a:lumMod val="50000"/>
                    </a:schemeClr>
                  </a:solidFill>
                </a:rPr>
                <a:t>Chú bé Giô- dép bị có dại cắn được mẹ đến nhờ Lu-i Pa-xtơ cứu chữa.</a:t>
              </a:r>
              <a:endParaRPr sz="15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Google Shape;935;p49"/>
            <p:cNvSpPr/>
            <p:nvPr/>
          </p:nvSpPr>
          <p:spPr>
            <a:xfrm>
              <a:off x="911649" y="1479675"/>
              <a:ext cx="1450500" cy="506700"/>
            </a:xfrm>
            <a:prstGeom prst="roundRect">
              <a:avLst>
                <a:gd name="adj" fmla="val 50000"/>
              </a:avLst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933;p49"/>
          <p:cNvGrpSpPr/>
          <p:nvPr/>
        </p:nvGrpSpPr>
        <p:grpSpPr>
          <a:xfrm>
            <a:off x="3133040" y="1620000"/>
            <a:ext cx="2724484" cy="990787"/>
            <a:chOff x="890201" y="1479674"/>
            <a:chExt cx="1471948" cy="506701"/>
          </a:xfrm>
        </p:grpSpPr>
        <p:sp>
          <p:nvSpPr>
            <p:cNvPr id="21" name="Google Shape;934;p49"/>
            <p:cNvSpPr/>
            <p:nvPr/>
          </p:nvSpPr>
          <p:spPr>
            <a:xfrm>
              <a:off x="890201" y="1479674"/>
              <a:ext cx="1450500" cy="506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smtClean="0">
                  <a:solidFill>
                    <a:schemeClr val="tx2">
                      <a:lumMod val="50000"/>
                    </a:schemeClr>
                  </a:solidFill>
                </a:rPr>
                <a:t>Pa-xtơ trăn trở, suy nghĩ về phương pháp chữa trị cho em bé.</a:t>
              </a:r>
              <a:endParaRPr sz="15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" name="Google Shape;935;p49"/>
            <p:cNvSpPr/>
            <p:nvPr/>
          </p:nvSpPr>
          <p:spPr>
            <a:xfrm>
              <a:off x="911649" y="1479675"/>
              <a:ext cx="1450500" cy="506700"/>
            </a:xfrm>
            <a:prstGeom prst="roundRect">
              <a:avLst>
                <a:gd name="adj" fmla="val 50000"/>
              </a:avLst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33;p49"/>
          <p:cNvGrpSpPr/>
          <p:nvPr/>
        </p:nvGrpSpPr>
        <p:grpSpPr>
          <a:xfrm>
            <a:off x="6383461" y="1640487"/>
            <a:ext cx="2724484" cy="990787"/>
            <a:chOff x="890201" y="1479674"/>
            <a:chExt cx="1471948" cy="506701"/>
          </a:xfrm>
        </p:grpSpPr>
        <p:sp>
          <p:nvSpPr>
            <p:cNvPr id="24" name="Google Shape;934;p49"/>
            <p:cNvSpPr/>
            <p:nvPr/>
          </p:nvSpPr>
          <p:spPr>
            <a:xfrm>
              <a:off x="890201" y="1479674"/>
              <a:ext cx="1450500" cy="506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1500">
                  <a:solidFill>
                    <a:schemeClr val="tx2">
                      <a:lumMod val="50000"/>
                    </a:schemeClr>
                  </a:solidFill>
                </a:rPr>
                <a:t>Pa-xtơ quyết định phải tiêm vắc-xin cho Giô-dép.</a:t>
              </a:r>
              <a:endParaRPr sz="15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" name="Google Shape;935;p49"/>
            <p:cNvSpPr/>
            <p:nvPr/>
          </p:nvSpPr>
          <p:spPr>
            <a:xfrm>
              <a:off x="911649" y="1479675"/>
              <a:ext cx="1450500" cy="506700"/>
            </a:xfrm>
            <a:prstGeom prst="roundRect">
              <a:avLst>
                <a:gd name="adj" fmla="val 50000"/>
              </a:avLst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933;p49"/>
          <p:cNvGrpSpPr/>
          <p:nvPr/>
        </p:nvGrpSpPr>
        <p:grpSpPr>
          <a:xfrm>
            <a:off x="99833" y="4152713"/>
            <a:ext cx="2724484" cy="990787"/>
            <a:chOff x="890201" y="1479674"/>
            <a:chExt cx="1471948" cy="506701"/>
          </a:xfrm>
        </p:grpSpPr>
        <p:sp>
          <p:nvSpPr>
            <p:cNvPr id="27" name="Google Shape;934;p49"/>
            <p:cNvSpPr/>
            <p:nvPr/>
          </p:nvSpPr>
          <p:spPr>
            <a:xfrm>
              <a:off x="890201" y="1479674"/>
              <a:ext cx="1450500" cy="506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1500">
                  <a:solidFill>
                    <a:schemeClr val="tx2">
                      <a:lumMod val="50000"/>
                    </a:schemeClr>
                  </a:solidFill>
                </a:rPr>
                <a:t>Pa-xtơ thức suốt đêm ròng để quyết định tiêm mũi thứ 10 cho em bé.</a:t>
              </a:r>
              <a:endParaRPr sz="15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" name="Google Shape;935;p49"/>
            <p:cNvSpPr/>
            <p:nvPr/>
          </p:nvSpPr>
          <p:spPr>
            <a:xfrm>
              <a:off x="911649" y="1479675"/>
              <a:ext cx="1450500" cy="506700"/>
            </a:xfrm>
            <a:prstGeom prst="roundRect">
              <a:avLst>
                <a:gd name="adj" fmla="val 50000"/>
              </a:avLst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933;p49"/>
          <p:cNvGrpSpPr/>
          <p:nvPr/>
        </p:nvGrpSpPr>
        <p:grpSpPr>
          <a:xfrm>
            <a:off x="3315404" y="4152713"/>
            <a:ext cx="2724484" cy="990787"/>
            <a:chOff x="890201" y="1479674"/>
            <a:chExt cx="1471948" cy="506701"/>
          </a:xfrm>
        </p:grpSpPr>
        <p:sp>
          <p:nvSpPr>
            <p:cNvPr id="30" name="Google Shape;934;p49"/>
            <p:cNvSpPr/>
            <p:nvPr/>
          </p:nvSpPr>
          <p:spPr>
            <a:xfrm>
              <a:off x="890201" y="1479674"/>
              <a:ext cx="1450500" cy="506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1500">
                  <a:solidFill>
                    <a:schemeClr val="tx2">
                      <a:lumMod val="50000"/>
                    </a:schemeClr>
                  </a:solidFill>
                </a:rPr>
                <a:t>Sau 7 ngày chờ đợi, Giô-dép vẫn bình yên và khỏe mạnh.</a:t>
              </a:r>
              <a:endParaRPr sz="15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" name="Google Shape;935;p49"/>
            <p:cNvSpPr/>
            <p:nvPr/>
          </p:nvSpPr>
          <p:spPr>
            <a:xfrm>
              <a:off x="911649" y="1479675"/>
              <a:ext cx="1450500" cy="506700"/>
            </a:xfrm>
            <a:prstGeom prst="roundRect">
              <a:avLst>
                <a:gd name="adj" fmla="val 50000"/>
              </a:avLst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933;p49"/>
          <p:cNvGrpSpPr/>
          <p:nvPr/>
        </p:nvGrpSpPr>
        <p:grpSpPr>
          <a:xfrm>
            <a:off x="6363611" y="4152711"/>
            <a:ext cx="2724484" cy="990787"/>
            <a:chOff x="890201" y="1479674"/>
            <a:chExt cx="1471948" cy="506701"/>
          </a:xfrm>
        </p:grpSpPr>
        <p:sp>
          <p:nvSpPr>
            <p:cNvPr id="33" name="Google Shape;934;p49"/>
            <p:cNvSpPr/>
            <p:nvPr/>
          </p:nvSpPr>
          <p:spPr>
            <a:xfrm>
              <a:off x="890201" y="1479674"/>
              <a:ext cx="1450500" cy="506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1500">
                  <a:solidFill>
                    <a:schemeClr val="tx2">
                      <a:lumMod val="50000"/>
                    </a:schemeClr>
                  </a:solidFill>
                </a:rPr>
                <a:t>Tượng đài Lu-I Pa-xtơ ở Viện chống dại mang tên ông.</a:t>
              </a:r>
              <a:endParaRPr sz="15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" name="Google Shape;935;p49"/>
            <p:cNvSpPr/>
            <p:nvPr/>
          </p:nvSpPr>
          <p:spPr>
            <a:xfrm>
              <a:off x="911649" y="1479675"/>
              <a:ext cx="1450500" cy="506700"/>
            </a:xfrm>
            <a:prstGeom prst="roundRect">
              <a:avLst>
                <a:gd name="adj" fmla="val 50000"/>
              </a:avLst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84684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42"/>
          <p:cNvGrpSpPr/>
          <p:nvPr/>
        </p:nvGrpSpPr>
        <p:grpSpPr>
          <a:xfrm>
            <a:off x="1413426" y="1038455"/>
            <a:ext cx="1088688" cy="1012500"/>
            <a:chOff x="2060750" y="1945217"/>
            <a:chExt cx="1088688" cy="1012500"/>
          </a:xfrm>
        </p:grpSpPr>
        <p:sp>
          <p:nvSpPr>
            <p:cNvPr id="765" name="Google Shape;765;p42"/>
            <p:cNvSpPr/>
            <p:nvPr/>
          </p:nvSpPr>
          <p:spPr>
            <a:xfrm>
              <a:off x="2060750" y="1945217"/>
              <a:ext cx="1012500" cy="101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2136938" y="1945217"/>
              <a:ext cx="1012500" cy="1012500"/>
            </a:xfrm>
            <a:prstGeom prst="ellipse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42"/>
          <p:cNvGrpSpPr/>
          <p:nvPr/>
        </p:nvGrpSpPr>
        <p:grpSpPr>
          <a:xfrm>
            <a:off x="1489614" y="2573794"/>
            <a:ext cx="1088688" cy="1012500"/>
            <a:chOff x="5918375" y="1945217"/>
            <a:chExt cx="1088688" cy="1012500"/>
          </a:xfrm>
        </p:grpSpPr>
        <p:sp>
          <p:nvSpPr>
            <p:cNvPr id="768" name="Google Shape;768;p42"/>
            <p:cNvSpPr/>
            <p:nvPr/>
          </p:nvSpPr>
          <p:spPr>
            <a:xfrm>
              <a:off x="5918375" y="1945217"/>
              <a:ext cx="1012500" cy="101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5994563" y="1945217"/>
              <a:ext cx="1012500" cy="1012500"/>
            </a:xfrm>
            <a:prstGeom prst="ellipse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" name="Google Shape;772;p42"/>
          <p:cNvSpPr txBox="1">
            <a:spLocks noGrp="1"/>
          </p:cNvSpPr>
          <p:nvPr>
            <p:ph type="subTitle" idx="2"/>
          </p:nvPr>
        </p:nvSpPr>
        <p:spPr>
          <a:xfrm>
            <a:off x="2663879" y="1151047"/>
            <a:ext cx="5948493" cy="9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accent6">
                    <a:lumMod val="75000"/>
                  </a:schemeClr>
                </a:solidFill>
              </a:rPr>
              <a:t>Vì sao Pa-xtơ phải suy nghĩ, day dứt rất nhiều trước khi tiêm vắc-xin cho Giô-dép?</a:t>
            </a:r>
            <a:endParaRPr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4" name="Google Shape;774;p42"/>
          <p:cNvSpPr txBox="1">
            <a:spLocks noGrp="1"/>
          </p:cNvSpPr>
          <p:nvPr>
            <p:ph type="subTitle" idx="4"/>
          </p:nvPr>
        </p:nvSpPr>
        <p:spPr>
          <a:xfrm>
            <a:off x="2748780" y="2779881"/>
            <a:ext cx="5789163" cy="9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smtClean="0">
                <a:solidFill>
                  <a:schemeClr val="accent4"/>
                </a:solidFill>
              </a:rPr>
              <a:t>Vì vắc-xin chữa bệnh dại đã thí nghiệm có kết quả trên loài vật nhưng chưa lần nào thí nghiệm trên cơ thể con người. Pa-xt ở muốn em bé khỏi nhưng không dám lấy em ra làm vật thí nghiệm. Ông sợ có tai biến.</a:t>
            </a:r>
            <a:endParaRPr sz="2000" b="1">
              <a:solidFill>
                <a:schemeClr val="accent4"/>
              </a:solidFill>
            </a:endParaRPr>
          </a:p>
        </p:txBody>
      </p:sp>
      <p:grpSp>
        <p:nvGrpSpPr>
          <p:cNvPr id="22" name="Google Shape;861;p45"/>
          <p:cNvGrpSpPr/>
          <p:nvPr/>
        </p:nvGrpSpPr>
        <p:grpSpPr>
          <a:xfrm>
            <a:off x="-1418985" y="191932"/>
            <a:ext cx="2279160" cy="754211"/>
            <a:chOff x="2426575" y="1817645"/>
            <a:chExt cx="2279160" cy="754211"/>
          </a:xfrm>
        </p:grpSpPr>
        <p:grpSp>
          <p:nvGrpSpPr>
            <p:cNvPr id="23" name="Google Shape;862;p45"/>
            <p:cNvGrpSpPr/>
            <p:nvPr/>
          </p:nvGrpSpPr>
          <p:grpSpPr>
            <a:xfrm>
              <a:off x="3894881" y="1817645"/>
              <a:ext cx="810854" cy="754211"/>
              <a:chOff x="2060750" y="1945217"/>
              <a:chExt cx="1088688" cy="1012500"/>
            </a:xfrm>
          </p:grpSpPr>
          <p:sp>
            <p:nvSpPr>
              <p:cNvPr id="25" name="Google Shape;863;p45"/>
              <p:cNvSpPr/>
              <p:nvPr/>
            </p:nvSpPr>
            <p:spPr>
              <a:xfrm>
                <a:off x="2060750" y="1945217"/>
                <a:ext cx="1012500" cy="1012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64;p45"/>
              <p:cNvSpPr/>
              <p:nvPr/>
            </p:nvSpPr>
            <p:spPr>
              <a:xfrm>
                <a:off x="2136938" y="1945217"/>
                <a:ext cx="1012500" cy="1012500"/>
              </a:xfrm>
              <a:prstGeom prst="ellipse">
                <a:avLst/>
              </a:pr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4" name="Google Shape;865;p45"/>
            <p:cNvCxnSpPr/>
            <p:nvPr/>
          </p:nvCxnSpPr>
          <p:spPr>
            <a:xfrm>
              <a:off x="2426575" y="2194751"/>
              <a:ext cx="13635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oval" w="med" len="med"/>
              <a:tailEnd type="none" w="med" len="med"/>
            </a:ln>
          </p:spPr>
        </p:cxnSp>
      </p:grpSp>
      <p:sp>
        <p:nvSpPr>
          <p:cNvPr id="27" name="Google Shape;881;p45"/>
          <p:cNvSpPr txBox="1">
            <a:spLocks/>
          </p:cNvSpPr>
          <p:nvPr/>
        </p:nvSpPr>
        <p:spPr>
          <a:xfrm>
            <a:off x="987831" y="427204"/>
            <a:ext cx="424705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None/>
              <a:defRPr sz="22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indent="0"/>
            <a:r>
              <a:rPr lang="en-US" b="1" smtClean="0">
                <a:latin typeface="Quicksand Bold" panose="020B0604020202020204" charset="0"/>
                <a:cs typeface="Quicksand Bold" panose="020B0604020202020204" charset="0"/>
              </a:rPr>
              <a:t>Tìm hiểu ý nghĩa câu chuyện</a:t>
            </a:r>
            <a:endParaRPr lang="en-US" b="1"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28" name="Google Shape;883;p45"/>
          <p:cNvSpPr txBox="1">
            <a:spLocks/>
          </p:cNvSpPr>
          <p:nvPr/>
        </p:nvSpPr>
        <p:spPr>
          <a:xfrm>
            <a:off x="111414" y="305337"/>
            <a:ext cx="7056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"/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80" y="1221074"/>
            <a:ext cx="688967" cy="692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535" y="2779881"/>
            <a:ext cx="644812" cy="601325"/>
          </a:xfrm>
          <a:prstGeom prst="rect">
            <a:avLst/>
          </a:prstGeom>
        </p:spPr>
      </p:pic>
      <p:sp>
        <p:nvSpPr>
          <p:cNvPr id="33" name="Google Shape;772;p42"/>
          <p:cNvSpPr txBox="1">
            <a:spLocks noGrp="1"/>
          </p:cNvSpPr>
          <p:nvPr>
            <p:ph type="subTitle" idx="2"/>
          </p:nvPr>
        </p:nvSpPr>
        <p:spPr>
          <a:xfrm>
            <a:off x="2663879" y="1151047"/>
            <a:ext cx="5693447" cy="9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accent6">
                    <a:lumMod val="75000"/>
                  </a:schemeClr>
                </a:solidFill>
              </a:rPr>
              <a:t>Câu chuyện muốn nói với chúng ta điều gì?</a:t>
            </a:r>
            <a:endParaRPr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Google Shape;774;p42"/>
          <p:cNvSpPr txBox="1">
            <a:spLocks noGrp="1"/>
          </p:cNvSpPr>
          <p:nvPr>
            <p:ph type="subTitle" idx="4"/>
          </p:nvPr>
        </p:nvSpPr>
        <p:spPr>
          <a:xfrm>
            <a:off x="2718667" y="2914556"/>
            <a:ext cx="5789163" cy="9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vi-VN" sz="2000" b="1">
                <a:solidFill>
                  <a:schemeClr val="accent4"/>
                </a:solidFill>
              </a:rPr>
              <a:t>Câu chuyện muốn ca ngợi tài năng và tấm lòng nhân hậu, yêu thương con người hết mực của bác sĩ Pa-xtơ. Tài năng và tấm lòng nhân hậu đã giúp ông cống hiến cho loài người một phát minh khoa học lớn lao.</a:t>
            </a:r>
            <a:endParaRPr sz="2000" b="1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" grpId="0" build="p"/>
      <p:bldP spid="772" grpId="1" build="p"/>
      <p:bldP spid="774" grpId="0" build="p"/>
      <p:bldP spid="774" grpId="1" build="p"/>
      <p:bldP spid="33" grpId="0" build="p"/>
      <p:bldP spid="34" grpId="0" build="p"/>
    </p:bldLst>
  </p:timing>
</p:sld>
</file>

<file path=ppt/theme/theme1.xml><?xml version="1.0" encoding="utf-8"?>
<a:theme xmlns:a="http://schemas.openxmlformats.org/drawingml/2006/main" name="Tell a Story Day by Slidesgo">
  <a:themeElements>
    <a:clrScheme name="Simple Light">
      <a:dk1>
        <a:srgbClr val="222429"/>
      </a:dk1>
      <a:lt1>
        <a:srgbClr val="EEFEFF"/>
      </a:lt1>
      <a:dk2>
        <a:srgbClr val="5451AD"/>
      </a:dk2>
      <a:lt2>
        <a:srgbClr val="7878DE"/>
      </a:lt2>
      <a:accent1>
        <a:srgbClr val="BCE3E6"/>
      </a:accent1>
      <a:accent2>
        <a:srgbClr val="FF7A6E"/>
      </a:accent2>
      <a:accent3>
        <a:srgbClr val="3EB38E"/>
      </a:accent3>
      <a:accent4>
        <a:srgbClr val="3E9B98"/>
      </a:accent4>
      <a:accent5>
        <a:srgbClr val="D45DA4"/>
      </a:accent5>
      <a:accent6>
        <a:srgbClr val="D64A95"/>
      </a:accent6>
      <a:hlink>
        <a:srgbClr val="2224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497</Words>
  <Application>Microsoft Office PowerPoint</Application>
  <PresentationFormat>On-screen Show (16:9)</PresentationFormat>
  <Paragraphs>43</Paragraphs>
  <Slides>11</Slides>
  <Notes>11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Quicksand Bold</vt:lpstr>
      <vt:lpstr>Fredoka One</vt:lpstr>
      <vt:lpstr>Asap</vt:lpstr>
      <vt:lpstr>Tell a Story Day by Slidesgo</vt:lpstr>
      <vt:lpstr>KỂ CHUYỆN  Pa-xtơ và em bé</vt:lpstr>
      <vt:lpstr>Nội dung bài học</vt:lpstr>
      <vt:lpstr>—Louis Pasteur-</vt:lpstr>
      <vt:lpstr>Slide 4</vt:lpstr>
      <vt:lpstr>Slide 5</vt:lpstr>
      <vt:lpstr>Slide 6</vt:lpstr>
      <vt:lpstr>Slide 7</vt:lpstr>
      <vt:lpstr>Slide 8</vt:lpstr>
      <vt:lpstr>Slide 9</vt:lpstr>
      <vt:lpstr>Ý nghĩa câu chuyện</vt:lpstr>
      <vt:lpstr>Vận dụng - Kể lại cho người thân, bạn bè nghe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KỂ CHUYỆN</dc:title>
  <dc:creator>Administrator</dc:creator>
  <cp:lastModifiedBy>admin</cp:lastModifiedBy>
  <cp:revision>18</cp:revision>
  <dcterms:modified xsi:type="dcterms:W3CDTF">2021-12-02T09:11:26Z</dcterms:modified>
</cp:coreProperties>
</file>