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5" r:id="rId3"/>
    <p:sldId id="277" r:id="rId4"/>
    <p:sldId id="278" r:id="rId5"/>
    <p:sldId id="279" r:id="rId6"/>
    <p:sldId id="284" r:id="rId7"/>
    <p:sldId id="280" r:id="rId8"/>
    <p:sldId id="281" r:id="rId9"/>
  </p:sldIdLst>
  <p:sldSz cx="12192000" cy="6858000"/>
  <p:notesSz cx="6858000" cy="9144000"/>
  <p:embeddedFontLst>
    <p:embeddedFont>
      <p:font typeface="宋体" pitchFamily="2" charset="-122"/>
      <p:regular r:id="rId11"/>
    </p:embeddedFon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  <p:embeddedFont>
      <p:font typeface="Segoe UI Black" pitchFamily="34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35A8-26F1-43ED-AF47-FB69D8CE5CF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4FEAE-9A87-473F-830A-864D55B5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721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0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7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4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5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2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1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4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5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0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50"/>
            <a:ext cx="12192000" cy="688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5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1">
            <a:extLst>
              <a:ext uri="{FF2B5EF4-FFF2-40B4-BE49-F238E27FC236}">
                <a16:creationId xmlns="" xmlns:a16="http://schemas.microsoft.com/office/drawing/2014/main" id="{2DD629E8-6F41-4A0D-8C16-D100E3246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72" y="4679548"/>
            <a:ext cx="2587238" cy="2013400"/>
          </a:xfrm>
          <a:prstGeom prst="rect">
            <a:avLst/>
          </a:prstGeom>
        </p:spPr>
      </p:pic>
      <p:pic>
        <p:nvPicPr>
          <p:cNvPr id="1026" name="Picture 2" descr="C:\Users\Minhthangpc.VN\Desktop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r="80787" b="67891"/>
          <a:stretch/>
        </p:blipFill>
        <p:spPr bwMode="auto">
          <a:xfrm>
            <a:off x="870526" y="318859"/>
            <a:ext cx="2113814" cy="11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524126" y="1917975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5207" y="1888535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– 2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3175" y="2711150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4256" y="2681710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– 3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57906" y="3445430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58987" y="3415990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– 6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49722" y="1942219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50803" y="1912779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– 7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68771" y="2735394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69852" y="2705954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– 5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83502" y="3469674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84583" y="3440234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– 6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25930" y="1995901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227011" y="1966461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– 5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944979" y="2789076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46060" y="2759636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– 5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959710" y="3523356"/>
            <a:ext cx="132484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204808" y="3493916"/>
            <a:ext cx="202016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– 8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91" y="4514496"/>
            <a:ext cx="3659376" cy="2343504"/>
          </a:xfrm>
          <a:prstGeom prst="rect">
            <a:avLst/>
          </a:prstGeom>
        </p:spPr>
      </p:pic>
      <p:pic>
        <p:nvPicPr>
          <p:cNvPr id="4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4370" y="177620"/>
            <a:ext cx="2830679" cy="13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"/>
          <a:stretch/>
        </p:blipFill>
        <p:spPr bwMode="auto">
          <a:xfrm>
            <a:off x="223934" y="0"/>
            <a:ext cx="11552139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23324" y="6072675"/>
            <a:ext cx="639357" cy="56294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06738" y="6094445"/>
            <a:ext cx="662420" cy="541176"/>
            <a:chOff x="4506738" y="6018245"/>
            <a:chExt cx="662420" cy="541176"/>
          </a:xfrm>
        </p:grpSpPr>
        <p:sp>
          <p:nvSpPr>
            <p:cNvPr id="4" name="Rounded Rectangle 3"/>
            <p:cNvSpPr/>
            <p:nvPr/>
          </p:nvSpPr>
          <p:spPr>
            <a:xfrm>
              <a:off x="4516015" y="6018245"/>
              <a:ext cx="653143" cy="541176"/>
            </a:xfrm>
            <a:prstGeom prst="roundRect">
              <a:avLst/>
            </a:prstGeom>
            <a:noFill/>
            <a:ln w="190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rgbClr val="FF0066"/>
                  </a:solidFill>
                </a:ln>
                <a:latin typeface=".VnAvant" pitchFamily="34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06738" y="6083300"/>
              <a:ext cx="662420" cy="41319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7986" y="6113107"/>
            <a:ext cx="662420" cy="541176"/>
            <a:chOff x="6137986" y="6036907"/>
            <a:chExt cx="662420" cy="541176"/>
          </a:xfrm>
        </p:grpSpPr>
        <p:sp>
          <p:nvSpPr>
            <p:cNvPr id="8" name="Rounded Rectangle 7"/>
            <p:cNvSpPr/>
            <p:nvPr/>
          </p:nvSpPr>
          <p:spPr>
            <a:xfrm>
              <a:off x="6137986" y="6036907"/>
              <a:ext cx="653143" cy="541176"/>
            </a:xfrm>
            <a:prstGeom prst="roundRect">
              <a:avLst/>
            </a:prstGeom>
            <a:noFill/>
            <a:ln w="190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66"/>
                  </a:solidFill>
                </a:ln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37986" y="6100896"/>
              <a:ext cx="662420" cy="41319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60823" y="6094445"/>
            <a:ext cx="662420" cy="541176"/>
            <a:chOff x="7260823" y="6018245"/>
            <a:chExt cx="662420" cy="541176"/>
          </a:xfrm>
        </p:grpSpPr>
        <p:sp>
          <p:nvSpPr>
            <p:cNvPr id="9" name="Rounded Rectangle 8"/>
            <p:cNvSpPr/>
            <p:nvPr/>
          </p:nvSpPr>
          <p:spPr>
            <a:xfrm>
              <a:off x="7270100" y="6018245"/>
              <a:ext cx="653143" cy="541176"/>
            </a:xfrm>
            <a:prstGeom prst="roundRect">
              <a:avLst/>
            </a:prstGeom>
            <a:noFill/>
            <a:ln w="190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66"/>
                  </a:solidFill>
                </a:ln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260823" y="6100896"/>
              <a:ext cx="662420" cy="41319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321558" y="6096000"/>
            <a:ext cx="662420" cy="413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00003" y="6171194"/>
            <a:ext cx="662420" cy="413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10100" y="5332227"/>
            <a:ext cx="521972" cy="4131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03571" y="5316128"/>
            <a:ext cx="521972" cy="4131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31047" y="5301054"/>
            <a:ext cx="521972" cy="4131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51169" y="5400676"/>
            <a:ext cx="403198" cy="254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630679" y="1524000"/>
            <a:ext cx="585128" cy="5775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20" grpId="0" animBg="1"/>
      <p:bldP spid="21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563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7" y="3793574"/>
            <a:ext cx="7874687" cy="30849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4303872" y="715433"/>
            <a:ext cx="3265614" cy="718775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SG" sz="36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C148A23-BF53-4175-A040-1EF18DAFA538}"/>
              </a:ext>
            </a:extLst>
          </p:cNvPr>
          <p:cNvSpPr/>
          <p:nvPr/>
        </p:nvSpPr>
        <p:spPr>
          <a:xfrm>
            <a:off x="1921619" y="1921554"/>
            <a:ext cx="9031705" cy="1079858"/>
          </a:xfrm>
          <a:prstGeom prst="roundRect">
            <a:avLst/>
          </a:prstGeom>
          <a:solidFill>
            <a:srgbClr val="E8C822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SG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2496371" y="203071"/>
            <a:ext cx="436455" cy="1460191"/>
          </a:xfrm>
          <a:prstGeom prst="rect">
            <a:avLst/>
          </a:prstGeom>
        </p:spPr>
      </p:pic>
      <p:pic>
        <p:nvPicPr>
          <p:cNvPr id="2" name="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19996572">
            <a:off x="-60363" y="-158525"/>
            <a:ext cx="5340757" cy="1956372"/>
          </a:xfrm>
          <a:prstGeom prst="rect">
            <a:avLst/>
          </a:prstGeom>
        </p:spPr>
      </p:pic>
      <p:pic>
        <p:nvPicPr>
          <p:cNvPr id="3" name="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913467" y="427477"/>
            <a:ext cx="1177612" cy="137744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98255" y="5534531"/>
            <a:ext cx="1142901" cy="1302167"/>
            <a:chOff x="42459" y="3258862"/>
            <a:chExt cx="1534246" cy="1807870"/>
          </a:xfrm>
        </p:grpSpPr>
        <p:pic>
          <p:nvPicPr>
            <p:cNvPr id="7" name="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7" t="5452" r="53867" b="6845"/>
            <a:stretch/>
          </p:blipFill>
          <p:spPr>
            <a:xfrm>
              <a:off x="42459" y="3258862"/>
              <a:ext cx="1534246" cy="18078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0999" y="3583502"/>
              <a:ext cx="753593" cy="470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Segoe UI Black" panose="020B0A02040204020203" pitchFamily="34" charset="0"/>
                  <a:ea typeface="方正粗圆_GBK" pitchFamily="65" charset="-122"/>
                  <a:cs typeface="Segoe UI Black" panose="020B0A02040204020203" pitchFamily="34" charset="0"/>
                </a:rPr>
                <a:t>1A2</a:t>
              </a:r>
              <a:endParaRPr lang="zh-CN" altLang="en-US" sz="1600" dirty="0">
                <a:solidFill>
                  <a:srgbClr val="FF0000"/>
                </a:solidFill>
                <a:latin typeface="Segoe UI Black" panose="020B0A02040204020203" pitchFamily="34" charset="0"/>
                <a:ea typeface="方正粗圆_GBK" pitchFamily="65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9977" y="256276"/>
            <a:ext cx="9284672" cy="10529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53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Nối</a:t>
            </a:r>
            <a:endParaRPr lang="en-US" sz="48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15589"/>
              </p:ext>
            </p:extLst>
          </p:nvPr>
        </p:nvGraphicFramePr>
        <p:xfrm>
          <a:off x="998787" y="1583097"/>
          <a:ext cx="2512013" cy="7705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12013"/>
              </a:tblGrid>
              <a:tr h="7705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buNone/>
                      </a:pPr>
                      <a:r>
                        <a:rPr lang="en-US" sz="3700" dirty="0" smtClean="0">
                          <a:solidFill>
                            <a:srgbClr val="00B050"/>
                          </a:solidFill>
                          <a:latin typeface=".VnAvant" pitchFamily="34" charset="0"/>
                        </a:rPr>
                        <a:t>10</a:t>
                      </a:r>
                      <a:r>
                        <a:rPr lang="en-US" sz="3700" baseline="0" dirty="0" smtClean="0">
                          <a:solidFill>
                            <a:srgbClr val="00B050"/>
                          </a:solidFill>
                          <a:latin typeface=".VnAvant" pitchFamily="34" charset="0"/>
                        </a:rPr>
                        <a:t> - 8</a:t>
                      </a:r>
                      <a:endParaRPr lang="en-US" sz="3700" dirty="0">
                        <a:solidFill>
                          <a:srgbClr val="00B050"/>
                        </a:solidFill>
                        <a:latin typeface=".VnAvant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18719"/>
              </p:ext>
            </p:extLst>
          </p:nvPr>
        </p:nvGraphicFramePr>
        <p:xfrm>
          <a:off x="5543743" y="1611771"/>
          <a:ext cx="2226992" cy="690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26992"/>
              </a:tblGrid>
              <a:tr h="6908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7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r>
                        <a:rPr lang="en-US" sz="3700" baseline="0" dirty="0" smtClean="0">
                          <a:solidFill>
                            <a:srgbClr val="00B050"/>
                          </a:solidFill>
                        </a:rPr>
                        <a:t> - 3</a:t>
                      </a:r>
                      <a:endParaRPr lang="en-US" sz="3700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" name="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 flipH="1">
            <a:off x="-43445" y="4878697"/>
            <a:ext cx="1641700" cy="1798776"/>
          </a:xfrm>
          <a:prstGeom prst="rect">
            <a:avLst/>
          </a:prstGeom>
        </p:spPr>
      </p:pic>
      <p:pic>
        <p:nvPicPr>
          <p:cNvPr id="4" name="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3081109" y="5300701"/>
            <a:ext cx="1278540" cy="1557300"/>
          </a:xfrm>
          <a:prstGeom prst="rect">
            <a:avLst/>
          </a:prstGeom>
        </p:spPr>
      </p:pic>
      <p:pic>
        <p:nvPicPr>
          <p:cNvPr id="5" name="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472109" y="156831"/>
            <a:ext cx="1091587" cy="1383357"/>
          </a:xfrm>
          <a:prstGeom prst="rect">
            <a:avLst/>
          </a:prstGeom>
        </p:spPr>
      </p:pic>
      <p:pic>
        <p:nvPicPr>
          <p:cNvPr id="17" name="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37750" r="57565" b="12472"/>
          <a:stretch/>
        </p:blipFill>
        <p:spPr>
          <a:xfrm>
            <a:off x="-1" y="69692"/>
            <a:ext cx="777407" cy="2093019"/>
          </a:xfrm>
          <a:prstGeom prst="rect">
            <a:avLst/>
          </a:prstGeom>
        </p:spPr>
      </p:pic>
      <p:pic>
        <p:nvPicPr>
          <p:cNvPr id="18" name="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737211" y="-44069"/>
            <a:ext cx="734899" cy="1411540"/>
          </a:xfrm>
          <a:prstGeom prst="rect">
            <a:avLst/>
          </a:prstGeom>
        </p:spPr>
      </p:pic>
      <p:pic>
        <p:nvPicPr>
          <p:cNvPr id="19" name="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34871" r="58000" b="35289"/>
          <a:stretch/>
        </p:blipFill>
        <p:spPr>
          <a:xfrm>
            <a:off x="10454649" y="0"/>
            <a:ext cx="585659" cy="945217"/>
          </a:xfrm>
          <a:prstGeom prst="rect">
            <a:avLst/>
          </a:prstGeom>
        </p:spPr>
      </p:pic>
      <p:pic>
        <p:nvPicPr>
          <p:cNvPr id="23" name="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/>
        </p:blipFill>
        <p:spPr>
          <a:xfrm>
            <a:off x="8023656" y="4878698"/>
            <a:ext cx="4168344" cy="1979303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17981"/>
              </p:ext>
            </p:extLst>
          </p:nvPr>
        </p:nvGraphicFramePr>
        <p:xfrm>
          <a:off x="9505191" y="1655076"/>
          <a:ext cx="2239037" cy="690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39037"/>
              </a:tblGrid>
              <a:tr h="6908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700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en-US" sz="3700" baseline="0" dirty="0" smtClean="0">
                          <a:solidFill>
                            <a:srgbClr val="00B050"/>
                          </a:solidFill>
                        </a:rPr>
                        <a:t> - 2</a:t>
                      </a:r>
                      <a:endParaRPr lang="en-US" sz="3700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20619"/>
              </p:ext>
            </p:extLst>
          </p:nvPr>
        </p:nvGraphicFramePr>
        <p:xfrm>
          <a:off x="997734" y="4675914"/>
          <a:ext cx="2512013" cy="7705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12013"/>
              </a:tblGrid>
              <a:tr h="7705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buNone/>
                      </a:pPr>
                      <a:r>
                        <a:rPr lang="en-US" sz="3700" b="1" dirty="0" smtClean="0">
                          <a:solidFill>
                            <a:srgbClr val="00B050"/>
                          </a:solidFill>
                          <a:latin typeface=".VnAvant" pitchFamily="34" charset="0"/>
                        </a:rPr>
                        <a:t>7 - … = 5</a:t>
                      </a:r>
                      <a:endParaRPr lang="en-US" sz="3700" b="1" dirty="0">
                        <a:solidFill>
                          <a:srgbClr val="00B050"/>
                        </a:solidFill>
                        <a:latin typeface=".VnAvant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36514"/>
              </p:ext>
            </p:extLst>
          </p:nvPr>
        </p:nvGraphicFramePr>
        <p:xfrm>
          <a:off x="5622636" y="4704587"/>
          <a:ext cx="2226992" cy="690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26992"/>
              </a:tblGrid>
              <a:tr h="6908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700" baseline="0" dirty="0" smtClean="0">
                          <a:solidFill>
                            <a:srgbClr val="00B050"/>
                          </a:solidFill>
                        </a:rPr>
                        <a:t>…. -  0 = 6 </a:t>
                      </a:r>
                      <a:endParaRPr lang="en-US" sz="3700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26566"/>
              </p:ext>
            </p:extLst>
          </p:nvPr>
        </p:nvGraphicFramePr>
        <p:xfrm>
          <a:off x="9444178" y="4747892"/>
          <a:ext cx="2239037" cy="690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39037"/>
              </a:tblGrid>
              <a:tr h="6908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700" baseline="0" dirty="0" smtClean="0">
                          <a:solidFill>
                            <a:srgbClr val="00B050"/>
                          </a:solidFill>
                        </a:rPr>
                        <a:t>8 - …. = 4</a:t>
                      </a:r>
                      <a:endParaRPr lang="en-US" sz="3700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910475" y="3117956"/>
            <a:ext cx="699541" cy="6995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4009878" y="3117956"/>
            <a:ext cx="699541" cy="6995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6432786" y="3117956"/>
            <a:ext cx="699541" cy="69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8623927" y="3157931"/>
            <a:ext cx="699541" cy="699541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Oval 28"/>
          <p:cNvSpPr/>
          <p:nvPr/>
        </p:nvSpPr>
        <p:spPr>
          <a:xfrm>
            <a:off x="10563696" y="3157931"/>
            <a:ext cx="699541" cy="699541"/>
          </a:xfrm>
          <a:prstGeom prst="ellipse">
            <a:avLst/>
          </a:prstGeom>
          <a:solidFill>
            <a:srgbClr val="F30DD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393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392" y="1828562"/>
            <a:ext cx="741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777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116</Words>
  <Application>Microsoft Office PowerPoint</Application>
  <PresentationFormat>Custom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宋体</vt:lpstr>
      <vt:lpstr>.VnAvant</vt:lpstr>
      <vt:lpstr>Times New Roman</vt:lpstr>
      <vt:lpstr>Calibri</vt:lpstr>
      <vt:lpstr>Calibri Light</vt:lpstr>
      <vt:lpstr>方正粗圆_GBK</vt:lpstr>
      <vt:lpstr>等线</vt:lpstr>
      <vt:lpstr>Segoe UI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Minhthangpc.VN</cp:lastModifiedBy>
  <cp:revision>46</cp:revision>
  <dcterms:created xsi:type="dcterms:W3CDTF">2018-11-15T08:37:31Z</dcterms:created>
  <dcterms:modified xsi:type="dcterms:W3CDTF">2021-12-11T15:48:33Z</dcterms:modified>
</cp:coreProperties>
</file>