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0" r:id="rId2"/>
    <p:sldId id="301" r:id="rId3"/>
    <p:sldId id="29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FF66"/>
    <a:srgbClr val="00FF99"/>
    <a:srgbClr val="FFFF00"/>
    <a:srgbClr val="FF00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984" y="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37787-ABDE-4B58-801A-A862F3F1E997}" type="datetimeFigureOut">
              <a:rPr lang="en-US" smtClean="0"/>
              <a:pPr/>
              <a:t>12/27/2021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072" y="1066801"/>
            <a:ext cx="4987357" cy="3333011"/>
          </a:xfrm>
          <a:prstGeom prst="rect">
            <a:avLst/>
          </a:prstGeom>
        </p:spPr>
      </p:pic>
      <p:pic>
        <p:nvPicPr>
          <p:cNvPr id="3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2503" y="552452"/>
            <a:ext cx="1199998" cy="1726682"/>
          </a:xfrm>
          <a:prstGeom prst="rect">
            <a:avLst/>
          </a:prstGeom>
        </p:spPr>
      </p:pic>
      <p:pic>
        <p:nvPicPr>
          <p:cNvPr id="4" name="图片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67126" y="462990"/>
            <a:ext cx="930906" cy="1532672"/>
          </a:xfrm>
          <a:prstGeom prst="rect">
            <a:avLst/>
          </a:prstGeom>
        </p:spPr>
      </p:pic>
      <p:pic>
        <p:nvPicPr>
          <p:cNvPr id="5" name="图片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04772" y="3772854"/>
            <a:ext cx="3862868" cy="1264630"/>
          </a:xfrm>
          <a:prstGeom prst="rect">
            <a:avLst/>
          </a:prstGeom>
        </p:spPr>
      </p:pic>
      <p:grpSp>
        <p:nvGrpSpPr>
          <p:cNvPr id="6" name="组合 10"/>
          <p:cNvGrpSpPr/>
          <p:nvPr/>
        </p:nvGrpSpPr>
        <p:grpSpPr>
          <a:xfrm rot="6329695" flipH="1">
            <a:off x="6424969" y="2428917"/>
            <a:ext cx="876175" cy="543543"/>
            <a:chOff x="9015984" y="2528554"/>
            <a:chExt cx="2157344" cy="1473489"/>
          </a:xfrm>
        </p:grpSpPr>
        <p:sp>
          <p:nvSpPr>
            <p:cNvPr id="7" name="Freeform 166"/>
            <p:cNvSpPr/>
            <p:nvPr/>
          </p:nvSpPr>
          <p:spPr bwMode="auto">
            <a:xfrm>
              <a:off x="10132784" y="3116474"/>
              <a:ext cx="831450" cy="526422"/>
            </a:xfrm>
            <a:custGeom>
              <a:avLst/>
              <a:gdLst>
                <a:gd name="T0" fmla="*/ 10 w 143"/>
                <a:gd name="T1" fmla="*/ 90 h 90"/>
                <a:gd name="T2" fmla="*/ 10 w 143"/>
                <a:gd name="T3" fmla="*/ 90 h 90"/>
                <a:gd name="T4" fmla="*/ 143 w 143"/>
                <a:gd name="T5" fmla="*/ 18 h 90"/>
                <a:gd name="T6" fmla="*/ 130 w 143"/>
                <a:gd name="T7" fmla="*/ 0 h 90"/>
                <a:gd name="T8" fmla="*/ 0 w 143"/>
                <a:gd name="T9" fmla="*/ 77 h 90"/>
                <a:gd name="T10" fmla="*/ 10 w 143"/>
                <a:gd name="T11" fmla="*/ 9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3" h="90">
                  <a:moveTo>
                    <a:pt x="10" y="90"/>
                  </a:moveTo>
                  <a:cubicBezTo>
                    <a:pt x="10" y="90"/>
                    <a:pt x="10" y="90"/>
                    <a:pt x="10" y="90"/>
                  </a:cubicBezTo>
                  <a:cubicBezTo>
                    <a:pt x="52" y="61"/>
                    <a:pt x="98" y="41"/>
                    <a:pt x="143" y="18"/>
                  </a:cubicBezTo>
                  <a:cubicBezTo>
                    <a:pt x="138" y="12"/>
                    <a:pt x="134" y="7"/>
                    <a:pt x="130" y="0"/>
                  </a:cubicBezTo>
                  <a:cubicBezTo>
                    <a:pt x="0" y="77"/>
                    <a:pt x="0" y="77"/>
                    <a:pt x="0" y="77"/>
                  </a:cubicBezTo>
                  <a:cubicBezTo>
                    <a:pt x="4" y="79"/>
                    <a:pt x="8" y="83"/>
                    <a:pt x="10" y="90"/>
                  </a:cubicBezTo>
                </a:path>
              </a:pathLst>
            </a:custGeom>
            <a:solidFill>
              <a:srgbClr val="F8E5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68580" tIns="34290" rIns="68580" bIns="34290" numCol="1" anchor="t" anchorCtr="0" compatLnSpc="1"/>
            <a:lstStyle/>
            <a:p>
              <a:pPr defTabSz="1219200">
                <a:defRPr/>
              </a:pPr>
              <a:endParaRPr lang="zh-CN" altLang="en-US">
                <a:solidFill>
                  <a:srgbClr val="5FA080"/>
                </a:solidFill>
                <a:latin typeface="等线"/>
                <a:ea typeface="等线" panose="02010600030101010101" pitchFamily="2" charset="-122"/>
              </a:endParaRPr>
            </a:p>
          </p:txBody>
        </p:sp>
        <p:sp>
          <p:nvSpPr>
            <p:cNvPr id="8" name="Freeform 167"/>
            <p:cNvSpPr/>
            <p:nvPr/>
          </p:nvSpPr>
          <p:spPr bwMode="auto">
            <a:xfrm>
              <a:off x="9933530" y="2779466"/>
              <a:ext cx="954446" cy="787173"/>
            </a:xfrm>
            <a:custGeom>
              <a:avLst/>
              <a:gdLst>
                <a:gd name="T0" fmla="*/ 164 w 164"/>
                <a:gd name="T1" fmla="*/ 58 h 135"/>
                <a:gd name="T2" fmla="*/ 140 w 164"/>
                <a:gd name="T3" fmla="*/ 0 h 135"/>
                <a:gd name="T4" fmla="*/ 9 w 164"/>
                <a:gd name="T5" fmla="*/ 77 h 135"/>
                <a:gd name="T6" fmla="*/ 5 w 164"/>
                <a:gd name="T7" fmla="*/ 120 h 135"/>
                <a:gd name="T8" fmla="*/ 34 w 164"/>
                <a:gd name="T9" fmla="*/ 135 h 135"/>
                <a:gd name="T10" fmla="*/ 164 w 164"/>
                <a:gd name="T11" fmla="*/ 58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4" h="135">
                  <a:moveTo>
                    <a:pt x="164" y="58"/>
                  </a:moveTo>
                  <a:cubicBezTo>
                    <a:pt x="154" y="40"/>
                    <a:pt x="146" y="20"/>
                    <a:pt x="140" y="0"/>
                  </a:cubicBezTo>
                  <a:cubicBezTo>
                    <a:pt x="9" y="77"/>
                    <a:pt x="9" y="77"/>
                    <a:pt x="9" y="77"/>
                  </a:cubicBezTo>
                  <a:cubicBezTo>
                    <a:pt x="13" y="92"/>
                    <a:pt x="0" y="109"/>
                    <a:pt x="5" y="120"/>
                  </a:cubicBezTo>
                  <a:cubicBezTo>
                    <a:pt x="10" y="129"/>
                    <a:pt x="24" y="128"/>
                    <a:pt x="34" y="135"/>
                  </a:cubicBezTo>
                  <a:cubicBezTo>
                    <a:pt x="164" y="58"/>
                    <a:pt x="164" y="58"/>
                    <a:pt x="164" y="58"/>
                  </a:cubicBezTo>
                </a:path>
              </a:pathLst>
            </a:custGeom>
            <a:solidFill>
              <a:srgbClr val="ECC66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68580" tIns="34290" rIns="68580" bIns="34290" numCol="1" anchor="t" anchorCtr="0" compatLnSpc="1"/>
            <a:lstStyle/>
            <a:p>
              <a:pPr defTabSz="1219200">
                <a:defRPr/>
              </a:pPr>
              <a:endParaRPr lang="zh-CN" altLang="en-US">
                <a:solidFill>
                  <a:srgbClr val="5FA080"/>
                </a:solidFill>
                <a:latin typeface="等线"/>
                <a:ea typeface="等线" panose="02010600030101010101" pitchFamily="2" charset="-122"/>
              </a:endParaRPr>
            </a:p>
          </p:txBody>
        </p:sp>
        <p:sp>
          <p:nvSpPr>
            <p:cNvPr id="9" name="Freeform 168"/>
            <p:cNvSpPr/>
            <p:nvPr/>
          </p:nvSpPr>
          <p:spPr bwMode="auto">
            <a:xfrm>
              <a:off x="9618662" y="2570374"/>
              <a:ext cx="1129101" cy="656798"/>
            </a:xfrm>
            <a:custGeom>
              <a:avLst/>
              <a:gdLst>
                <a:gd name="T0" fmla="*/ 185 w 194"/>
                <a:gd name="T1" fmla="*/ 0 h 113"/>
                <a:gd name="T2" fmla="*/ 0 w 194"/>
                <a:gd name="T3" fmla="*/ 110 h 113"/>
                <a:gd name="T4" fmla="*/ 59 w 194"/>
                <a:gd name="T5" fmla="*/ 105 h 113"/>
                <a:gd name="T6" fmla="*/ 63 w 194"/>
                <a:gd name="T7" fmla="*/ 113 h 113"/>
                <a:gd name="T8" fmla="*/ 194 w 194"/>
                <a:gd name="T9" fmla="*/ 36 h 113"/>
                <a:gd name="T10" fmla="*/ 185 w 194"/>
                <a:gd name="T11" fmla="*/ 0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4" h="113">
                  <a:moveTo>
                    <a:pt x="185" y="0"/>
                  </a:moveTo>
                  <a:cubicBezTo>
                    <a:pt x="0" y="110"/>
                    <a:pt x="0" y="110"/>
                    <a:pt x="0" y="110"/>
                  </a:cubicBezTo>
                  <a:cubicBezTo>
                    <a:pt x="4" y="108"/>
                    <a:pt x="47" y="90"/>
                    <a:pt x="59" y="105"/>
                  </a:cubicBezTo>
                  <a:cubicBezTo>
                    <a:pt x="61" y="108"/>
                    <a:pt x="63" y="110"/>
                    <a:pt x="63" y="113"/>
                  </a:cubicBezTo>
                  <a:cubicBezTo>
                    <a:pt x="194" y="36"/>
                    <a:pt x="194" y="36"/>
                    <a:pt x="194" y="36"/>
                  </a:cubicBezTo>
                  <a:cubicBezTo>
                    <a:pt x="191" y="24"/>
                    <a:pt x="188" y="12"/>
                    <a:pt x="185" y="0"/>
                  </a:cubicBezTo>
                </a:path>
              </a:pathLst>
            </a:custGeom>
            <a:solidFill>
              <a:srgbClr val="F8E5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68580" tIns="34290" rIns="68580" bIns="34290" numCol="1" anchor="t" anchorCtr="0" compatLnSpc="1"/>
            <a:lstStyle/>
            <a:p>
              <a:pPr defTabSz="1219200">
                <a:defRPr/>
              </a:pPr>
              <a:endParaRPr lang="zh-CN" altLang="en-US">
                <a:solidFill>
                  <a:srgbClr val="5FA080"/>
                </a:solidFill>
                <a:latin typeface="等线"/>
                <a:ea typeface="等线" panose="02010600030101010101" pitchFamily="2" charset="-122"/>
              </a:endParaRPr>
            </a:p>
          </p:txBody>
        </p:sp>
        <p:sp>
          <p:nvSpPr>
            <p:cNvPr id="10" name="Freeform 169"/>
            <p:cNvSpPr/>
            <p:nvPr/>
          </p:nvSpPr>
          <p:spPr bwMode="auto">
            <a:xfrm>
              <a:off x="9200477" y="3094334"/>
              <a:ext cx="996266" cy="797012"/>
            </a:xfrm>
            <a:custGeom>
              <a:avLst/>
              <a:gdLst>
                <a:gd name="T0" fmla="*/ 170 w 171"/>
                <a:gd name="T1" fmla="*/ 94 h 137"/>
                <a:gd name="T2" fmla="*/ 159 w 171"/>
                <a:gd name="T3" fmla="*/ 102 h 137"/>
                <a:gd name="T4" fmla="*/ 170 w 171"/>
                <a:gd name="T5" fmla="*/ 94 h 137"/>
                <a:gd name="T6" fmla="*/ 170 w 171"/>
                <a:gd name="T7" fmla="*/ 94 h 137"/>
                <a:gd name="T8" fmla="*/ 160 w 171"/>
                <a:gd name="T9" fmla="*/ 81 h 137"/>
                <a:gd name="T10" fmla="*/ 131 w 171"/>
                <a:gd name="T11" fmla="*/ 66 h 137"/>
                <a:gd name="T12" fmla="*/ 135 w 171"/>
                <a:gd name="T13" fmla="*/ 23 h 137"/>
                <a:gd name="T14" fmla="*/ 131 w 171"/>
                <a:gd name="T15" fmla="*/ 15 h 137"/>
                <a:gd name="T16" fmla="*/ 72 w 171"/>
                <a:gd name="T17" fmla="*/ 20 h 137"/>
                <a:gd name="T18" fmla="*/ 72 w 171"/>
                <a:gd name="T19" fmla="*/ 20 h 137"/>
                <a:gd name="T20" fmla="*/ 0 w 171"/>
                <a:gd name="T21" fmla="*/ 114 h 137"/>
                <a:gd name="T22" fmla="*/ 17 w 171"/>
                <a:gd name="T23" fmla="*/ 137 h 137"/>
                <a:gd name="T24" fmla="*/ 171 w 171"/>
                <a:gd name="T25" fmla="*/ 97 h 137"/>
                <a:gd name="T26" fmla="*/ 170 w 171"/>
                <a:gd name="T27" fmla="*/ 94 h 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71" h="137">
                  <a:moveTo>
                    <a:pt x="170" y="94"/>
                  </a:moveTo>
                  <a:cubicBezTo>
                    <a:pt x="166" y="97"/>
                    <a:pt x="163" y="99"/>
                    <a:pt x="159" y="102"/>
                  </a:cubicBezTo>
                  <a:cubicBezTo>
                    <a:pt x="163" y="99"/>
                    <a:pt x="166" y="97"/>
                    <a:pt x="170" y="94"/>
                  </a:cubicBezTo>
                  <a:cubicBezTo>
                    <a:pt x="170" y="94"/>
                    <a:pt x="170" y="94"/>
                    <a:pt x="170" y="94"/>
                  </a:cubicBezTo>
                  <a:cubicBezTo>
                    <a:pt x="168" y="87"/>
                    <a:pt x="164" y="83"/>
                    <a:pt x="160" y="81"/>
                  </a:cubicBezTo>
                  <a:cubicBezTo>
                    <a:pt x="150" y="74"/>
                    <a:pt x="136" y="75"/>
                    <a:pt x="131" y="66"/>
                  </a:cubicBezTo>
                  <a:cubicBezTo>
                    <a:pt x="126" y="55"/>
                    <a:pt x="139" y="38"/>
                    <a:pt x="135" y="23"/>
                  </a:cubicBezTo>
                  <a:cubicBezTo>
                    <a:pt x="135" y="20"/>
                    <a:pt x="133" y="18"/>
                    <a:pt x="131" y="15"/>
                  </a:cubicBezTo>
                  <a:cubicBezTo>
                    <a:pt x="119" y="0"/>
                    <a:pt x="76" y="18"/>
                    <a:pt x="72" y="20"/>
                  </a:cubicBezTo>
                  <a:cubicBezTo>
                    <a:pt x="72" y="20"/>
                    <a:pt x="72" y="20"/>
                    <a:pt x="72" y="2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0" y="114"/>
                    <a:pt x="12" y="121"/>
                    <a:pt x="17" y="137"/>
                  </a:cubicBezTo>
                  <a:cubicBezTo>
                    <a:pt x="69" y="125"/>
                    <a:pt x="126" y="124"/>
                    <a:pt x="171" y="97"/>
                  </a:cubicBezTo>
                  <a:cubicBezTo>
                    <a:pt x="171" y="96"/>
                    <a:pt x="171" y="95"/>
                    <a:pt x="170" y="94"/>
                  </a:cubicBezTo>
                </a:path>
              </a:pathLst>
            </a:custGeom>
            <a:solidFill>
              <a:srgbClr val="EACEA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68580" tIns="34290" rIns="68580" bIns="34290" numCol="1" anchor="t" anchorCtr="0" compatLnSpc="1"/>
            <a:lstStyle/>
            <a:p>
              <a:pPr defTabSz="1219200">
                <a:defRPr/>
              </a:pPr>
              <a:endParaRPr lang="zh-CN" altLang="en-US" dirty="0">
                <a:solidFill>
                  <a:srgbClr val="5FA080"/>
                </a:solidFill>
                <a:latin typeface="等线"/>
                <a:ea typeface="等线" panose="02010600030101010101" pitchFamily="2" charset="-122"/>
              </a:endParaRPr>
            </a:p>
          </p:txBody>
        </p:sp>
        <p:sp>
          <p:nvSpPr>
            <p:cNvPr id="11" name="Freeform 170"/>
            <p:cNvSpPr/>
            <p:nvPr/>
          </p:nvSpPr>
          <p:spPr bwMode="auto">
            <a:xfrm>
              <a:off x="9033203" y="3758510"/>
              <a:ext cx="265671" cy="221392"/>
            </a:xfrm>
            <a:custGeom>
              <a:avLst/>
              <a:gdLst>
                <a:gd name="T0" fmla="*/ 29 w 46"/>
                <a:gd name="T1" fmla="*/ 0 h 38"/>
                <a:gd name="T2" fmla="*/ 0 w 46"/>
                <a:gd name="T3" fmla="*/ 38 h 38"/>
                <a:gd name="T4" fmla="*/ 46 w 46"/>
                <a:gd name="T5" fmla="*/ 23 h 38"/>
                <a:gd name="T6" fmla="*/ 29 w 46"/>
                <a:gd name="T7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6" h="38">
                  <a:moveTo>
                    <a:pt x="29" y="0"/>
                  </a:moveTo>
                  <a:cubicBezTo>
                    <a:pt x="0" y="38"/>
                    <a:pt x="0" y="38"/>
                    <a:pt x="0" y="38"/>
                  </a:cubicBezTo>
                  <a:cubicBezTo>
                    <a:pt x="15" y="31"/>
                    <a:pt x="30" y="27"/>
                    <a:pt x="46" y="23"/>
                  </a:cubicBezTo>
                  <a:cubicBezTo>
                    <a:pt x="41" y="7"/>
                    <a:pt x="29" y="0"/>
                    <a:pt x="29" y="0"/>
                  </a:cubicBezTo>
                </a:path>
              </a:pathLst>
            </a:custGeom>
            <a:solidFill>
              <a:srgbClr val="1F1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68580" tIns="34290" rIns="68580" bIns="34290" numCol="1" anchor="t" anchorCtr="0" compatLnSpc="1"/>
            <a:lstStyle/>
            <a:p>
              <a:pPr defTabSz="1219200">
                <a:defRPr/>
              </a:pPr>
              <a:endParaRPr lang="zh-CN" altLang="en-US">
                <a:solidFill>
                  <a:srgbClr val="5FA080"/>
                </a:solidFill>
                <a:latin typeface="等线"/>
                <a:ea typeface="等线" panose="02010600030101010101" pitchFamily="2" charset="-122"/>
              </a:endParaRPr>
            </a:p>
          </p:txBody>
        </p:sp>
        <p:sp>
          <p:nvSpPr>
            <p:cNvPr id="12" name="Freeform 175"/>
            <p:cNvSpPr/>
            <p:nvPr/>
          </p:nvSpPr>
          <p:spPr bwMode="auto">
            <a:xfrm>
              <a:off x="9945831" y="3030377"/>
              <a:ext cx="1227497" cy="890489"/>
            </a:xfrm>
            <a:custGeom>
              <a:avLst/>
              <a:gdLst>
                <a:gd name="T0" fmla="*/ 189 w 211"/>
                <a:gd name="T1" fmla="*/ 0 h 153"/>
                <a:gd name="T2" fmla="*/ 189 w 211"/>
                <a:gd name="T3" fmla="*/ 0 h 153"/>
                <a:gd name="T4" fmla="*/ 162 w 211"/>
                <a:gd name="T5" fmla="*/ 15 h 153"/>
                <a:gd name="T6" fmla="*/ 175 w 211"/>
                <a:gd name="T7" fmla="*/ 33 h 153"/>
                <a:gd name="T8" fmla="*/ 175 w 211"/>
                <a:gd name="T9" fmla="*/ 33 h 153"/>
                <a:gd name="T10" fmla="*/ 175 w 211"/>
                <a:gd name="T11" fmla="*/ 33 h 153"/>
                <a:gd name="T12" fmla="*/ 42 w 211"/>
                <a:gd name="T13" fmla="*/ 105 h 153"/>
                <a:gd name="T14" fmla="*/ 43 w 211"/>
                <a:gd name="T15" fmla="*/ 108 h 153"/>
                <a:gd name="T16" fmla="*/ 0 w 211"/>
                <a:gd name="T17" fmla="*/ 153 h 153"/>
                <a:gd name="T18" fmla="*/ 185 w 211"/>
                <a:gd name="T19" fmla="*/ 45 h 153"/>
                <a:gd name="T20" fmla="*/ 211 w 211"/>
                <a:gd name="T21" fmla="*/ 30 h 153"/>
                <a:gd name="T22" fmla="*/ 211 w 211"/>
                <a:gd name="T23" fmla="*/ 30 h 153"/>
                <a:gd name="T24" fmla="*/ 211 w 211"/>
                <a:gd name="T25" fmla="*/ 29 h 153"/>
                <a:gd name="T26" fmla="*/ 190 w 211"/>
                <a:gd name="T27" fmla="*/ 0 h 153"/>
                <a:gd name="T28" fmla="*/ 189 w 211"/>
                <a:gd name="T29" fmla="*/ 0 h 153"/>
                <a:gd name="T30" fmla="*/ 189 w 211"/>
                <a:gd name="T31" fmla="*/ 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11" h="153">
                  <a:moveTo>
                    <a:pt x="189" y="0"/>
                  </a:moveTo>
                  <a:cubicBezTo>
                    <a:pt x="189" y="0"/>
                    <a:pt x="189" y="0"/>
                    <a:pt x="189" y="0"/>
                  </a:cubicBezTo>
                  <a:cubicBezTo>
                    <a:pt x="162" y="15"/>
                    <a:pt x="162" y="15"/>
                    <a:pt x="162" y="15"/>
                  </a:cubicBezTo>
                  <a:cubicBezTo>
                    <a:pt x="166" y="22"/>
                    <a:pt x="170" y="27"/>
                    <a:pt x="175" y="33"/>
                  </a:cubicBezTo>
                  <a:cubicBezTo>
                    <a:pt x="175" y="33"/>
                    <a:pt x="175" y="33"/>
                    <a:pt x="175" y="33"/>
                  </a:cubicBezTo>
                  <a:cubicBezTo>
                    <a:pt x="175" y="33"/>
                    <a:pt x="175" y="33"/>
                    <a:pt x="175" y="33"/>
                  </a:cubicBezTo>
                  <a:cubicBezTo>
                    <a:pt x="130" y="56"/>
                    <a:pt x="84" y="76"/>
                    <a:pt x="42" y="105"/>
                  </a:cubicBezTo>
                  <a:cubicBezTo>
                    <a:pt x="43" y="106"/>
                    <a:pt x="43" y="107"/>
                    <a:pt x="43" y="108"/>
                  </a:cubicBezTo>
                  <a:cubicBezTo>
                    <a:pt x="43" y="125"/>
                    <a:pt x="6" y="149"/>
                    <a:pt x="0" y="153"/>
                  </a:cubicBezTo>
                  <a:cubicBezTo>
                    <a:pt x="185" y="45"/>
                    <a:pt x="185" y="45"/>
                    <a:pt x="185" y="45"/>
                  </a:cubicBezTo>
                  <a:cubicBezTo>
                    <a:pt x="211" y="30"/>
                    <a:pt x="211" y="30"/>
                    <a:pt x="211" y="30"/>
                  </a:cubicBezTo>
                  <a:cubicBezTo>
                    <a:pt x="211" y="30"/>
                    <a:pt x="211" y="30"/>
                    <a:pt x="211" y="30"/>
                  </a:cubicBezTo>
                  <a:cubicBezTo>
                    <a:pt x="211" y="29"/>
                    <a:pt x="211" y="29"/>
                    <a:pt x="211" y="29"/>
                  </a:cubicBezTo>
                  <a:cubicBezTo>
                    <a:pt x="204" y="20"/>
                    <a:pt x="196" y="10"/>
                    <a:pt x="190" y="0"/>
                  </a:cubicBezTo>
                  <a:cubicBezTo>
                    <a:pt x="189" y="0"/>
                    <a:pt x="189" y="0"/>
                    <a:pt x="189" y="0"/>
                  </a:cubicBezTo>
                  <a:cubicBezTo>
                    <a:pt x="189" y="0"/>
                    <a:pt x="189" y="0"/>
                    <a:pt x="189" y="0"/>
                  </a:cubicBezTo>
                </a:path>
              </a:pathLst>
            </a:custGeom>
            <a:solidFill>
              <a:srgbClr val="E7D0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68580" tIns="34290" rIns="68580" bIns="34290" numCol="1" anchor="t" anchorCtr="0" compatLnSpc="1"/>
            <a:lstStyle/>
            <a:p>
              <a:pPr defTabSz="1219200">
                <a:defRPr/>
              </a:pPr>
              <a:endParaRPr lang="zh-CN" altLang="en-US">
                <a:solidFill>
                  <a:srgbClr val="5FA080"/>
                </a:solidFill>
                <a:latin typeface="等线"/>
                <a:ea typeface="等线" panose="02010600030101010101" pitchFamily="2" charset="-122"/>
              </a:endParaRPr>
            </a:p>
          </p:txBody>
        </p:sp>
        <p:sp>
          <p:nvSpPr>
            <p:cNvPr id="13" name="Freeform 176"/>
            <p:cNvSpPr/>
            <p:nvPr/>
          </p:nvSpPr>
          <p:spPr bwMode="auto">
            <a:xfrm>
              <a:off x="10747762" y="2720427"/>
              <a:ext cx="297650" cy="396047"/>
            </a:xfrm>
            <a:custGeom>
              <a:avLst/>
              <a:gdLst>
                <a:gd name="T0" fmla="*/ 18 w 51"/>
                <a:gd name="T1" fmla="*/ 0 h 68"/>
                <a:gd name="T2" fmla="*/ 18 w 51"/>
                <a:gd name="T3" fmla="*/ 0 h 68"/>
                <a:gd name="T4" fmla="*/ 0 w 51"/>
                <a:gd name="T5" fmla="*/ 10 h 68"/>
                <a:gd name="T6" fmla="*/ 0 w 51"/>
                <a:gd name="T7" fmla="*/ 10 h 68"/>
                <a:gd name="T8" fmla="*/ 24 w 51"/>
                <a:gd name="T9" fmla="*/ 68 h 68"/>
                <a:gd name="T10" fmla="*/ 24 w 51"/>
                <a:gd name="T11" fmla="*/ 68 h 68"/>
                <a:gd name="T12" fmla="*/ 51 w 51"/>
                <a:gd name="T13" fmla="*/ 53 h 68"/>
                <a:gd name="T14" fmla="*/ 18 w 51"/>
                <a:gd name="T1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1" h="68">
                  <a:moveTo>
                    <a:pt x="18" y="0"/>
                  </a:moveTo>
                  <a:cubicBezTo>
                    <a:pt x="18" y="0"/>
                    <a:pt x="18" y="0"/>
                    <a:pt x="18" y="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6" y="30"/>
                    <a:pt x="14" y="50"/>
                    <a:pt x="24" y="68"/>
                  </a:cubicBezTo>
                  <a:cubicBezTo>
                    <a:pt x="24" y="68"/>
                    <a:pt x="24" y="68"/>
                    <a:pt x="24" y="68"/>
                  </a:cubicBezTo>
                  <a:cubicBezTo>
                    <a:pt x="51" y="53"/>
                    <a:pt x="51" y="53"/>
                    <a:pt x="51" y="53"/>
                  </a:cubicBezTo>
                  <a:cubicBezTo>
                    <a:pt x="38" y="35"/>
                    <a:pt x="27" y="17"/>
                    <a:pt x="18" y="0"/>
                  </a:cubicBezTo>
                </a:path>
              </a:pathLst>
            </a:custGeom>
            <a:solidFill>
              <a:srgbClr val="DCB4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68580" tIns="34290" rIns="68580" bIns="34290" numCol="1" anchor="t" anchorCtr="0" compatLnSpc="1"/>
            <a:lstStyle/>
            <a:p>
              <a:pPr defTabSz="1219200">
                <a:defRPr/>
              </a:pPr>
              <a:endParaRPr lang="zh-CN" altLang="en-US">
                <a:solidFill>
                  <a:srgbClr val="5FA080"/>
                </a:solidFill>
                <a:latin typeface="等线"/>
                <a:ea typeface="等线" panose="02010600030101010101" pitchFamily="2" charset="-122"/>
              </a:endParaRPr>
            </a:p>
          </p:txBody>
        </p:sp>
        <p:sp>
          <p:nvSpPr>
            <p:cNvPr id="14" name="Freeform 177"/>
            <p:cNvSpPr/>
            <p:nvPr/>
          </p:nvSpPr>
          <p:spPr bwMode="auto">
            <a:xfrm>
              <a:off x="10696104" y="2528554"/>
              <a:ext cx="157435" cy="250912"/>
            </a:xfrm>
            <a:custGeom>
              <a:avLst/>
              <a:gdLst>
                <a:gd name="T0" fmla="*/ 11 w 27"/>
                <a:gd name="T1" fmla="*/ 0 h 43"/>
                <a:gd name="T2" fmla="*/ 11 w 27"/>
                <a:gd name="T3" fmla="*/ 0 h 43"/>
                <a:gd name="T4" fmla="*/ 0 w 27"/>
                <a:gd name="T5" fmla="*/ 7 h 43"/>
                <a:gd name="T6" fmla="*/ 9 w 27"/>
                <a:gd name="T7" fmla="*/ 43 h 43"/>
                <a:gd name="T8" fmla="*/ 27 w 27"/>
                <a:gd name="T9" fmla="*/ 33 h 43"/>
                <a:gd name="T10" fmla="*/ 11 w 27"/>
                <a:gd name="T11" fmla="*/ 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7" h="43">
                  <a:moveTo>
                    <a:pt x="11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3" y="19"/>
                    <a:pt x="6" y="31"/>
                    <a:pt x="9" y="43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1" y="22"/>
                    <a:pt x="15" y="11"/>
                    <a:pt x="11" y="0"/>
                  </a:cubicBezTo>
                </a:path>
              </a:pathLst>
            </a:custGeom>
            <a:solidFill>
              <a:srgbClr val="E7D0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68580" tIns="34290" rIns="68580" bIns="34290" numCol="1" anchor="t" anchorCtr="0" compatLnSpc="1"/>
            <a:lstStyle/>
            <a:p>
              <a:pPr defTabSz="1219200">
                <a:defRPr/>
              </a:pPr>
              <a:endParaRPr lang="zh-CN" altLang="en-US">
                <a:solidFill>
                  <a:srgbClr val="5FA080"/>
                </a:solidFill>
                <a:latin typeface="等线"/>
                <a:ea typeface="等线" panose="02010600030101010101" pitchFamily="2" charset="-122"/>
              </a:endParaRPr>
            </a:p>
          </p:txBody>
        </p:sp>
        <p:sp>
          <p:nvSpPr>
            <p:cNvPr id="15" name="Freeform 178"/>
            <p:cNvSpPr/>
            <p:nvPr/>
          </p:nvSpPr>
          <p:spPr bwMode="auto">
            <a:xfrm>
              <a:off x="9298873" y="3642896"/>
              <a:ext cx="897869" cy="337009"/>
            </a:xfrm>
            <a:custGeom>
              <a:avLst/>
              <a:gdLst>
                <a:gd name="T0" fmla="*/ 153 w 154"/>
                <a:gd name="T1" fmla="*/ 0 h 58"/>
                <a:gd name="T2" fmla="*/ 153 w 154"/>
                <a:gd name="T3" fmla="*/ 0 h 58"/>
                <a:gd name="T4" fmla="*/ 154 w 154"/>
                <a:gd name="T5" fmla="*/ 3 h 58"/>
                <a:gd name="T6" fmla="*/ 154 w 154"/>
                <a:gd name="T7" fmla="*/ 3 h 58"/>
                <a:gd name="T8" fmla="*/ 154 w 154"/>
                <a:gd name="T9" fmla="*/ 3 h 58"/>
                <a:gd name="T10" fmla="*/ 0 w 154"/>
                <a:gd name="T11" fmla="*/ 43 h 58"/>
                <a:gd name="T12" fmla="*/ 3 w 154"/>
                <a:gd name="T13" fmla="*/ 58 h 58"/>
                <a:gd name="T14" fmla="*/ 3 w 154"/>
                <a:gd name="T15" fmla="*/ 58 h 58"/>
                <a:gd name="T16" fmla="*/ 110 w 154"/>
                <a:gd name="T17" fmla="*/ 49 h 58"/>
                <a:gd name="T18" fmla="*/ 111 w 154"/>
                <a:gd name="T19" fmla="*/ 48 h 58"/>
                <a:gd name="T20" fmla="*/ 111 w 154"/>
                <a:gd name="T21" fmla="*/ 48 h 58"/>
                <a:gd name="T22" fmla="*/ 154 w 154"/>
                <a:gd name="T23" fmla="*/ 3 h 58"/>
                <a:gd name="T24" fmla="*/ 153 w 154"/>
                <a:gd name="T25" fmla="*/ 0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58">
                  <a:moveTo>
                    <a:pt x="153" y="0"/>
                  </a:moveTo>
                  <a:cubicBezTo>
                    <a:pt x="153" y="0"/>
                    <a:pt x="153" y="0"/>
                    <a:pt x="153" y="0"/>
                  </a:cubicBezTo>
                  <a:cubicBezTo>
                    <a:pt x="154" y="1"/>
                    <a:pt x="154" y="2"/>
                    <a:pt x="154" y="3"/>
                  </a:cubicBezTo>
                  <a:cubicBezTo>
                    <a:pt x="154" y="3"/>
                    <a:pt x="154" y="3"/>
                    <a:pt x="154" y="3"/>
                  </a:cubicBezTo>
                  <a:cubicBezTo>
                    <a:pt x="154" y="3"/>
                    <a:pt x="154" y="3"/>
                    <a:pt x="154" y="3"/>
                  </a:cubicBezTo>
                  <a:cubicBezTo>
                    <a:pt x="109" y="30"/>
                    <a:pt x="53" y="31"/>
                    <a:pt x="0" y="43"/>
                  </a:cubicBezTo>
                  <a:cubicBezTo>
                    <a:pt x="2" y="47"/>
                    <a:pt x="3" y="52"/>
                    <a:pt x="3" y="58"/>
                  </a:cubicBezTo>
                  <a:cubicBezTo>
                    <a:pt x="3" y="58"/>
                    <a:pt x="3" y="58"/>
                    <a:pt x="3" y="58"/>
                  </a:cubicBezTo>
                  <a:cubicBezTo>
                    <a:pt x="110" y="49"/>
                    <a:pt x="110" y="49"/>
                    <a:pt x="110" y="49"/>
                  </a:cubicBezTo>
                  <a:cubicBezTo>
                    <a:pt x="110" y="49"/>
                    <a:pt x="110" y="49"/>
                    <a:pt x="111" y="48"/>
                  </a:cubicBezTo>
                  <a:cubicBezTo>
                    <a:pt x="111" y="48"/>
                    <a:pt x="111" y="48"/>
                    <a:pt x="111" y="48"/>
                  </a:cubicBezTo>
                  <a:cubicBezTo>
                    <a:pt x="117" y="44"/>
                    <a:pt x="154" y="20"/>
                    <a:pt x="154" y="3"/>
                  </a:cubicBezTo>
                  <a:cubicBezTo>
                    <a:pt x="154" y="2"/>
                    <a:pt x="154" y="1"/>
                    <a:pt x="153" y="0"/>
                  </a:cubicBezTo>
                </a:path>
              </a:pathLst>
            </a:custGeom>
            <a:solidFill>
              <a:srgbClr val="DABB9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68580" tIns="34290" rIns="68580" bIns="34290" numCol="1" anchor="t" anchorCtr="0" compatLnSpc="1"/>
            <a:lstStyle/>
            <a:p>
              <a:pPr defTabSz="1219200">
                <a:defRPr/>
              </a:pPr>
              <a:endParaRPr lang="zh-CN" altLang="en-US">
                <a:solidFill>
                  <a:srgbClr val="5FA080"/>
                </a:solidFill>
                <a:latin typeface="等线"/>
                <a:ea typeface="等线" panose="02010600030101010101" pitchFamily="2" charset="-122"/>
              </a:endParaRPr>
            </a:p>
          </p:txBody>
        </p:sp>
        <p:sp>
          <p:nvSpPr>
            <p:cNvPr id="16" name="Freeform 179"/>
            <p:cNvSpPr/>
            <p:nvPr/>
          </p:nvSpPr>
          <p:spPr bwMode="auto">
            <a:xfrm>
              <a:off x="9015984" y="3891346"/>
              <a:ext cx="302571" cy="110697"/>
            </a:xfrm>
            <a:custGeom>
              <a:avLst/>
              <a:gdLst>
                <a:gd name="T0" fmla="*/ 49 w 52"/>
                <a:gd name="T1" fmla="*/ 0 h 19"/>
                <a:gd name="T2" fmla="*/ 49 w 52"/>
                <a:gd name="T3" fmla="*/ 0 h 19"/>
                <a:gd name="T4" fmla="*/ 49 w 52"/>
                <a:gd name="T5" fmla="*/ 0 h 19"/>
                <a:gd name="T6" fmla="*/ 3 w 52"/>
                <a:gd name="T7" fmla="*/ 15 h 19"/>
                <a:gd name="T8" fmla="*/ 0 w 52"/>
                <a:gd name="T9" fmla="*/ 19 h 19"/>
                <a:gd name="T10" fmla="*/ 52 w 52"/>
                <a:gd name="T11" fmla="*/ 15 h 19"/>
                <a:gd name="T12" fmla="*/ 49 w 52"/>
                <a:gd name="T13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19">
                  <a:moveTo>
                    <a:pt x="49" y="0"/>
                  </a:moveTo>
                  <a:cubicBezTo>
                    <a:pt x="49" y="0"/>
                    <a:pt x="49" y="0"/>
                    <a:pt x="49" y="0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33" y="4"/>
                    <a:pt x="18" y="8"/>
                    <a:pt x="3" y="15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52" y="15"/>
                    <a:pt x="52" y="15"/>
                    <a:pt x="52" y="15"/>
                  </a:cubicBezTo>
                  <a:cubicBezTo>
                    <a:pt x="52" y="9"/>
                    <a:pt x="51" y="4"/>
                    <a:pt x="49" y="0"/>
                  </a:cubicBezTo>
                </a:path>
              </a:pathLst>
            </a:custGeom>
            <a:solidFill>
              <a:srgbClr val="1D1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68580" tIns="34290" rIns="68580" bIns="34290" numCol="1" anchor="t" anchorCtr="0" compatLnSpc="1"/>
            <a:lstStyle/>
            <a:p>
              <a:pPr defTabSz="1219200">
                <a:defRPr/>
              </a:pPr>
              <a:endParaRPr lang="zh-CN" altLang="en-US">
                <a:solidFill>
                  <a:srgbClr val="5FA080"/>
                </a:solidFill>
                <a:latin typeface="等线"/>
                <a:ea typeface="等线" panose="02010600030101010101" pitchFamily="2" charset="-122"/>
              </a:endParaRPr>
            </a:p>
          </p:txBody>
        </p:sp>
      </p:grpSp>
      <p:sp>
        <p:nvSpPr>
          <p:cNvPr id="17" name="文本框 32"/>
          <p:cNvSpPr txBox="1"/>
          <p:nvPr/>
        </p:nvSpPr>
        <p:spPr>
          <a:xfrm>
            <a:off x="2260715" y="2049755"/>
            <a:ext cx="4651385" cy="15756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lnSpc>
                <a:spcPct val="120000"/>
              </a:lnSpc>
              <a:defRPr sz="4000">
                <a:latin typeface="汉仪小麦体简" panose="00020600040101010101" pitchFamily="18" charset="-122"/>
                <a:ea typeface="汉仪小麦体简" panose="00020600040101010101" pitchFamily="18" charset="-122"/>
              </a:defRPr>
            </a:lvl1pPr>
          </a:lstStyle>
          <a:p>
            <a:pPr algn="ctr" defTabSz="457200">
              <a:defRPr/>
            </a:pPr>
            <a:r>
              <a:rPr lang="en-US" altLang="zh-CN" sz="8800" b="1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TIẾT </a:t>
            </a:r>
            <a:r>
              <a:rPr lang="en-US" altLang="zh-CN" sz="8800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4</a:t>
            </a:r>
            <a:endParaRPr lang="en-US" altLang="zh-CN" sz="8800" b="1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pitchFamily="18" charset="0"/>
              <a:ea typeface="Microsoft YaHei" panose="020B050302020402020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6154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3894919"/>
            <a:ext cx="3505200" cy="293448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4200" y="-228124"/>
            <a:ext cx="2057400" cy="319998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292063"/>
            <a:ext cx="1046223" cy="152929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52600" y="1771530"/>
            <a:ext cx="419555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5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5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5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5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5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5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5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5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5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5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763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4800" y="0"/>
            <a:ext cx="8686800" cy="1447800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2. 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Em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điền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b="1" i="1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dấu</a:t>
            </a:r>
            <a:r>
              <a:rPr lang="en-US" sz="3200" b="1" i="1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b="1" i="1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chấm</a:t>
            </a:r>
            <a:r>
              <a:rPr lang="en-US" sz="3200" b="1" i="1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hay </a:t>
            </a:r>
            <a:r>
              <a:rPr lang="en-US" sz="3200" b="1" i="1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dấu</a:t>
            </a:r>
            <a:r>
              <a:rPr lang="en-US" sz="3200" b="1" i="1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b="1" i="1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phẩy</a:t>
            </a:r>
            <a:r>
              <a:rPr lang="en-US" sz="3200" b="1" i="1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vào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mỗi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ô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trống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trong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đoạn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văn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sau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?</a:t>
            </a:r>
            <a:endParaRPr lang="en-US" sz="3200" dirty="0">
              <a:solidFill>
                <a:srgbClr val="000099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28600" y="1371600"/>
            <a:ext cx="8686800" cy="4648200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Cà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Mau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đất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xốp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         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đất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nẻ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chân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chim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nền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nhà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cũng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rạn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nứt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       	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cái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đất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phập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phều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và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lắm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gió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lắm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dông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như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thế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đứng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lẻ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khó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mà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chống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chọi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nổi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Cây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bình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bát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cây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bần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cũng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phải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quây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quần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thành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chòm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thành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rặng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phải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dài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phải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cắm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sâu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vào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lòng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đất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3200" dirty="0">
              <a:solidFill>
                <a:srgbClr val="000099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38800" y="6248400"/>
            <a:ext cx="350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Theo</a:t>
            </a:r>
            <a:r>
              <a:rPr lang="en-US" sz="2800" dirty="0" smtClean="0"/>
              <a:t> Mai </a:t>
            </a:r>
            <a:r>
              <a:rPr lang="en-US" sz="2800" dirty="0" err="1" smtClean="0"/>
              <a:t>Văn</a:t>
            </a:r>
            <a:r>
              <a:rPr lang="en-US" sz="2800" dirty="0" smtClean="0"/>
              <a:t> </a:t>
            </a:r>
            <a:r>
              <a:rPr lang="en-US" sz="2800" dirty="0" err="1" smtClean="0"/>
              <a:t>Tạo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9448800" y="0"/>
            <a:ext cx="8382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i="1" dirty="0" smtClean="0">
                <a:solidFill>
                  <a:srgbClr val="FF0000"/>
                </a:solidFill>
              </a:rPr>
              <a:t>.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10200" y="1701225"/>
            <a:ext cx="289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mùa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nắng</a:t>
            </a: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9372600" y="1524000"/>
            <a:ext cx="243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ùa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nắng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9372600" y="2057400"/>
            <a:ext cx="6096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  <a:latin typeface=".TMC-Ong Do" pitchFamily="2" charset="0"/>
              </a:rPr>
              <a:t>,</a:t>
            </a:r>
            <a:endParaRPr lang="en-US" sz="9600" dirty="0">
              <a:solidFill>
                <a:srgbClr val="FF0000"/>
              </a:solidFill>
              <a:latin typeface=".TMC-Ong Do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7200" y="266700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trên</a:t>
            </a:r>
            <a:endParaRPr lang="en-US" sz="3200" dirty="0">
              <a:solidFill>
                <a:srgbClr val="000099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-1219200" y="2615625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rên</a:t>
            </a:r>
            <a:endParaRPr lang="en-US" sz="3200" dirty="0">
              <a:solidFill>
                <a:srgbClr val="000099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448800" y="2895600"/>
            <a:ext cx="8382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i="1" dirty="0" smtClean="0">
                <a:solidFill>
                  <a:srgbClr val="FF0000"/>
                </a:solidFill>
              </a:rPr>
              <a:t>.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372600" y="3886200"/>
            <a:ext cx="8382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i="1" dirty="0" smtClean="0">
                <a:solidFill>
                  <a:srgbClr val="FF0000"/>
                </a:solidFill>
              </a:rPr>
              <a:t>,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038600" y="312420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cây</a:t>
            </a:r>
            <a:endParaRPr lang="en-US" sz="3200" dirty="0">
              <a:solidFill>
                <a:srgbClr val="000099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144000" y="5288340"/>
            <a:ext cx="8382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i="1" dirty="0" smtClean="0">
                <a:solidFill>
                  <a:srgbClr val="FF0000"/>
                </a:solidFill>
              </a:rPr>
              <a:t>,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210800" y="4876800"/>
            <a:ext cx="8382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i="1" dirty="0" smtClean="0">
                <a:solidFill>
                  <a:srgbClr val="FF0000"/>
                </a:solidFill>
              </a:rPr>
              <a:t>,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-1219200" y="4800600"/>
            <a:ext cx="8382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i="1" dirty="0" smtClean="0">
                <a:solidFill>
                  <a:srgbClr val="FF0000"/>
                </a:solidFill>
              </a:rPr>
              <a:t>.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200400" y="4611469"/>
            <a:ext cx="106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000099"/>
                </a:solidFill>
              </a:rPr>
              <a:t>rễ</a:t>
            </a:r>
            <a:endParaRPr lang="en-US" sz="3600" dirty="0">
              <a:solidFill>
                <a:srgbClr val="000099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-1066800" y="6019800"/>
            <a:ext cx="106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</a:rPr>
              <a:t>R</a:t>
            </a:r>
            <a:r>
              <a:rPr lang="en-US" sz="3600" dirty="0" err="1" smtClean="0">
                <a:solidFill>
                  <a:srgbClr val="000099"/>
                </a:solidFill>
              </a:rPr>
              <a:t>ễ</a:t>
            </a:r>
            <a:endParaRPr lang="en-US" sz="3600" dirty="0">
              <a:solidFill>
                <a:srgbClr val="000099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0668000" y="3733800"/>
            <a:ext cx="8382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i="1" dirty="0" smtClean="0">
                <a:solidFill>
                  <a:srgbClr val="FF0000"/>
                </a:solidFill>
              </a:rPr>
              <a:t>,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7 -0.01434 L -0.47917 0.14104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700" y="7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83 -0.03838 C -0.02847 -0.04046 -0.05469 -0.04254 -0.06389 -0.04254 C -0.12222 -0.04254 -0.18194 -0.00925 -0.18194 0.02404 C -0.18194 0.00717 -0.21198 -0.00925 -0.24028 -0.00925 C -0.27031 -0.00925 -0.29861 0.0074 -0.29861 0.02404 C -0.29861 0.01572 -0.31354 0.00717 -0.32847 0.00717 C -0.3434 0.00717 -0.35851 0.01549 -0.35851 0.02404 C -0.35851 0.01965 -0.36597 0.01572 -0.37344 0.01572 C -0.3809 0.01572 -0.38837 0.01988 -0.38837 0.02404 C -0.38837 0.02173 -0.39236 0.01965 -0.39583 0.01965 C -0.39774 0.01965 -0.4033 0.02173 -0.4033 0.02404 C -0.4033 0.02289 -0.40538 0.02173 -0.40729 0.02173 C -0.40729 0.0215 -0.41111 0.02289 -0.41111 0.02404 C -0.41111 0.02335 -0.41111 0.02289 -0.41319 0.02289 C -0.41319 0.02312 -0.4151 0.02335 -0.4151 0.02404 C -0.4151 0.02358 -0.4151 0.02335 -0.4151 0.02312 C -0.41701 0.02312 -0.41701 0.02335 -0.41701 0.02381 C -0.41892 0.02381 -0.41892 0.02335 -0.41892 0.02312 C -0.42083 0.02312 -0.42083 0.02335 -0.42083 0.02381 " pathEditMode="relative" rAng="0" ptsTypes="fffffffffffffffffff">
                                      <p:cBhvr>
                                        <p:cTn id="4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00" y="2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83237E-6 L -0.20833 -0.14751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00" y="-7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75723E-6 L -0.10417 -0.2141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00" y="-10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81503E-6 L 0.175 0.00925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00" y="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5 -1.21387E-6 L -0.6375 -0.203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100" y="-10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75 -0.04092 L -0.29583 -0.34057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200" y="-1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045E-16 0.0111 L -0.2125 -0.05872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600" y="-3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778E-17 -4.04624E-7 L 0.44583 -0.13642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300" y="-6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7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778E-17 3.93064E-6 L 0.45833 -0.21087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00" y="-10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32948E-6 L -0.5375 -0.12532 " pathEditMode="relative" rAng="0" ptsTypes="AA">
                                      <p:cBhvr>
                                        <p:cTn id="8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900" y="-6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7" grpId="0"/>
      <p:bldP spid="8" grpId="0"/>
      <p:bldP spid="8" grpId="1"/>
      <p:bldP spid="9" grpId="0"/>
      <p:bldP spid="10" grpId="0"/>
      <p:bldP spid="11" grpId="0"/>
      <p:bldP spid="11" grpId="1"/>
      <p:bldP spid="12" grpId="0"/>
      <p:bldP spid="13" grpId="0"/>
      <p:bldP spid="14" grpId="0"/>
      <p:bldP spid="16" grpId="0"/>
      <p:bldP spid="17" grpId="0"/>
      <p:bldP spid="18" grpId="0"/>
      <p:bldP spid="19" grpId="0"/>
      <p:bldP spid="20" grpId="0"/>
      <p:bldP spid="20" grpId="1"/>
      <p:bldP spid="2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641</TotalTime>
  <Words>67</Words>
  <Application>Microsoft Office PowerPoint</Application>
  <PresentationFormat>On-screen Show (4:3)</PresentationFormat>
  <Paragraphs>20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KIM ANH</dc:creator>
  <cp:lastModifiedBy>admin</cp:lastModifiedBy>
  <cp:revision>74</cp:revision>
  <dcterms:created xsi:type="dcterms:W3CDTF">2012-11-26T07:18:10Z</dcterms:created>
  <dcterms:modified xsi:type="dcterms:W3CDTF">2021-12-27T14:39:40Z</dcterms:modified>
</cp:coreProperties>
</file>