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0" r:id="rId2"/>
    <p:sldId id="260" r:id="rId3"/>
    <p:sldId id="342" r:id="rId4"/>
    <p:sldId id="300" r:id="rId5"/>
    <p:sldId id="344" r:id="rId6"/>
    <p:sldId id="34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66FF33"/>
    <a:srgbClr val="00CC99"/>
    <a:srgbClr val="FF0066"/>
    <a:srgbClr val="FF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93309" autoAdjust="0"/>
  </p:normalViewPr>
  <p:slideViewPr>
    <p:cSldViewPr showGuides="1">
      <p:cViewPr varScale="1">
        <p:scale>
          <a:sx n="64" d="100"/>
          <a:sy n="6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18A253-5AEE-43B1-81F2-207D2CD1C11E}" type="datetimeFigureOut">
              <a:rPr lang="vi-VN"/>
              <a:pPr>
                <a:defRPr/>
              </a:pPr>
              <a:t>12/12/2021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55EDF5-1E37-4A30-A901-2BEF407BB3D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172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B27D1-BF1D-4C26-AD15-A8472D70F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382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77930-13DD-4CCD-A871-8AD1218BA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332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E9BF6-E257-4376-AC09-2D095E51C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7154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1E157-36B2-45DC-83C1-6D205F3F4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3151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5B97-2A65-4B53-A5C7-695289AF3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852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9F84-4985-47B9-9709-466CE8BEA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1511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99EDB-EC3C-4A1B-9580-9C52FE8BA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855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67C76-4545-4E07-A263-787FA5F63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8018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60C4F-06AD-4302-8A7E-600F81B5F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8985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0E9B8-DE1E-40BE-8743-86EB6C516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35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3F835-988B-495B-9074-40DB7D89F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8522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CECB-3107-4C01-9A1F-292407469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8472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BE23A3-4635-4F6B-B285-F0EECD51EA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2743200" y="0"/>
            <a:ext cx="4800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190303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câu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10210" y="2690811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		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8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9308" y="0"/>
            <a:ext cx="533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600" b="1" dirty="0">
                <a:latin typeface="Times New Roman" panose="02020603050405020304" pitchFamily="18" charset="0"/>
              </a:rPr>
              <a:t> 1. </a:t>
            </a:r>
            <a:r>
              <a:rPr lang="en-US" altLang="en-US" sz="2600" dirty="0" err="1">
                <a:latin typeface="Times New Roman" panose="02020603050405020304" pitchFamily="18" charset="0"/>
              </a:rPr>
              <a:t>Em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600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 </a:t>
            </a:r>
          </a:p>
        </p:txBody>
      </p:sp>
      <p:pic>
        <p:nvPicPr>
          <p:cNvPr id="63" name="Picture 4" descr="2400206a2568c1ad168e1c72f85e9382-Vietnam-Country-Map-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16842"/>
            <a:ext cx="4495800" cy="5911850"/>
          </a:xfrm>
          <a:prstGeom prst="rect">
            <a:avLst/>
          </a:prstGeom>
          <a:noFill/>
          <a:ln w="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238858" y="916842"/>
            <a:ext cx="1361342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>
            <a:off x="1600200" y="1219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11"/>
          <p:cNvSpPr>
            <a:spLocks noChangeArrowheads="1"/>
          </p:cNvSpPr>
          <p:nvPr/>
        </p:nvSpPr>
        <p:spPr bwMode="auto">
          <a:xfrm>
            <a:off x="3886200" y="114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AutoShape 51"/>
          <p:cNvSpPr>
            <a:spLocks noChangeArrowheads="1"/>
          </p:cNvSpPr>
          <p:nvPr/>
        </p:nvSpPr>
        <p:spPr bwMode="auto">
          <a:xfrm>
            <a:off x="4063512" y="1701747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900" y="10800"/>
                </a:moveTo>
                <a:cubicBezTo>
                  <a:pt x="9900" y="11297"/>
                  <a:pt x="10303" y="11700"/>
                  <a:pt x="10800" y="11700"/>
                </a:cubicBezTo>
                <a:cubicBezTo>
                  <a:pt x="11297" y="11700"/>
                  <a:pt x="11700" y="11297"/>
                  <a:pt x="11700" y="10800"/>
                </a:cubicBezTo>
                <a:cubicBezTo>
                  <a:pt x="11700" y="10303"/>
                  <a:pt x="11297" y="9900"/>
                  <a:pt x="10800" y="9900"/>
                </a:cubicBezTo>
                <a:cubicBezTo>
                  <a:pt x="10303" y="9900"/>
                  <a:pt x="9900" y="10303"/>
                  <a:pt x="9900" y="1080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oup 46"/>
          <p:cNvGrpSpPr>
            <a:grpSpLocks/>
          </p:cNvGrpSpPr>
          <p:nvPr/>
        </p:nvGrpSpPr>
        <p:grpSpPr bwMode="auto">
          <a:xfrm>
            <a:off x="238858" y="1735995"/>
            <a:ext cx="3799742" cy="338554"/>
            <a:chOff x="381000" y="914400"/>
            <a:chExt cx="3799742" cy="338604"/>
          </a:xfrm>
        </p:grpSpPr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1524000" cy="33860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1905000" y="1041416"/>
              <a:ext cx="2275742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52754" y="2122063"/>
            <a:ext cx="1733550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Line 57"/>
          <p:cNvSpPr>
            <a:spLocks noChangeShapeType="1"/>
          </p:cNvSpPr>
          <p:nvPr/>
        </p:nvSpPr>
        <p:spPr bwMode="auto">
          <a:xfrm flipV="1">
            <a:off x="1647093" y="2449245"/>
            <a:ext cx="2738804" cy="2452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"/>
          <p:cNvSpPr>
            <a:spLocks noChangeArrowheads="1"/>
          </p:cNvSpPr>
          <p:nvPr/>
        </p:nvSpPr>
        <p:spPr bwMode="auto">
          <a:xfrm>
            <a:off x="4350728" y="237304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ine 58"/>
          <p:cNvSpPr>
            <a:spLocks noChangeShapeType="1"/>
          </p:cNvSpPr>
          <p:nvPr/>
        </p:nvSpPr>
        <p:spPr bwMode="auto">
          <a:xfrm flipV="1">
            <a:off x="1721827" y="2798494"/>
            <a:ext cx="2628901" cy="49139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238858" y="2999373"/>
            <a:ext cx="1482969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4322886" y="272229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12"/>
          <p:cNvSpPr>
            <a:spLocks noChangeArrowheads="1"/>
          </p:cNvSpPr>
          <p:nvPr/>
        </p:nvSpPr>
        <p:spPr bwMode="auto">
          <a:xfrm>
            <a:off x="5029200" y="353516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49"/>
          <p:cNvGrpSpPr>
            <a:grpSpLocks/>
          </p:cNvGrpSpPr>
          <p:nvPr/>
        </p:nvGrpSpPr>
        <p:grpSpPr bwMode="auto">
          <a:xfrm>
            <a:off x="0" y="3646154"/>
            <a:ext cx="5029200" cy="796774"/>
            <a:chOff x="0" y="3287356"/>
            <a:chExt cx="5029200" cy="796665"/>
          </a:xfrm>
        </p:grpSpPr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0" y="3499327"/>
              <a:ext cx="2209800" cy="5846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Huế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Huế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55"/>
            <p:cNvSpPr>
              <a:spLocks noChangeShapeType="1"/>
            </p:cNvSpPr>
            <p:nvPr/>
          </p:nvSpPr>
          <p:spPr bwMode="auto">
            <a:xfrm flipV="1">
              <a:off x="2209800" y="3287356"/>
              <a:ext cx="2819400" cy="3643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Oval 14"/>
          <p:cNvSpPr>
            <a:spLocks noChangeArrowheads="1"/>
          </p:cNvSpPr>
          <p:nvPr/>
        </p:nvSpPr>
        <p:spPr bwMode="auto">
          <a:xfrm>
            <a:off x="5257800" y="541401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50"/>
          <p:cNvGrpSpPr>
            <a:grpSpLocks/>
          </p:cNvGrpSpPr>
          <p:nvPr/>
        </p:nvGrpSpPr>
        <p:grpSpPr bwMode="auto">
          <a:xfrm>
            <a:off x="293809" y="4652438"/>
            <a:ext cx="4963991" cy="851102"/>
            <a:chOff x="293809" y="4453138"/>
            <a:chExt cx="4963991" cy="850866"/>
          </a:xfrm>
        </p:grpSpPr>
        <p:sp>
          <p:nvSpPr>
            <p:cNvPr id="83" name="Text Box 34"/>
            <p:cNvSpPr txBox="1">
              <a:spLocks noChangeArrowheads="1"/>
            </p:cNvSpPr>
            <p:nvPr/>
          </p:nvSpPr>
          <p:spPr bwMode="auto">
            <a:xfrm>
              <a:off x="293809" y="4453138"/>
              <a:ext cx="1647093" cy="70769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Lạt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1940902" y="4771917"/>
              <a:ext cx="3316898" cy="5320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Oval 39"/>
          <p:cNvSpPr>
            <a:spLocks noChangeArrowheads="1"/>
          </p:cNvSpPr>
          <p:nvPr/>
        </p:nvSpPr>
        <p:spPr bwMode="auto">
          <a:xfrm>
            <a:off x="4170486" y="575620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51"/>
          <p:cNvGrpSpPr>
            <a:grpSpLocks/>
          </p:cNvGrpSpPr>
          <p:nvPr/>
        </p:nvGrpSpPr>
        <p:grpSpPr bwMode="auto">
          <a:xfrm>
            <a:off x="-38100" y="5640699"/>
            <a:ext cx="4208586" cy="707886"/>
            <a:chOff x="0" y="5638800"/>
            <a:chExt cx="4208586" cy="707179"/>
          </a:xfrm>
        </p:grpSpPr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0" y="5638800"/>
              <a:ext cx="2209800" cy="70717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Vĩnh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Vĩnh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</a:p>
          </p:txBody>
        </p:sp>
        <p:sp>
          <p:nvSpPr>
            <p:cNvPr id="88" name="Line 66"/>
            <p:cNvSpPr>
              <a:spLocks noChangeShapeType="1"/>
            </p:cNvSpPr>
            <p:nvPr/>
          </p:nvSpPr>
          <p:spPr bwMode="auto">
            <a:xfrm flipV="1">
              <a:off x="2209800" y="5861008"/>
              <a:ext cx="1998786" cy="1587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52"/>
          <p:cNvGrpSpPr>
            <a:grpSpLocks/>
          </p:cNvGrpSpPr>
          <p:nvPr/>
        </p:nvGrpSpPr>
        <p:grpSpPr bwMode="auto">
          <a:xfrm>
            <a:off x="5020408" y="916841"/>
            <a:ext cx="3859090" cy="876957"/>
            <a:chOff x="5020408" y="916842"/>
            <a:chExt cx="3859090" cy="877089"/>
          </a:xfrm>
        </p:grpSpPr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7203098" y="916842"/>
              <a:ext cx="1676400" cy="3386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Line 54"/>
            <p:cNvSpPr>
              <a:spLocks noChangeShapeType="1"/>
            </p:cNvSpPr>
            <p:nvPr/>
          </p:nvSpPr>
          <p:spPr bwMode="auto">
            <a:xfrm flipH="1">
              <a:off x="5020408" y="1143035"/>
              <a:ext cx="2182690" cy="6508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AutoShape 73"/>
          <p:cNvSpPr>
            <a:spLocks noChangeArrowheads="1"/>
          </p:cNvSpPr>
          <p:nvPr/>
        </p:nvSpPr>
        <p:spPr bwMode="auto">
          <a:xfrm>
            <a:off x="4791808" y="1729330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975" y="10800"/>
                </a:moveTo>
                <a:cubicBezTo>
                  <a:pt x="9975" y="11256"/>
                  <a:pt x="10344" y="11625"/>
                  <a:pt x="10800" y="11625"/>
                </a:cubicBezTo>
                <a:cubicBezTo>
                  <a:pt x="11256" y="11625"/>
                  <a:pt x="11625" y="11256"/>
                  <a:pt x="11625" y="10800"/>
                </a:cubicBezTo>
                <a:cubicBezTo>
                  <a:pt x="11625" y="10344"/>
                  <a:pt x="11256" y="9975"/>
                  <a:pt x="10800" y="9975"/>
                </a:cubicBezTo>
                <a:cubicBezTo>
                  <a:pt x="10344" y="9975"/>
                  <a:pt x="9975" y="10344"/>
                  <a:pt x="9975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4404215" y="203646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53"/>
          <p:cNvGrpSpPr>
            <a:grpSpLocks/>
          </p:cNvGrpSpPr>
          <p:nvPr/>
        </p:nvGrpSpPr>
        <p:grpSpPr bwMode="auto">
          <a:xfrm>
            <a:off x="4591783" y="1905268"/>
            <a:ext cx="4319955" cy="338554"/>
            <a:chOff x="4608512" y="1896077"/>
            <a:chExt cx="4319955" cy="338581"/>
          </a:xfrm>
        </p:grpSpPr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>
              <a:off x="7099667" y="1896077"/>
              <a:ext cx="1828800" cy="3385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Line 60"/>
            <p:cNvSpPr>
              <a:spLocks noChangeShapeType="1"/>
            </p:cNvSpPr>
            <p:nvPr/>
          </p:nvSpPr>
          <p:spPr bwMode="auto">
            <a:xfrm flipH="1" flipV="1">
              <a:off x="4608512" y="2112709"/>
              <a:ext cx="2491154" cy="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Oval 13"/>
          <p:cNvSpPr>
            <a:spLocks noChangeArrowheads="1"/>
          </p:cNvSpPr>
          <p:nvPr/>
        </p:nvSpPr>
        <p:spPr bwMode="auto">
          <a:xfrm>
            <a:off x="5407269" y="392631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54"/>
          <p:cNvGrpSpPr>
            <a:grpSpLocks/>
          </p:cNvGrpSpPr>
          <p:nvPr/>
        </p:nvGrpSpPr>
        <p:grpSpPr bwMode="auto">
          <a:xfrm>
            <a:off x="5483468" y="2889835"/>
            <a:ext cx="3418894" cy="877237"/>
            <a:chOff x="5486399" y="2399231"/>
            <a:chExt cx="3418894" cy="877369"/>
          </a:xfrm>
        </p:grpSpPr>
        <p:sp>
          <p:nvSpPr>
            <p:cNvPr id="99" name="Text Box 24"/>
            <p:cNvSpPr txBox="1">
              <a:spLocks noChangeArrowheads="1"/>
            </p:cNvSpPr>
            <p:nvPr/>
          </p:nvSpPr>
          <p:spPr bwMode="auto">
            <a:xfrm>
              <a:off x="7076493" y="2399231"/>
              <a:ext cx="1828800" cy="3386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Nẵng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Line 61"/>
            <p:cNvSpPr>
              <a:spLocks noChangeShapeType="1"/>
            </p:cNvSpPr>
            <p:nvPr/>
          </p:nvSpPr>
          <p:spPr bwMode="auto">
            <a:xfrm flipH="1">
              <a:off x="5486399" y="2633631"/>
              <a:ext cx="1590093" cy="6429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55"/>
          <p:cNvGrpSpPr>
            <a:grpSpLocks/>
          </p:cNvGrpSpPr>
          <p:nvPr/>
        </p:nvGrpSpPr>
        <p:grpSpPr bwMode="auto">
          <a:xfrm>
            <a:off x="5517174" y="3876590"/>
            <a:ext cx="3665361" cy="707886"/>
            <a:chOff x="5574337" y="3324592"/>
            <a:chExt cx="3664641" cy="708778"/>
          </a:xfrm>
        </p:grpSpPr>
        <p:sp>
          <p:nvSpPr>
            <p:cNvPr id="102" name="Text Box 27"/>
            <p:cNvSpPr txBox="1">
              <a:spLocks noChangeArrowheads="1"/>
            </p:cNvSpPr>
            <p:nvPr/>
          </p:nvSpPr>
          <p:spPr bwMode="auto">
            <a:xfrm>
              <a:off x="7029178" y="3324592"/>
              <a:ext cx="2209800" cy="70877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Tam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Quảng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  <p:sp>
          <p:nvSpPr>
            <p:cNvPr id="103" name="Line 68"/>
            <p:cNvSpPr>
              <a:spLocks noChangeShapeType="1"/>
            </p:cNvSpPr>
            <p:nvPr/>
          </p:nvSpPr>
          <p:spPr bwMode="auto">
            <a:xfrm flipH="1" flipV="1">
              <a:off x="5574337" y="3458744"/>
              <a:ext cx="1454840" cy="3332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AutoShape 72"/>
          <p:cNvSpPr>
            <a:spLocks noChangeArrowheads="1"/>
          </p:cNvSpPr>
          <p:nvPr/>
        </p:nvSpPr>
        <p:spPr bwMode="auto">
          <a:xfrm>
            <a:off x="5288573" y="3745736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975" y="10800"/>
                </a:moveTo>
                <a:cubicBezTo>
                  <a:pt x="9975" y="11256"/>
                  <a:pt x="10344" y="11625"/>
                  <a:pt x="10800" y="11625"/>
                </a:cubicBezTo>
                <a:cubicBezTo>
                  <a:pt x="11256" y="11625"/>
                  <a:pt x="11625" y="11256"/>
                  <a:pt x="11625" y="10800"/>
                </a:cubicBezTo>
                <a:cubicBezTo>
                  <a:pt x="11625" y="10344"/>
                  <a:pt x="11256" y="9975"/>
                  <a:pt x="10800" y="9975"/>
                </a:cubicBezTo>
                <a:cubicBezTo>
                  <a:pt x="10344" y="9975"/>
                  <a:pt x="9975" y="10344"/>
                  <a:pt x="9975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AutoShape 52"/>
          <p:cNvSpPr>
            <a:spLocks noChangeArrowheads="1"/>
          </p:cNvSpPr>
          <p:nvPr/>
        </p:nvSpPr>
        <p:spPr bwMode="auto">
          <a:xfrm>
            <a:off x="4639408" y="5793479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640" y="10800"/>
                </a:moveTo>
                <a:cubicBezTo>
                  <a:pt x="8640" y="11993"/>
                  <a:pt x="9607" y="12960"/>
                  <a:pt x="10800" y="12960"/>
                </a:cubicBezTo>
                <a:cubicBezTo>
                  <a:pt x="11993" y="12960"/>
                  <a:pt x="12960" y="11993"/>
                  <a:pt x="12960" y="10800"/>
                </a:cubicBezTo>
                <a:cubicBezTo>
                  <a:pt x="12960" y="9607"/>
                  <a:pt x="11993" y="8640"/>
                  <a:pt x="10800" y="8640"/>
                </a:cubicBezTo>
                <a:cubicBezTo>
                  <a:pt x="9607" y="8640"/>
                  <a:pt x="8640" y="9607"/>
                  <a:pt x="8640" y="1080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58"/>
          <p:cNvGrpSpPr>
            <a:grpSpLocks/>
          </p:cNvGrpSpPr>
          <p:nvPr/>
        </p:nvGrpSpPr>
        <p:grpSpPr bwMode="auto">
          <a:xfrm>
            <a:off x="4553682" y="5878071"/>
            <a:ext cx="4051030" cy="397282"/>
            <a:chOff x="4515147" y="5870167"/>
            <a:chExt cx="4085038" cy="397342"/>
          </a:xfrm>
        </p:grpSpPr>
        <p:sp>
          <p:nvSpPr>
            <p:cNvPr id="107" name="Text Box 29"/>
            <p:cNvSpPr txBox="1">
              <a:spLocks noChangeArrowheads="1"/>
            </p:cNvSpPr>
            <p:nvPr/>
          </p:nvSpPr>
          <p:spPr bwMode="auto">
            <a:xfrm>
              <a:off x="7158781" y="5870167"/>
              <a:ext cx="1441404" cy="3386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Line 63"/>
            <p:cNvSpPr>
              <a:spLocks noChangeShapeType="1"/>
            </p:cNvSpPr>
            <p:nvPr/>
          </p:nvSpPr>
          <p:spPr bwMode="auto">
            <a:xfrm flipH="1">
              <a:off x="4515147" y="6030503"/>
              <a:ext cx="2643633" cy="2370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57"/>
          <p:cNvGrpSpPr>
            <a:grpSpLocks/>
          </p:cNvGrpSpPr>
          <p:nvPr/>
        </p:nvGrpSpPr>
        <p:grpSpPr bwMode="auto">
          <a:xfrm>
            <a:off x="4944208" y="5199533"/>
            <a:ext cx="3890905" cy="658681"/>
            <a:chOff x="4827710" y="5254359"/>
            <a:chExt cx="3890905" cy="658780"/>
          </a:xfrm>
        </p:grpSpPr>
        <p:sp>
          <p:nvSpPr>
            <p:cNvPr id="110" name="Text Box 38"/>
            <p:cNvSpPr txBox="1">
              <a:spLocks noChangeArrowheads="1"/>
            </p:cNvSpPr>
            <p:nvPr/>
          </p:nvSpPr>
          <p:spPr bwMode="auto">
            <a:xfrm>
              <a:off x="6939478" y="5254359"/>
              <a:ext cx="1779137" cy="3386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</a:p>
          </p:txBody>
        </p:sp>
        <p:sp>
          <p:nvSpPr>
            <p:cNvPr id="111" name="Line 67"/>
            <p:cNvSpPr>
              <a:spLocks noChangeShapeType="1"/>
            </p:cNvSpPr>
            <p:nvPr/>
          </p:nvSpPr>
          <p:spPr bwMode="auto">
            <a:xfrm flipH="1">
              <a:off x="4827710" y="5410200"/>
              <a:ext cx="2106490" cy="5029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" name="AutoShape 71"/>
          <p:cNvSpPr>
            <a:spLocks noChangeArrowheads="1"/>
          </p:cNvSpPr>
          <p:nvPr/>
        </p:nvSpPr>
        <p:spPr bwMode="auto">
          <a:xfrm>
            <a:off x="4308962" y="6153127"/>
            <a:ext cx="2286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975" y="10800"/>
                </a:moveTo>
                <a:cubicBezTo>
                  <a:pt x="9975" y="11256"/>
                  <a:pt x="10344" y="11625"/>
                  <a:pt x="10800" y="11625"/>
                </a:cubicBezTo>
                <a:cubicBezTo>
                  <a:pt x="11256" y="11625"/>
                  <a:pt x="11625" y="11256"/>
                  <a:pt x="11625" y="10800"/>
                </a:cubicBezTo>
                <a:cubicBezTo>
                  <a:pt x="11625" y="10344"/>
                  <a:pt x="11256" y="9975"/>
                  <a:pt x="10800" y="9975"/>
                </a:cubicBezTo>
                <a:cubicBezTo>
                  <a:pt x="10344" y="9975"/>
                  <a:pt x="9975" y="10344"/>
                  <a:pt x="9975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Group 56"/>
          <p:cNvGrpSpPr>
            <a:grpSpLocks/>
          </p:cNvGrpSpPr>
          <p:nvPr/>
        </p:nvGrpSpPr>
        <p:grpSpPr bwMode="auto">
          <a:xfrm>
            <a:off x="5416062" y="4687877"/>
            <a:ext cx="3727938" cy="338554"/>
            <a:chOff x="5416062" y="4401992"/>
            <a:chExt cx="3766038" cy="339058"/>
          </a:xfrm>
        </p:grpSpPr>
        <p:sp>
          <p:nvSpPr>
            <p:cNvPr id="114" name="Text Box 74"/>
            <p:cNvSpPr txBox="1">
              <a:spLocks noChangeArrowheads="1"/>
            </p:cNvSpPr>
            <p:nvPr/>
          </p:nvSpPr>
          <p:spPr bwMode="auto">
            <a:xfrm>
              <a:off x="6896100" y="4401992"/>
              <a:ext cx="2286000" cy="3390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alt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Thuột</a:t>
              </a:r>
              <a:endPara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75"/>
            <p:cNvSpPr>
              <a:spLocks noChangeShapeType="1"/>
            </p:cNvSpPr>
            <p:nvPr/>
          </p:nvSpPr>
          <p:spPr bwMode="auto">
            <a:xfrm flipH="1">
              <a:off x="5416062" y="4571999"/>
              <a:ext cx="1441938" cy="399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Oval 13"/>
          <p:cNvSpPr>
            <a:spLocks noChangeArrowheads="1"/>
          </p:cNvSpPr>
          <p:nvPr/>
        </p:nvSpPr>
        <p:spPr bwMode="auto">
          <a:xfrm>
            <a:off x="5260731" y="486423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64" grpId="0" animBg="1"/>
      <p:bldP spid="65" grpId="0" animBg="1"/>
      <p:bldP spid="71" grpId="0" animBg="1"/>
      <p:bldP spid="72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52400" y="4572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04800" y="3581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0" y="16764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Tam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30767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3657998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38100" y="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2.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2069125" y="2064603"/>
            <a:ext cx="6547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dệt</a:t>
            </a:r>
            <a:r>
              <a:rPr lang="en-US" altLang="en-US" sz="2400" dirty="0">
                <a:latin typeface="Times New Roman" panose="02020603050405020304" pitchFamily="18" charset="0"/>
              </a:rPr>
              <a:t> may,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1524000" y="1089913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tầng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rạp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xiếc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buýt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bơi</a:t>
            </a:r>
            <a:r>
              <a:rPr lang="en-US" altLang="en-US" sz="2400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3048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09024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068975"/>
            <a:ext cx="206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01" y="2052461"/>
            <a:ext cx="1614616" cy="2421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2461"/>
            <a:ext cx="2145268" cy="214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85" y="2062771"/>
            <a:ext cx="2438400" cy="1463638"/>
          </a:xfrm>
          <a:prstGeom prst="rect">
            <a:avLst/>
          </a:prstGeom>
        </p:spPr>
      </p:pic>
      <p:pic>
        <p:nvPicPr>
          <p:cNvPr id="19" name="Picture 8" descr="phoi-nang-o-be-boi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09" y="3747013"/>
            <a:ext cx="2426676" cy="15302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1" y="2052461"/>
            <a:ext cx="1643090" cy="242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60" y="4605936"/>
            <a:ext cx="2495266" cy="2038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605936"/>
            <a:ext cx="3261277" cy="2038648"/>
          </a:xfrm>
          <a:prstGeom prst="rect">
            <a:avLst/>
          </a:prstGeom>
        </p:spPr>
      </p:pic>
      <p:pic>
        <p:nvPicPr>
          <p:cNvPr id="31" name="Picture 6" descr="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" y="3014267"/>
            <a:ext cx="2105949" cy="16840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813618"/>
            <a:ext cx="2675792" cy="187926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20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00" y="2963328"/>
            <a:ext cx="2405526" cy="1734951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21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80" y="2965237"/>
            <a:ext cx="2297820" cy="173304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94" y="4766006"/>
            <a:ext cx="3572605" cy="1878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/>
      <p:bldP spid="4405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38100" y="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2.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5600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617546" y="1101118"/>
            <a:ext cx="7374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ngói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vườn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lũy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tre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đầm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sen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giếng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</a:rPr>
              <a:t>, 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" y="4376218"/>
            <a:ext cx="2328388" cy="1662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71" y="2054609"/>
            <a:ext cx="3097029" cy="1795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25" y="3973076"/>
            <a:ext cx="3379075" cy="12625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507" y="106730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73" y="4376217"/>
            <a:ext cx="2670000" cy="1662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50" y="2054610"/>
            <a:ext cx="2600980" cy="1795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" y="2054610"/>
            <a:ext cx="2917050" cy="179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24" y="5272020"/>
            <a:ext cx="3379075" cy="15859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8506" y="2058527"/>
            <a:ext cx="18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3039" y="2042669"/>
            <a:ext cx="680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cấy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gặt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phun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chăn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dirty="0">
                <a:latin typeface="Times New Roman" panose="02020603050405020304" pitchFamily="18" charset="0"/>
              </a:rPr>
              <a:t>,… </a:t>
            </a:r>
          </a:p>
        </p:txBody>
      </p:sp>
      <p:pic>
        <p:nvPicPr>
          <p:cNvPr id="27" name="Picture 8" descr="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6" y="2952595"/>
            <a:ext cx="2314266" cy="169722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05" y="2964283"/>
            <a:ext cx="2168019" cy="171022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43" y="2960774"/>
            <a:ext cx="1969657" cy="172251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22" y="2929149"/>
            <a:ext cx="2137778" cy="1754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" y="4888281"/>
            <a:ext cx="2832526" cy="1794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50" y="4773904"/>
            <a:ext cx="3429000" cy="2023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25" y="4900004"/>
            <a:ext cx="2383475" cy="16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0" grpId="0"/>
      <p:bldP spid="2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38100" y="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2.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4560277" y="1639834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doanh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</a:rPr>
              <a:t> ô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dệt</a:t>
            </a:r>
            <a:r>
              <a:rPr lang="en-US" altLang="en-US" sz="2400" dirty="0">
                <a:latin typeface="Times New Roman" panose="02020603050405020304" pitchFamily="18" charset="0"/>
              </a:rPr>
              <a:t> may,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615461" y="1663280"/>
            <a:ext cx="3798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tầng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rạp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xiếc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buýt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bơi</a:t>
            </a:r>
            <a:r>
              <a:rPr lang="en-US" altLang="en-US" sz="2400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3048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14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3777" y="114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91214"/>
              </p:ext>
            </p:extLst>
          </p:nvPr>
        </p:nvGraphicFramePr>
        <p:xfrm>
          <a:off x="533400" y="1143000"/>
          <a:ext cx="8305800" cy="222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0677" y="336257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97498"/>
              </p:ext>
            </p:extLst>
          </p:nvPr>
        </p:nvGraphicFramePr>
        <p:xfrm>
          <a:off x="521677" y="4118971"/>
          <a:ext cx="8305800" cy="229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78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3676" y="4684868"/>
            <a:ext cx="39948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ngói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vườn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lũy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tre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đầm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sen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giếng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583723" y="4711180"/>
            <a:ext cx="42437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Cấy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gặt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phun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chăn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400" dirty="0">
                <a:latin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3367285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/>
      <p:bldP spid="44057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3446" y="457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3.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0174" y="1673500"/>
            <a:ext cx="8991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tịch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</a:rPr>
              <a:t> Minh: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2800" dirty="0"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Tày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Mường</a:t>
            </a:r>
            <a:r>
              <a:rPr lang="en-US" altLang="en-US" sz="2800" dirty="0">
                <a:latin typeface="Times New Roman" panose="02020603050405020304" pitchFamily="18" charset="0"/>
              </a:rPr>
              <a:t> hay Dao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Gia-rai</a:t>
            </a:r>
            <a:r>
              <a:rPr lang="en-US" altLang="en-US" sz="2800" dirty="0">
                <a:latin typeface="Times New Roman" panose="02020603050405020304" pitchFamily="18" charset="0"/>
              </a:rPr>
              <a:t> hay Ê-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đê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Xơ-đăng</a:t>
            </a:r>
            <a:r>
              <a:rPr lang="en-US" altLang="en-US" sz="2800" dirty="0">
                <a:latin typeface="Times New Roman" panose="02020603050405020304" pitchFamily="18" charset="0"/>
              </a:rPr>
              <a:t> hay Ba-</a:t>
            </a:r>
            <a:r>
              <a:rPr lang="en-US" altLang="en-US" sz="2800" dirty="0" err="1">
                <a:latin typeface="Times New Roman" panose="02020603050405020304" pitchFamily="18" charset="0"/>
              </a:rPr>
              <a:t>na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cháu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thịt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sướng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 no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51198" y="1946290"/>
            <a:ext cx="15268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066692" y="1946290"/>
            <a:ext cx="15268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794030" y="1958012"/>
            <a:ext cx="15268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44969" y="2796884"/>
            <a:ext cx="15268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471200" y="3230317"/>
            <a:ext cx="15268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230923" y="3218594"/>
            <a:ext cx="15268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81" y="3885100"/>
            <a:ext cx="2720974" cy="2880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5" grpId="0"/>
      <p:bldP spid="11276" grpId="0"/>
      <p:bldP spid="11279" grpId="0"/>
      <p:bldP spid="11280" grpId="0"/>
      <p:bldP spid="11281" grpId="0"/>
      <p:bldP spid="1128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1870</TotalTime>
  <Words>597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398</cp:revision>
  <dcterms:created xsi:type="dcterms:W3CDTF">2005-12-31T18:41:51Z</dcterms:created>
  <dcterms:modified xsi:type="dcterms:W3CDTF">2021-12-12T13:12:58Z</dcterms:modified>
</cp:coreProperties>
</file>