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0"/>
  </p:notesMasterIdLst>
  <p:sldIdLst>
    <p:sldId id="265" r:id="rId2"/>
    <p:sldId id="453" r:id="rId3"/>
    <p:sldId id="283" r:id="rId4"/>
    <p:sldId id="270" r:id="rId5"/>
    <p:sldId id="285" r:id="rId6"/>
    <p:sldId id="286" r:id="rId7"/>
    <p:sldId id="287" r:id="rId8"/>
    <p:sldId id="267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CC"/>
    <a:srgbClr val="3333FF"/>
    <a:srgbClr val="00FFFF"/>
    <a:srgbClr val="EBF5F5"/>
    <a:srgbClr val="D3EAE9"/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>
      <p:cViewPr varScale="1">
        <p:scale>
          <a:sx n="69" d="100"/>
          <a:sy n="69" d="100"/>
        </p:scale>
        <p:origin x="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AD361-0315-4EA1-AC10-ACA9E462E232}" type="datetimeFigureOut">
              <a:rPr lang="en-US" smtClean="0"/>
              <a:t>25/12/2021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74C2D-4232-482C-8E10-BF9B45947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684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E74C2D-4232-482C-8E10-BF9B45947E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76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0D96C-8CE8-4C7E-AE24-1F43318BC7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21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419E9-27C0-40DA-B5D3-42F6D047DA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29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3567-93B4-4243-A7E0-8EB497269E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988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F6B3369-EF7E-40CF-937B-9B91907A6D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88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6ACDE99-9B6D-4C53-80D6-4FF33E01DA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1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43;p24">
            <a:extLst>
              <a:ext uri="{FF2B5EF4-FFF2-40B4-BE49-F238E27FC236}">
                <a16:creationId xmlns:a16="http://schemas.microsoft.com/office/drawing/2014/main" id="{060F3BF8-3C91-40C8-AF6A-B038485ACD99}"/>
              </a:ext>
            </a:extLst>
          </p:cNvPr>
          <p:cNvGrpSpPr>
            <a:grpSpLocks/>
          </p:cNvGrpSpPr>
          <p:nvPr/>
        </p:nvGrpSpPr>
        <p:grpSpPr bwMode="auto">
          <a:xfrm>
            <a:off x="-22225" y="5191125"/>
            <a:ext cx="9199563" cy="1690688"/>
            <a:chOff x="-21903" y="3893725"/>
            <a:chExt cx="9199029" cy="1268156"/>
          </a:xfrm>
        </p:grpSpPr>
        <p:sp>
          <p:nvSpPr>
            <p:cNvPr id="5" name="Google Shape;44;p24">
              <a:extLst>
                <a:ext uri="{FF2B5EF4-FFF2-40B4-BE49-F238E27FC236}">
                  <a16:creationId xmlns:a16="http://schemas.microsoft.com/office/drawing/2014/main" id="{5A67B585-88B0-44CC-9FD8-F7E9C7020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6383" y="3893725"/>
              <a:ext cx="3990743" cy="1268156"/>
            </a:xfrm>
            <a:custGeom>
              <a:avLst/>
              <a:gdLst>
                <a:gd name="T0" fmla="*/ 2147483646 w 92834"/>
                <a:gd name="T1" fmla="*/ 79434 h 29503"/>
                <a:gd name="T2" fmla="*/ 2147483646 w 92834"/>
                <a:gd name="T3" fmla="*/ 95858289 h 29503"/>
                <a:gd name="T4" fmla="*/ 2147483646 w 92834"/>
                <a:gd name="T5" fmla="*/ 915928777 h 29503"/>
                <a:gd name="T6" fmla="*/ 2147483646 w 92834"/>
                <a:gd name="T7" fmla="*/ 704280061 h 29503"/>
                <a:gd name="T8" fmla="*/ 2147483646 w 92834"/>
                <a:gd name="T9" fmla="*/ 716906687 h 29503"/>
                <a:gd name="T10" fmla="*/ 2147483646 w 92834"/>
                <a:gd name="T11" fmla="*/ 1073176166 h 29503"/>
                <a:gd name="T12" fmla="*/ 2147483646 w 92834"/>
                <a:gd name="T13" fmla="*/ 693002185 h 29503"/>
                <a:gd name="T14" fmla="*/ 2147483646 w 92834"/>
                <a:gd name="T15" fmla="*/ 692366581 h 29503"/>
                <a:gd name="T16" fmla="*/ 2147483646 w 92834"/>
                <a:gd name="T17" fmla="*/ 1031323837 h 29503"/>
                <a:gd name="T18" fmla="*/ 2147483646 w 92834"/>
                <a:gd name="T19" fmla="*/ 852950773 h 29503"/>
                <a:gd name="T20" fmla="*/ 2147483646 w 92834"/>
                <a:gd name="T21" fmla="*/ 882096998 h 29503"/>
                <a:gd name="T22" fmla="*/ 2147483646 w 92834"/>
                <a:gd name="T23" fmla="*/ 1447395277 h 29503"/>
                <a:gd name="T24" fmla="*/ 2147483646 w 92834"/>
                <a:gd name="T25" fmla="*/ 800454282 h 29503"/>
                <a:gd name="T26" fmla="*/ 2031205736 w 92834"/>
                <a:gd name="T27" fmla="*/ 769005921 h 29503"/>
                <a:gd name="T28" fmla="*/ 1336024014 w 92834"/>
                <a:gd name="T29" fmla="*/ 1081119087 h 29503"/>
                <a:gd name="T30" fmla="*/ 597389303 w 92834"/>
                <a:gd name="T31" fmla="*/ 517805164 h 29503"/>
                <a:gd name="T32" fmla="*/ 516520593 w 92834"/>
                <a:gd name="T33" fmla="*/ 513834606 h 29503"/>
                <a:gd name="T34" fmla="*/ 2066044 w 92834"/>
                <a:gd name="T35" fmla="*/ 895994790 h 29503"/>
                <a:gd name="T36" fmla="*/ 2066044 w 92834"/>
                <a:gd name="T37" fmla="*/ 1736001113 h 29503"/>
                <a:gd name="T38" fmla="*/ 79442 w 92834"/>
                <a:gd name="T39" fmla="*/ 2147483646 h 29503"/>
                <a:gd name="T40" fmla="*/ 2147483646 w 92834"/>
                <a:gd name="T41" fmla="*/ 2147483646 h 29503"/>
                <a:gd name="T42" fmla="*/ 2147483646 w 92834"/>
                <a:gd name="T43" fmla="*/ 103799362 h 29503"/>
                <a:gd name="T44" fmla="*/ 2147483646 w 92834"/>
                <a:gd name="T45" fmla="*/ 13421142 h 29503"/>
                <a:gd name="T46" fmla="*/ 2147483646 w 92834"/>
                <a:gd name="T47" fmla="*/ 161535685 h 29503"/>
                <a:gd name="T48" fmla="*/ 2147483646 w 92834"/>
                <a:gd name="T49" fmla="*/ 79434 h 2950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2834" h="29503" extrusionOk="0">
                  <a:moveTo>
                    <a:pt x="81127" y="1"/>
                  </a:moveTo>
                  <a:cubicBezTo>
                    <a:pt x="79864" y="1"/>
                    <a:pt x="78505" y="319"/>
                    <a:pt x="77169" y="1207"/>
                  </a:cubicBezTo>
                  <a:cubicBezTo>
                    <a:pt x="72583" y="4265"/>
                    <a:pt x="73685" y="11232"/>
                    <a:pt x="73735" y="11533"/>
                  </a:cubicBezTo>
                  <a:cubicBezTo>
                    <a:pt x="73603" y="11379"/>
                    <a:pt x="71617" y="8868"/>
                    <a:pt x="69149" y="8868"/>
                  </a:cubicBezTo>
                  <a:cubicBezTo>
                    <a:pt x="68806" y="8868"/>
                    <a:pt x="68454" y="8916"/>
                    <a:pt x="68096" y="9027"/>
                  </a:cubicBezTo>
                  <a:cubicBezTo>
                    <a:pt x="65064" y="9979"/>
                    <a:pt x="65064" y="13513"/>
                    <a:pt x="65064" y="13513"/>
                  </a:cubicBezTo>
                  <a:cubicBezTo>
                    <a:pt x="65064" y="13513"/>
                    <a:pt x="63385" y="8926"/>
                    <a:pt x="59525" y="8726"/>
                  </a:cubicBezTo>
                  <a:cubicBezTo>
                    <a:pt x="59430" y="8720"/>
                    <a:pt x="59336" y="8718"/>
                    <a:pt x="59243" y="8718"/>
                  </a:cubicBezTo>
                  <a:cubicBezTo>
                    <a:pt x="55544" y="8718"/>
                    <a:pt x="53159" y="12986"/>
                    <a:pt x="53159" y="12986"/>
                  </a:cubicBezTo>
                  <a:cubicBezTo>
                    <a:pt x="53159" y="12986"/>
                    <a:pt x="49426" y="10740"/>
                    <a:pt x="45204" y="10740"/>
                  </a:cubicBezTo>
                  <a:cubicBezTo>
                    <a:pt x="44284" y="10740"/>
                    <a:pt x="43340" y="10847"/>
                    <a:pt x="42407" y="11107"/>
                  </a:cubicBezTo>
                  <a:cubicBezTo>
                    <a:pt x="37169" y="12585"/>
                    <a:pt x="36968" y="18225"/>
                    <a:pt x="36968" y="18225"/>
                  </a:cubicBezTo>
                  <a:cubicBezTo>
                    <a:pt x="36968" y="18225"/>
                    <a:pt x="35515" y="11959"/>
                    <a:pt x="28522" y="10079"/>
                  </a:cubicBezTo>
                  <a:cubicBezTo>
                    <a:pt x="27484" y="9801"/>
                    <a:pt x="26497" y="9683"/>
                    <a:pt x="25569" y="9683"/>
                  </a:cubicBezTo>
                  <a:cubicBezTo>
                    <a:pt x="20221" y="9683"/>
                    <a:pt x="16818" y="13613"/>
                    <a:pt x="16818" y="13613"/>
                  </a:cubicBezTo>
                  <a:cubicBezTo>
                    <a:pt x="16818" y="13613"/>
                    <a:pt x="13986" y="7147"/>
                    <a:pt x="7520" y="6520"/>
                  </a:cubicBezTo>
                  <a:cubicBezTo>
                    <a:pt x="7164" y="6486"/>
                    <a:pt x="6825" y="6470"/>
                    <a:pt x="6502" y="6470"/>
                  </a:cubicBezTo>
                  <a:cubicBezTo>
                    <a:pt x="944" y="6470"/>
                    <a:pt x="26" y="11282"/>
                    <a:pt x="26" y="11282"/>
                  </a:cubicBezTo>
                  <a:lnTo>
                    <a:pt x="26" y="21859"/>
                  </a:lnTo>
                  <a:lnTo>
                    <a:pt x="1" y="29503"/>
                  </a:lnTo>
                  <a:lnTo>
                    <a:pt x="92833" y="29503"/>
                  </a:lnTo>
                  <a:lnTo>
                    <a:pt x="92833" y="1307"/>
                  </a:lnTo>
                  <a:cubicBezTo>
                    <a:pt x="91672" y="468"/>
                    <a:pt x="90689" y="169"/>
                    <a:pt x="89877" y="169"/>
                  </a:cubicBezTo>
                  <a:cubicBezTo>
                    <a:pt x="87852" y="169"/>
                    <a:pt x="86893" y="2034"/>
                    <a:pt x="86893" y="2034"/>
                  </a:cubicBezTo>
                  <a:cubicBezTo>
                    <a:pt x="86893" y="2034"/>
                    <a:pt x="84320" y="1"/>
                    <a:pt x="811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6" name="Google Shape;45;p24">
              <a:extLst>
                <a:ext uri="{FF2B5EF4-FFF2-40B4-BE49-F238E27FC236}">
                  <a16:creationId xmlns:a16="http://schemas.microsoft.com/office/drawing/2014/main" id="{00531909-C634-4E2C-9C39-CA53E4076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6209" y="4328351"/>
              <a:ext cx="2622398" cy="833530"/>
            </a:xfrm>
            <a:custGeom>
              <a:avLst/>
              <a:gdLst>
                <a:gd name="T0" fmla="*/ 1828690011 w 92834"/>
                <a:gd name="T1" fmla="*/ 22348 h 29503"/>
                <a:gd name="T2" fmla="*/ 1739472068 w 92834"/>
                <a:gd name="T3" fmla="*/ 27219305 h 29503"/>
                <a:gd name="T4" fmla="*/ 1662066412 w 92834"/>
                <a:gd name="T5" fmla="*/ 260080543 h 29503"/>
                <a:gd name="T6" fmla="*/ 1558692621 w 92834"/>
                <a:gd name="T7" fmla="*/ 199981880 h 29503"/>
                <a:gd name="T8" fmla="*/ 1534957198 w 92834"/>
                <a:gd name="T9" fmla="*/ 203567390 h 29503"/>
                <a:gd name="T10" fmla="*/ 1466612423 w 92834"/>
                <a:gd name="T11" fmla="*/ 304730889 h 29503"/>
                <a:gd name="T12" fmla="*/ 1341757448 w 92834"/>
                <a:gd name="T13" fmla="*/ 196779530 h 29503"/>
                <a:gd name="T14" fmla="*/ 1335400857 w 92834"/>
                <a:gd name="T15" fmla="*/ 196599110 h 29503"/>
                <a:gd name="T16" fmla="*/ 1198261255 w 92834"/>
                <a:gd name="T17" fmla="*/ 292846525 h 29503"/>
                <a:gd name="T18" fmla="*/ 1018946847 w 92834"/>
                <a:gd name="T19" fmla="*/ 242197718 h 29503"/>
                <a:gd name="T20" fmla="*/ 955899749 w 92834"/>
                <a:gd name="T21" fmla="*/ 250473434 h 29503"/>
                <a:gd name="T22" fmla="*/ 833298221 w 92834"/>
                <a:gd name="T23" fmla="*/ 410991654 h 29503"/>
                <a:gd name="T24" fmla="*/ 642916883 w 92834"/>
                <a:gd name="T25" fmla="*/ 227291395 h 29503"/>
                <a:gd name="T26" fmla="*/ 576352341 w 92834"/>
                <a:gd name="T27" fmla="*/ 218361156 h 29503"/>
                <a:gd name="T28" fmla="*/ 379095746 w 92834"/>
                <a:gd name="T29" fmla="*/ 306986587 h 29503"/>
                <a:gd name="T30" fmla="*/ 169509017 w 92834"/>
                <a:gd name="T31" fmla="*/ 147032680 h 29503"/>
                <a:gd name="T32" fmla="*/ 146561975 w 92834"/>
                <a:gd name="T33" fmla="*/ 145904845 h 29503"/>
                <a:gd name="T34" fmla="*/ 585699 w 92834"/>
                <a:gd name="T35" fmla="*/ 254419727 h 29503"/>
                <a:gd name="T36" fmla="*/ 585699 w 92834"/>
                <a:gd name="T37" fmla="*/ 492941754 h 29503"/>
                <a:gd name="T38" fmla="*/ 22344 w 92834"/>
                <a:gd name="T39" fmla="*/ 665321171 h 29503"/>
                <a:gd name="T40" fmla="*/ 2092555809 w 92834"/>
                <a:gd name="T41" fmla="*/ 665321171 h 29503"/>
                <a:gd name="T42" fmla="*/ 2092555809 w 92834"/>
                <a:gd name="T43" fmla="*/ 29474212 h 29503"/>
                <a:gd name="T44" fmla="*/ 2025924261 w 92834"/>
                <a:gd name="T45" fmla="*/ 3811387 h 29503"/>
                <a:gd name="T46" fmla="*/ 1958661507 w 92834"/>
                <a:gd name="T47" fmla="*/ 45868391 h 29503"/>
                <a:gd name="T48" fmla="*/ 1828690011 w 92834"/>
                <a:gd name="T49" fmla="*/ 22348 h 2950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2834" h="29503" extrusionOk="0">
                  <a:moveTo>
                    <a:pt x="81127" y="1"/>
                  </a:moveTo>
                  <a:cubicBezTo>
                    <a:pt x="79864" y="1"/>
                    <a:pt x="78505" y="319"/>
                    <a:pt x="77169" y="1207"/>
                  </a:cubicBezTo>
                  <a:cubicBezTo>
                    <a:pt x="72583" y="4265"/>
                    <a:pt x="73685" y="11232"/>
                    <a:pt x="73735" y="11533"/>
                  </a:cubicBezTo>
                  <a:cubicBezTo>
                    <a:pt x="73603" y="11379"/>
                    <a:pt x="71617" y="8868"/>
                    <a:pt x="69149" y="8868"/>
                  </a:cubicBezTo>
                  <a:cubicBezTo>
                    <a:pt x="68806" y="8868"/>
                    <a:pt x="68454" y="8916"/>
                    <a:pt x="68096" y="9027"/>
                  </a:cubicBezTo>
                  <a:cubicBezTo>
                    <a:pt x="65064" y="9979"/>
                    <a:pt x="65064" y="13513"/>
                    <a:pt x="65064" y="13513"/>
                  </a:cubicBezTo>
                  <a:cubicBezTo>
                    <a:pt x="65064" y="13513"/>
                    <a:pt x="63385" y="8926"/>
                    <a:pt x="59525" y="8726"/>
                  </a:cubicBezTo>
                  <a:cubicBezTo>
                    <a:pt x="59430" y="8720"/>
                    <a:pt x="59336" y="8718"/>
                    <a:pt x="59243" y="8718"/>
                  </a:cubicBezTo>
                  <a:cubicBezTo>
                    <a:pt x="55544" y="8718"/>
                    <a:pt x="53159" y="12986"/>
                    <a:pt x="53159" y="12986"/>
                  </a:cubicBezTo>
                  <a:cubicBezTo>
                    <a:pt x="53159" y="12986"/>
                    <a:pt x="49426" y="10740"/>
                    <a:pt x="45204" y="10740"/>
                  </a:cubicBezTo>
                  <a:cubicBezTo>
                    <a:pt x="44284" y="10740"/>
                    <a:pt x="43340" y="10847"/>
                    <a:pt x="42407" y="11107"/>
                  </a:cubicBezTo>
                  <a:cubicBezTo>
                    <a:pt x="37169" y="12585"/>
                    <a:pt x="36968" y="18225"/>
                    <a:pt x="36968" y="18225"/>
                  </a:cubicBezTo>
                  <a:cubicBezTo>
                    <a:pt x="36968" y="18225"/>
                    <a:pt x="35515" y="11959"/>
                    <a:pt x="28522" y="10079"/>
                  </a:cubicBezTo>
                  <a:cubicBezTo>
                    <a:pt x="27484" y="9801"/>
                    <a:pt x="26497" y="9683"/>
                    <a:pt x="25569" y="9683"/>
                  </a:cubicBezTo>
                  <a:cubicBezTo>
                    <a:pt x="20221" y="9683"/>
                    <a:pt x="16818" y="13613"/>
                    <a:pt x="16818" y="13613"/>
                  </a:cubicBezTo>
                  <a:cubicBezTo>
                    <a:pt x="16818" y="13613"/>
                    <a:pt x="13986" y="7147"/>
                    <a:pt x="7520" y="6520"/>
                  </a:cubicBezTo>
                  <a:cubicBezTo>
                    <a:pt x="7164" y="6486"/>
                    <a:pt x="6825" y="6470"/>
                    <a:pt x="6502" y="6470"/>
                  </a:cubicBezTo>
                  <a:cubicBezTo>
                    <a:pt x="944" y="6470"/>
                    <a:pt x="26" y="11282"/>
                    <a:pt x="26" y="11282"/>
                  </a:cubicBezTo>
                  <a:lnTo>
                    <a:pt x="26" y="21859"/>
                  </a:lnTo>
                  <a:lnTo>
                    <a:pt x="1" y="29503"/>
                  </a:lnTo>
                  <a:lnTo>
                    <a:pt x="92833" y="29503"/>
                  </a:lnTo>
                  <a:lnTo>
                    <a:pt x="92833" y="1307"/>
                  </a:lnTo>
                  <a:cubicBezTo>
                    <a:pt x="91672" y="468"/>
                    <a:pt x="90689" y="169"/>
                    <a:pt x="89877" y="169"/>
                  </a:cubicBezTo>
                  <a:cubicBezTo>
                    <a:pt x="87852" y="169"/>
                    <a:pt x="86893" y="2034"/>
                    <a:pt x="86893" y="2034"/>
                  </a:cubicBezTo>
                  <a:cubicBezTo>
                    <a:pt x="86893" y="2034"/>
                    <a:pt x="84320" y="1"/>
                    <a:pt x="811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7" name="Google Shape;46;p24">
              <a:extLst>
                <a:ext uri="{FF2B5EF4-FFF2-40B4-BE49-F238E27FC236}">
                  <a16:creationId xmlns:a16="http://schemas.microsoft.com/office/drawing/2014/main" id="{75C984BB-33CA-4C24-B827-B145CB0A7FC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21903" y="4328351"/>
              <a:ext cx="2622398" cy="833530"/>
            </a:xfrm>
            <a:custGeom>
              <a:avLst/>
              <a:gdLst>
                <a:gd name="T0" fmla="*/ 1828690011 w 92834"/>
                <a:gd name="T1" fmla="*/ 22348 h 29503"/>
                <a:gd name="T2" fmla="*/ 1739472068 w 92834"/>
                <a:gd name="T3" fmla="*/ 27219305 h 29503"/>
                <a:gd name="T4" fmla="*/ 1662066412 w 92834"/>
                <a:gd name="T5" fmla="*/ 260080543 h 29503"/>
                <a:gd name="T6" fmla="*/ 1558692621 w 92834"/>
                <a:gd name="T7" fmla="*/ 199981880 h 29503"/>
                <a:gd name="T8" fmla="*/ 1534957198 w 92834"/>
                <a:gd name="T9" fmla="*/ 203567390 h 29503"/>
                <a:gd name="T10" fmla="*/ 1466612423 w 92834"/>
                <a:gd name="T11" fmla="*/ 304730889 h 29503"/>
                <a:gd name="T12" fmla="*/ 1341757448 w 92834"/>
                <a:gd name="T13" fmla="*/ 196779530 h 29503"/>
                <a:gd name="T14" fmla="*/ 1335400857 w 92834"/>
                <a:gd name="T15" fmla="*/ 196599110 h 29503"/>
                <a:gd name="T16" fmla="*/ 1198261255 w 92834"/>
                <a:gd name="T17" fmla="*/ 292846525 h 29503"/>
                <a:gd name="T18" fmla="*/ 1018946847 w 92834"/>
                <a:gd name="T19" fmla="*/ 242197718 h 29503"/>
                <a:gd name="T20" fmla="*/ 955899749 w 92834"/>
                <a:gd name="T21" fmla="*/ 250473434 h 29503"/>
                <a:gd name="T22" fmla="*/ 833298221 w 92834"/>
                <a:gd name="T23" fmla="*/ 410991654 h 29503"/>
                <a:gd name="T24" fmla="*/ 642916883 w 92834"/>
                <a:gd name="T25" fmla="*/ 227291395 h 29503"/>
                <a:gd name="T26" fmla="*/ 576352341 w 92834"/>
                <a:gd name="T27" fmla="*/ 218361156 h 29503"/>
                <a:gd name="T28" fmla="*/ 379095746 w 92834"/>
                <a:gd name="T29" fmla="*/ 306986587 h 29503"/>
                <a:gd name="T30" fmla="*/ 169509017 w 92834"/>
                <a:gd name="T31" fmla="*/ 147032680 h 29503"/>
                <a:gd name="T32" fmla="*/ 146561975 w 92834"/>
                <a:gd name="T33" fmla="*/ 145904845 h 29503"/>
                <a:gd name="T34" fmla="*/ 585699 w 92834"/>
                <a:gd name="T35" fmla="*/ 254419727 h 29503"/>
                <a:gd name="T36" fmla="*/ 585699 w 92834"/>
                <a:gd name="T37" fmla="*/ 492941754 h 29503"/>
                <a:gd name="T38" fmla="*/ 22344 w 92834"/>
                <a:gd name="T39" fmla="*/ 665321171 h 29503"/>
                <a:gd name="T40" fmla="*/ 2092555809 w 92834"/>
                <a:gd name="T41" fmla="*/ 665321171 h 29503"/>
                <a:gd name="T42" fmla="*/ 2092555809 w 92834"/>
                <a:gd name="T43" fmla="*/ 29474212 h 29503"/>
                <a:gd name="T44" fmla="*/ 2025924261 w 92834"/>
                <a:gd name="T45" fmla="*/ 3811387 h 29503"/>
                <a:gd name="T46" fmla="*/ 1958661507 w 92834"/>
                <a:gd name="T47" fmla="*/ 45868391 h 29503"/>
                <a:gd name="T48" fmla="*/ 1828690011 w 92834"/>
                <a:gd name="T49" fmla="*/ 22348 h 2950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2834" h="29503" extrusionOk="0">
                  <a:moveTo>
                    <a:pt x="81127" y="1"/>
                  </a:moveTo>
                  <a:cubicBezTo>
                    <a:pt x="79864" y="1"/>
                    <a:pt x="78505" y="319"/>
                    <a:pt x="77169" y="1207"/>
                  </a:cubicBezTo>
                  <a:cubicBezTo>
                    <a:pt x="72583" y="4265"/>
                    <a:pt x="73685" y="11232"/>
                    <a:pt x="73735" y="11533"/>
                  </a:cubicBezTo>
                  <a:cubicBezTo>
                    <a:pt x="73603" y="11379"/>
                    <a:pt x="71617" y="8868"/>
                    <a:pt x="69149" y="8868"/>
                  </a:cubicBezTo>
                  <a:cubicBezTo>
                    <a:pt x="68806" y="8868"/>
                    <a:pt x="68454" y="8916"/>
                    <a:pt x="68096" y="9027"/>
                  </a:cubicBezTo>
                  <a:cubicBezTo>
                    <a:pt x="65064" y="9979"/>
                    <a:pt x="65064" y="13513"/>
                    <a:pt x="65064" y="13513"/>
                  </a:cubicBezTo>
                  <a:cubicBezTo>
                    <a:pt x="65064" y="13513"/>
                    <a:pt x="63385" y="8926"/>
                    <a:pt x="59525" y="8726"/>
                  </a:cubicBezTo>
                  <a:cubicBezTo>
                    <a:pt x="59430" y="8720"/>
                    <a:pt x="59336" y="8718"/>
                    <a:pt x="59243" y="8718"/>
                  </a:cubicBezTo>
                  <a:cubicBezTo>
                    <a:pt x="55544" y="8718"/>
                    <a:pt x="53159" y="12986"/>
                    <a:pt x="53159" y="12986"/>
                  </a:cubicBezTo>
                  <a:cubicBezTo>
                    <a:pt x="53159" y="12986"/>
                    <a:pt x="49426" y="10740"/>
                    <a:pt x="45204" y="10740"/>
                  </a:cubicBezTo>
                  <a:cubicBezTo>
                    <a:pt x="44284" y="10740"/>
                    <a:pt x="43340" y="10847"/>
                    <a:pt x="42407" y="11107"/>
                  </a:cubicBezTo>
                  <a:cubicBezTo>
                    <a:pt x="37169" y="12585"/>
                    <a:pt x="36968" y="18225"/>
                    <a:pt x="36968" y="18225"/>
                  </a:cubicBezTo>
                  <a:cubicBezTo>
                    <a:pt x="36968" y="18225"/>
                    <a:pt x="35515" y="11959"/>
                    <a:pt x="28522" y="10079"/>
                  </a:cubicBezTo>
                  <a:cubicBezTo>
                    <a:pt x="27484" y="9801"/>
                    <a:pt x="26497" y="9683"/>
                    <a:pt x="25569" y="9683"/>
                  </a:cubicBezTo>
                  <a:cubicBezTo>
                    <a:pt x="20221" y="9683"/>
                    <a:pt x="16818" y="13613"/>
                    <a:pt x="16818" y="13613"/>
                  </a:cubicBezTo>
                  <a:cubicBezTo>
                    <a:pt x="16818" y="13613"/>
                    <a:pt x="13986" y="7147"/>
                    <a:pt x="7520" y="6520"/>
                  </a:cubicBezTo>
                  <a:cubicBezTo>
                    <a:pt x="7164" y="6486"/>
                    <a:pt x="6825" y="6470"/>
                    <a:pt x="6502" y="6470"/>
                  </a:cubicBezTo>
                  <a:cubicBezTo>
                    <a:pt x="944" y="6470"/>
                    <a:pt x="26" y="11282"/>
                    <a:pt x="26" y="11282"/>
                  </a:cubicBezTo>
                  <a:lnTo>
                    <a:pt x="26" y="21859"/>
                  </a:lnTo>
                  <a:lnTo>
                    <a:pt x="1" y="29503"/>
                  </a:lnTo>
                  <a:lnTo>
                    <a:pt x="92833" y="29503"/>
                  </a:lnTo>
                  <a:lnTo>
                    <a:pt x="92833" y="1307"/>
                  </a:lnTo>
                  <a:cubicBezTo>
                    <a:pt x="91672" y="468"/>
                    <a:pt x="90689" y="169"/>
                    <a:pt x="89877" y="169"/>
                  </a:cubicBezTo>
                  <a:cubicBezTo>
                    <a:pt x="87852" y="169"/>
                    <a:pt x="86893" y="2034"/>
                    <a:pt x="86893" y="2034"/>
                  </a:cubicBezTo>
                  <a:cubicBezTo>
                    <a:pt x="86893" y="2034"/>
                    <a:pt x="84320" y="1"/>
                    <a:pt x="811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grpSp>
        <p:nvGrpSpPr>
          <p:cNvPr id="8" name="Google Shape;47;p24">
            <a:extLst>
              <a:ext uri="{FF2B5EF4-FFF2-40B4-BE49-F238E27FC236}">
                <a16:creationId xmlns:a16="http://schemas.microsoft.com/office/drawing/2014/main" id="{2654B1C5-B8F4-48AF-BA3A-36E64D5C569B}"/>
              </a:ext>
            </a:extLst>
          </p:cNvPr>
          <p:cNvGrpSpPr>
            <a:grpSpLocks/>
          </p:cNvGrpSpPr>
          <p:nvPr/>
        </p:nvGrpSpPr>
        <p:grpSpPr bwMode="auto">
          <a:xfrm>
            <a:off x="-22225" y="5567363"/>
            <a:ext cx="9199563" cy="1314450"/>
            <a:chOff x="-12" y="4175800"/>
            <a:chExt cx="9177233" cy="986095"/>
          </a:xfrm>
        </p:grpSpPr>
        <p:sp>
          <p:nvSpPr>
            <p:cNvPr id="9" name="Google Shape;48;p24">
              <a:extLst>
                <a:ext uri="{FF2B5EF4-FFF2-40B4-BE49-F238E27FC236}">
                  <a16:creationId xmlns:a16="http://schemas.microsoft.com/office/drawing/2014/main" id="{9E4A0E29-53E4-4BF9-9F53-9008CCAE3D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9509" y="4175800"/>
              <a:ext cx="4017712" cy="986095"/>
            </a:xfrm>
            <a:custGeom>
              <a:avLst/>
              <a:gdLst>
                <a:gd name="T0" fmla="*/ 2147483646 w 92834"/>
                <a:gd name="T1" fmla="*/ 115412 h 20318"/>
                <a:gd name="T2" fmla="*/ 2147483646 w 92834"/>
                <a:gd name="T3" fmla="*/ 19091019 h 20318"/>
                <a:gd name="T4" fmla="*/ 2147483646 w 92834"/>
                <a:gd name="T5" fmla="*/ 1282644168 h 20318"/>
                <a:gd name="T6" fmla="*/ 2147483646 w 92834"/>
                <a:gd name="T7" fmla="*/ 949864866 h 20318"/>
                <a:gd name="T8" fmla="*/ 2147483646 w 92834"/>
                <a:gd name="T9" fmla="*/ 950321805 h 20318"/>
                <a:gd name="T10" fmla="*/ 2147483646 w 92834"/>
                <a:gd name="T11" fmla="*/ 1342774317 h 20318"/>
                <a:gd name="T12" fmla="*/ 2147483646 w 92834"/>
                <a:gd name="T13" fmla="*/ 924487164 h 20318"/>
                <a:gd name="T14" fmla="*/ 2147483646 w 92834"/>
                <a:gd name="T15" fmla="*/ 1331343273 h 20318"/>
                <a:gd name="T16" fmla="*/ 2147483646 w 92834"/>
                <a:gd name="T17" fmla="*/ 898880969 h 20318"/>
                <a:gd name="T18" fmla="*/ 2147483646 w 92834"/>
                <a:gd name="T19" fmla="*/ 913056121 h 20318"/>
                <a:gd name="T20" fmla="*/ 2147483646 w 92834"/>
                <a:gd name="T21" fmla="*/ 1738199383 h 20318"/>
                <a:gd name="T22" fmla="*/ 2147483646 w 92834"/>
                <a:gd name="T23" fmla="*/ 935918208 h 20318"/>
                <a:gd name="T24" fmla="*/ 2033593358 w 92834"/>
                <a:gd name="T25" fmla="*/ 906995505 h 20318"/>
                <a:gd name="T26" fmla="*/ 1371400510 w 92834"/>
                <a:gd name="T27" fmla="*/ 1546260102 h 20318"/>
                <a:gd name="T28" fmla="*/ 663164969 w 92834"/>
                <a:gd name="T29" fmla="*/ 781131529 h 20318"/>
                <a:gd name="T30" fmla="*/ 652220887 w 92834"/>
                <a:gd name="T31" fmla="*/ 781246940 h 20318"/>
                <a:gd name="T32" fmla="*/ 2107141 w 92834"/>
                <a:gd name="T33" fmla="*/ 1448861841 h 20318"/>
                <a:gd name="T34" fmla="*/ 80541 w 92834"/>
                <a:gd name="T35" fmla="*/ 2147483646 h 20318"/>
                <a:gd name="T36" fmla="*/ 2147483646 w 92834"/>
                <a:gd name="T37" fmla="*/ 2147483646 h 20318"/>
                <a:gd name="T38" fmla="*/ 2147483646 w 92834"/>
                <a:gd name="T39" fmla="*/ 205313589 h 20318"/>
                <a:gd name="T40" fmla="*/ 2147483646 w 92834"/>
                <a:gd name="T41" fmla="*/ 97285178 h 20318"/>
                <a:gd name="T42" fmla="*/ 2147483646 w 92834"/>
                <a:gd name="T43" fmla="*/ 388679065 h 20318"/>
                <a:gd name="T44" fmla="*/ 2147483646 w 92834"/>
                <a:gd name="T45" fmla="*/ 115412 h 2031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92834" h="20318" extrusionOk="0">
                  <a:moveTo>
                    <a:pt x="82184" y="1"/>
                  </a:moveTo>
                  <a:cubicBezTo>
                    <a:pt x="81770" y="1"/>
                    <a:pt x="81319" y="52"/>
                    <a:pt x="80828" y="167"/>
                  </a:cubicBezTo>
                  <a:cubicBezTo>
                    <a:pt x="76342" y="1195"/>
                    <a:pt x="75089" y="11220"/>
                    <a:pt x="75089" y="11220"/>
                  </a:cubicBezTo>
                  <a:cubicBezTo>
                    <a:pt x="75089" y="11220"/>
                    <a:pt x="74078" y="8309"/>
                    <a:pt x="70313" y="8309"/>
                  </a:cubicBezTo>
                  <a:cubicBezTo>
                    <a:pt x="70235" y="8309"/>
                    <a:pt x="70156" y="8310"/>
                    <a:pt x="70076" y="8313"/>
                  </a:cubicBezTo>
                  <a:cubicBezTo>
                    <a:pt x="66116" y="8413"/>
                    <a:pt x="64863" y="11746"/>
                    <a:pt x="64863" y="11746"/>
                  </a:cubicBezTo>
                  <a:cubicBezTo>
                    <a:pt x="64863" y="11746"/>
                    <a:pt x="64011" y="8087"/>
                    <a:pt x="60252" y="8087"/>
                  </a:cubicBezTo>
                  <a:cubicBezTo>
                    <a:pt x="56492" y="8087"/>
                    <a:pt x="54512" y="11646"/>
                    <a:pt x="54512" y="11646"/>
                  </a:cubicBezTo>
                  <a:cubicBezTo>
                    <a:pt x="54512" y="11646"/>
                    <a:pt x="50295" y="7863"/>
                    <a:pt x="45916" y="7863"/>
                  </a:cubicBezTo>
                  <a:cubicBezTo>
                    <a:pt x="45474" y="7863"/>
                    <a:pt x="45029" y="7902"/>
                    <a:pt x="44587" y="7987"/>
                  </a:cubicBezTo>
                  <a:cubicBezTo>
                    <a:pt x="39800" y="8939"/>
                    <a:pt x="38021" y="15205"/>
                    <a:pt x="38021" y="15205"/>
                  </a:cubicBezTo>
                  <a:cubicBezTo>
                    <a:pt x="38021" y="15205"/>
                    <a:pt x="33535" y="9867"/>
                    <a:pt x="27043" y="8187"/>
                  </a:cubicBezTo>
                  <a:cubicBezTo>
                    <a:pt x="26360" y="8012"/>
                    <a:pt x="25707" y="7934"/>
                    <a:pt x="25087" y="7934"/>
                  </a:cubicBezTo>
                  <a:cubicBezTo>
                    <a:pt x="19844" y="7934"/>
                    <a:pt x="16918" y="13526"/>
                    <a:pt x="16918" y="13526"/>
                  </a:cubicBezTo>
                  <a:cubicBezTo>
                    <a:pt x="16918" y="13526"/>
                    <a:pt x="14251" y="6833"/>
                    <a:pt x="8181" y="6833"/>
                  </a:cubicBezTo>
                  <a:cubicBezTo>
                    <a:pt x="8136" y="6833"/>
                    <a:pt x="8091" y="6833"/>
                    <a:pt x="8046" y="6834"/>
                  </a:cubicBezTo>
                  <a:cubicBezTo>
                    <a:pt x="4337" y="6909"/>
                    <a:pt x="1605" y="10117"/>
                    <a:pt x="26" y="12674"/>
                  </a:cubicBezTo>
                  <a:lnTo>
                    <a:pt x="1" y="20318"/>
                  </a:lnTo>
                  <a:lnTo>
                    <a:pt x="92833" y="20318"/>
                  </a:lnTo>
                  <a:lnTo>
                    <a:pt x="92833" y="1796"/>
                  </a:lnTo>
                  <a:cubicBezTo>
                    <a:pt x="91942" y="1111"/>
                    <a:pt x="91109" y="851"/>
                    <a:pt x="90359" y="851"/>
                  </a:cubicBezTo>
                  <a:cubicBezTo>
                    <a:pt x="88008" y="851"/>
                    <a:pt x="86467" y="3400"/>
                    <a:pt x="86467" y="3400"/>
                  </a:cubicBezTo>
                  <a:cubicBezTo>
                    <a:pt x="86467" y="3400"/>
                    <a:pt x="85553" y="1"/>
                    <a:pt x="82184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" name="Google Shape;49;p24">
              <a:extLst>
                <a:ext uri="{FF2B5EF4-FFF2-40B4-BE49-F238E27FC236}">
                  <a16:creationId xmlns:a16="http://schemas.microsoft.com/office/drawing/2014/main" id="{739C284C-A61F-4F90-9DEA-9CBD6D99D4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1741" y="4702194"/>
              <a:ext cx="2698534" cy="459701"/>
            </a:xfrm>
            <a:custGeom>
              <a:avLst/>
              <a:gdLst>
                <a:gd name="T0" fmla="*/ 2018597875 w 92834"/>
                <a:gd name="T1" fmla="*/ 11765 h 20318"/>
                <a:gd name="T2" fmla="*/ 1985291674 w 92834"/>
                <a:gd name="T3" fmla="*/ 1933966 h 20318"/>
                <a:gd name="T4" fmla="*/ 1844331105 w 92834"/>
                <a:gd name="T5" fmla="*/ 129950038 h 20318"/>
                <a:gd name="T6" fmla="*/ 1727022983 w 92834"/>
                <a:gd name="T7" fmla="*/ 96234981 h 20318"/>
                <a:gd name="T8" fmla="*/ 1721201982 w 92834"/>
                <a:gd name="T9" fmla="*/ 96281046 h 20318"/>
                <a:gd name="T10" fmla="*/ 1593160185 w 92834"/>
                <a:gd name="T11" fmla="*/ 136042219 h 20318"/>
                <a:gd name="T12" fmla="*/ 1479905387 w 92834"/>
                <a:gd name="T13" fmla="*/ 93663683 h 20318"/>
                <a:gd name="T14" fmla="*/ 1338920314 w 92834"/>
                <a:gd name="T15" fmla="*/ 134883780 h 20318"/>
                <a:gd name="T16" fmla="*/ 1127785797 w 92834"/>
                <a:gd name="T17" fmla="*/ 91069352 h 20318"/>
                <a:gd name="T18" fmla="*/ 1095142907 w 92834"/>
                <a:gd name="T19" fmla="*/ 92505244 h 20318"/>
                <a:gd name="T20" fmla="*/ 933869238 w 92834"/>
                <a:gd name="T21" fmla="*/ 176104376 h 20318"/>
                <a:gd name="T22" fmla="*/ 664228095 w 92834"/>
                <a:gd name="T23" fmla="*/ 94821623 h 20318"/>
                <a:gd name="T24" fmla="*/ 616184749 w 92834"/>
                <a:gd name="T25" fmla="*/ 91891465 h 20318"/>
                <a:gd name="T26" fmla="*/ 415538860 w 92834"/>
                <a:gd name="T27" fmla="*/ 156658150 h 20318"/>
                <a:gd name="T28" fmla="*/ 200940788 w 92834"/>
                <a:gd name="T29" fmla="*/ 79139932 h 20318"/>
                <a:gd name="T30" fmla="*/ 197625132 w 92834"/>
                <a:gd name="T31" fmla="*/ 79151200 h 20318"/>
                <a:gd name="T32" fmla="*/ 638807 w 92834"/>
                <a:gd name="T33" fmla="*/ 146790168 h 20318"/>
                <a:gd name="T34" fmla="*/ 24505 w 92834"/>
                <a:gd name="T35" fmla="*/ 235323042 h 20318"/>
                <a:gd name="T36" fmla="*/ 2147483646 w 92834"/>
                <a:gd name="T37" fmla="*/ 235323042 h 20318"/>
                <a:gd name="T38" fmla="*/ 2147483646 w 92834"/>
                <a:gd name="T39" fmla="*/ 20801233 h 20318"/>
                <a:gd name="T40" fmla="*/ 2147483646 w 92834"/>
                <a:gd name="T41" fmla="*/ 9856218 h 20318"/>
                <a:gd name="T42" fmla="*/ 2123796721 w 92834"/>
                <a:gd name="T43" fmla="*/ 39378760 h 20318"/>
                <a:gd name="T44" fmla="*/ 2018597875 w 92834"/>
                <a:gd name="T45" fmla="*/ 11765 h 2031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92834" h="20318" extrusionOk="0">
                  <a:moveTo>
                    <a:pt x="82184" y="1"/>
                  </a:moveTo>
                  <a:cubicBezTo>
                    <a:pt x="81770" y="1"/>
                    <a:pt x="81319" y="52"/>
                    <a:pt x="80828" y="167"/>
                  </a:cubicBezTo>
                  <a:cubicBezTo>
                    <a:pt x="76342" y="1195"/>
                    <a:pt x="75089" y="11220"/>
                    <a:pt x="75089" y="11220"/>
                  </a:cubicBezTo>
                  <a:cubicBezTo>
                    <a:pt x="75089" y="11220"/>
                    <a:pt x="74078" y="8309"/>
                    <a:pt x="70313" y="8309"/>
                  </a:cubicBezTo>
                  <a:cubicBezTo>
                    <a:pt x="70235" y="8309"/>
                    <a:pt x="70156" y="8310"/>
                    <a:pt x="70076" y="8313"/>
                  </a:cubicBezTo>
                  <a:cubicBezTo>
                    <a:pt x="66116" y="8413"/>
                    <a:pt x="64863" y="11746"/>
                    <a:pt x="64863" y="11746"/>
                  </a:cubicBezTo>
                  <a:cubicBezTo>
                    <a:pt x="64863" y="11746"/>
                    <a:pt x="64011" y="8087"/>
                    <a:pt x="60252" y="8087"/>
                  </a:cubicBezTo>
                  <a:cubicBezTo>
                    <a:pt x="56492" y="8087"/>
                    <a:pt x="54512" y="11646"/>
                    <a:pt x="54512" y="11646"/>
                  </a:cubicBezTo>
                  <a:cubicBezTo>
                    <a:pt x="54512" y="11646"/>
                    <a:pt x="50295" y="7863"/>
                    <a:pt x="45916" y="7863"/>
                  </a:cubicBezTo>
                  <a:cubicBezTo>
                    <a:pt x="45474" y="7863"/>
                    <a:pt x="45029" y="7902"/>
                    <a:pt x="44587" y="7987"/>
                  </a:cubicBezTo>
                  <a:cubicBezTo>
                    <a:pt x="39800" y="8939"/>
                    <a:pt x="38021" y="15205"/>
                    <a:pt x="38021" y="15205"/>
                  </a:cubicBezTo>
                  <a:cubicBezTo>
                    <a:pt x="38021" y="15205"/>
                    <a:pt x="33535" y="9867"/>
                    <a:pt x="27043" y="8187"/>
                  </a:cubicBezTo>
                  <a:cubicBezTo>
                    <a:pt x="26360" y="8012"/>
                    <a:pt x="25707" y="7934"/>
                    <a:pt x="25087" y="7934"/>
                  </a:cubicBezTo>
                  <a:cubicBezTo>
                    <a:pt x="19844" y="7934"/>
                    <a:pt x="16918" y="13526"/>
                    <a:pt x="16918" y="13526"/>
                  </a:cubicBezTo>
                  <a:cubicBezTo>
                    <a:pt x="16918" y="13526"/>
                    <a:pt x="14251" y="6833"/>
                    <a:pt x="8181" y="6833"/>
                  </a:cubicBezTo>
                  <a:cubicBezTo>
                    <a:pt x="8136" y="6833"/>
                    <a:pt x="8091" y="6833"/>
                    <a:pt x="8046" y="6834"/>
                  </a:cubicBezTo>
                  <a:cubicBezTo>
                    <a:pt x="4337" y="6909"/>
                    <a:pt x="1605" y="10117"/>
                    <a:pt x="26" y="12674"/>
                  </a:cubicBezTo>
                  <a:lnTo>
                    <a:pt x="1" y="20318"/>
                  </a:lnTo>
                  <a:lnTo>
                    <a:pt x="92833" y="20318"/>
                  </a:lnTo>
                  <a:lnTo>
                    <a:pt x="92833" y="1796"/>
                  </a:lnTo>
                  <a:cubicBezTo>
                    <a:pt x="91942" y="1111"/>
                    <a:pt x="91109" y="851"/>
                    <a:pt x="90359" y="851"/>
                  </a:cubicBezTo>
                  <a:cubicBezTo>
                    <a:pt x="88008" y="851"/>
                    <a:pt x="86467" y="3400"/>
                    <a:pt x="86467" y="3400"/>
                  </a:cubicBezTo>
                  <a:cubicBezTo>
                    <a:pt x="86467" y="3400"/>
                    <a:pt x="85553" y="1"/>
                    <a:pt x="82184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" name="Google Shape;50;p24">
              <a:extLst>
                <a:ext uri="{FF2B5EF4-FFF2-40B4-BE49-F238E27FC236}">
                  <a16:creationId xmlns:a16="http://schemas.microsoft.com/office/drawing/2014/main" id="{9E3527D3-9288-4CF2-AAC1-A6FF1DD538C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12" y="4587864"/>
              <a:ext cx="2639940" cy="574031"/>
            </a:xfrm>
            <a:custGeom>
              <a:avLst/>
              <a:gdLst>
                <a:gd name="T0" fmla="*/ 1889941276 w 92834"/>
                <a:gd name="T1" fmla="*/ 22348 h 20318"/>
                <a:gd name="T2" fmla="*/ 1858757941 w 92834"/>
                <a:gd name="T3" fmla="*/ 3765895 h 20318"/>
                <a:gd name="T4" fmla="*/ 1726781387 w 92834"/>
                <a:gd name="T5" fmla="*/ 253020507 h 20318"/>
                <a:gd name="T6" fmla="*/ 1616950396 w 92834"/>
                <a:gd name="T7" fmla="*/ 187375381 h 20318"/>
                <a:gd name="T8" fmla="*/ 1611499922 w 92834"/>
                <a:gd name="T9" fmla="*/ 187465591 h 20318"/>
                <a:gd name="T10" fmla="*/ 1491619534 w 92834"/>
                <a:gd name="T11" fmla="*/ 264882477 h 20318"/>
                <a:gd name="T12" fmla="*/ 1385582835 w 92834"/>
                <a:gd name="T13" fmla="*/ 182369095 h 20318"/>
                <a:gd name="T14" fmla="*/ 1253582820 w 92834"/>
                <a:gd name="T15" fmla="*/ 262627573 h 20318"/>
                <a:gd name="T16" fmla="*/ 1055905476 w 92834"/>
                <a:gd name="T17" fmla="*/ 177317323 h 20318"/>
                <a:gd name="T18" fmla="*/ 1025343209 w 92834"/>
                <a:gd name="T19" fmla="*/ 180113400 h 20318"/>
                <a:gd name="T20" fmla="*/ 874348247 w 92834"/>
                <a:gd name="T21" fmla="*/ 342886052 h 20318"/>
                <a:gd name="T22" fmla="*/ 621892873 w 92834"/>
                <a:gd name="T23" fmla="*/ 184623999 h 20318"/>
                <a:gd name="T24" fmla="*/ 576911946 w 92834"/>
                <a:gd name="T25" fmla="*/ 178918524 h 20318"/>
                <a:gd name="T26" fmla="*/ 389054311 w 92834"/>
                <a:gd name="T27" fmla="*/ 305022890 h 20318"/>
                <a:gd name="T28" fmla="*/ 188134186 w 92834"/>
                <a:gd name="T29" fmla="*/ 154089861 h 20318"/>
                <a:gd name="T30" fmla="*/ 185029668 w 92834"/>
                <a:gd name="T31" fmla="*/ 154112208 h 20318"/>
                <a:gd name="T32" fmla="*/ 597608 w 92834"/>
                <a:gd name="T33" fmla="*/ 285809549 h 20318"/>
                <a:gd name="T34" fmla="*/ 22636 w 92834"/>
                <a:gd name="T35" fmla="*/ 458188448 h 20318"/>
                <a:gd name="T36" fmla="*/ 2134830674 w 92834"/>
                <a:gd name="T37" fmla="*/ 458188448 h 20318"/>
                <a:gd name="T38" fmla="*/ 2134830674 w 92834"/>
                <a:gd name="T39" fmla="*/ 40501195 h 20318"/>
                <a:gd name="T40" fmla="*/ 2077937172 w 92834"/>
                <a:gd name="T41" fmla="*/ 19190994 h 20318"/>
                <a:gd name="T42" fmla="*/ 1988434635 w 92834"/>
                <a:gd name="T43" fmla="*/ 76672974 h 20318"/>
                <a:gd name="T44" fmla="*/ 1889941276 w 92834"/>
                <a:gd name="T45" fmla="*/ 22348 h 2031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92834" h="20318" extrusionOk="0">
                  <a:moveTo>
                    <a:pt x="82184" y="1"/>
                  </a:moveTo>
                  <a:cubicBezTo>
                    <a:pt x="81770" y="1"/>
                    <a:pt x="81319" y="52"/>
                    <a:pt x="80828" y="167"/>
                  </a:cubicBezTo>
                  <a:cubicBezTo>
                    <a:pt x="76342" y="1195"/>
                    <a:pt x="75089" y="11220"/>
                    <a:pt x="75089" y="11220"/>
                  </a:cubicBezTo>
                  <a:cubicBezTo>
                    <a:pt x="75089" y="11220"/>
                    <a:pt x="74078" y="8309"/>
                    <a:pt x="70313" y="8309"/>
                  </a:cubicBezTo>
                  <a:cubicBezTo>
                    <a:pt x="70235" y="8309"/>
                    <a:pt x="70156" y="8310"/>
                    <a:pt x="70076" y="8313"/>
                  </a:cubicBezTo>
                  <a:cubicBezTo>
                    <a:pt x="66116" y="8413"/>
                    <a:pt x="64863" y="11746"/>
                    <a:pt x="64863" y="11746"/>
                  </a:cubicBezTo>
                  <a:cubicBezTo>
                    <a:pt x="64863" y="11746"/>
                    <a:pt x="64011" y="8087"/>
                    <a:pt x="60252" y="8087"/>
                  </a:cubicBezTo>
                  <a:cubicBezTo>
                    <a:pt x="56492" y="8087"/>
                    <a:pt x="54512" y="11646"/>
                    <a:pt x="54512" y="11646"/>
                  </a:cubicBezTo>
                  <a:cubicBezTo>
                    <a:pt x="54512" y="11646"/>
                    <a:pt x="50295" y="7863"/>
                    <a:pt x="45916" y="7863"/>
                  </a:cubicBezTo>
                  <a:cubicBezTo>
                    <a:pt x="45474" y="7863"/>
                    <a:pt x="45029" y="7902"/>
                    <a:pt x="44587" y="7987"/>
                  </a:cubicBezTo>
                  <a:cubicBezTo>
                    <a:pt x="39800" y="8939"/>
                    <a:pt x="38021" y="15205"/>
                    <a:pt x="38021" y="15205"/>
                  </a:cubicBezTo>
                  <a:cubicBezTo>
                    <a:pt x="38021" y="15205"/>
                    <a:pt x="33535" y="9867"/>
                    <a:pt x="27043" y="8187"/>
                  </a:cubicBezTo>
                  <a:cubicBezTo>
                    <a:pt x="26360" y="8012"/>
                    <a:pt x="25707" y="7934"/>
                    <a:pt x="25087" y="7934"/>
                  </a:cubicBezTo>
                  <a:cubicBezTo>
                    <a:pt x="19844" y="7934"/>
                    <a:pt x="16918" y="13526"/>
                    <a:pt x="16918" y="13526"/>
                  </a:cubicBezTo>
                  <a:cubicBezTo>
                    <a:pt x="16918" y="13526"/>
                    <a:pt x="14251" y="6833"/>
                    <a:pt x="8181" y="6833"/>
                  </a:cubicBezTo>
                  <a:cubicBezTo>
                    <a:pt x="8136" y="6833"/>
                    <a:pt x="8091" y="6833"/>
                    <a:pt x="8046" y="6834"/>
                  </a:cubicBezTo>
                  <a:cubicBezTo>
                    <a:pt x="4337" y="6909"/>
                    <a:pt x="1605" y="10117"/>
                    <a:pt x="26" y="12674"/>
                  </a:cubicBezTo>
                  <a:lnTo>
                    <a:pt x="1" y="20318"/>
                  </a:lnTo>
                  <a:lnTo>
                    <a:pt x="92833" y="20318"/>
                  </a:lnTo>
                  <a:lnTo>
                    <a:pt x="92833" y="1796"/>
                  </a:lnTo>
                  <a:cubicBezTo>
                    <a:pt x="91942" y="1111"/>
                    <a:pt x="91109" y="851"/>
                    <a:pt x="90359" y="851"/>
                  </a:cubicBezTo>
                  <a:cubicBezTo>
                    <a:pt x="88008" y="851"/>
                    <a:pt x="86467" y="3400"/>
                    <a:pt x="86467" y="3400"/>
                  </a:cubicBezTo>
                  <a:cubicBezTo>
                    <a:pt x="86467" y="3400"/>
                    <a:pt x="85553" y="1"/>
                    <a:pt x="82184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sp>
        <p:nvSpPr>
          <p:cNvPr id="51" name="Google Shape;51;p24"/>
          <p:cNvSpPr txBox="1">
            <a:spLocks noGrp="1"/>
          </p:cNvSpPr>
          <p:nvPr>
            <p:ph type="title"/>
          </p:nvPr>
        </p:nvSpPr>
        <p:spPr>
          <a:xfrm>
            <a:off x="720000" y="1591617"/>
            <a:ext cx="4520400" cy="26192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10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subTitle" idx="1"/>
          </p:nvPr>
        </p:nvSpPr>
        <p:spPr>
          <a:xfrm>
            <a:off x="720000" y="4008733"/>
            <a:ext cx="4520400" cy="10680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6191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8EE22-C838-4F48-AF0C-61017E5833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1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33CF-0073-465A-8236-3C9F7CB6C4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84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701E-BDD8-4282-A3EF-17C06F8E25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7A78-12C4-4498-98D1-9ADC48FFA1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0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A431-27DB-4A41-ADEB-CFAF577E1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096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36B4-F607-40C3-8C8C-3E50240EBF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CBF3D-5009-46C4-AC6F-BD4E81C33A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493C-FD30-45C3-9486-B9FF29425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1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E7088-58D0-4891-B51C-C384B473B1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7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hyperlink" Target="http://photobucket.com/albums/v324/ngo_van_vu/Hinh%20Anh%20Dong/?action=view&amp;current=Angel.gi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sz="2800" b="1">
              <a:solidFill>
                <a:schemeClr val="accent2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1981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sz="3200" b="1">
              <a:solidFill>
                <a:srgbClr val="FF0000"/>
              </a:solidFill>
            </a:endParaRPr>
          </a:p>
        </p:txBody>
      </p:sp>
      <p:pic>
        <p:nvPicPr>
          <p:cNvPr id="2054" name="Picture 6" descr="th_Angel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4648200"/>
            <a:ext cx="1295400" cy="1295400"/>
          </a:xfrm>
          <a:prstGeom prst="rect">
            <a:avLst/>
          </a:prstGeom>
          <a:noFill/>
        </p:spPr>
      </p:pic>
      <p:pic>
        <p:nvPicPr>
          <p:cNvPr id="2058" name="Picture 10" descr="th_Angel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4648200"/>
            <a:ext cx="1295400" cy="1295400"/>
          </a:xfrm>
          <a:prstGeom prst="rect">
            <a:avLst/>
          </a:prstGeom>
          <a:noFill/>
        </p:spPr>
      </p:pic>
      <p:pic>
        <p:nvPicPr>
          <p:cNvPr id="9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100" y="36703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 descr="flower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067425"/>
            <a:ext cx="46482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WordArt 9"/>
          <p:cNvSpPr>
            <a:spLocks noChangeArrowheads="1" noChangeShapeType="1" noTextEdit="1"/>
          </p:cNvSpPr>
          <p:nvPr/>
        </p:nvSpPr>
        <p:spPr bwMode="auto">
          <a:xfrm>
            <a:off x="3200400" y="2478088"/>
            <a:ext cx="2409825" cy="93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: TOÁN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90170" y="3648075"/>
            <a:ext cx="776366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83)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362200" y="1333500"/>
            <a:ext cx="5638800" cy="381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>
            <a:extLst>
              <a:ext uri="{FF2B5EF4-FFF2-40B4-BE49-F238E27FC236}">
                <a16:creationId xmlns:a16="http://schemas.microsoft.com/office/drawing/2014/main" id="{76F1B86D-B0A9-4BCB-A4ED-86776DBCC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1963" y="7767638"/>
            <a:ext cx="1736725" cy="27463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Tx/>
              <a:buNone/>
              <a:defRPr/>
            </a:pPr>
            <a:r>
              <a:rPr lang="en-US" altLang="en-US" sz="1013">
                <a:sym typeface="Arial" panose="020B0604020202020204" pitchFamily="34" charset="0"/>
              </a:rPr>
              <a:t>www.themegallery.com</a:t>
            </a:r>
          </a:p>
        </p:txBody>
      </p:sp>
      <p:pic>
        <p:nvPicPr>
          <p:cNvPr id="4099" name="Picture 4">
            <a:extLst>
              <a:ext uri="{FF2B5EF4-FFF2-40B4-BE49-F238E27FC236}">
                <a16:creationId xmlns:a16="http://schemas.microsoft.com/office/drawing/2014/main" id="{CC0C0D7A-4602-4C34-A3C4-46E7642D5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Box 5">
            <a:extLst>
              <a:ext uri="{FF2B5EF4-FFF2-40B4-BE49-F238E27FC236}">
                <a16:creationId xmlns:a16="http://schemas.microsoft.com/office/drawing/2014/main" id="{8E846104-AE93-4A66-BCBE-576B54E18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990600"/>
            <a:ext cx="7924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Thứ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</a:rPr>
              <a:t>     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ngày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</a:rPr>
              <a:t>   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tháng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</a:rPr>
              <a:t>    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năm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</a:rPr>
              <a:t> 2021</a:t>
            </a:r>
          </a:p>
        </p:txBody>
      </p:sp>
      <p:sp>
        <p:nvSpPr>
          <p:cNvPr id="4101" name="TextBox 6">
            <a:extLst>
              <a:ext uri="{FF2B5EF4-FFF2-40B4-BE49-F238E27FC236}">
                <a16:creationId xmlns:a16="http://schemas.microsoft.com/office/drawing/2014/main" id="{81BDB8D7-170B-4710-96E3-CC43CB70F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239" y="1669217"/>
            <a:ext cx="40243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Toán</a:t>
            </a:r>
            <a:endParaRPr lang="en-US" altLang="en-US" b="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4102" name="TextBox 7">
            <a:extLst>
              <a:ext uri="{FF2B5EF4-FFF2-40B4-BE49-F238E27FC236}">
                <a16:creationId xmlns:a16="http://schemas.microsoft.com/office/drawing/2014/main" id="{66D777CC-D9E8-4802-867B-DAE86BF4B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8600" y="2333979"/>
            <a:ext cx="73675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Luyện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tập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chung</a:t>
            </a:r>
            <a:endParaRPr lang="en-US" altLang="en-US" b="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191000" y="6096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263650" y="609600"/>
            <a:ext cx="78803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     </a:t>
            </a:r>
          </a:p>
        </p:txBody>
      </p:sp>
      <p:sp>
        <p:nvSpPr>
          <p:cNvPr id="5127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457325" y="3062287"/>
            <a:ext cx="23663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67 - ( 27 + 10)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148262" y="3048000"/>
            <a:ext cx="32337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421 – 200 x 2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371600" y="3680403"/>
            <a:ext cx="31099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67  -     37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371600" y="4225066"/>
            <a:ext cx="24415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268912" y="3645024"/>
            <a:ext cx="29924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421  -     400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268912" y="4271024"/>
            <a:ext cx="2054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</a:p>
        </p:txBody>
      </p:sp>
      <p:sp>
        <p:nvSpPr>
          <p:cNvPr id="19" name="TextBox 11"/>
          <p:cNvSpPr txBox="1">
            <a:spLocks noChangeArrowheads="1"/>
          </p:cNvSpPr>
          <p:nvPr/>
        </p:nvSpPr>
        <p:spPr bwMode="auto">
          <a:xfrm>
            <a:off x="999672" y="2186669"/>
            <a:ext cx="34401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98937" y="825642"/>
            <a:ext cx="33185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err="1">
                <a:ln/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5400" b="1" cap="none" spc="0" dirty="0">
                <a:ln/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cap="none" spc="0" dirty="0" err="1">
                <a:ln/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5400" b="1" cap="none" spc="0" dirty="0">
              <a:ln/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28600" y="272143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</a:rPr>
              <a:t> 1: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itchFamily="18" charset="0"/>
              </a:rPr>
              <a:t>Tính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itchFamily="18" charset="0"/>
              </a:rPr>
              <a:t>giá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itchFamily="18" charset="0"/>
              </a:rPr>
              <a:t>trị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itchFamily="18" charset="0"/>
              </a:rPr>
              <a:t>biểu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itchFamily="18" charset="0"/>
              </a:rPr>
              <a:t>thức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1981200" y="2101850"/>
            <a:ext cx="42672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09600" y="995363"/>
            <a:ext cx="37242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324 – 20 + 61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81038" y="1600200"/>
            <a:ext cx="356711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304  +   61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858838" y="2227263"/>
            <a:ext cx="248126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365</a:t>
            </a:r>
          </a:p>
        </p:txBody>
      </p:sp>
      <p:sp>
        <p:nvSpPr>
          <p:cNvPr id="38" name="TextBox 1"/>
          <p:cNvSpPr txBox="1">
            <a:spLocks noChangeArrowheads="1"/>
          </p:cNvSpPr>
          <p:nvPr/>
        </p:nvSpPr>
        <p:spPr bwMode="auto">
          <a:xfrm>
            <a:off x="4738688" y="990600"/>
            <a:ext cx="34798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188 + 12 – 50</a:t>
            </a:r>
          </a:p>
        </p:txBody>
      </p:sp>
      <p:sp>
        <p:nvSpPr>
          <p:cNvPr id="39" name="TextBox 2"/>
          <p:cNvSpPr txBox="1">
            <a:spLocks noChangeArrowheads="1"/>
          </p:cNvSpPr>
          <p:nvPr/>
        </p:nvSpPr>
        <p:spPr bwMode="auto">
          <a:xfrm>
            <a:off x="4738688" y="1625600"/>
            <a:ext cx="34861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200 –   50</a:t>
            </a:r>
          </a:p>
        </p:txBody>
      </p:sp>
      <p:sp>
        <p:nvSpPr>
          <p:cNvPr id="40" name="TextBox 3"/>
          <p:cNvSpPr txBox="1">
            <a:spLocks noChangeArrowheads="1"/>
          </p:cNvSpPr>
          <p:nvPr/>
        </p:nvSpPr>
        <p:spPr bwMode="auto">
          <a:xfrm>
            <a:off x="4751388" y="2212975"/>
            <a:ext cx="177641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</a:t>
            </a: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</a:p>
        </p:txBody>
      </p:sp>
      <p:sp>
        <p:nvSpPr>
          <p:cNvPr id="41" name="TextBox 8"/>
          <p:cNvSpPr txBox="1">
            <a:spLocks noChangeArrowheads="1"/>
          </p:cNvSpPr>
          <p:nvPr/>
        </p:nvSpPr>
        <p:spPr bwMode="auto">
          <a:xfrm>
            <a:off x="609600" y="3184525"/>
            <a:ext cx="29146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21  ×  3  :  9</a:t>
            </a:r>
          </a:p>
        </p:txBody>
      </p:sp>
      <p:sp>
        <p:nvSpPr>
          <p:cNvPr id="42" name="TextBox 9"/>
          <p:cNvSpPr txBox="1">
            <a:spLocks noChangeArrowheads="1"/>
          </p:cNvSpPr>
          <p:nvPr/>
        </p:nvSpPr>
        <p:spPr bwMode="auto">
          <a:xfrm>
            <a:off x="609600" y="3881438"/>
            <a:ext cx="300831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63   :  9</a:t>
            </a:r>
          </a:p>
        </p:txBody>
      </p:sp>
      <p:sp>
        <p:nvSpPr>
          <p:cNvPr id="43" name="TextBox 10"/>
          <p:cNvSpPr txBox="1">
            <a:spLocks noChangeArrowheads="1"/>
          </p:cNvSpPr>
          <p:nvPr/>
        </p:nvSpPr>
        <p:spPr bwMode="auto">
          <a:xfrm>
            <a:off x="609600" y="4519613"/>
            <a:ext cx="271621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</a:t>
            </a: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4" name="TextBox 11"/>
          <p:cNvSpPr txBox="1">
            <a:spLocks noChangeArrowheads="1"/>
          </p:cNvSpPr>
          <p:nvPr/>
        </p:nvSpPr>
        <p:spPr bwMode="auto">
          <a:xfrm>
            <a:off x="5027613" y="3184525"/>
            <a:ext cx="319722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 :  2  ×  6</a:t>
            </a:r>
          </a:p>
        </p:txBody>
      </p:sp>
      <p:sp>
        <p:nvSpPr>
          <p:cNvPr id="45" name="TextBox 12"/>
          <p:cNvSpPr txBox="1">
            <a:spLocks noChangeArrowheads="1"/>
          </p:cNvSpPr>
          <p:nvPr/>
        </p:nvSpPr>
        <p:spPr bwMode="auto">
          <a:xfrm>
            <a:off x="4837113" y="3883025"/>
            <a:ext cx="293052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20    ×  6</a:t>
            </a:r>
          </a:p>
        </p:txBody>
      </p:sp>
      <p:sp>
        <p:nvSpPr>
          <p:cNvPr id="46" name="TextBox 13"/>
          <p:cNvSpPr txBox="1">
            <a:spLocks noChangeArrowheads="1"/>
          </p:cNvSpPr>
          <p:nvPr/>
        </p:nvSpPr>
        <p:spPr bwMode="auto">
          <a:xfrm>
            <a:off x="4919663" y="4468813"/>
            <a:ext cx="25971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</a:t>
            </a: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762000" y="5257801"/>
            <a:ext cx="80772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ta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62000" y="5257801"/>
            <a:ext cx="8077200" cy="11430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ta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2" grpId="0" animBg="1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81000" y="30480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1981200" y="2408237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9600" y="1219200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15 + 7 × 8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23888" y="1890712"/>
            <a:ext cx="35671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15 +   56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01688" y="2654299"/>
            <a:ext cx="32210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</a:t>
            </a:r>
          </a:p>
        </p:txBody>
      </p:sp>
      <p:sp>
        <p:nvSpPr>
          <p:cNvPr id="20" name="TextBox 1"/>
          <p:cNvSpPr txBox="1">
            <a:spLocks noChangeArrowheads="1"/>
          </p:cNvSpPr>
          <p:nvPr/>
        </p:nvSpPr>
        <p:spPr bwMode="auto">
          <a:xfrm>
            <a:off x="4635500" y="1219200"/>
            <a:ext cx="3673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 90 + 28 : 2</a:t>
            </a:r>
          </a:p>
        </p:txBody>
      </p: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4808538" y="1901824"/>
            <a:ext cx="2879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90  +   14</a:t>
            </a:r>
          </a:p>
        </p:txBody>
      </p:sp>
      <p:sp>
        <p:nvSpPr>
          <p:cNvPr id="22" name="TextBox 3"/>
          <p:cNvSpPr txBox="1">
            <a:spLocks noChangeArrowheads="1"/>
          </p:cNvSpPr>
          <p:nvPr/>
        </p:nvSpPr>
        <p:spPr bwMode="auto">
          <a:xfrm>
            <a:off x="4899025" y="2654299"/>
            <a:ext cx="21939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104</a:t>
            </a: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2359025" y="4541837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987425" y="3352800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201 + 39 : 3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06425" y="3990974"/>
            <a:ext cx="35671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201 +   13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835025" y="4666333"/>
            <a:ext cx="32210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</a:t>
            </a:r>
          </a:p>
        </p:txBody>
      </p:sp>
      <p:sp>
        <p:nvSpPr>
          <p:cNvPr id="27" name="TextBox 1"/>
          <p:cNvSpPr txBox="1">
            <a:spLocks noChangeArrowheads="1"/>
          </p:cNvSpPr>
          <p:nvPr/>
        </p:nvSpPr>
        <p:spPr bwMode="auto">
          <a:xfrm>
            <a:off x="5013325" y="3352800"/>
            <a:ext cx="3673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564 – 10 × 4 </a:t>
            </a:r>
          </a:p>
        </p:txBody>
      </p:sp>
      <p:sp>
        <p:nvSpPr>
          <p:cNvPr id="28" name="TextBox 2"/>
          <p:cNvSpPr txBox="1">
            <a:spLocks noChangeArrowheads="1"/>
          </p:cNvSpPr>
          <p:nvPr/>
        </p:nvSpPr>
        <p:spPr bwMode="auto">
          <a:xfrm>
            <a:off x="4797425" y="3989169"/>
            <a:ext cx="2879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564 – 40 </a:t>
            </a:r>
          </a:p>
        </p:txBody>
      </p:sp>
      <p:sp>
        <p:nvSpPr>
          <p:cNvPr id="29" name="TextBox 3"/>
          <p:cNvSpPr txBox="1">
            <a:spLocks noChangeArrowheads="1"/>
          </p:cNvSpPr>
          <p:nvPr/>
        </p:nvSpPr>
        <p:spPr bwMode="auto">
          <a:xfrm>
            <a:off x="4797425" y="4741644"/>
            <a:ext cx="21939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524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09600" y="5426074"/>
            <a:ext cx="80772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ta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01436" y="5426528"/>
            <a:ext cx="8077200" cy="11430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ta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33400" y="300097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685800" y="1143000"/>
            <a:ext cx="40465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123 × (42 – 40) </a:t>
            </a:r>
          </a:p>
        </p:txBody>
      </p:sp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685800" y="1879600"/>
            <a:ext cx="47910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123 × 2</a:t>
            </a:r>
          </a:p>
        </p:txBody>
      </p:sp>
      <p:sp>
        <p:nvSpPr>
          <p:cNvPr id="14" name="TextBox 10"/>
          <p:cNvSpPr txBox="1">
            <a:spLocks noChangeArrowheads="1"/>
          </p:cNvSpPr>
          <p:nvPr/>
        </p:nvSpPr>
        <p:spPr bwMode="auto">
          <a:xfrm>
            <a:off x="685800" y="2624138"/>
            <a:ext cx="37703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246</a:t>
            </a:r>
          </a:p>
        </p:txBody>
      </p:sp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4906963" y="1214438"/>
            <a:ext cx="33004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72 × ( 2 x 4)</a:t>
            </a:r>
          </a:p>
        </p:txBody>
      </p:sp>
      <p:sp>
        <p:nvSpPr>
          <p:cNvPr id="16" name="TextBox 12"/>
          <p:cNvSpPr txBox="1">
            <a:spLocks noChangeArrowheads="1"/>
          </p:cNvSpPr>
          <p:nvPr/>
        </p:nvSpPr>
        <p:spPr bwMode="auto">
          <a:xfrm>
            <a:off x="5083175" y="1982788"/>
            <a:ext cx="34512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72 ×     8</a:t>
            </a:r>
          </a:p>
        </p:txBody>
      </p:sp>
      <p:sp>
        <p:nvSpPr>
          <p:cNvPr id="17" name="TextBox 13"/>
          <p:cNvSpPr txBox="1">
            <a:spLocks noChangeArrowheads="1"/>
          </p:cNvSpPr>
          <p:nvPr/>
        </p:nvSpPr>
        <p:spPr bwMode="auto">
          <a:xfrm>
            <a:off x="5083175" y="2565400"/>
            <a:ext cx="36052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576</a:t>
            </a:r>
          </a:p>
        </p:txBody>
      </p:sp>
      <p:sp>
        <p:nvSpPr>
          <p:cNvPr id="24" name="TextBox 8"/>
          <p:cNvSpPr txBox="1">
            <a:spLocks noChangeArrowheads="1"/>
          </p:cNvSpPr>
          <p:nvPr/>
        </p:nvSpPr>
        <p:spPr bwMode="auto">
          <a:xfrm>
            <a:off x="631825" y="3268087"/>
            <a:ext cx="40465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(100 + 11) × 9 </a:t>
            </a:r>
          </a:p>
        </p:txBody>
      </p:sp>
      <p:sp>
        <p:nvSpPr>
          <p:cNvPr id="25" name="TextBox 9"/>
          <p:cNvSpPr txBox="1">
            <a:spLocks noChangeArrowheads="1"/>
          </p:cNvSpPr>
          <p:nvPr/>
        </p:nvSpPr>
        <p:spPr bwMode="auto">
          <a:xfrm>
            <a:off x="631825" y="4004687"/>
            <a:ext cx="47910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111       × 9</a:t>
            </a:r>
          </a:p>
        </p:txBody>
      </p:sp>
      <p:sp>
        <p:nvSpPr>
          <p:cNvPr id="26" name="TextBox 10"/>
          <p:cNvSpPr txBox="1">
            <a:spLocks noChangeArrowheads="1"/>
          </p:cNvSpPr>
          <p:nvPr/>
        </p:nvSpPr>
        <p:spPr bwMode="auto">
          <a:xfrm>
            <a:off x="631825" y="4749225"/>
            <a:ext cx="37703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</a:t>
            </a:r>
          </a:p>
        </p:txBody>
      </p:sp>
      <p:sp>
        <p:nvSpPr>
          <p:cNvPr id="27" name="TextBox 11"/>
          <p:cNvSpPr txBox="1">
            <a:spLocks noChangeArrowheads="1"/>
          </p:cNvSpPr>
          <p:nvPr/>
        </p:nvSpPr>
        <p:spPr bwMode="auto">
          <a:xfrm>
            <a:off x="4852988" y="3339525"/>
            <a:ext cx="33004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64 : ( 8 : 4)</a:t>
            </a:r>
          </a:p>
        </p:txBody>
      </p:sp>
      <p:sp>
        <p:nvSpPr>
          <p:cNvPr id="28" name="TextBox 12"/>
          <p:cNvSpPr txBox="1">
            <a:spLocks noChangeArrowheads="1"/>
          </p:cNvSpPr>
          <p:nvPr/>
        </p:nvSpPr>
        <p:spPr bwMode="auto">
          <a:xfrm>
            <a:off x="5029200" y="4107875"/>
            <a:ext cx="34512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64 :    2</a:t>
            </a:r>
          </a:p>
        </p:txBody>
      </p:sp>
      <p:sp>
        <p:nvSpPr>
          <p:cNvPr id="29" name="TextBox 13"/>
          <p:cNvSpPr txBox="1">
            <a:spLocks noChangeArrowheads="1"/>
          </p:cNvSpPr>
          <p:nvPr/>
        </p:nvSpPr>
        <p:spPr bwMode="auto">
          <a:xfrm>
            <a:off x="5029200" y="4690487"/>
            <a:ext cx="36052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17764" y="5426528"/>
            <a:ext cx="80772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17764" y="5435025"/>
            <a:ext cx="8077200" cy="11430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12" grpId="0"/>
      <p:bldP spid="13" grpId="0"/>
      <p:bldP spid="14" grpId="0"/>
      <p:bldP spid="15" grpId="0"/>
      <p:bldP spid="16" grpId="0"/>
      <p:bldP spid="17" grpId="0"/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5165725" y="26384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-21771" y="452785"/>
            <a:ext cx="9296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76200" y="1951037"/>
            <a:ext cx="2528888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 – (81 - 31)</a:t>
            </a: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848600" y="3287712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6400800" y="1992312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142 -  42 : 2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244850" y="1955800"/>
            <a:ext cx="24384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+ 70 × 2</a:t>
            </a: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1230313" y="4841875"/>
            <a:ext cx="3281362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× (17 – 12)</a:t>
            </a:r>
          </a:p>
        </p:txBody>
      </p:sp>
      <p:sp>
        <p:nvSpPr>
          <p:cNvPr id="10" name="Oval 14"/>
          <p:cNvSpPr>
            <a:spLocks noChangeArrowheads="1"/>
          </p:cNvSpPr>
          <p:nvPr/>
        </p:nvSpPr>
        <p:spPr bwMode="auto">
          <a:xfrm>
            <a:off x="5683250" y="33782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</p:txBody>
      </p:sp>
      <p:sp>
        <p:nvSpPr>
          <p:cNvPr id="11" name="Oval 15"/>
          <p:cNvSpPr>
            <a:spLocks noChangeArrowheads="1"/>
          </p:cNvSpPr>
          <p:nvPr/>
        </p:nvSpPr>
        <p:spPr bwMode="auto">
          <a:xfrm>
            <a:off x="3859213" y="3300412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280</a:t>
            </a:r>
          </a:p>
        </p:txBody>
      </p:sp>
      <p:sp>
        <p:nvSpPr>
          <p:cNvPr id="12" name="Oval 16"/>
          <p:cNvSpPr>
            <a:spLocks noChangeArrowheads="1"/>
          </p:cNvSpPr>
          <p:nvPr/>
        </p:nvSpPr>
        <p:spPr bwMode="auto">
          <a:xfrm>
            <a:off x="2071688" y="3411537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13" name="Oval 18"/>
          <p:cNvSpPr>
            <a:spLocks noChangeArrowheads="1"/>
          </p:cNvSpPr>
          <p:nvPr/>
        </p:nvSpPr>
        <p:spPr bwMode="auto">
          <a:xfrm>
            <a:off x="371475" y="33782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</a:t>
            </a:r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6400800" y="4659312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(142 – 42) : 2</a:t>
            </a:r>
          </a:p>
        </p:txBody>
      </p:sp>
      <p:sp>
        <p:nvSpPr>
          <p:cNvPr id="15" name="Line 23"/>
          <p:cNvSpPr>
            <a:spLocks noChangeShapeType="1"/>
          </p:cNvSpPr>
          <p:nvPr/>
        </p:nvSpPr>
        <p:spPr bwMode="auto">
          <a:xfrm flipH="1" flipV="1">
            <a:off x="1628775" y="2692400"/>
            <a:ext cx="1065213" cy="708025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Line 24"/>
          <p:cNvSpPr>
            <a:spLocks noChangeShapeType="1"/>
          </p:cNvSpPr>
          <p:nvPr/>
        </p:nvSpPr>
        <p:spPr bwMode="auto">
          <a:xfrm flipH="1" flipV="1">
            <a:off x="7391400" y="2822575"/>
            <a:ext cx="596900" cy="555625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25"/>
          <p:cNvSpPr>
            <a:spLocks noChangeShapeType="1"/>
          </p:cNvSpPr>
          <p:nvPr/>
        </p:nvSpPr>
        <p:spPr bwMode="auto">
          <a:xfrm flipH="1">
            <a:off x="2495550" y="3986212"/>
            <a:ext cx="1635125" cy="88265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Line 27"/>
          <p:cNvSpPr>
            <a:spLocks noChangeShapeType="1"/>
          </p:cNvSpPr>
          <p:nvPr/>
        </p:nvSpPr>
        <p:spPr bwMode="auto">
          <a:xfrm flipV="1">
            <a:off x="1438275" y="2698750"/>
            <a:ext cx="2025650" cy="906462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>
            <a:off x="6635750" y="3973512"/>
            <a:ext cx="463550" cy="64135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66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7214"/>
            <a:ext cx="8915400" cy="668655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5&quot;/&gt;&lt;/object&gt;&lt;object type=&quot;3&quot; unique_id=&quot;10005&quot;&gt;&lt;property id=&quot;20148&quot; value=&quot;5&quot;/&gt;&lt;property id=&quot;20300&quot; value=&quot;Slide 2&quot;/&gt;&lt;property id=&quot;20307&quot; value=&quot;290&quot;/&gt;&lt;/object&gt;&lt;object type=&quot;3&quot; unique_id=&quot;10006&quot;&gt;&lt;property id=&quot;20148&quot; value=&quot;5&quot;/&gt;&lt;property id=&quot;20300&quot; value=&quot;Slide 3&quot;/&gt;&lt;property id=&quot;20307&quot; value=&quot;280&quot;/&gt;&lt;/object&gt;&lt;object type=&quot;3&quot; unique_id=&quot;10007&quot;&gt;&lt;property id=&quot;20148&quot; value=&quot;5&quot;/&gt;&lt;property id=&quot;20300&quot; value=&quot;Slide 4&quot;/&gt;&lt;property id=&quot;20307&quot; value=&quot;283&quot;/&gt;&lt;/object&gt;&lt;object type=&quot;3&quot; unique_id=&quot;10008&quot;&gt;&lt;property id=&quot;20148&quot; value=&quot;5&quot;/&gt;&lt;property id=&quot;20300&quot; value=&quot;Slide 5&quot;/&gt;&lt;property id=&quot;20307&quot; value=&quot;270&quot;/&gt;&lt;/object&gt;&lt;object type=&quot;3&quot; unique_id=&quot;10009&quot;&gt;&lt;property id=&quot;20148&quot; value=&quot;5&quot;/&gt;&lt;property id=&quot;20300&quot; value=&quot;Slide 6&quot;/&gt;&lt;property id=&quot;20307&quot; value=&quot;285&quot;/&gt;&lt;/object&gt;&lt;object type=&quot;3&quot; unique_id=&quot;10010&quot;&gt;&lt;property id=&quot;20148&quot; value=&quot;5&quot;/&gt;&lt;property id=&quot;20300&quot; value=&quot;Slide 7&quot;/&gt;&lt;property id=&quot;20307&quot; value=&quot;286&quot;/&gt;&lt;/object&gt;&lt;object type=&quot;3&quot; unique_id=&quot;10011&quot;&gt;&lt;property id=&quot;20148&quot; value=&quot;5&quot;/&gt;&lt;property id=&quot;20300&quot; value=&quot;Slide 8&quot;/&gt;&lt;property id=&quot;20307&quot; value=&quot;288&quot;/&gt;&lt;/object&gt;&lt;object type=&quot;3&quot; unique_id=&quot;10012&quot;&gt;&lt;property id=&quot;20148&quot; value=&quot;5&quot;/&gt;&lt;property id=&quot;20300&quot; value=&quot;Slide 9&quot;/&gt;&lt;property id=&quot;20307&quot; value=&quot;263&quot;/&gt;&lt;/object&gt;&lt;object type=&quot;3&quot; unique_id=&quot;10013&quot;&gt;&lt;property id=&quot;20148&quot; value=&quot;5&quot;/&gt;&lt;property id=&quot;20300&quot; value=&quot;Slide 10&quot;/&gt;&lt;property id=&quot;20307&quot; value=&quot;291&quot;/&gt;&lt;/object&gt;&lt;object type=&quot;3&quot; unique_id=&quot;10014&quot;&gt;&lt;property id=&quot;20148&quot; value=&quot;5&quot;/&gt;&lt;property id=&quot;20300&quot; value=&quot;Slide 11&quot;/&gt;&lt;property id=&quot;20307&quot; value=&quot;292&quot;/&gt;&lt;/object&gt;&lt;object type=&quot;3&quot; unique_id=&quot;10015&quot;&gt;&lt;property id=&quot;20148&quot; value=&quot;5&quot;/&gt;&lt;property id=&quot;20300&quot; value=&quot;Slide 12&quot;/&gt;&lt;property id=&quot;20307&quot; value=&quot;267&quot;/&gt;&lt;/object&gt;&lt;/object&gt;&lt;/object&gt;&lt;/database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</TotalTime>
  <Words>413</Words>
  <Application>Microsoft Office PowerPoint</Application>
  <PresentationFormat>On-screen Show (4:3)</PresentationFormat>
  <Paragraphs>73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Huynh Kieu</dc:creator>
  <cp:lastModifiedBy>Admin</cp:lastModifiedBy>
  <cp:revision>188</cp:revision>
  <dcterms:created xsi:type="dcterms:W3CDTF">2009-10-29T13:43:50Z</dcterms:created>
  <dcterms:modified xsi:type="dcterms:W3CDTF">2021-12-25T09:14:27Z</dcterms:modified>
</cp:coreProperties>
</file>