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media/audio2.wav" ContentType="audio/wav"/>
  <Override PartName="/ppt/tags/tag12.xml" ContentType="application/vnd.openxmlformats-officedocument.presentationml.tags+xml"/>
  <Override PartName="/ppt/media/audio3.wav" ContentType="audio/wav"/>
  <Override PartName="/ppt/media/audio4.wav" ContentType="audio/wav"/>
  <Override PartName="/ppt/media/audio5.wav" ContentType="audio/wav"/>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53" r:id="rId2"/>
    <p:sldMasterId id="2147483907" r:id="rId3"/>
    <p:sldMasterId id="2147483931" r:id="rId4"/>
    <p:sldMasterId id="2147483955" r:id="rId5"/>
    <p:sldMasterId id="2147483980" r:id="rId6"/>
    <p:sldMasterId id="2147484066" r:id="rId7"/>
    <p:sldMasterId id="2147484079" r:id="rId8"/>
  </p:sldMasterIdLst>
  <p:notesMasterIdLst>
    <p:notesMasterId r:id="rId32"/>
  </p:notesMasterIdLst>
  <p:sldIdLst>
    <p:sldId id="266" r:id="rId9"/>
    <p:sldId id="281" r:id="rId10"/>
    <p:sldId id="263" r:id="rId11"/>
    <p:sldId id="264" r:id="rId12"/>
    <p:sldId id="262" r:id="rId13"/>
    <p:sldId id="274" r:id="rId14"/>
    <p:sldId id="282" r:id="rId15"/>
    <p:sldId id="435" r:id="rId16"/>
    <p:sldId id="429" r:id="rId17"/>
    <p:sldId id="295" r:id="rId18"/>
    <p:sldId id="306" r:id="rId19"/>
    <p:sldId id="434" r:id="rId20"/>
    <p:sldId id="418" r:id="rId21"/>
    <p:sldId id="416" r:id="rId22"/>
    <p:sldId id="432" r:id="rId23"/>
    <p:sldId id="433" r:id="rId24"/>
    <p:sldId id="425" r:id="rId25"/>
    <p:sldId id="436" r:id="rId26"/>
    <p:sldId id="426" r:id="rId27"/>
    <p:sldId id="301" r:id="rId28"/>
    <p:sldId id="427" r:id="rId29"/>
    <p:sldId id="276" r:id="rId30"/>
    <p:sldId id="43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3CC"/>
    <a:srgbClr val="99CCFF"/>
    <a:srgbClr val="CC6600"/>
    <a:srgbClr val="201D2F"/>
    <a:srgbClr val="CC3300"/>
    <a:srgbClr val="913D09"/>
    <a:srgbClr val="33CC33"/>
    <a:srgbClr val="000066"/>
    <a:srgbClr val="6B4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9F3E6-C875-4FDE-86A5-15CBBC1DBF9E}" type="datetimeFigureOut">
              <a:rPr lang="en-US" smtClean="0"/>
              <a:t>12/11/2021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64A7C-2B85-40D7-AE6C-41C060277127}" type="slidenum">
              <a:rPr lang="en-US" smtClean="0"/>
              <a:t>‹#›</a:t>
            </a:fld>
            <a:endParaRPr lang="en-US"/>
          </a:p>
        </p:txBody>
      </p:sp>
    </p:spTree>
    <p:extLst>
      <p:ext uri="{BB962C8B-B14F-4D97-AF65-F5344CB8AC3E}">
        <p14:creationId xmlns:p14="http://schemas.microsoft.com/office/powerpoint/2010/main" val="235733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10948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D00F863-28AD-4B47-BF94-8C7E3CDC466D}"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302573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a:cs typeface="Arial" panose="020B0604020202020204" pitchFamily="34" charset="0"/>
            </a:endParaRPr>
          </a:p>
        </p:txBody>
      </p:sp>
      <p:sp>
        <p:nvSpPr>
          <p:cNvPr id="4813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75444D-3784-46E5-92E0-F3ADD520289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62108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Qua bài học hôm nay, các bạn đã biết thêm một cách tìm thành phần chưa biết trong phép chia.</a:t>
            </a:r>
          </a:p>
          <a:p>
            <a:r>
              <a:rPr lang="en-US" sz="1800">
                <a:effectLst/>
                <a:latin typeface="Times New Roman" panose="02020603050405020304" pitchFamily="18" charset="0"/>
                <a:ea typeface="Calibri" panose="020F0502020204030204" pitchFamily="34" charset="0"/>
              </a:rPr>
              <a:t>Các bạn nhớ ôn lại cách tìm số chia và chuẩn bị bài tiếp theo nhé!</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870FE-7F9D-4204-9D52-5B478AD524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17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a:cs typeface="Arial" panose="020B0604020202020204" pitchFamily="34" charset="0"/>
            </a:endParaRPr>
          </a:p>
        </p:txBody>
      </p:sp>
      <p:sp>
        <p:nvSpPr>
          <p:cNvPr id="6246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C2BDDC-EB05-4DFC-ADDA-65C9B28340DF}"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54873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4FA8424-0DA3-4DB4-BE95-AFAE6E53205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50830992"/>
      </p:ext>
    </p:extLst>
  </p:cSld>
  <p:clrMapOvr>
    <a:masterClrMapping/>
  </p:clrMapOvr>
  <p:transition spd="slow" advTm="12701">
    <p:circl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53B2B92-DE00-43EF-8B4F-73A5A9FACFA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53122040"/>
      </p:ext>
    </p:extLst>
  </p:cSld>
  <p:clrMapOvr>
    <a:masterClrMapping/>
  </p:clrMapOvr>
  <p:transition spd="slow" advTm="12701">
    <p:circl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401CDA6-827E-4AB0-92AB-C8FD495848B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08258449"/>
      </p:ext>
    </p:extLst>
  </p:cSld>
  <p:clrMapOvr>
    <a:masterClrMapping/>
  </p:clrMapOvr>
  <p:transition spd="slow" advTm="12701">
    <p:circle/>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6673DA6-480B-4012-8C30-E779DB39CBE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86705587"/>
      </p:ext>
    </p:extLst>
  </p:cSld>
  <p:clrMapOvr>
    <a:masterClrMapping/>
  </p:clrMapOvr>
  <p:transition spd="slow" advTm="12701">
    <p:circle/>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37975-6AF7-4301-9DC5-87C074AA59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987A4-0198-42B4-AAAE-EDBADA4485A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84272896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37975-6AF7-4301-9DC5-87C074AA59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987A4-0198-42B4-AAAE-EDBADA4485A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20523136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37975-6AF7-4301-9DC5-87C074AA59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987A4-0198-42B4-AAAE-EDBADA4485A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381201434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37975-6AF7-4301-9DC5-87C074AA59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987A4-0198-42B4-AAAE-EDBADA4485A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420491336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37975-6AF7-4301-9DC5-87C074AA59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987A4-0198-42B4-AAAE-EDBADA4485A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2979260044"/>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37975-6AF7-4301-9DC5-87C074AA59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987A4-0198-42B4-AAAE-EDBADA4485A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184110151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37975-6AF7-4301-9DC5-87C074AA59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987A4-0198-42B4-AAAE-EDBADA4485A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24902048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BACAEE0-9D65-4C79-9DA5-DF89397B5F2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03721229"/>
      </p:ext>
    </p:extLst>
  </p:cSld>
  <p:clrMapOvr>
    <a:masterClrMapping/>
  </p:clrMapOvr>
  <p:transition spd="slow" advTm="12701">
    <p:circle/>
    <p:sndAc>
      <p:stSnd>
        <p:snd r:embed="rId1" name="chimes.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37975-6AF7-4301-9DC5-87C074AA59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987A4-0198-42B4-AAAE-EDBADA4485A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456013632"/>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37975-6AF7-4301-9DC5-87C074AA59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987A4-0198-42B4-AAAE-EDBADA4485A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170061233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37975-6AF7-4301-9DC5-87C074AA59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987A4-0198-42B4-AAAE-EDBADA4485A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112573704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A37975-6AF7-4301-9DC5-87C074AA59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987A4-0198-42B4-AAAE-EDBADA4485A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408260755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36111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0619-FFEC-4691-80AA-7CD21D60DC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Date Placeholder 3">
            <a:extLst>
              <a:ext uri="{FF2B5EF4-FFF2-40B4-BE49-F238E27FC236}">
                <a16:creationId xmlns:a16="http://schemas.microsoft.com/office/drawing/2014/main" id="{D4AB4C91-86BE-44A9-9A0F-00077666567B}"/>
              </a:ext>
            </a:extLst>
          </p:cNvPr>
          <p:cNvSpPr>
            <a:spLocks noGrp="1"/>
          </p:cNvSpPr>
          <p:nvPr>
            <p:ph type="dt" sz="half" idx="10"/>
          </p:nvPr>
        </p:nvSpPr>
        <p:spPr>
          <a:xfrm>
            <a:off x="4421659" y="1265366"/>
            <a:ext cx="60754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5F3F40-47BC-4153-9F8B-7675EC1CDA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5" name="Footer Placeholder 4">
            <a:extLst>
              <a:ext uri="{FF2B5EF4-FFF2-40B4-BE49-F238E27FC236}">
                <a16:creationId xmlns:a16="http://schemas.microsoft.com/office/drawing/2014/main" id="{C2671EA0-8A6B-4FE0-B844-AF1DE230F9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6" name="Slide Number Placeholder 5">
            <a:extLst>
              <a:ext uri="{FF2B5EF4-FFF2-40B4-BE49-F238E27FC236}">
                <a16:creationId xmlns:a16="http://schemas.microsoft.com/office/drawing/2014/main" id="{EFDD9760-0944-404D-853C-5AF176F29C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3077DB-D0FF-41E9-9E98-E76481E476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1736101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A337924-53C2-4EE0-8D2E-3F8545B11697}"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8A4D816-AFD9-406E-B81E-8D11139FF91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579237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934188-EB46-4B0D-8E62-6A39BC6E0859}"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3D2C7E4-5EAA-441C-9D7A-E76306AC9A27}"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3046965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15B9D95-FA0E-418D-A7B2-39EB7BC9DF45}"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6AAE6F4-88FF-43EF-BA1E-DF9AB345B0DA}"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3929529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DD5F2E-4EAD-4237-9439-B91A42AE0799}"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93859D-88D1-41D5-B66D-D22966325AEA}"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2156738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38A5DCE-340A-4C69-9F45-E85E10F6094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38919681"/>
      </p:ext>
    </p:extLst>
  </p:cSld>
  <p:clrMapOvr>
    <a:masterClrMapping/>
  </p:clrMapOvr>
  <p:transition spd="slow" advTm="12701">
    <p:circle/>
    <p:sndAc>
      <p:stSnd>
        <p:snd r:embed="rId1" name="chimes.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2D48242-12C0-4692-AA4D-276A6CAC5A1B}"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5E41A5-9E0E-49C8-8F75-1F7F029D1B16}"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929590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F5C462F-7171-4B87-B18F-53B8AEA54E9D}"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B93524-C3D0-4BEB-A4C9-C0F0ED208863}"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1735766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1DF8779-2770-48C1-BBE3-5F0384DDBDAD}"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A94E616-FDCC-4D90-A36E-C021E2E6D4F7}"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418334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3079D1-0FDD-4D6C-A88C-BAA3F8EEF3CA}"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F0A2D6-6E15-4DC4-9898-A7297E9B685D}"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2797387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00D434D-AB1B-43A8-A532-48A917D65AB0}"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AFE322-7241-4D7F-99E2-FE342C3648F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3718406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A8DFEFC-C46C-415B-9037-CE832A1D9097}"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92B0867-7004-4000-B652-6F00B95E1DB2}"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4095528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FB5A16E-4319-4B0B-BC3F-23AE2D0DFF9F}"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6808C23-E36C-4916-95BD-3D2510EF69A1}"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28650550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A337924-53C2-4EE0-8D2E-3F8545B11697}"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8A4D816-AFD9-406E-B81E-8D11139FF91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3325793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934188-EB46-4B0D-8E62-6A39BC6E0859}"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3D2C7E4-5EAA-441C-9D7A-E76306AC9A27}"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3483396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15B9D95-FA0E-418D-A7B2-39EB7BC9DF45}"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6AAE6F4-88FF-43EF-BA1E-DF9AB345B0DA}"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126314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A2F1C99-F926-4035-8BCE-141FAAF5431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43658708"/>
      </p:ext>
    </p:extLst>
  </p:cSld>
  <p:clrMapOvr>
    <a:masterClrMapping/>
  </p:clrMapOvr>
  <p:transition spd="slow" advTm="12701">
    <p:circle/>
    <p:sndAc>
      <p:stSnd>
        <p:snd r:embed="rId1" name="chimes.wav"/>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DD5F2E-4EAD-4237-9439-B91A42AE0799}"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93859D-88D1-41D5-B66D-D22966325AEA}"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1886447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2D48242-12C0-4692-AA4D-276A6CAC5A1B}"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5E41A5-9E0E-49C8-8F75-1F7F029D1B16}"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1147506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F5C462F-7171-4B87-B18F-53B8AEA54E9D}"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B93524-C3D0-4BEB-A4C9-C0F0ED208863}"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3201726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1DF8779-2770-48C1-BBE3-5F0384DDBDAD}"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A94E616-FDCC-4D90-A36E-C021E2E6D4F7}"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1053817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3079D1-0FDD-4D6C-A88C-BAA3F8EEF3CA}"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F0A2D6-6E15-4DC4-9898-A7297E9B685D}"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1838276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00D434D-AB1B-43A8-A532-48A917D65AB0}"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AFE322-7241-4D7F-99E2-FE342C3648F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3977103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A8DFEFC-C46C-415B-9037-CE832A1D9097}"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92B0867-7004-4000-B652-6F00B95E1DB2}"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3877848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FB5A16E-4319-4B0B-BC3F-23AE2D0DFF9F}"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6808C23-E36C-4916-95BD-3D2510EF69A1}"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5178908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9B86206F-AEB1-4905-9DDD-0325FA52E5E6}"/>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5" name="Rectangle 5">
            <a:extLst>
              <a:ext uri="{FF2B5EF4-FFF2-40B4-BE49-F238E27FC236}">
                <a16:creationId xmlns:a16="http://schemas.microsoft.com/office/drawing/2014/main" id="{6A0ACF97-3EA7-4516-B54D-356DC521B73D}"/>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6" name="Rectangle 6">
            <a:extLst>
              <a:ext uri="{FF2B5EF4-FFF2-40B4-BE49-F238E27FC236}">
                <a16:creationId xmlns:a16="http://schemas.microsoft.com/office/drawing/2014/main" id="{EB652BAB-44F8-4969-A7C6-0EEDFEDCD191}"/>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1DA62F8-8905-4298-A925-92CC64D4D801}"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288946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33813813-2D2F-45C1-BBBC-593A180D2870}"/>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5" name="Rectangle 5">
            <a:extLst>
              <a:ext uri="{FF2B5EF4-FFF2-40B4-BE49-F238E27FC236}">
                <a16:creationId xmlns:a16="http://schemas.microsoft.com/office/drawing/2014/main" id="{A6A091C0-A8E0-45A0-9764-3B41832BD2F1}"/>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6" name="Rectangle 6">
            <a:extLst>
              <a:ext uri="{FF2B5EF4-FFF2-40B4-BE49-F238E27FC236}">
                <a16:creationId xmlns:a16="http://schemas.microsoft.com/office/drawing/2014/main" id="{E265646E-8691-4A34-8BFF-E9268E7AE6EA}"/>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1FFD501-20E1-4563-B60B-F15C43AD37D0}"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66504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A1ADFE2-055A-4A90-8FFC-FE5CAD1725DC}"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05900561"/>
      </p:ext>
    </p:extLst>
  </p:cSld>
  <p:clrMapOvr>
    <a:masterClrMapping/>
  </p:clrMapOvr>
  <p:transition spd="slow" advTm="12701">
    <p:circle/>
    <p:sndAc>
      <p:stSnd>
        <p:snd r:embed="rId1" name="chimes.wav"/>
      </p:stSnd>
    </p:sndAc>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DF425134-0BAB-4526-9D61-644652828BDC}"/>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5" name="Rectangle 5">
            <a:extLst>
              <a:ext uri="{FF2B5EF4-FFF2-40B4-BE49-F238E27FC236}">
                <a16:creationId xmlns:a16="http://schemas.microsoft.com/office/drawing/2014/main" id="{07CC65E9-E7C4-428C-BA2B-0C4D5F2BF370}"/>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6" name="Rectangle 6">
            <a:extLst>
              <a:ext uri="{FF2B5EF4-FFF2-40B4-BE49-F238E27FC236}">
                <a16:creationId xmlns:a16="http://schemas.microsoft.com/office/drawing/2014/main" id="{9282A1CE-62D6-4C2F-8049-2C48508DD56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27EBAED-9D7A-4B02-BCB3-3DB068F2C551}"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4237542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02AF0B42-2FB8-4442-99BF-3F83EF9FE624}"/>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6" name="Rectangle 5">
            <a:extLst>
              <a:ext uri="{FF2B5EF4-FFF2-40B4-BE49-F238E27FC236}">
                <a16:creationId xmlns:a16="http://schemas.microsoft.com/office/drawing/2014/main" id="{7A4D5E63-CF7B-4084-BF6D-C2F1FEE64742}"/>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7" name="Rectangle 6">
            <a:extLst>
              <a:ext uri="{FF2B5EF4-FFF2-40B4-BE49-F238E27FC236}">
                <a16:creationId xmlns:a16="http://schemas.microsoft.com/office/drawing/2014/main" id="{CAD1265A-3A7B-436D-A716-FDF7EA7C4557}"/>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7F619BC-94D6-44DA-B6A6-2043D1F6C364}"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072776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7A0BCC77-ED55-4460-A19D-E6D65C1545ED}"/>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8" name="Rectangle 5">
            <a:extLst>
              <a:ext uri="{FF2B5EF4-FFF2-40B4-BE49-F238E27FC236}">
                <a16:creationId xmlns:a16="http://schemas.microsoft.com/office/drawing/2014/main" id="{19703F7E-50CE-41B9-ABF1-F93B77C644FA}"/>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9" name="Rectangle 6">
            <a:extLst>
              <a:ext uri="{FF2B5EF4-FFF2-40B4-BE49-F238E27FC236}">
                <a16:creationId xmlns:a16="http://schemas.microsoft.com/office/drawing/2014/main" id="{020B16A5-8770-4641-A07A-91D9EEA07CFF}"/>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E13ECEB-5604-4646-AE6E-17DB23C06776}"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8929577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6C09C0AC-4015-4E7B-82B7-CC8AB10723D1}"/>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4" name="Rectangle 5">
            <a:extLst>
              <a:ext uri="{FF2B5EF4-FFF2-40B4-BE49-F238E27FC236}">
                <a16:creationId xmlns:a16="http://schemas.microsoft.com/office/drawing/2014/main" id="{EB695F5C-8BD5-4BB2-BF1D-E65E30638949}"/>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5" name="Rectangle 6">
            <a:extLst>
              <a:ext uri="{FF2B5EF4-FFF2-40B4-BE49-F238E27FC236}">
                <a16:creationId xmlns:a16="http://schemas.microsoft.com/office/drawing/2014/main" id="{45C1B78D-1DB6-4406-A01A-D13EEBABDFA6}"/>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1ED86D1-29C7-436A-8F2E-2A9A6D939B9C}"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2833421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8E8584-31B9-46E0-BDAD-02553A578D71}"/>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3" name="Rectangle 5">
            <a:extLst>
              <a:ext uri="{FF2B5EF4-FFF2-40B4-BE49-F238E27FC236}">
                <a16:creationId xmlns:a16="http://schemas.microsoft.com/office/drawing/2014/main" id="{DEC02DC1-A3F4-41EE-969C-EA4DCE89F727}"/>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4" name="Rectangle 6">
            <a:extLst>
              <a:ext uri="{FF2B5EF4-FFF2-40B4-BE49-F238E27FC236}">
                <a16:creationId xmlns:a16="http://schemas.microsoft.com/office/drawing/2014/main" id="{49B466CC-08FA-46E4-951F-5A9BEB8B591E}"/>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70610B-722B-400B-96F0-CD9E808BD702}"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093017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2B31CB92-7417-4F40-A0BA-6D421B658DB8}"/>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6" name="Rectangle 5">
            <a:extLst>
              <a:ext uri="{FF2B5EF4-FFF2-40B4-BE49-F238E27FC236}">
                <a16:creationId xmlns:a16="http://schemas.microsoft.com/office/drawing/2014/main" id="{09C5AADE-92C3-4E11-94D0-AE19F6EF9C7F}"/>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7" name="Rectangle 6">
            <a:extLst>
              <a:ext uri="{FF2B5EF4-FFF2-40B4-BE49-F238E27FC236}">
                <a16:creationId xmlns:a16="http://schemas.microsoft.com/office/drawing/2014/main" id="{A7CBAB08-FCCB-4E0E-AAA2-E01B69C282AC}"/>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8B6CA80-F0AA-413D-BFC5-5686851A7BC5}"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337379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9F97D666-9F5E-4603-B5D7-DAA3C590E819}"/>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6" name="Rectangle 5">
            <a:extLst>
              <a:ext uri="{FF2B5EF4-FFF2-40B4-BE49-F238E27FC236}">
                <a16:creationId xmlns:a16="http://schemas.microsoft.com/office/drawing/2014/main" id="{51073498-E43D-4E75-B048-2421D0E4AD5B}"/>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7" name="Rectangle 6">
            <a:extLst>
              <a:ext uri="{FF2B5EF4-FFF2-40B4-BE49-F238E27FC236}">
                <a16:creationId xmlns:a16="http://schemas.microsoft.com/office/drawing/2014/main" id="{D7BBE4F6-C037-4FB3-B9E1-F752691C4409}"/>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0DAA1B2-C88F-43E5-9D54-15AC906D8647}"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307497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546FB84D-5311-467F-AD51-1CE56A4C544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5" name="Rectangle 5">
            <a:extLst>
              <a:ext uri="{FF2B5EF4-FFF2-40B4-BE49-F238E27FC236}">
                <a16:creationId xmlns:a16="http://schemas.microsoft.com/office/drawing/2014/main" id="{F98FCE28-E628-4C74-A7D5-2586BADB4C8D}"/>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6" name="Rectangle 6">
            <a:extLst>
              <a:ext uri="{FF2B5EF4-FFF2-40B4-BE49-F238E27FC236}">
                <a16:creationId xmlns:a16="http://schemas.microsoft.com/office/drawing/2014/main" id="{96DE0292-2CF9-47A0-83F6-41920FF80DD2}"/>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EECF883-C663-417C-8738-7C4FA3769F11}"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7920638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64294E36-FE1E-4F83-A55D-E56EF0F37C7F}"/>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5" name="Rectangle 5">
            <a:extLst>
              <a:ext uri="{FF2B5EF4-FFF2-40B4-BE49-F238E27FC236}">
                <a16:creationId xmlns:a16="http://schemas.microsoft.com/office/drawing/2014/main" id="{4D535484-EC76-4A09-B07B-B3761F52EB9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6" name="Rectangle 6">
            <a:extLst>
              <a:ext uri="{FF2B5EF4-FFF2-40B4-BE49-F238E27FC236}">
                <a16:creationId xmlns:a16="http://schemas.microsoft.com/office/drawing/2014/main" id="{5F783302-E641-4348-AE17-F8745F32CD0D}"/>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0558197-EFE1-49E3-971B-6B80C5515B75}"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904818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2B865FF-8D1D-42A3-A1BE-9F1FCD959F87}"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705106-C0C6-4629-B1A6-FCD7F46ED8DA}"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163496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D8C4253-4D03-4967-B88F-8C5B9CF05F48}"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07138202"/>
      </p:ext>
    </p:extLst>
  </p:cSld>
  <p:clrMapOvr>
    <a:masterClrMapping/>
  </p:clrMapOvr>
  <p:transition spd="slow" advTm="12701">
    <p:circle/>
    <p:sndAc>
      <p:stSnd>
        <p:snd r:embed="rId1" name="chimes.wav"/>
      </p:stSnd>
    </p:sndAc>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37EE9EB-B388-40B5-8BE2-EB7DAEAD5A22}"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F90EA5-06F1-46B6-A7F3-862735BBE2F4}"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21065472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8D84EB6-9577-4BA7-8634-D9C684F0FC43}"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9C40829-C7AC-456C-9E6F-240F47550B29}"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24910591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CDA2E62-79D6-4383-9DCD-2826CC4A8390}"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DEED43-4148-4A2C-B1CA-AA3729E35719}"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30324937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E03ACC6-9842-4481-9F9D-77C38B1DF136}"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88D2197-CA8A-49D0-9055-59102BC166FD}"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21721674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D8FCBA-BDDB-4EBF-83E7-FBCC27A19E2B}"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979F47-01C5-4F98-9591-44C00144733F}"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31011582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D020A64-5045-4452-A29A-405DCAE4FD00}"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883654-F925-47CD-92D8-6E162A8DEB5C}"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20745242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1C63643-E0DD-4843-B84D-FBE254D38269}"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A124AFE-D6E2-4B2F-9144-EDAA0BE55B7A}"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32156163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6D06BC5-0DB8-41C2-83B8-E937CB043B82}"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0523D1F-E180-4E76-9343-CBDC9DB4AB2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36829238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9B66E5E-0641-4619-869D-6422BF4FD67A}"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BC55860-C31D-47A8-868F-3F7E791EBD7F}"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15112041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FEA5FA9-985B-4D67-90F9-5C2204034041}"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315861-B01A-4CA9-B1FD-4F5753B61D1F}"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326670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E6ECB2E-97A2-49F7-9473-AE6783488762}"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22504461"/>
      </p:ext>
    </p:extLst>
  </p:cSld>
  <p:clrMapOvr>
    <a:masterClrMapping/>
  </p:clrMapOvr>
  <p:transition spd="slow" advTm="12701">
    <p:circle/>
    <p:sndAc>
      <p:stSnd>
        <p:snd r:embed="rId1" name="chimes.wav"/>
      </p:stSnd>
    </p:sndAc>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6596CD-07D2-47CA-8B57-376A11868F5E}" type="slidenum">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7429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D3FE7D-E31C-4A47-AF52-DAF915EBCCA0}" type="slidenum">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22893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900"/>
            </a:lvl2pPr>
            <a:lvl3pPr marL="914377" indent="0">
              <a:buNone/>
              <a:defRPr sz="1600"/>
            </a:lvl3pPr>
            <a:lvl4pPr marL="1371566" indent="0">
              <a:buNone/>
              <a:defRPr sz="1500"/>
            </a:lvl4pPr>
            <a:lvl5pPr marL="1828754" indent="0">
              <a:buNone/>
              <a:defRPr sz="1500"/>
            </a:lvl5pPr>
            <a:lvl6pPr marL="2285943" indent="0">
              <a:buNone/>
              <a:defRPr sz="1500"/>
            </a:lvl6pPr>
            <a:lvl7pPr marL="2743131" indent="0">
              <a:buNone/>
              <a:defRPr sz="1500"/>
            </a:lvl7pPr>
            <a:lvl8pPr marL="3200320" indent="0">
              <a:buNone/>
              <a:defRPr sz="1500"/>
            </a:lvl8pPr>
            <a:lvl9pPr marL="3657509"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075A99D-9029-4684-B543-1F4779A9D417}" type="slidenum">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57712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56D8304-F8D5-49D2-9926-3BEB00A2CC17}" type="slidenum">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04135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2951CC-A814-439D-9F46-57A0D315F541}" type="slidenum">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41423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B05B10-774B-4B99-AAD4-EBB3630D23E5}" type="slidenum">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64832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6E183D-A72C-4619-A9EF-00FD65264643}" type="slidenum">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55784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5230FE-D819-4EB9-A95C-1BB1689E3028}" type="slidenum">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90975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0E972A-6AA3-47DF-BE37-EB7FC179BF10}" type="slidenum">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13376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0FB111-0D16-464D-9B99-D72D1C072787}" type="slidenum">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674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8EE0BE5-117A-46B4-9A08-B64C55EF443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77688828"/>
      </p:ext>
    </p:extLst>
  </p:cSld>
  <p:clrMapOvr>
    <a:masterClrMapping/>
  </p:clrMapOvr>
  <p:transition spd="slow" advTm="12701">
    <p:circle/>
    <p:sndAc>
      <p:stSnd>
        <p:snd r:embed="rId1" name="chimes.wav"/>
      </p:stSnd>
    </p:sndAc>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3A868E-C617-4F6C-A78D-FF30454B29C4}" type="slidenum">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011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7074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AE8F9-022E-40B9-8973-8CD34B6C5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3704B2-B276-4559-B408-F165741719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820EF3-B039-4A8C-A7FF-0C8C6C154071}"/>
              </a:ext>
            </a:extLst>
          </p:cNvPr>
          <p:cNvSpPr>
            <a:spLocks noGrp="1"/>
          </p:cNvSpPr>
          <p:nvPr>
            <p:ph type="dt" sz="half" idx="10"/>
          </p:nvPr>
        </p:nvSpPr>
        <p:spPr/>
        <p:txBody>
          <a:bodyPr/>
          <a:lstStyle/>
          <a:p>
            <a:fld id="{41E508C3-A7F6-422A-A37C-D49B2E26796D}" type="datetimeFigureOut">
              <a:rPr lang="en-US" smtClean="0"/>
              <a:t>12/11/2021</a:t>
            </a:fld>
            <a:endParaRPr lang="en-US"/>
          </a:p>
        </p:txBody>
      </p:sp>
      <p:sp>
        <p:nvSpPr>
          <p:cNvPr id="5" name="Footer Placeholder 4">
            <a:extLst>
              <a:ext uri="{FF2B5EF4-FFF2-40B4-BE49-F238E27FC236}">
                <a16:creationId xmlns:a16="http://schemas.microsoft.com/office/drawing/2014/main" id="{7C3BD8DC-E869-4405-BDC4-655C6DA25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3FD9E-156A-4962-9158-C73C59117C05}"/>
              </a:ext>
            </a:extLst>
          </p:cNvPr>
          <p:cNvSpPr>
            <a:spLocks noGrp="1"/>
          </p:cNvSpPr>
          <p:nvPr>
            <p:ph type="sldNum" sz="quarter" idx="12"/>
          </p:nvPr>
        </p:nvSpPr>
        <p:spPr/>
        <p:txBody>
          <a:bodyPr/>
          <a:lstStyle/>
          <a:p>
            <a:fld id="{1A6368DE-1D0A-4F41-B650-B3E4084FA7D9}" type="slidenum">
              <a:rPr lang="en-US" smtClean="0"/>
              <a:t>‹#›</a:t>
            </a:fld>
            <a:endParaRPr lang="en-US"/>
          </a:p>
        </p:txBody>
      </p:sp>
    </p:spTree>
    <p:extLst>
      <p:ext uri="{BB962C8B-B14F-4D97-AF65-F5344CB8AC3E}">
        <p14:creationId xmlns:p14="http://schemas.microsoft.com/office/powerpoint/2010/main" val="31829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E306-23CD-4C2B-B2C0-3BB92D6755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9F8A80-8CEA-48FB-9102-975B411BD1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895B44-D44E-40F3-AD56-6E771DDB97DE}"/>
              </a:ext>
            </a:extLst>
          </p:cNvPr>
          <p:cNvSpPr>
            <a:spLocks noGrp="1"/>
          </p:cNvSpPr>
          <p:nvPr>
            <p:ph type="dt" sz="half" idx="10"/>
          </p:nvPr>
        </p:nvSpPr>
        <p:spPr/>
        <p:txBody>
          <a:bodyPr/>
          <a:lstStyle/>
          <a:p>
            <a:fld id="{41E508C3-A7F6-422A-A37C-D49B2E26796D}" type="datetimeFigureOut">
              <a:rPr lang="en-US" smtClean="0"/>
              <a:t>12/11/2021</a:t>
            </a:fld>
            <a:endParaRPr lang="en-US"/>
          </a:p>
        </p:txBody>
      </p:sp>
      <p:sp>
        <p:nvSpPr>
          <p:cNvPr id="5" name="Footer Placeholder 4">
            <a:extLst>
              <a:ext uri="{FF2B5EF4-FFF2-40B4-BE49-F238E27FC236}">
                <a16:creationId xmlns:a16="http://schemas.microsoft.com/office/drawing/2014/main" id="{168733A5-A227-46E4-84C3-AFC99669E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DF53-CD06-49C4-B2B1-275525276BA7}"/>
              </a:ext>
            </a:extLst>
          </p:cNvPr>
          <p:cNvSpPr>
            <a:spLocks noGrp="1"/>
          </p:cNvSpPr>
          <p:nvPr>
            <p:ph type="sldNum" sz="quarter" idx="12"/>
          </p:nvPr>
        </p:nvSpPr>
        <p:spPr/>
        <p:txBody>
          <a:bodyPr/>
          <a:lstStyle/>
          <a:p>
            <a:fld id="{1A6368DE-1D0A-4F41-B650-B3E4084FA7D9}" type="slidenum">
              <a:rPr lang="en-US" smtClean="0"/>
              <a:t>‹#›</a:t>
            </a:fld>
            <a:endParaRPr lang="en-US"/>
          </a:p>
        </p:txBody>
      </p:sp>
    </p:spTree>
    <p:extLst>
      <p:ext uri="{BB962C8B-B14F-4D97-AF65-F5344CB8AC3E}">
        <p14:creationId xmlns:p14="http://schemas.microsoft.com/office/powerpoint/2010/main" val="18354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BE69-F922-4325-92EA-5FA821D995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B6602F-EA00-4585-8DA3-48120E5411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39986B-6F6E-45C3-A513-4D5BA08B3966}"/>
              </a:ext>
            </a:extLst>
          </p:cNvPr>
          <p:cNvSpPr>
            <a:spLocks noGrp="1"/>
          </p:cNvSpPr>
          <p:nvPr>
            <p:ph type="dt" sz="half" idx="10"/>
          </p:nvPr>
        </p:nvSpPr>
        <p:spPr/>
        <p:txBody>
          <a:bodyPr/>
          <a:lstStyle/>
          <a:p>
            <a:fld id="{41E508C3-A7F6-422A-A37C-D49B2E26796D}" type="datetimeFigureOut">
              <a:rPr lang="en-US" smtClean="0"/>
              <a:t>12/11/2021</a:t>
            </a:fld>
            <a:endParaRPr lang="en-US"/>
          </a:p>
        </p:txBody>
      </p:sp>
      <p:sp>
        <p:nvSpPr>
          <p:cNvPr id="5" name="Footer Placeholder 4">
            <a:extLst>
              <a:ext uri="{FF2B5EF4-FFF2-40B4-BE49-F238E27FC236}">
                <a16:creationId xmlns:a16="http://schemas.microsoft.com/office/drawing/2014/main" id="{3B824265-A210-42BD-8C98-8DD604E13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BC27C-B0D7-4796-BD09-E48EE0402534}"/>
              </a:ext>
            </a:extLst>
          </p:cNvPr>
          <p:cNvSpPr>
            <a:spLocks noGrp="1"/>
          </p:cNvSpPr>
          <p:nvPr>
            <p:ph type="sldNum" sz="quarter" idx="12"/>
          </p:nvPr>
        </p:nvSpPr>
        <p:spPr/>
        <p:txBody>
          <a:bodyPr/>
          <a:lstStyle/>
          <a:p>
            <a:fld id="{1A6368DE-1D0A-4F41-B650-B3E4084FA7D9}" type="slidenum">
              <a:rPr lang="en-US" smtClean="0"/>
              <a:t>‹#›</a:t>
            </a:fld>
            <a:endParaRPr lang="en-US"/>
          </a:p>
        </p:txBody>
      </p:sp>
    </p:spTree>
    <p:extLst>
      <p:ext uri="{BB962C8B-B14F-4D97-AF65-F5344CB8AC3E}">
        <p14:creationId xmlns:p14="http://schemas.microsoft.com/office/powerpoint/2010/main" val="407152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172D-0A36-4CA7-8524-7077F88DC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5FEA59-6817-4666-8EDD-06FF4DAF32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8DAF03-6171-4573-8EC0-41EA08D637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3C04CE-9FD4-49F8-A0A3-09B9A5F19181}"/>
              </a:ext>
            </a:extLst>
          </p:cNvPr>
          <p:cNvSpPr>
            <a:spLocks noGrp="1"/>
          </p:cNvSpPr>
          <p:nvPr>
            <p:ph type="dt" sz="half" idx="10"/>
          </p:nvPr>
        </p:nvSpPr>
        <p:spPr/>
        <p:txBody>
          <a:bodyPr/>
          <a:lstStyle/>
          <a:p>
            <a:fld id="{41E508C3-A7F6-422A-A37C-D49B2E26796D}" type="datetimeFigureOut">
              <a:rPr lang="en-US" smtClean="0"/>
              <a:t>12/11/2021</a:t>
            </a:fld>
            <a:endParaRPr lang="en-US"/>
          </a:p>
        </p:txBody>
      </p:sp>
      <p:sp>
        <p:nvSpPr>
          <p:cNvPr id="6" name="Footer Placeholder 5">
            <a:extLst>
              <a:ext uri="{FF2B5EF4-FFF2-40B4-BE49-F238E27FC236}">
                <a16:creationId xmlns:a16="http://schemas.microsoft.com/office/drawing/2014/main" id="{F81E6107-009D-4DA9-A0DC-8DE829C4C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CBED80-B9FC-4FD6-AAA7-1265D3717EAE}"/>
              </a:ext>
            </a:extLst>
          </p:cNvPr>
          <p:cNvSpPr>
            <a:spLocks noGrp="1"/>
          </p:cNvSpPr>
          <p:nvPr>
            <p:ph type="sldNum" sz="quarter" idx="12"/>
          </p:nvPr>
        </p:nvSpPr>
        <p:spPr/>
        <p:txBody>
          <a:bodyPr/>
          <a:lstStyle/>
          <a:p>
            <a:fld id="{1A6368DE-1D0A-4F41-B650-B3E4084FA7D9}" type="slidenum">
              <a:rPr lang="en-US" smtClean="0"/>
              <a:t>‹#›</a:t>
            </a:fld>
            <a:endParaRPr lang="en-US"/>
          </a:p>
        </p:txBody>
      </p:sp>
    </p:spTree>
    <p:extLst>
      <p:ext uri="{BB962C8B-B14F-4D97-AF65-F5344CB8AC3E}">
        <p14:creationId xmlns:p14="http://schemas.microsoft.com/office/powerpoint/2010/main" val="255764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7FDC-6F2B-40E2-969B-CC99CEB2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2A3D8B-FAFF-4635-ADAA-EF5B6916CC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CFC0E5-41E4-4446-B016-9B01F84B3F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27A6A1-AE8A-42AD-9262-3DD61434E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77FFEC-8476-439D-8FA0-F5725B7DDF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30E03C-3365-409F-94F9-A6868EA0D9FF}"/>
              </a:ext>
            </a:extLst>
          </p:cNvPr>
          <p:cNvSpPr>
            <a:spLocks noGrp="1"/>
          </p:cNvSpPr>
          <p:nvPr>
            <p:ph type="dt" sz="half" idx="10"/>
          </p:nvPr>
        </p:nvSpPr>
        <p:spPr/>
        <p:txBody>
          <a:bodyPr/>
          <a:lstStyle/>
          <a:p>
            <a:fld id="{41E508C3-A7F6-422A-A37C-D49B2E26796D}" type="datetimeFigureOut">
              <a:rPr lang="en-US" smtClean="0"/>
              <a:t>12/11/2021</a:t>
            </a:fld>
            <a:endParaRPr lang="en-US"/>
          </a:p>
        </p:txBody>
      </p:sp>
      <p:sp>
        <p:nvSpPr>
          <p:cNvPr id="8" name="Footer Placeholder 7">
            <a:extLst>
              <a:ext uri="{FF2B5EF4-FFF2-40B4-BE49-F238E27FC236}">
                <a16:creationId xmlns:a16="http://schemas.microsoft.com/office/drawing/2014/main" id="{D12F1F3B-2FF1-4885-962E-12B700E31F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941B5B-C756-442F-B34E-F053BE16EEEB}"/>
              </a:ext>
            </a:extLst>
          </p:cNvPr>
          <p:cNvSpPr>
            <a:spLocks noGrp="1"/>
          </p:cNvSpPr>
          <p:nvPr>
            <p:ph type="sldNum" sz="quarter" idx="12"/>
          </p:nvPr>
        </p:nvSpPr>
        <p:spPr/>
        <p:txBody>
          <a:bodyPr/>
          <a:lstStyle/>
          <a:p>
            <a:fld id="{1A6368DE-1D0A-4F41-B650-B3E4084FA7D9}" type="slidenum">
              <a:rPr lang="en-US" smtClean="0"/>
              <a:t>‹#›</a:t>
            </a:fld>
            <a:endParaRPr lang="en-US"/>
          </a:p>
        </p:txBody>
      </p:sp>
    </p:spTree>
    <p:extLst>
      <p:ext uri="{BB962C8B-B14F-4D97-AF65-F5344CB8AC3E}">
        <p14:creationId xmlns:p14="http://schemas.microsoft.com/office/powerpoint/2010/main" val="12611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E7B56-8AD9-4C42-B649-92B880A3F2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90F434-15AB-48D2-BB4C-61593BDF081D}"/>
              </a:ext>
            </a:extLst>
          </p:cNvPr>
          <p:cNvSpPr>
            <a:spLocks noGrp="1"/>
          </p:cNvSpPr>
          <p:nvPr>
            <p:ph type="dt" sz="half" idx="10"/>
          </p:nvPr>
        </p:nvSpPr>
        <p:spPr/>
        <p:txBody>
          <a:bodyPr/>
          <a:lstStyle/>
          <a:p>
            <a:fld id="{41E508C3-A7F6-422A-A37C-D49B2E26796D}" type="datetimeFigureOut">
              <a:rPr lang="en-US" smtClean="0"/>
              <a:t>12/11/2021</a:t>
            </a:fld>
            <a:endParaRPr lang="en-US"/>
          </a:p>
        </p:txBody>
      </p:sp>
      <p:sp>
        <p:nvSpPr>
          <p:cNvPr id="4" name="Footer Placeholder 3">
            <a:extLst>
              <a:ext uri="{FF2B5EF4-FFF2-40B4-BE49-F238E27FC236}">
                <a16:creationId xmlns:a16="http://schemas.microsoft.com/office/drawing/2014/main" id="{6F4D8521-DF7E-45E4-9489-70BF5938F1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BFF03E-F20C-41B9-A611-9F0239480DB9}"/>
              </a:ext>
            </a:extLst>
          </p:cNvPr>
          <p:cNvSpPr>
            <a:spLocks noGrp="1"/>
          </p:cNvSpPr>
          <p:nvPr>
            <p:ph type="sldNum" sz="quarter" idx="12"/>
          </p:nvPr>
        </p:nvSpPr>
        <p:spPr/>
        <p:txBody>
          <a:bodyPr/>
          <a:lstStyle/>
          <a:p>
            <a:fld id="{1A6368DE-1D0A-4F41-B650-B3E4084FA7D9}" type="slidenum">
              <a:rPr lang="en-US" smtClean="0"/>
              <a:t>‹#›</a:t>
            </a:fld>
            <a:endParaRPr lang="en-US"/>
          </a:p>
        </p:txBody>
      </p:sp>
    </p:spTree>
    <p:extLst>
      <p:ext uri="{BB962C8B-B14F-4D97-AF65-F5344CB8AC3E}">
        <p14:creationId xmlns:p14="http://schemas.microsoft.com/office/powerpoint/2010/main" val="35586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78B803-04C4-431C-BCB9-1B3AA8CCE377}"/>
              </a:ext>
            </a:extLst>
          </p:cNvPr>
          <p:cNvSpPr>
            <a:spLocks noGrp="1"/>
          </p:cNvSpPr>
          <p:nvPr>
            <p:ph type="dt" sz="half" idx="10"/>
          </p:nvPr>
        </p:nvSpPr>
        <p:spPr/>
        <p:txBody>
          <a:bodyPr/>
          <a:lstStyle/>
          <a:p>
            <a:fld id="{41E508C3-A7F6-422A-A37C-D49B2E26796D}" type="datetimeFigureOut">
              <a:rPr lang="en-US" smtClean="0"/>
              <a:t>12/11/2021</a:t>
            </a:fld>
            <a:endParaRPr lang="en-US"/>
          </a:p>
        </p:txBody>
      </p:sp>
      <p:sp>
        <p:nvSpPr>
          <p:cNvPr id="3" name="Footer Placeholder 2">
            <a:extLst>
              <a:ext uri="{FF2B5EF4-FFF2-40B4-BE49-F238E27FC236}">
                <a16:creationId xmlns:a16="http://schemas.microsoft.com/office/drawing/2014/main" id="{258ACD17-BB91-42B4-952F-468D47BCAB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9F1948-D613-4CD8-9897-EC1B9C122E15}"/>
              </a:ext>
            </a:extLst>
          </p:cNvPr>
          <p:cNvSpPr>
            <a:spLocks noGrp="1"/>
          </p:cNvSpPr>
          <p:nvPr>
            <p:ph type="sldNum" sz="quarter" idx="12"/>
          </p:nvPr>
        </p:nvSpPr>
        <p:spPr/>
        <p:txBody>
          <a:bodyPr/>
          <a:lstStyle/>
          <a:p>
            <a:fld id="{1A6368DE-1D0A-4F41-B650-B3E4084FA7D9}" type="slidenum">
              <a:rPr lang="en-US" smtClean="0"/>
              <a:t>‹#›</a:t>
            </a:fld>
            <a:endParaRPr lang="en-US"/>
          </a:p>
        </p:txBody>
      </p:sp>
    </p:spTree>
    <p:extLst>
      <p:ext uri="{BB962C8B-B14F-4D97-AF65-F5344CB8AC3E}">
        <p14:creationId xmlns:p14="http://schemas.microsoft.com/office/powerpoint/2010/main" val="23156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ED6E-45CA-4F7D-A63D-193D7CD972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1D1C3F-17F2-4D02-B12D-6A93F33741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BDF7F6-FBDE-4F49-B4A0-D95C73BBF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04509D-FC04-4C82-A6AE-5E58476BDA3F}"/>
              </a:ext>
            </a:extLst>
          </p:cNvPr>
          <p:cNvSpPr>
            <a:spLocks noGrp="1"/>
          </p:cNvSpPr>
          <p:nvPr>
            <p:ph type="dt" sz="half" idx="10"/>
          </p:nvPr>
        </p:nvSpPr>
        <p:spPr/>
        <p:txBody>
          <a:bodyPr/>
          <a:lstStyle/>
          <a:p>
            <a:fld id="{41E508C3-A7F6-422A-A37C-D49B2E26796D}" type="datetimeFigureOut">
              <a:rPr lang="en-US" smtClean="0"/>
              <a:t>12/11/2021</a:t>
            </a:fld>
            <a:endParaRPr lang="en-US"/>
          </a:p>
        </p:txBody>
      </p:sp>
      <p:sp>
        <p:nvSpPr>
          <p:cNvPr id="6" name="Footer Placeholder 5">
            <a:extLst>
              <a:ext uri="{FF2B5EF4-FFF2-40B4-BE49-F238E27FC236}">
                <a16:creationId xmlns:a16="http://schemas.microsoft.com/office/drawing/2014/main" id="{B20561D9-1AB6-4F51-8174-29E2E9D7B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C2BD4-5300-4429-B22C-D523DA720599}"/>
              </a:ext>
            </a:extLst>
          </p:cNvPr>
          <p:cNvSpPr>
            <a:spLocks noGrp="1"/>
          </p:cNvSpPr>
          <p:nvPr>
            <p:ph type="sldNum" sz="quarter" idx="12"/>
          </p:nvPr>
        </p:nvSpPr>
        <p:spPr/>
        <p:txBody>
          <a:bodyPr/>
          <a:lstStyle/>
          <a:p>
            <a:fld id="{1A6368DE-1D0A-4F41-B650-B3E4084FA7D9}" type="slidenum">
              <a:rPr lang="en-US" smtClean="0"/>
              <a:t>‹#›</a:t>
            </a:fld>
            <a:endParaRPr lang="en-US"/>
          </a:p>
        </p:txBody>
      </p:sp>
    </p:spTree>
    <p:extLst>
      <p:ext uri="{BB962C8B-B14F-4D97-AF65-F5344CB8AC3E}">
        <p14:creationId xmlns:p14="http://schemas.microsoft.com/office/powerpoint/2010/main" val="135667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9C8A43D-3C8C-418A-B34A-C912AC9B054C}"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3154512"/>
      </p:ext>
    </p:extLst>
  </p:cSld>
  <p:clrMapOvr>
    <a:masterClrMapping/>
  </p:clrMapOvr>
  <p:transition spd="slow" advTm="12701">
    <p:circle/>
    <p:sndAc>
      <p:stSnd>
        <p:snd r:embed="rId1" name="chimes.wav"/>
      </p:stSnd>
    </p:sndAc>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35B14-4894-4EC3-9EFF-F580C02EC7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EF1C04-D22F-4F0A-8BB9-BB11607B8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6FA935-1D58-4008-862A-EC74B469C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D46E1-9EB6-4C07-89EE-7F2CBD9741B7}"/>
              </a:ext>
            </a:extLst>
          </p:cNvPr>
          <p:cNvSpPr>
            <a:spLocks noGrp="1"/>
          </p:cNvSpPr>
          <p:nvPr>
            <p:ph type="dt" sz="half" idx="10"/>
          </p:nvPr>
        </p:nvSpPr>
        <p:spPr/>
        <p:txBody>
          <a:bodyPr/>
          <a:lstStyle/>
          <a:p>
            <a:fld id="{41E508C3-A7F6-422A-A37C-D49B2E26796D}" type="datetimeFigureOut">
              <a:rPr lang="en-US" smtClean="0"/>
              <a:t>12/11/2021</a:t>
            </a:fld>
            <a:endParaRPr lang="en-US"/>
          </a:p>
        </p:txBody>
      </p:sp>
      <p:sp>
        <p:nvSpPr>
          <p:cNvPr id="6" name="Footer Placeholder 5">
            <a:extLst>
              <a:ext uri="{FF2B5EF4-FFF2-40B4-BE49-F238E27FC236}">
                <a16:creationId xmlns:a16="http://schemas.microsoft.com/office/drawing/2014/main" id="{515AC903-5CB4-4ECD-94DD-FDA4D2D80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A7D307-92C3-4029-832B-CCE5A40FE104}"/>
              </a:ext>
            </a:extLst>
          </p:cNvPr>
          <p:cNvSpPr>
            <a:spLocks noGrp="1"/>
          </p:cNvSpPr>
          <p:nvPr>
            <p:ph type="sldNum" sz="quarter" idx="12"/>
          </p:nvPr>
        </p:nvSpPr>
        <p:spPr/>
        <p:txBody>
          <a:bodyPr/>
          <a:lstStyle/>
          <a:p>
            <a:fld id="{1A6368DE-1D0A-4F41-B650-B3E4084FA7D9}" type="slidenum">
              <a:rPr lang="en-US" smtClean="0"/>
              <a:t>‹#›</a:t>
            </a:fld>
            <a:endParaRPr lang="en-US"/>
          </a:p>
        </p:txBody>
      </p:sp>
    </p:spTree>
    <p:extLst>
      <p:ext uri="{BB962C8B-B14F-4D97-AF65-F5344CB8AC3E}">
        <p14:creationId xmlns:p14="http://schemas.microsoft.com/office/powerpoint/2010/main" val="233277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407D-4025-461C-8616-A8308CC82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56F8D4-3246-4A77-B51D-954C33658C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13E8C-A8C5-426B-A892-CDC83D0B6471}"/>
              </a:ext>
            </a:extLst>
          </p:cNvPr>
          <p:cNvSpPr>
            <a:spLocks noGrp="1"/>
          </p:cNvSpPr>
          <p:nvPr>
            <p:ph type="dt" sz="half" idx="10"/>
          </p:nvPr>
        </p:nvSpPr>
        <p:spPr/>
        <p:txBody>
          <a:bodyPr/>
          <a:lstStyle/>
          <a:p>
            <a:fld id="{41E508C3-A7F6-422A-A37C-D49B2E26796D}" type="datetimeFigureOut">
              <a:rPr lang="en-US" smtClean="0"/>
              <a:t>12/11/2021</a:t>
            </a:fld>
            <a:endParaRPr lang="en-US"/>
          </a:p>
        </p:txBody>
      </p:sp>
      <p:sp>
        <p:nvSpPr>
          <p:cNvPr id="5" name="Footer Placeholder 4">
            <a:extLst>
              <a:ext uri="{FF2B5EF4-FFF2-40B4-BE49-F238E27FC236}">
                <a16:creationId xmlns:a16="http://schemas.microsoft.com/office/drawing/2014/main" id="{50108B45-7BFE-4CF3-AB28-923F9E9A3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F29D9-FD3A-4369-BC6F-4E7BC285839B}"/>
              </a:ext>
            </a:extLst>
          </p:cNvPr>
          <p:cNvSpPr>
            <a:spLocks noGrp="1"/>
          </p:cNvSpPr>
          <p:nvPr>
            <p:ph type="sldNum" sz="quarter" idx="12"/>
          </p:nvPr>
        </p:nvSpPr>
        <p:spPr/>
        <p:txBody>
          <a:bodyPr/>
          <a:lstStyle/>
          <a:p>
            <a:fld id="{1A6368DE-1D0A-4F41-B650-B3E4084FA7D9}" type="slidenum">
              <a:rPr lang="en-US" smtClean="0"/>
              <a:t>‹#›</a:t>
            </a:fld>
            <a:endParaRPr lang="en-US"/>
          </a:p>
        </p:txBody>
      </p:sp>
    </p:spTree>
    <p:extLst>
      <p:ext uri="{BB962C8B-B14F-4D97-AF65-F5344CB8AC3E}">
        <p14:creationId xmlns:p14="http://schemas.microsoft.com/office/powerpoint/2010/main" val="5144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18C42-1852-4F04-96FD-B7A1CCCF0C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31AAC4-A7BC-4430-A59C-239BC5DCBC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266A0-E462-4B7E-A1C6-EF86A76BEABD}"/>
              </a:ext>
            </a:extLst>
          </p:cNvPr>
          <p:cNvSpPr>
            <a:spLocks noGrp="1"/>
          </p:cNvSpPr>
          <p:nvPr>
            <p:ph type="dt" sz="half" idx="10"/>
          </p:nvPr>
        </p:nvSpPr>
        <p:spPr/>
        <p:txBody>
          <a:bodyPr/>
          <a:lstStyle/>
          <a:p>
            <a:fld id="{41E508C3-A7F6-422A-A37C-D49B2E26796D}" type="datetimeFigureOut">
              <a:rPr lang="en-US" smtClean="0"/>
              <a:t>12/11/2021</a:t>
            </a:fld>
            <a:endParaRPr lang="en-US"/>
          </a:p>
        </p:txBody>
      </p:sp>
      <p:sp>
        <p:nvSpPr>
          <p:cNvPr id="5" name="Footer Placeholder 4">
            <a:extLst>
              <a:ext uri="{FF2B5EF4-FFF2-40B4-BE49-F238E27FC236}">
                <a16:creationId xmlns:a16="http://schemas.microsoft.com/office/drawing/2014/main" id="{F96CA7B5-F274-4A8D-A6D7-F6B3E63EA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2D104-ED70-4707-995E-612A89082C6C}"/>
              </a:ext>
            </a:extLst>
          </p:cNvPr>
          <p:cNvSpPr>
            <a:spLocks noGrp="1"/>
          </p:cNvSpPr>
          <p:nvPr>
            <p:ph type="sldNum" sz="quarter" idx="12"/>
          </p:nvPr>
        </p:nvSpPr>
        <p:spPr/>
        <p:txBody>
          <a:bodyPr/>
          <a:lstStyle/>
          <a:p>
            <a:fld id="{1A6368DE-1D0A-4F41-B650-B3E4084FA7D9}" type="slidenum">
              <a:rPr lang="en-US" smtClean="0"/>
              <a:t>‹#›</a:t>
            </a:fld>
            <a:endParaRPr lang="en-US"/>
          </a:p>
        </p:txBody>
      </p:sp>
    </p:spTree>
    <p:extLst>
      <p:ext uri="{BB962C8B-B14F-4D97-AF65-F5344CB8AC3E}">
        <p14:creationId xmlns:p14="http://schemas.microsoft.com/office/powerpoint/2010/main" val="126656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fontAlgn="base">
              <a:spcBef>
                <a:spcPct val="0"/>
              </a:spcBef>
              <a:spcAft>
                <a:spcPct val="0"/>
              </a:spcAft>
              <a:defRPr/>
            </a:pPr>
            <a:fld id="{67287767-2907-4A43-96A5-58A7F114F7F3}"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8292362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ransition spd="slow" advTm="12701">
    <p:circle/>
    <p:sndAc>
      <p:stSnd>
        <p:snd r:embed="rId14" name="chimes.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A37975-6AF7-4301-9DC5-87C074AA59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2021/12/11</a:t>
            </a:fld>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7987A4-0198-42B4-AAAE-EDBADA4485A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211461984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Lst>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49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Calibri"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BCE5632-C4D3-4C5F-A923-9A146D48B1E1}"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849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Calibri"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849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Calibri" panose="020F0502020204030204" pitchFamily="34"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7B8395-84A3-41B8-AEC9-CCE844D76C9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2278469917"/>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49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Calibri"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BCE5632-C4D3-4C5F-A923-9A146D48B1E1}"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849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Calibri"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849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Calibri" panose="020F0502020204030204" pitchFamily="34"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7B8395-84A3-41B8-AEC9-CCE844D76C9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664803877"/>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E67FA5A-75FA-4F30-B0CC-5C13F4AB0A3A}"/>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60B95938-5354-436D-8B6E-D37029DF986F}"/>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419913CD-BD29-4FE6-881E-7B6E4F4F4AA8}"/>
              </a:ext>
            </a:extLst>
          </p:cNvPr>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i="0">
                <a:latin typeface="Arial" pitchFamily="34" charset="0"/>
                <a:ea typeface="SimSun"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a:extLst>
              <a:ext uri="{FF2B5EF4-FFF2-40B4-BE49-F238E27FC236}">
                <a16:creationId xmlns:a16="http://schemas.microsoft.com/office/drawing/2014/main" id="{9D6F4720-A62B-485F-9C6C-4A4CFF9603BF}"/>
              </a:ext>
            </a:extLst>
          </p:cNvPr>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400" i="0">
                <a:latin typeface="Arial" pitchFamily="34" charset="0"/>
                <a:ea typeface="SimSun"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a:extLst>
              <a:ext uri="{FF2B5EF4-FFF2-40B4-BE49-F238E27FC236}">
                <a16:creationId xmlns:a16="http://schemas.microsoft.com/office/drawing/2014/main" id="{EB7C65E0-95DC-48C6-A46C-72EEF8D4BCF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i="0">
                <a:ea typeface="SimSun" panose="02010600030101010101" pitchFamily="2" charset="-122"/>
              </a:defRPr>
            </a:lvl1pPr>
          </a:lstStyle>
          <a:p>
            <a:pPr fontAlgn="base">
              <a:spcBef>
                <a:spcPct val="0"/>
              </a:spcBef>
              <a:spcAft>
                <a:spcPct val="0"/>
              </a:spcAft>
              <a:defRPr/>
            </a:pPr>
            <a:fld id="{DEC75CBF-6CBD-464A-8F51-3ADA987A5CE6}"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41614338"/>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49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Calibri"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385BC3B-6832-4FAF-9B88-8E65A76E5714}" type="datetimeFigureOut">
              <a:rPr kumimoji="0" lang="en-US" sz="1400" b="0" i="0" u="none" strike="noStrike" kern="1200" cap="none" spc="0" normalizeH="0" baseline="0" noProof="0">
                <a:ln>
                  <a:noFill/>
                </a:ln>
                <a:solidFill>
                  <a:srgbClr val="000000"/>
                </a:solidFill>
                <a:effectLst/>
                <a:uLnTx/>
                <a:uFillTx/>
                <a:latin typeface="Calibri"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12/11/2021</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849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Calibri"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itchFamily="34" charset="0"/>
              <a:ea typeface="+mn-ea"/>
              <a:cs typeface="Arial"/>
            </a:endParaRPr>
          </a:p>
        </p:txBody>
      </p:sp>
      <p:sp>
        <p:nvSpPr>
          <p:cNvPr id="849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Calibri" panose="020F0502020204030204" pitchFamily="34"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F8D212-A17A-4AAA-94E1-AAD6497B95B4}"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1044282656"/>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eaLnBrk="1" hangingPunct="1">
              <a:defRPr sz="15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ctr" eaLnBrk="1" hangingPunct="1">
              <a:defRPr sz="15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eaLnBrk="1" hangingPunct="1">
              <a:defRPr sz="15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044ED1F-1792-4335-AFC3-35626B053D80}" type="slidenum">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4806457"/>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b="0" i="0" u="none">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DB3A71-B96B-41AE-A166-9611316FD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BB4C92-EB68-430C-9D0D-98EA94FEF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DFFA8-7E7B-4A49-8883-225C59BD87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508C3-A7F6-422A-A37C-D49B2E26796D}" type="datetimeFigureOut">
              <a:rPr lang="en-US" smtClean="0"/>
              <a:t>12/11/2021</a:t>
            </a:fld>
            <a:endParaRPr lang="en-US"/>
          </a:p>
        </p:txBody>
      </p:sp>
      <p:sp>
        <p:nvSpPr>
          <p:cNvPr id="5" name="Footer Placeholder 4">
            <a:extLst>
              <a:ext uri="{FF2B5EF4-FFF2-40B4-BE49-F238E27FC236}">
                <a16:creationId xmlns:a16="http://schemas.microsoft.com/office/drawing/2014/main" id="{9F5495C8-B819-443C-AD4D-ABEEF7E53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F6D221-4D49-44C0-B0AA-EABE45DA8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368DE-1D0A-4F41-B650-B3E4084FA7D9}" type="slidenum">
              <a:rPr lang="en-US" smtClean="0"/>
              <a:t>‹#›</a:t>
            </a:fld>
            <a:endParaRPr lang="en-US"/>
          </a:p>
        </p:txBody>
      </p:sp>
    </p:spTree>
    <p:extLst>
      <p:ext uri="{BB962C8B-B14F-4D97-AF65-F5344CB8AC3E}">
        <p14:creationId xmlns:p14="http://schemas.microsoft.com/office/powerpoint/2010/main" val="417043791"/>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30.gif"/><Relationship Id="rId3" Type="http://schemas.microsoft.com/office/2007/relationships/media" Target="../media/media2.WAV"/><Relationship Id="rId7" Type="http://schemas.openxmlformats.org/officeDocument/2006/relationships/slideLayout" Target="../slideLayouts/slideLayout70.xml"/><Relationship Id="rId12" Type="http://schemas.openxmlformats.org/officeDocument/2006/relationships/image" Target="../media/image29.gif"/><Relationship Id="rId2" Type="http://schemas.openxmlformats.org/officeDocument/2006/relationships/audio" Target="file:///D:\Rung%20Chuong%20Vang\8.%20Ket%20thuc%20cau%20hoi.wav" TargetMode="External"/><Relationship Id="rId1" Type="http://schemas.openxmlformats.org/officeDocument/2006/relationships/tags" Target="../tags/tag11.xml"/><Relationship Id="rId6" Type="http://schemas.openxmlformats.org/officeDocument/2006/relationships/audio" Target="file:///D:\rung%20chuog%20vang\rung%20chuong.mp3" TargetMode="External"/><Relationship Id="rId11" Type="http://schemas.openxmlformats.org/officeDocument/2006/relationships/image" Target="../media/image28.png"/><Relationship Id="rId5" Type="http://schemas.openxmlformats.org/officeDocument/2006/relationships/audio" Target="file:///D:\Rung%20Chuong%20Vang\chaomung.wav" TargetMode="External"/><Relationship Id="rId10" Type="http://schemas.openxmlformats.org/officeDocument/2006/relationships/image" Target="../media/image27.png"/><Relationship Id="rId4" Type="http://schemas.openxmlformats.org/officeDocument/2006/relationships/audio" Target="../media/media2.WAV"/><Relationship Id="rId9" Type="http://schemas.openxmlformats.org/officeDocument/2006/relationships/image" Target="../media/image26.jpg"/><Relationship Id="rId14" Type="http://schemas.openxmlformats.org/officeDocument/2006/relationships/image" Target="../media/image31.gif"/></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3.wav"/><Relationship Id="rId7" Type="http://schemas.openxmlformats.org/officeDocument/2006/relationships/image" Target="../media/image32.png"/><Relationship Id="rId2" Type="http://schemas.openxmlformats.org/officeDocument/2006/relationships/slideLayout" Target="../slideLayouts/slideLayout76.xml"/><Relationship Id="rId1" Type="http://schemas.openxmlformats.org/officeDocument/2006/relationships/tags" Target="../tags/tag12.xml"/><Relationship Id="rId6" Type="http://schemas.openxmlformats.org/officeDocument/2006/relationships/audio" Target="../media/audio1.wav"/><Relationship Id="rId11" Type="http://schemas.openxmlformats.org/officeDocument/2006/relationships/image" Target="../media/image36.gif"/><Relationship Id="rId5" Type="http://schemas.openxmlformats.org/officeDocument/2006/relationships/audio" Target="../media/audio5.wav"/><Relationship Id="rId10" Type="http://schemas.openxmlformats.org/officeDocument/2006/relationships/image" Target="../media/image35.gif"/><Relationship Id="rId4" Type="http://schemas.openxmlformats.org/officeDocument/2006/relationships/audio" Target="../media/audio4.wav"/><Relationship Id="rId9" Type="http://schemas.openxmlformats.org/officeDocument/2006/relationships/image" Target="../media/image34.gif"/></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3.wav"/><Relationship Id="rId7" Type="http://schemas.openxmlformats.org/officeDocument/2006/relationships/image" Target="../media/image32.png"/><Relationship Id="rId12" Type="http://schemas.openxmlformats.org/officeDocument/2006/relationships/image" Target="../media/image34.gif"/><Relationship Id="rId2" Type="http://schemas.openxmlformats.org/officeDocument/2006/relationships/slideLayout" Target="../slideLayouts/slideLayout76.xml"/><Relationship Id="rId1" Type="http://schemas.openxmlformats.org/officeDocument/2006/relationships/tags" Target="../tags/tag13.xml"/><Relationship Id="rId6" Type="http://schemas.openxmlformats.org/officeDocument/2006/relationships/audio" Target="../media/audio1.wav"/><Relationship Id="rId11" Type="http://schemas.openxmlformats.org/officeDocument/2006/relationships/image" Target="../media/image35.gif"/><Relationship Id="rId5" Type="http://schemas.openxmlformats.org/officeDocument/2006/relationships/audio" Target="../media/audio5.wav"/><Relationship Id="rId10" Type="http://schemas.openxmlformats.org/officeDocument/2006/relationships/image" Target="../media/image37.gif"/><Relationship Id="rId4" Type="http://schemas.openxmlformats.org/officeDocument/2006/relationships/audio" Target="../media/audio4.wav"/><Relationship Id="rId9" Type="http://schemas.openxmlformats.org/officeDocument/2006/relationships/image" Target="../media/image29.gif"/></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3.wav"/><Relationship Id="rId7" Type="http://schemas.openxmlformats.org/officeDocument/2006/relationships/image" Target="../media/image32.png"/><Relationship Id="rId12" Type="http://schemas.openxmlformats.org/officeDocument/2006/relationships/image" Target="../media/image35.gif"/><Relationship Id="rId2" Type="http://schemas.openxmlformats.org/officeDocument/2006/relationships/slideLayout" Target="../slideLayouts/slideLayout76.xml"/><Relationship Id="rId1" Type="http://schemas.openxmlformats.org/officeDocument/2006/relationships/tags" Target="../tags/tag14.xml"/><Relationship Id="rId6" Type="http://schemas.openxmlformats.org/officeDocument/2006/relationships/audio" Target="../media/audio1.wav"/><Relationship Id="rId11" Type="http://schemas.openxmlformats.org/officeDocument/2006/relationships/image" Target="../media/image34.gif"/><Relationship Id="rId5" Type="http://schemas.openxmlformats.org/officeDocument/2006/relationships/audio" Target="../media/audio5.wav"/><Relationship Id="rId10" Type="http://schemas.openxmlformats.org/officeDocument/2006/relationships/image" Target="../media/image37.gif"/><Relationship Id="rId4" Type="http://schemas.openxmlformats.org/officeDocument/2006/relationships/audio" Target="../media/audio4.wav"/><Relationship Id="rId9" Type="http://schemas.openxmlformats.org/officeDocument/2006/relationships/image" Target="../media/image29.gif"/></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3.wav"/><Relationship Id="rId7" Type="http://schemas.openxmlformats.org/officeDocument/2006/relationships/image" Target="../media/image32.png"/><Relationship Id="rId12" Type="http://schemas.openxmlformats.org/officeDocument/2006/relationships/image" Target="../media/image35.gif"/><Relationship Id="rId2" Type="http://schemas.openxmlformats.org/officeDocument/2006/relationships/slideLayout" Target="../slideLayouts/slideLayout76.xml"/><Relationship Id="rId1" Type="http://schemas.openxmlformats.org/officeDocument/2006/relationships/tags" Target="../tags/tag15.xml"/><Relationship Id="rId6" Type="http://schemas.openxmlformats.org/officeDocument/2006/relationships/audio" Target="../media/audio1.wav"/><Relationship Id="rId11" Type="http://schemas.openxmlformats.org/officeDocument/2006/relationships/image" Target="../media/image34.gif"/><Relationship Id="rId5" Type="http://schemas.openxmlformats.org/officeDocument/2006/relationships/audio" Target="../media/audio5.wav"/><Relationship Id="rId10" Type="http://schemas.openxmlformats.org/officeDocument/2006/relationships/image" Target="../media/image37.gif"/><Relationship Id="rId4" Type="http://schemas.openxmlformats.org/officeDocument/2006/relationships/audio" Target="../media/audio4.wav"/><Relationship Id="rId9" Type="http://schemas.openxmlformats.org/officeDocument/2006/relationships/image" Target="../media/image29.gif"/></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3.wav"/><Relationship Id="rId7" Type="http://schemas.openxmlformats.org/officeDocument/2006/relationships/image" Target="../media/image32.png"/><Relationship Id="rId2" Type="http://schemas.openxmlformats.org/officeDocument/2006/relationships/slideLayout" Target="../slideLayouts/slideLayout76.xml"/><Relationship Id="rId1" Type="http://schemas.openxmlformats.org/officeDocument/2006/relationships/tags" Target="../tags/tag16.xml"/><Relationship Id="rId6" Type="http://schemas.openxmlformats.org/officeDocument/2006/relationships/audio" Target="../media/audio1.wav"/><Relationship Id="rId11" Type="http://schemas.openxmlformats.org/officeDocument/2006/relationships/image" Target="../media/image35.gif"/><Relationship Id="rId5" Type="http://schemas.openxmlformats.org/officeDocument/2006/relationships/audio" Target="../media/audio5.wav"/><Relationship Id="rId10" Type="http://schemas.openxmlformats.org/officeDocument/2006/relationships/image" Target="../media/image37.gif"/><Relationship Id="rId4" Type="http://schemas.openxmlformats.org/officeDocument/2006/relationships/audio" Target="../media/audio4.wav"/><Relationship Id="rId9" Type="http://schemas.openxmlformats.org/officeDocument/2006/relationships/image" Target="../media/image29.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3.xml"/><Relationship Id="rId1" Type="http://schemas.openxmlformats.org/officeDocument/2006/relationships/tags" Target="../tags/tag17.xml"/><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5.png"/><Relationship Id="rId2" Type="http://schemas.openxmlformats.org/officeDocument/2006/relationships/image" Target="../media/image39.jpeg"/><Relationship Id="rId1" Type="http://schemas.openxmlformats.org/officeDocument/2006/relationships/slideLayout" Target="../slideLayouts/slideLayout54.xml"/><Relationship Id="rId6" Type="http://schemas.openxmlformats.org/officeDocument/2006/relationships/image" Target="../media/image42.png"/><Relationship Id="rId5" Type="http://schemas.openxmlformats.org/officeDocument/2006/relationships/image" Target="../media/image16.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png"/><Relationship Id="rId1" Type="http://schemas.openxmlformats.org/officeDocument/2006/relationships/slideLayout" Target="../slideLayouts/slideLayout60.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1.m4a"/><Relationship Id="rId7" Type="http://schemas.openxmlformats.org/officeDocument/2006/relationships/image" Target="../media/image8.png"/><Relationship Id="rId2" Type="http://schemas.openxmlformats.org/officeDocument/2006/relationships/audio" Target="NULL" TargetMode="Externa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5.png"/><Relationship Id="rId7"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88388" cy="6858000"/>
          </a:xfrm>
          <a:prstGeom prst="rect">
            <a:avLst/>
          </a:prstGeom>
        </p:spPr>
      </p:pic>
      <p:pic>
        <p:nvPicPr>
          <p:cNvPr id="6" name="图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7695" y="5476353"/>
            <a:ext cx="715205" cy="642059"/>
          </a:xfrm>
          <a:prstGeom prst="rect">
            <a:avLst/>
          </a:prstGeom>
        </p:spPr>
      </p:pic>
      <p:pic>
        <p:nvPicPr>
          <p:cNvPr id="7" name="图片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4194" y="5642416"/>
            <a:ext cx="3929252" cy="1215585"/>
          </a:xfrm>
          <a:prstGeom prst="rect">
            <a:avLst/>
          </a:prstGeom>
        </p:spPr>
      </p:pic>
      <p:pic>
        <p:nvPicPr>
          <p:cNvPr id="8" name="图片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23446" y="4086793"/>
            <a:ext cx="2121232" cy="2763292"/>
          </a:xfrm>
          <a:prstGeom prst="rect">
            <a:avLst/>
          </a:prstGeom>
        </p:spPr>
      </p:pic>
      <p:pic>
        <p:nvPicPr>
          <p:cNvPr id="10" name="图片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4949" y="955251"/>
            <a:ext cx="4387051" cy="5902749"/>
          </a:xfrm>
          <a:prstGeom prst="rect">
            <a:avLst/>
          </a:prstGeom>
        </p:spPr>
      </p:pic>
      <p:pic>
        <p:nvPicPr>
          <p:cNvPr id="11" name="图片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74563" y="733778"/>
            <a:ext cx="1454792" cy="1381645"/>
          </a:xfrm>
          <a:prstGeom prst="rect">
            <a:avLst/>
          </a:prstGeom>
        </p:spPr>
      </p:pic>
      <p:pic>
        <p:nvPicPr>
          <p:cNvPr id="9" name="图片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 y="6134669"/>
            <a:ext cx="6006095" cy="723332"/>
          </a:xfrm>
          <a:prstGeom prst="rect">
            <a:avLst/>
          </a:prstGeom>
        </p:spPr>
      </p:pic>
      <p:pic>
        <p:nvPicPr>
          <p:cNvPr id="14" name="图片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08723" y="4927565"/>
            <a:ext cx="3535392" cy="1930436"/>
          </a:xfrm>
          <a:prstGeom prst="rect">
            <a:avLst/>
          </a:prstGeom>
        </p:spPr>
      </p:pic>
      <p:sp>
        <p:nvSpPr>
          <p:cNvPr id="20" name="TextBox 15"/>
          <p:cNvSpPr txBox="1">
            <a:spLocks noChangeArrowheads="1"/>
          </p:cNvSpPr>
          <p:nvPr/>
        </p:nvSpPr>
        <p:spPr bwMode="auto">
          <a:xfrm>
            <a:off x="2646555" y="779338"/>
            <a:ext cx="8805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TRƯỜNG TIỂU HỌC GIANG BIÊN</a:t>
            </a:r>
            <a:endPar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1" name="WordArt 425"/>
          <p:cNvSpPr>
            <a:spLocks noChangeArrowheads="1" noChangeShapeType="1" noTextEdit="1"/>
          </p:cNvSpPr>
          <p:nvPr/>
        </p:nvSpPr>
        <p:spPr bwMode="auto">
          <a:xfrm>
            <a:off x="3832412" y="2374291"/>
            <a:ext cx="6424771" cy="129675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0" cap="none" spc="0" normalizeH="0" baseline="0" noProof="0" dirty="0" err="1">
                <a:ln w="9525">
                  <a:solidFill>
                    <a:srgbClr val="FFFF00"/>
                  </a:solidFill>
                  <a:round/>
                  <a:headEnd/>
                  <a:tailEnd/>
                </a:ln>
                <a:solidFill>
                  <a:srgbClr val="000000"/>
                </a:solidFill>
                <a:effectLst/>
                <a:uLnTx/>
                <a:uFillTx/>
                <a:latin typeface="Arial" panose="020B0604020202020204" pitchFamily="34" charset="0"/>
                <a:ea typeface="+mn-ea"/>
                <a:cs typeface="Arial" panose="020B0604020202020204" pitchFamily="34" charset="0"/>
              </a:rPr>
              <a:t>Môn</a:t>
            </a:r>
            <a:r>
              <a:rPr kumimoji="0" lang="en-US" sz="2000" b="1" i="0" u="none" strike="noStrike" kern="10" cap="none" spc="0" normalizeH="0" baseline="0" noProof="0" dirty="0">
                <a:ln w="9525">
                  <a:solidFill>
                    <a:srgbClr val="FFFF00"/>
                  </a:solidFill>
                  <a:round/>
                  <a:headEnd/>
                  <a:tailEnd/>
                </a:ln>
                <a:solidFill>
                  <a:srgbClr val="0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0" cap="none" spc="0" normalizeH="0" baseline="0" noProof="0" dirty="0" err="1">
                <a:ln w="9525">
                  <a:solidFill>
                    <a:srgbClr val="FFFF00"/>
                  </a:solidFill>
                  <a:round/>
                  <a:headEnd/>
                  <a:tailEnd/>
                </a:ln>
                <a:solidFill>
                  <a:srgbClr val="000000"/>
                </a:solidFill>
                <a:effectLst/>
                <a:uLnTx/>
                <a:uFillTx/>
                <a:latin typeface="Arial" panose="020B0604020202020204" pitchFamily="34" charset="0"/>
                <a:ea typeface="+mn-ea"/>
                <a:cs typeface="Arial" panose="020B0604020202020204" pitchFamily="34" charset="0"/>
              </a:rPr>
              <a:t>Tiếng</a:t>
            </a:r>
            <a:r>
              <a:rPr kumimoji="0" lang="en-US" sz="2000" b="1" i="0" u="none" strike="noStrike" kern="10" cap="none" spc="0" normalizeH="0" baseline="0" noProof="0" dirty="0">
                <a:ln w="9525">
                  <a:solidFill>
                    <a:srgbClr val="FFFF00"/>
                  </a:solidFill>
                  <a:round/>
                  <a:headEnd/>
                  <a:tailEnd/>
                </a:ln>
                <a:solidFill>
                  <a:srgbClr val="0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0" cap="none" spc="0" normalizeH="0" baseline="0" noProof="0" dirty="0" err="1">
                <a:ln w="9525">
                  <a:solidFill>
                    <a:srgbClr val="FFFF00"/>
                  </a:solidFill>
                  <a:round/>
                  <a:headEnd/>
                  <a:tailEnd/>
                </a:ln>
                <a:solidFill>
                  <a:srgbClr val="000000"/>
                </a:solidFill>
                <a:effectLst/>
                <a:uLnTx/>
                <a:uFillTx/>
                <a:latin typeface="Arial" panose="020B0604020202020204" pitchFamily="34" charset="0"/>
                <a:ea typeface="+mn-ea"/>
                <a:cs typeface="Arial" panose="020B0604020202020204" pitchFamily="34" charset="0"/>
              </a:rPr>
              <a:t>Việt</a:t>
            </a:r>
            <a:r>
              <a:rPr kumimoji="0" lang="en-US" sz="2000" b="1" i="0" u="none" strike="noStrike" kern="10" cap="none" spc="0" normalizeH="0" baseline="0" noProof="0" dirty="0">
                <a:ln w="9525">
                  <a:solidFill>
                    <a:srgbClr val="FFFF00"/>
                  </a:solidFill>
                  <a:round/>
                  <a:headEnd/>
                  <a:tailEnd/>
                </a:ln>
                <a:solidFill>
                  <a:srgbClr val="0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0" cap="none" spc="0" normalizeH="0" baseline="0" noProof="0" err="1">
                <a:ln w="9525">
                  <a:solidFill>
                    <a:srgbClr val="FFFF00"/>
                  </a:solidFill>
                  <a:round/>
                  <a:headEnd/>
                  <a:tailEnd/>
                </a:ln>
                <a:solidFill>
                  <a:srgbClr val="000000"/>
                </a:solidFill>
                <a:effectLst/>
                <a:uLnTx/>
                <a:uFillTx/>
                <a:latin typeface="Arial" panose="020B0604020202020204" pitchFamily="34" charset="0"/>
                <a:ea typeface="+mn-ea"/>
                <a:cs typeface="Arial" panose="020B0604020202020204" pitchFamily="34" charset="0"/>
              </a:rPr>
              <a:t>lớp</a:t>
            </a:r>
            <a:r>
              <a:rPr kumimoji="0" lang="en-US" sz="2000" b="1" i="0" u="none" strike="noStrike" kern="10" cap="none" spc="0" normalizeH="0" baseline="0" noProof="0">
                <a:ln w="9525">
                  <a:solidFill>
                    <a:srgbClr val="FFFF00"/>
                  </a:solidFill>
                  <a:round/>
                  <a:headEnd/>
                  <a:tailEnd/>
                </a:ln>
                <a:solidFill>
                  <a:srgbClr val="000000"/>
                </a:solidFill>
                <a:effectLst/>
                <a:uLnTx/>
                <a:uFillTx/>
                <a:latin typeface="Arial" panose="020B0604020202020204" pitchFamily="34" charset="0"/>
                <a:ea typeface="+mn-ea"/>
                <a:cs typeface="Arial" panose="020B0604020202020204" pitchFamily="34" charset="0"/>
              </a:rPr>
              <a:t> </a:t>
            </a:r>
            <a:r>
              <a:rPr kumimoji="0" lang="vi-VN" sz="2000" b="1" i="0" u="none" strike="noStrike" kern="10" cap="none" spc="0" normalizeH="0" baseline="0" noProof="0">
                <a:ln w="9525">
                  <a:solidFill>
                    <a:srgbClr val="FFFF00"/>
                  </a:solidFill>
                  <a:round/>
                  <a:headEnd/>
                  <a:tailEnd/>
                </a:ln>
                <a:solidFill>
                  <a:srgbClr val="000000"/>
                </a:solidFill>
                <a:effectLst/>
                <a:uLnTx/>
                <a:uFillTx/>
                <a:latin typeface="Arial" panose="020B0604020202020204" pitchFamily="34" charset="0"/>
                <a:ea typeface="+mn-ea"/>
                <a:cs typeface="Arial" panose="020B0604020202020204" pitchFamily="34" charset="0"/>
              </a:rPr>
              <a:t>3</a:t>
            </a:r>
            <a:endParaRPr kumimoji="0" lang="en-US" sz="2000" b="1" i="0" u="none" strike="noStrike" kern="10" cap="none" spc="0" normalizeH="0" baseline="0" noProof="0" dirty="0">
              <a:ln w="9525">
                <a:solidFill>
                  <a:srgbClr val="FFFF00"/>
                </a:solidFill>
                <a:round/>
                <a:headEnd/>
                <a:tailEnd/>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418" descr="butterfly"/>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0460208" y="4027489"/>
            <a:ext cx="75406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541189"/>
      </p:ext>
    </p:extLst>
  </p:cSld>
  <p:clrMapOvr>
    <a:masterClrMapping/>
  </p:clrMapOvr>
  <mc:AlternateContent xmlns:mc="http://schemas.openxmlformats.org/markup-compatibility/2006" xmlns:p14="http://schemas.microsoft.com/office/powerpoint/2010/main">
    <mc:Choice Requires="p14">
      <p:transition spd="slow" p14:dur="1600" advTm="34608">
        <p14:gallery dir="l"/>
      </p:transition>
    </mc:Choice>
    <mc:Fallback xmlns="">
      <p:transition spd="slow" advTm="346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0-#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9750"/>
                                        <p:tgtEl>
                                          <p:spTgt spid="6"/>
                                        </p:tgtEl>
                                      </p:cBhvr>
                                    </p:animEffect>
                                    <p:anim calcmode="lin" valueType="num">
                                      <p:cBhvr>
                                        <p:cTn id="19" dur="9750" fill="hold"/>
                                        <p:tgtEl>
                                          <p:spTgt spid="6"/>
                                        </p:tgtEl>
                                        <p:attrNameLst>
                                          <p:attrName>ppt_x</p:attrName>
                                        </p:attrNameLst>
                                      </p:cBhvr>
                                      <p:tavLst>
                                        <p:tav tm="0">
                                          <p:val>
                                            <p:strVal val="#ppt_x"/>
                                          </p:val>
                                        </p:tav>
                                        <p:tav tm="100000">
                                          <p:val>
                                            <p:strVal val="#ppt_x"/>
                                          </p:val>
                                        </p:tav>
                                      </p:tavLst>
                                    </p:anim>
                                    <p:anim calcmode="lin" valueType="num">
                                      <p:cBhvr>
                                        <p:cTn id="20" dur="9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90" y="1984439"/>
            <a:ext cx="11142619" cy="4315777"/>
          </a:xfrm>
          <a:prstGeom prst="rect">
            <a:avLst/>
          </a:prstGeom>
        </p:spPr>
      </p:pic>
      <p:pic>
        <p:nvPicPr>
          <p:cNvPr id="11" name="Picture 2"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91" y="0"/>
            <a:ext cx="4167053"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822959" y="43875"/>
            <a:ext cx="3213463"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prstTxWarp prst="textNoShape">
              <a:avLst/>
            </a:prstTxWarp>
          </a:bodyPr>
          <a:lstStyle>
            <a:lvl1pPr algn="l" defTabSz="712788" rtl="0" eaLnBrk="0" fontAlgn="base" hangingPunct="0">
              <a:lnSpc>
                <a:spcPct val="90000"/>
              </a:lnSpc>
              <a:spcBef>
                <a:spcPct val="0"/>
              </a:spcBef>
              <a:spcAft>
                <a:spcPct val="0"/>
              </a:spcAft>
              <a:defRPr sz="3400" kern="1200">
                <a:solidFill>
                  <a:schemeClr val="tx1"/>
                </a:solidFill>
                <a:latin typeface="+mj-lt"/>
                <a:ea typeface="+mj-ea"/>
                <a:cs typeface="+mj-cs"/>
              </a:defRPr>
            </a:lvl1pPr>
            <a:lvl2pPr algn="l" defTabSz="712788" rtl="0" eaLnBrk="0" fontAlgn="base" hangingPunct="0">
              <a:lnSpc>
                <a:spcPct val="90000"/>
              </a:lnSpc>
              <a:spcBef>
                <a:spcPct val="0"/>
              </a:spcBef>
              <a:spcAft>
                <a:spcPct val="0"/>
              </a:spcAft>
              <a:defRPr sz="3400">
                <a:solidFill>
                  <a:schemeClr val="tx1"/>
                </a:solidFill>
                <a:latin typeface="Calibri Light" pitchFamily="34" charset="0"/>
              </a:defRPr>
            </a:lvl2pPr>
            <a:lvl3pPr algn="l" defTabSz="712788" rtl="0" eaLnBrk="0" fontAlgn="base" hangingPunct="0">
              <a:lnSpc>
                <a:spcPct val="90000"/>
              </a:lnSpc>
              <a:spcBef>
                <a:spcPct val="0"/>
              </a:spcBef>
              <a:spcAft>
                <a:spcPct val="0"/>
              </a:spcAft>
              <a:defRPr sz="3400">
                <a:solidFill>
                  <a:schemeClr val="tx1"/>
                </a:solidFill>
                <a:latin typeface="Calibri Light" pitchFamily="34" charset="0"/>
              </a:defRPr>
            </a:lvl3pPr>
            <a:lvl4pPr algn="l" defTabSz="712788" rtl="0" eaLnBrk="0" fontAlgn="base" hangingPunct="0">
              <a:lnSpc>
                <a:spcPct val="90000"/>
              </a:lnSpc>
              <a:spcBef>
                <a:spcPct val="0"/>
              </a:spcBef>
              <a:spcAft>
                <a:spcPct val="0"/>
              </a:spcAft>
              <a:defRPr sz="3400">
                <a:solidFill>
                  <a:schemeClr val="tx1"/>
                </a:solidFill>
                <a:latin typeface="Calibri Light" pitchFamily="34" charset="0"/>
              </a:defRPr>
            </a:lvl4pPr>
            <a:lvl5pPr algn="l" defTabSz="712788" rtl="0" eaLnBrk="0" fontAlgn="base" hangingPunct="0">
              <a:lnSpc>
                <a:spcPct val="90000"/>
              </a:lnSpc>
              <a:spcBef>
                <a:spcPct val="0"/>
              </a:spcBef>
              <a:spcAft>
                <a:spcPct val="0"/>
              </a:spcAft>
              <a:defRPr sz="3400">
                <a:solidFill>
                  <a:schemeClr val="tx1"/>
                </a:solidFill>
                <a:latin typeface="Calibri Light" pitchFamily="34" charset="0"/>
              </a:defRPr>
            </a:lvl5pPr>
            <a:lvl6pPr marL="457200" algn="l" defTabSz="712788" rtl="0" fontAlgn="base">
              <a:lnSpc>
                <a:spcPct val="90000"/>
              </a:lnSpc>
              <a:spcBef>
                <a:spcPct val="0"/>
              </a:spcBef>
              <a:spcAft>
                <a:spcPct val="0"/>
              </a:spcAft>
              <a:defRPr sz="3400">
                <a:solidFill>
                  <a:schemeClr val="tx1"/>
                </a:solidFill>
                <a:latin typeface="Calibri Light" pitchFamily="34" charset="0"/>
              </a:defRPr>
            </a:lvl6pPr>
            <a:lvl7pPr marL="914400" algn="l" defTabSz="712788" rtl="0" fontAlgn="base">
              <a:lnSpc>
                <a:spcPct val="90000"/>
              </a:lnSpc>
              <a:spcBef>
                <a:spcPct val="0"/>
              </a:spcBef>
              <a:spcAft>
                <a:spcPct val="0"/>
              </a:spcAft>
              <a:defRPr sz="3400">
                <a:solidFill>
                  <a:schemeClr val="tx1"/>
                </a:solidFill>
                <a:latin typeface="Calibri Light" pitchFamily="34" charset="0"/>
              </a:defRPr>
            </a:lvl7pPr>
            <a:lvl8pPr marL="1371600" algn="l" defTabSz="712788" rtl="0" fontAlgn="base">
              <a:lnSpc>
                <a:spcPct val="90000"/>
              </a:lnSpc>
              <a:spcBef>
                <a:spcPct val="0"/>
              </a:spcBef>
              <a:spcAft>
                <a:spcPct val="0"/>
              </a:spcAft>
              <a:defRPr sz="3400">
                <a:solidFill>
                  <a:schemeClr val="tx1"/>
                </a:solidFill>
                <a:latin typeface="Calibri Light" pitchFamily="34" charset="0"/>
              </a:defRPr>
            </a:lvl8pPr>
            <a:lvl9pPr marL="1828800" algn="l" defTabSz="712788" rtl="0" fontAlgn="base">
              <a:lnSpc>
                <a:spcPct val="90000"/>
              </a:lnSpc>
              <a:spcBef>
                <a:spcPct val="0"/>
              </a:spcBef>
              <a:spcAft>
                <a:spcPct val="0"/>
              </a:spcAft>
              <a:defRPr sz="3400">
                <a:solidFill>
                  <a:schemeClr val="tx1"/>
                </a:solidFill>
                <a:latin typeface="Calibri Light" pitchFamily="34" charset="0"/>
              </a:defRPr>
            </a:lvl9pPr>
          </a:lstStyle>
          <a:p>
            <a:pPr eaLnBrk="1" hangingPunct="1"/>
            <a:r>
              <a:rPr lang="vi-VN" altLang="en-US" sz="4000" b="1">
                <a:solidFill>
                  <a:srgbClr val="FFFF00"/>
                </a:solidFill>
                <a:latin typeface="Times New Roman" panose="02020603050405020304" pitchFamily="18" charset="0"/>
                <a:cs typeface="Times New Roman" panose="02020603050405020304" pitchFamily="18" charset="0"/>
              </a:rPr>
              <a:t>Giải nghĩa từ</a:t>
            </a:r>
            <a:endParaRPr lang="en-US" altLang="en-US" sz="4000" b="1">
              <a:solidFill>
                <a:srgbClr val="FFFF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B43AEAA-01FB-48E6-A321-9FC7D9168570}"/>
              </a:ext>
            </a:extLst>
          </p:cNvPr>
          <p:cNvSpPr txBox="1"/>
          <p:nvPr/>
        </p:nvSpPr>
        <p:spPr>
          <a:xfrm>
            <a:off x="524690" y="1004336"/>
            <a:ext cx="6096000" cy="646331"/>
          </a:xfrm>
          <a:prstGeom prst="rect">
            <a:avLst/>
          </a:prstGeom>
          <a:noFill/>
        </p:spPr>
        <p:txBody>
          <a:bodyPr wrap="square">
            <a:spAutoFit/>
          </a:bodyPr>
          <a:lstStyle/>
          <a:p>
            <a:r>
              <a:rPr lang="en-US" sz="3600" b="1">
                <a:solidFill>
                  <a:srgbClr val="002060"/>
                </a:solidFill>
                <a:latin typeface="Sitka Text" panose="02000505000000020004" pitchFamily="2" charset="0"/>
                <a:cs typeface="Arial"/>
              </a:rPr>
              <a:t>H</a:t>
            </a:r>
            <a:r>
              <a:rPr kumimoji="0" lang="vi-VN" sz="3600" b="1" i="0" u="none" strike="noStrike" kern="1200" cap="none" spc="0" normalizeH="0" baseline="0" noProof="0">
                <a:ln>
                  <a:noFill/>
                </a:ln>
                <a:solidFill>
                  <a:srgbClr val="002060"/>
                </a:solidFill>
                <a:effectLst/>
                <a:uLnTx/>
                <a:uFillTx/>
                <a:latin typeface="Sitka Text" panose="02000505000000020004" pitchFamily="2" charset="0"/>
                <a:ea typeface="+mn-ea"/>
                <a:cs typeface="Arial"/>
              </a:rPr>
              <a:t>ũ</a:t>
            </a:r>
            <a:endParaRPr lang="en-US"/>
          </a:p>
        </p:txBody>
      </p:sp>
    </p:spTree>
    <p:custDataLst>
      <p:tags r:id="rId1"/>
    </p:custDataLst>
    <p:extLst>
      <p:ext uri="{BB962C8B-B14F-4D97-AF65-F5344CB8AC3E}">
        <p14:creationId xmlns:p14="http://schemas.microsoft.com/office/powerpoint/2010/main" val="2310382731"/>
      </p:ext>
    </p:extLst>
  </p:cSld>
  <p:clrMapOvr>
    <a:masterClrMapping/>
  </p:clrMapOvr>
  <p:transition spd="slow" advTm="58632">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 y="-6350"/>
            <a:ext cx="12095018" cy="6864350"/>
          </a:xfrm>
        </p:spPr>
      </p:pic>
      <p:sp>
        <p:nvSpPr>
          <p:cNvPr id="2" name="Rectangle 1"/>
          <p:cNvSpPr/>
          <p:nvPr/>
        </p:nvSpPr>
        <p:spPr>
          <a:xfrm>
            <a:off x="4001773" y="2459107"/>
            <a:ext cx="3953326" cy="830997"/>
          </a:xfrm>
          <a:prstGeom prst="rect">
            <a:avLst/>
          </a:prstGeom>
          <a:noFill/>
        </p:spPr>
        <p:txBody>
          <a:bodyPr wrap="none">
            <a:spAutoFit/>
          </a:bodyPr>
          <a:lstStyle/>
          <a:p>
            <a:pPr algn="ctr">
              <a:defRPr/>
            </a:pPr>
            <a:r>
              <a:rPr lang="en-US" sz="4800" b="1" dirty="0" err="1">
                <a:ln w="22225">
                  <a:solidFill>
                    <a:schemeClr val="accent2"/>
                  </a:solidFill>
                  <a:prstDash val="solid"/>
                </a:ln>
                <a:solidFill>
                  <a:schemeClr val="accent2">
                    <a:lumMod val="75000"/>
                  </a:schemeClr>
                </a:solidFill>
              </a:rPr>
              <a:t>Tìm</a:t>
            </a:r>
            <a:r>
              <a:rPr lang="en-US" sz="4800" b="1" dirty="0">
                <a:ln w="22225">
                  <a:solidFill>
                    <a:schemeClr val="accent2"/>
                  </a:solidFill>
                  <a:prstDash val="solid"/>
                </a:ln>
                <a:solidFill>
                  <a:schemeClr val="accent2">
                    <a:lumMod val="75000"/>
                  </a:schemeClr>
                </a:solidFill>
              </a:rPr>
              <a:t> </a:t>
            </a:r>
            <a:r>
              <a:rPr lang="en-US" sz="4800" b="1" dirty="0" err="1">
                <a:ln w="22225">
                  <a:solidFill>
                    <a:schemeClr val="accent2"/>
                  </a:solidFill>
                  <a:prstDash val="solid"/>
                </a:ln>
                <a:solidFill>
                  <a:schemeClr val="accent2">
                    <a:lumMod val="75000"/>
                  </a:schemeClr>
                </a:solidFill>
              </a:rPr>
              <a:t>hiểu</a:t>
            </a:r>
            <a:r>
              <a:rPr lang="en-US" sz="4800" b="1" dirty="0">
                <a:ln w="22225">
                  <a:solidFill>
                    <a:schemeClr val="accent2"/>
                  </a:solidFill>
                  <a:prstDash val="solid"/>
                </a:ln>
                <a:solidFill>
                  <a:schemeClr val="accent2">
                    <a:lumMod val="75000"/>
                  </a:schemeClr>
                </a:solidFill>
              </a:rPr>
              <a:t> </a:t>
            </a:r>
            <a:r>
              <a:rPr lang="en-US" sz="4800" b="1" dirty="0" err="1">
                <a:ln w="22225">
                  <a:solidFill>
                    <a:schemeClr val="accent2"/>
                  </a:solidFill>
                  <a:prstDash val="solid"/>
                </a:ln>
                <a:solidFill>
                  <a:schemeClr val="accent2">
                    <a:lumMod val="75000"/>
                  </a:schemeClr>
                </a:solidFill>
              </a:rPr>
              <a:t>bài</a:t>
            </a:r>
            <a:r>
              <a:rPr lang="en-US" sz="4800" b="1" dirty="0">
                <a:ln w="22225">
                  <a:solidFill>
                    <a:schemeClr val="accent2"/>
                  </a:solidFill>
                  <a:prstDash val="solid"/>
                </a:ln>
                <a:solidFill>
                  <a:schemeClr val="accent2">
                    <a:lumMod val="75000"/>
                  </a:schemeClr>
                </a:solidFill>
              </a:rPr>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2314" y="1676400"/>
            <a:ext cx="731837"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 descr="7">
            <a:extLst>
              <a:ext uri="{FF2B5EF4-FFF2-40B4-BE49-F238E27FC236}">
                <a16:creationId xmlns:a16="http://schemas.microsoft.com/office/drawing/2014/main" id="{4AE8B365-A342-4FFE-ADBA-822EBAC46EB7}"/>
              </a:ext>
            </a:extLst>
          </p:cNvPr>
          <p:cNvPicPr>
            <a:picLocks noChangeAspect="1"/>
          </p:cNvPicPr>
          <p:nvPr/>
        </p:nvPicPr>
        <p:blipFill>
          <a:blip r:embed="rId5"/>
          <a:stretch>
            <a:fillRect/>
          </a:stretch>
        </p:blipFill>
        <p:spPr>
          <a:xfrm>
            <a:off x="1729684" y="3879518"/>
            <a:ext cx="5130452" cy="3195157"/>
          </a:xfrm>
          <a:prstGeom prst="rect">
            <a:avLst/>
          </a:prstGeom>
        </p:spPr>
      </p:pic>
    </p:spTree>
    <p:custDataLst>
      <p:tags r:id="rId1"/>
    </p:custDataLst>
    <p:extLst>
      <p:ext uri="{BB962C8B-B14F-4D97-AF65-F5344CB8AC3E}">
        <p14:creationId xmlns:p14="http://schemas.microsoft.com/office/powerpoint/2010/main" val="819849546"/>
      </p:ext>
    </p:extLst>
  </p:cSld>
  <p:clrMapOvr>
    <a:masterClrMapping/>
  </p:clrMapOvr>
  <p:transition advTm="135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17" y="-74612"/>
            <a:ext cx="12346517" cy="7085012"/>
          </a:xfrm>
          <a:prstGeom prst="rect">
            <a:avLst/>
          </a:prstGeom>
        </p:spPr>
      </p:pic>
      <p:pic>
        <p:nvPicPr>
          <p:cNvPr id="3074" name="8. Ket thuc cau hoi.wav">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203200" y="0"/>
            <a:ext cx="101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beep1454.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10">
            <a:extLst>
              <a:ext uri="{28A0092B-C50C-407E-A947-70E740481C1C}">
                <a14:useLocalDpi xmlns:a14="http://schemas.microsoft.com/office/drawing/2010/main" val="0"/>
              </a:ext>
            </a:extLst>
          </a:blip>
          <a:srcRect/>
          <a:stretch>
            <a:fillRect/>
          </a:stretch>
        </p:blipFill>
        <p:spPr bwMode="auto">
          <a:xfrm>
            <a:off x="0" y="0"/>
            <a:ext cx="101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chaomung.wav">
            <a:hlinkClick r:id="" action="ppaction://media"/>
          </p:cNvPr>
          <p:cNvPicPr>
            <a:picLocks noRot="1" noChangeAspect="1" noChangeArrowheads="1"/>
          </p:cNvPicPr>
          <p:nvPr>
            <a:audioFile r:link="rId5"/>
          </p:nvPr>
        </p:nvPicPr>
        <p:blipFill>
          <a:blip r:embed="rId10">
            <a:extLst>
              <a:ext uri="{28A0092B-C50C-407E-A947-70E740481C1C}">
                <a14:useLocalDpi xmlns:a14="http://schemas.microsoft.com/office/drawing/2010/main" val="0"/>
              </a:ext>
            </a:extLst>
          </a:blip>
          <a:srcRect/>
          <a:stretch>
            <a:fillRect/>
          </a:stretch>
        </p:blipFill>
        <p:spPr bwMode="auto">
          <a:xfrm>
            <a:off x="0" y="6172200"/>
            <a:ext cx="101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8. Ket thuc cau hoi.wav">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406400" y="152400"/>
            <a:ext cx="101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chaomung.wav">
            <a:hlinkClick r:id="" action="ppaction://media"/>
          </p:cNvPr>
          <p:cNvPicPr>
            <a:picLocks noRot="1" noChangeAspect="1" noChangeArrowheads="1"/>
          </p:cNvPicPr>
          <p:nvPr>
            <a:audioFile r:link="rId5"/>
          </p:nvPr>
        </p:nvPicPr>
        <p:blipFill>
          <a:blip r:embed="rId10">
            <a:extLst>
              <a:ext uri="{28A0092B-C50C-407E-A947-70E740481C1C}">
                <a14:useLocalDpi xmlns:a14="http://schemas.microsoft.com/office/drawing/2010/main" val="0"/>
              </a:ext>
            </a:extLst>
          </a:blip>
          <a:srcRect/>
          <a:stretch>
            <a:fillRect/>
          </a:stretch>
        </p:blipFill>
        <p:spPr bwMode="auto">
          <a:xfrm>
            <a:off x="203200" y="6324600"/>
            <a:ext cx="101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rung chuong.mp3">
            <a:hlinkClick r:id="" action="ppaction://media"/>
          </p:cNvPr>
          <p:cNvPicPr>
            <a:picLocks noRot="1" noChangeAspect="1" noChangeArrowheads="1"/>
          </p:cNvPicPr>
          <p:nvPr>
            <a:audioFile r:link="rId6"/>
          </p:nvPr>
        </p:nvPicPr>
        <p:blipFill>
          <a:blip r:embed="rId11">
            <a:extLst>
              <a:ext uri="{28A0092B-C50C-407E-A947-70E740481C1C}">
                <a14:useLocalDpi xmlns:a14="http://schemas.microsoft.com/office/drawing/2010/main" val="0"/>
              </a:ext>
            </a:extLst>
          </a:blip>
          <a:srcRect/>
          <a:stretch>
            <a:fillRect/>
          </a:stretch>
        </p:blipFill>
        <p:spPr bwMode="auto">
          <a:xfrm>
            <a:off x="11988800" y="6172200"/>
            <a:ext cx="203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Picture1"/>
          <p:cNvPicPr>
            <a:picLocks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117" y="6783388"/>
            <a:ext cx="12192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an30"/>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4305300" y="38100"/>
            <a:ext cx="3581400" cy="231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13"/>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20830273" flipH="1">
            <a:off x="8204200" y="1219200"/>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descr="13"/>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720688">
            <a:off x="228600" y="12192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WordArt 13"/>
          <p:cNvSpPr>
            <a:spLocks noChangeArrowheads="1" noChangeShapeType="1" noTextEdit="1"/>
          </p:cNvSpPr>
          <p:nvPr/>
        </p:nvSpPr>
        <p:spPr bwMode="auto">
          <a:xfrm>
            <a:off x="1464019" y="1862138"/>
            <a:ext cx="9448800" cy="1219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a:ea typeface="+mn-ea"/>
                <a:cs typeface="+mn-cs"/>
              </a:rPr>
              <a:t>Rung </a:t>
            </a:r>
            <a:r>
              <a:rPr kumimoji="0" lang="en-US" sz="3600" b="0"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a:ea typeface="+mn-ea"/>
                <a:cs typeface="+mn-cs"/>
              </a:rPr>
              <a:t>chuông</a:t>
            </a: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a:ea typeface="+mn-ea"/>
                <a:cs typeface="+mn-cs"/>
              </a:rPr>
              <a:t> </a:t>
            </a:r>
            <a:r>
              <a:rPr kumimoji="0" lang="en-US" sz="3600" b="0"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a:ea typeface="+mn-ea"/>
                <a:cs typeface="+mn-cs"/>
              </a:rPr>
              <a:t>vàng</a:t>
            </a: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a:ea typeface="+mn-ea"/>
                <a:cs typeface="+mn-cs"/>
              </a:rPr>
              <a:t> </a:t>
            </a:r>
          </a:p>
        </p:txBody>
      </p:sp>
    </p:spTree>
    <p:custDataLst>
      <p:tags r:id="rId1"/>
    </p:custDataLst>
    <p:extLst>
      <p:ext uri="{BB962C8B-B14F-4D97-AF65-F5344CB8AC3E}">
        <p14:creationId xmlns:p14="http://schemas.microsoft.com/office/powerpoint/2010/main" val="925726522"/>
      </p:ext>
    </p:extLst>
  </p:cSld>
  <p:clrMapOvr>
    <a:masterClrMapping/>
  </p:clrMapOvr>
  <mc:AlternateContent xmlns:mc="http://schemas.openxmlformats.org/markup-compatibility/2006" xmlns:p14="http://schemas.microsoft.com/office/powerpoint/2010/main">
    <mc:Choice Requires="p14">
      <p:transition spd="slow" p14:dur="2000" advTm="27000"/>
    </mc:Choice>
    <mc:Fallback xmlns="">
      <p:transition spd="slow" advTm="27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fade">
                                      <p:cBhvr>
                                        <p:cTn id="7" dur="192" decel="100000"/>
                                        <p:tgtEl>
                                          <p:spTgt spid="3085"/>
                                        </p:tgtEl>
                                      </p:cBhvr>
                                    </p:animEffect>
                                    <p:animScale>
                                      <p:cBhvr>
                                        <p:cTn id="8" dur="192" decel="100000"/>
                                        <p:tgtEl>
                                          <p:spTgt spid="3085"/>
                                        </p:tgtEl>
                                      </p:cBhvr>
                                      <p:from x="10000" y="10000"/>
                                      <p:to x="200000" y="450000"/>
                                    </p:animScale>
                                    <p:animScale>
                                      <p:cBhvr>
                                        <p:cTn id="9" dur="308" accel="100000" fill="hold">
                                          <p:stCondLst>
                                            <p:cond delay="192"/>
                                          </p:stCondLst>
                                        </p:cTn>
                                        <p:tgtEl>
                                          <p:spTgt spid="3085"/>
                                        </p:tgtEl>
                                      </p:cBhvr>
                                      <p:from x="200000" y="450000"/>
                                      <p:to x="100000" y="100000"/>
                                    </p:animScale>
                                    <p:set>
                                      <p:cBhvr>
                                        <p:cTn id="10" dur="192" fill="hold"/>
                                        <p:tgtEl>
                                          <p:spTgt spid="3085"/>
                                        </p:tgtEl>
                                        <p:attrNameLst>
                                          <p:attrName>ppt_x</p:attrName>
                                        </p:attrNameLst>
                                      </p:cBhvr>
                                      <p:to>
                                        <p:strVal val="(0.5)"/>
                                      </p:to>
                                    </p:set>
                                    <p:anim from="(0.5)" to="(#ppt_x)" calcmode="lin" valueType="num">
                                      <p:cBhvr>
                                        <p:cTn id="11" dur="308" accel="100000" fill="hold">
                                          <p:stCondLst>
                                            <p:cond delay="192"/>
                                          </p:stCondLst>
                                        </p:cTn>
                                        <p:tgtEl>
                                          <p:spTgt spid="3085"/>
                                        </p:tgtEl>
                                        <p:attrNameLst>
                                          <p:attrName>ppt_x</p:attrName>
                                        </p:attrNameLst>
                                      </p:cBhvr>
                                    </p:anim>
                                    <p:set>
                                      <p:cBhvr>
                                        <p:cTn id="12" dur="192" fill="hold"/>
                                        <p:tgtEl>
                                          <p:spTgt spid="3085"/>
                                        </p:tgtEl>
                                        <p:attrNameLst>
                                          <p:attrName>ppt_y</p:attrName>
                                        </p:attrNameLst>
                                      </p:cBhvr>
                                      <p:to>
                                        <p:strVal val="(#ppt_y+0.4)"/>
                                      </p:to>
                                    </p:set>
                                    <p:anim from="(#ppt_y+0.4)" to="(#ppt_y)" calcmode="lin" valueType="num">
                                      <p:cBhvr>
                                        <p:cTn id="13" dur="308" accel="100000" fill="hold">
                                          <p:stCondLst>
                                            <p:cond delay="192"/>
                                          </p:stCondLst>
                                        </p:cTn>
                                        <p:tgtEl>
                                          <p:spTgt spid="3085"/>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8" name="khoi dong.wav"/>
                                        </p:tgtEl>
                                      </p:cMediaNode>
                                    </p:audio>
                                  </p:subTnLst>
                                </p:cTn>
                              </p:par>
                            </p:childTnLst>
                          </p:cTn>
                        </p:par>
                        <p:par>
                          <p:cTn id="14" fill="hold" nodeType="afterGroup">
                            <p:stCondLst>
                              <p:cond delay="500"/>
                            </p:stCondLst>
                            <p:childTnLst>
                              <p:par>
                                <p:cTn id="15" presetID="1" presetClass="mediacall" presetSubtype="0" fill="hold" nodeType="afterEffect">
                                  <p:stCondLst>
                                    <p:cond delay="5500"/>
                                  </p:stCondLst>
                                  <p:childTnLst>
                                    <p:cmd type="call" cmd="playFrom(0.0)">
                                      <p:cBhvr>
                                        <p:cTn id="16" dur="242286" fill="hold"/>
                                        <p:tgtEl>
                                          <p:spTgt spid="3080"/>
                                        </p:tgtEl>
                                      </p:cBhvr>
                                    </p:cmd>
                                  </p:childTnLst>
                                </p:cTn>
                              </p:par>
                              <p:par>
                                <p:cTn id="17" presetID="19" presetClass="entr" presetSubtype="10" repeatCount="indefinite" fill="hold" grpId="1" nodeType="withEffect">
                                  <p:stCondLst>
                                    <p:cond delay="5500"/>
                                  </p:stCondLst>
                                  <p:childTnLst>
                                    <p:set>
                                      <p:cBhvr>
                                        <p:cTn id="18" dur="1" fill="hold">
                                          <p:stCondLst>
                                            <p:cond delay="0"/>
                                          </p:stCondLst>
                                        </p:cTn>
                                        <p:tgtEl>
                                          <p:spTgt spid="3085"/>
                                        </p:tgtEl>
                                        <p:attrNameLst>
                                          <p:attrName>style.visibility</p:attrName>
                                        </p:attrNameLst>
                                      </p:cBhvr>
                                      <p:to>
                                        <p:strVal val="visible"/>
                                      </p:to>
                                    </p:set>
                                    <p:anim calcmode="lin" valueType="num">
                                      <p:cBhvr>
                                        <p:cTn id="19" dur="5000" fill="hold"/>
                                        <p:tgtEl>
                                          <p:spTgt spid="3085"/>
                                        </p:tgtEl>
                                        <p:attrNameLst>
                                          <p:attrName>ppt_w</p:attrName>
                                        </p:attrNameLst>
                                      </p:cBhvr>
                                      <p:tavLst>
                                        <p:tav tm="0" fmla="#ppt_w*sin(2.5*pi*$)">
                                          <p:val>
                                            <p:fltVal val="0"/>
                                          </p:val>
                                        </p:tav>
                                        <p:tav tm="100000">
                                          <p:val>
                                            <p:fltVal val="1"/>
                                          </p:val>
                                        </p:tav>
                                      </p:tavLst>
                                    </p:anim>
                                    <p:anim calcmode="lin" valueType="num">
                                      <p:cBhvr>
                                        <p:cTn id="20" dur="5000" fill="hold"/>
                                        <p:tgtEl>
                                          <p:spTgt spid="30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07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1376" fill="hold"/>
                                        <p:tgtEl>
                                          <p:spTgt spid="3074"/>
                                        </p:tgtEl>
                                      </p:cBhvr>
                                    </p:cmd>
                                  </p:childTnLst>
                                </p:cTn>
                              </p:par>
                            </p:childTnLst>
                          </p:cTn>
                        </p:par>
                      </p:childTnLst>
                    </p:cTn>
                  </p:par>
                </p:childTnLst>
              </p:cTn>
              <p:nextCondLst>
                <p:cond evt="onClick" delay="0">
                  <p:tgtEl>
                    <p:spTgt spid="3074"/>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3074"/>
                </p:tgtEl>
              </p:cMediaNode>
            </p:audio>
            <p:seq concurrent="1" nextAc="seek">
              <p:cTn id="27" restart="whenNotActive" fill="hold" evtFilter="cancelBubble" nodeType="interactiveSeq">
                <p:stCondLst>
                  <p:cond evt="onClick" delay="0">
                    <p:tgtEl>
                      <p:spTgt spid="3075"/>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103" fill="hold"/>
                                        <p:tgtEl>
                                          <p:spTgt spid="3075"/>
                                        </p:tgtEl>
                                      </p:cBhvr>
                                    </p:cmd>
                                  </p:childTnLst>
                                </p:cTn>
                              </p:par>
                            </p:childTnLst>
                          </p:cTn>
                        </p:par>
                      </p:childTnLst>
                    </p:cTn>
                  </p:par>
                </p:childTnLst>
              </p:cTn>
              <p:nextCondLst>
                <p:cond evt="onClick" delay="0">
                  <p:tgtEl>
                    <p:spTgt spid="3075"/>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3075"/>
                </p:tgtEl>
              </p:cMediaNode>
            </p:audio>
            <p:seq concurrent="1" nextAc="seek">
              <p:cTn id="33" restart="whenNotActive" fill="hold" evtFilter="cancelBubble" nodeType="interactiveSeq">
                <p:stCondLst>
                  <p:cond evt="onClick" delay="0">
                    <p:tgtEl>
                      <p:spTgt spid="3076"/>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mediacall" presetSubtype="0" fill="hold" nodeType="clickEffect">
                                  <p:stCondLst>
                                    <p:cond delay="0"/>
                                  </p:stCondLst>
                                  <p:childTnLst>
                                    <p:cmd type="call" cmd="playFrom(0.0)">
                                      <p:cBhvr>
                                        <p:cTn id="37" dur="2460" fill="hold"/>
                                        <p:tgtEl>
                                          <p:spTgt spid="3076"/>
                                        </p:tgtEl>
                                      </p:cBhvr>
                                    </p:cmd>
                                  </p:childTnLst>
                                </p:cTn>
                              </p:par>
                            </p:childTnLst>
                          </p:cTn>
                        </p:par>
                      </p:childTnLst>
                    </p:cTn>
                  </p:par>
                </p:childTnLst>
              </p:cTn>
              <p:nextCondLst>
                <p:cond evt="onClick" delay="0">
                  <p:tgtEl>
                    <p:spTgt spid="3076"/>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3076"/>
                </p:tgtEl>
              </p:cMediaNode>
            </p:audio>
            <p:seq concurrent="1" nextAc="seek">
              <p:cTn id="39" restart="whenNotActive" fill="hold" evtFilter="cancelBubble" nodeType="interactiveSeq">
                <p:stCondLst>
                  <p:cond evt="onClick" delay="0">
                    <p:tgtEl>
                      <p:spTgt spid="3078"/>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mediacall" presetSubtype="0" fill="hold" nodeType="clickEffect">
                                  <p:stCondLst>
                                    <p:cond delay="0"/>
                                  </p:stCondLst>
                                  <p:childTnLst>
                                    <p:cmd type="call" cmd="playFrom(0.0)">
                                      <p:cBhvr>
                                        <p:cTn id="43" dur="1376" fill="hold"/>
                                        <p:tgtEl>
                                          <p:spTgt spid="3078"/>
                                        </p:tgtEl>
                                      </p:cBhvr>
                                    </p:cmd>
                                  </p:childTnLst>
                                </p:cTn>
                              </p:par>
                            </p:childTnLst>
                          </p:cTn>
                        </p:par>
                      </p:childTnLst>
                    </p:cTn>
                  </p:par>
                </p:childTnLst>
              </p:cTn>
              <p:nextCondLst>
                <p:cond evt="onClick" delay="0">
                  <p:tgtEl>
                    <p:spTgt spid="3078"/>
                  </p:tgtEl>
                </p:cond>
              </p:nextCondLst>
            </p:seq>
            <p:seq concurrent="1" nextAc="seek">
              <p:cTn id="44" restart="whenNotActive" fill="hold" evtFilter="cancelBubble" nodeType="interactiveSeq">
                <p:stCondLst>
                  <p:cond evt="onClick" delay="0">
                    <p:tgtEl>
                      <p:spTgt spid="3079"/>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2460" fill="hold"/>
                                        <p:tgtEl>
                                          <p:spTgt spid="3079"/>
                                        </p:tgtEl>
                                      </p:cBhvr>
                                    </p:cmd>
                                  </p:childTnLst>
                                </p:cTn>
                              </p:par>
                            </p:childTnLst>
                          </p:cTn>
                        </p:par>
                      </p:childTnLst>
                    </p:cTn>
                  </p:par>
                </p:childTnLst>
              </p:cTn>
              <p:nextCondLst>
                <p:cond evt="onClick" delay="0">
                  <p:tgtEl>
                    <p:spTgt spid="3079"/>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3078"/>
                </p:tgtEl>
              </p:cMediaNode>
            </p:audio>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3079"/>
                </p:tgtEl>
              </p:cMediaNode>
            </p:audio>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3080"/>
                </p:tgtEl>
              </p:cMediaNode>
            </p:audio>
          </p:childTnLst>
        </p:cTn>
      </p:par>
    </p:tnLst>
    <p:bldLst>
      <p:bldP spid="3085" grpId="0" animBg="1"/>
      <p:bldP spid="308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2312460" y="754859"/>
            <a:ext cx="8058149" cy="1468436"/>
          </a:xfrm>
          <a:prstGeom prst="roundRect">
            <a:avLst>
              <a:gd name="adj" fmla="val 16667"/>
            </a:avLst>
          </a:prstGeom>
          <a:solidFill>
            <a:schemeClr val="accent1"/>
          </a:solidFill>
          <a:ln w="9525">
            <a:solidFill>
              <a:srgbClr val="FF66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vi-VN" sz="32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Ông lão muốn con trai trở thành người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2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 như thế nào</a:t>
            </a:r>
            <a:r>
              <a:rPr kumimoji="0" lang="en-US" altLang="en-US" sz="36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a:t>
            </a:r>
          </a:p>
        </p:txBody>
      </p:sp>
      <p:grpSp>
        <p:nvGrpSpPr>
          <p:cNvPr id="7171" name="Group 51"/>
          <p:cNvGrpSpPr>
            <a:grpSpLocks/>
          </p:cNvGrpSpPr>
          <p:nvPr/>
        </p:nvGrpSpPr>
        <p:grpSpPr bwMode="auto">
          <a:xfrm>
            <a:off x="262467" y="14288"/>
            <a:ext cx="427567" cy="6858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722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glow rad="101600">
                    <a:srgbClr val="BBE0E3">
                      <a:satMod val="175000"/>
                      <a:alpha val="40000"/>
                    </a:srgbClr>
                  </a:glow>
                </a:effectLst>
                <a:uLnTx/>
                <a:uFillTx/>
                <a:latin typeface=".VnTime" pitchFamily="34" charset="0"/>
                <a:ea typeface="+mn-ea"/>
                <a:cs typeface="+mn-cs"/>
              </a:endParaRPr>
            </a:p>
          </p:txBody>
        </p:sp>
      </p:grpSp>
      <p:sp>
        <p:nvSpPr>
          <p:cNvPr id="3" name="AutoShape 51"/>
          <p:cNvSpPr>
            <a:spLocks noChangeArrowheads="1"/>
          </p:cNvSpPr>
          <p:nvPr/>
        </p:nvSpPr>
        <p:spPr bwMode="auto">
          <a:xfrm>
            <a:off x="2184401" y="2747040"/>
            <a:ext cx="6001956" cy="803975"/>
          </a:xfrm>
          <a:prstGeom prst="roundRect">
            <a:avLst>
              <a:gd name="adj" fmla="val 16667"/>
            </a:avLst>
          </a:prstGeom>
          <a:solidFill>
            <a:schemeClr val="accent2"/>
          </a:soli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vi-VN" sz="3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khỏe mạnh, cường tráng</a:t>
            </a:r>
            <a:endPar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39"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252" y="2938464"/>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90551" y="2694781"/>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WordArt 226"/>
          <p:cNvSpPr>
            <a:spLocks noChangeArrowheads="1" noChangeShapeType="1" noTextEdit="1"/>
          </p:cNvSpPr>
          <p:nvPr/>
        </p:nvSpPr>
        <p:spPr bwMode="auto">
          <a:xfrm>
            <a:off x="988485" y="2895637"/>
            <a:ext cx="613833"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sz="3600" kern="10" dirty="0">
                <a:ln w="9525">
                  <a:solidFill>
                    <a:srgbClr val="FFFF00"/>
                  </a:solidFill>
                  <a:round/>
                  <a:headEnd/>
                  <a:tailEnd/>
                </a:ln>
                <a:solidFill>
                  <a:srgbClr val="FFFF00"/>
                </a:solidFill>
                <a:latin typeface=".VnTimeH"/>
              </a:rPr>
              <a:t>A</a:t>
            </a:r>
            <a:endPar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endParaRPr>
          </a:p>
        </p:txBody>
      </p:sp>
      <p:sp>
        <p:nvSpPr>
          <p:cNvPr id="4" name="AutoShape 51"/>
          <p:cNvSpPr>
            <a:spLocks noChangeArrowheads="1"/>
          </p:cNvSpPr>
          <p:nvPr/>
        </p:nvSpPr>
        <p:spPr bwMode="auto">
          <a:xfrm>
            <a:off x="2138604" y="3796020"/>
            <a:ext cx="6047754" cy="868208"/>
          </a:xfrm>
          <a:prstGeom prst="roundRect">
            <a:avLst>
              <a:gd name="adj" fmla="val 16667"/>
            </a:avLst>
          </a:prstGeom>
          <a:solidFill>
            <a:schemeClr val="accent2"/>
          </a:soli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vi-VN" sz="3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vi-VN" sz="3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siêng năng, chăm chỉ</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endPar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5"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151" y="4111527"/>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21620" y="3868752"/>
            <a:ext cx="1851025"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226"/>
          <p:cNvSpPr>
            <a:spLocks noChangeArrowheads="1" noChangeShapeType="1" noTextEdit="1"/>
          </p:cNvSpPr>
          <p:nvPr/>
        </p:nvSpPr>
        <p:spPr bwMode="auto">
          <a:xfrm>
            <a:off x="863185" y="4026180"/>
            <a:ext cx="613833" cy="387350"/>
          </a:xfrm>
          <a:prstGeom prst="rect">
            <a:avLst/>
          </a:prstGeom>
        </p:spPr>
        <p:txBody>
          <a:bodyPr wrap="none" fromWordArt="1">
            <a:prstTxWarp prst="textInflate">
              <a:avLst>
                <a:gd name="adj" fmla="val 2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sz="3600" kern="10" dirty="0">
                <a:ln w="9525">
                  <a:solidFill>
                    <a:srgbClr val="FFFF00"/>
                  </a:solidFill>
                  <a:round/>
                  <a:headEnd/>
                  <a:tailEnd/>
                </a:ln>
                <a:solidFill>
                  <a:srgbClr val="FFFF00"/>
                </a:solidFill>
                <a:latin typeface=".VnTimeH"/>
              </a:rPr>
              <a:t>b</a:t>
            </a:r>
            <a:endPar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endParaRPr>
          </a:p>
        </p:txBody>
      </p:sp>
      <p:sp>
        <p:nvSpPr>
          <p:cNvPr id="9" name="AutoShape 51"/>
          <p:cNvSpPr>
            <a:spLocks noChangeArrowheads="1"/>
          </p:cNvSpPr>
          <p:nvPr/>
        </p:nvSpPr>
        <p:spPr bwMode="auto">
          <a:xfrm>
            <a:off x="2133600" y="4917841"/>
            <a:ext cx="6052757" cy="916781"/>
          </a:xfrm>
          <a:prstGeom prst="roundRect">
            <a:avLst>
              <a:gd name="adj" fmla="val 16667"/>
            </a:avLst>
          </a:prstGeom>
          <a:solidFill>
            <a:schemeClr val="accent2"/>
          </a:solidFill>
          <a:ln>
            <a:solidFill>
              <a:srgbClr val="CCFFFF"/>
            </a:solid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vi-VN"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r>
              <a:rPr kumimoji="0" lang="vi-VN" sz="3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thông minh, tài giỏi</a:t>
            </a:r>
            <a:endPar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2" y="5216894"/>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43790" y="5020850"/>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226"/>
          <p:cNvSpPr>
            <a:spLocks noChangeArrowheads="1" noChangeShapeType="1" noTextEdit="1"/>
          </p:cNvSpPr>
          <p:nvPr/>
        </p:nvSpPr>
        <p:spPr bwMode="auto">
          <a:xfrm flipV="1">
            <a:off x="1020075" y="5127688"/>
            <a:ext cx="540000" cy="50400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rPr>
              <a:t>c</a:t>
            </a:r>
          </a:p>
        </p:txBody>
      </p:sp>
      <p:sp>
        <p:nvSpPr>
          <p:cNvPr id="7195" name="AutoShape 27"/>
          <p:cNvSpPr>
            <a:spLocks noChangeArrowheads="1"/>
          </p:cNvSpPr>
          <p:nvPr/>
        </p:nvSpPr>
        <p:spPr bwMode="auto">
          <a:xfrm>
            <a:off x="488146" y="522851"/>
            <a:ext cx="2057400" cy="1358900"/>
          </a:xfrm>
          <a:prstGeom prst="sun">
            <a:avLst>
              <a:gd name="adj" fmla="val 19880"/>
            </a:avLst>
          </a:prstGeom>
          <a:solidFill>
            <a:srgbClr val="FF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96" name="WordArt 28"/>
          <p:cNvSpPr>
            <a:spLocks noChangeArrowheads="1" noChangeShapeType="1" noTextEdit="1"/>
          </p:cNvSpPr>
          <p:nvPr/>
        </p:nvSpPr>
        <p:spPr bwMode="auto">
          <a:xfrm>
            <a:off x="978878" y="875516"/>
            <a:ext cx="914400" cy="6096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19050">
                  <a:solidFill>
                    <a:srgbClr val="FFFF00"/>
                  </a:solidFill>
                  <a:round/>
                  <a:headEnd/>
                  <a:tailEnd/>
                </a:ln>
                <a:solidFill>
                  <a:srgbClr val="FFFF00"/>
                </a:solidFill>
                <a:effectLst>
                  <a:outerShdw dist="35921" dir="2700000" algn="ctr" rotWithShape="0">
                    <a:srgbClr val="990000"/>
                  </a:outerShdw>
                </a:effectLst>
                <a:uLnTx/>
                <a:uFillTx/>
                <a:latin typeface="VNI-Times"/>
                <a:ea typeface="+mn-ea"/>
                <a:cs typeface="+mn-cs"/>
              </a:rPr>
              <a:t>Caâu</a:t>
            </a:r>
            <a:r>
              <a:rPr kumimoji="0" lang="en-US" sz="3600"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VNI-Times"/>
                <a:ea typeface="+mn-ea"/>
                <a:cs typeface="+mn-cs"/>
              </a:rPr>
              <a:t> 1</a:t>
            </a:r>
          </a:p>
        </p:txBody>
      </p:sp>
      <p:sp>
        <p:nvSpPr>
          <p:cNvPr id="2" name="WordArt 30"/>
          <p:cNvSpPr>
            <a:spLocks noChangeArrowheads="1" noChangeShapeType="1" noTextEdit="1"/>
          </p:cNvSpPr>
          <p:nvPr/>
        </p:nvSpPr>
        <p:spPr bwMode="auto">
          <a:xfrm>
            <a:off x="2184401" y="26988"/>
            <a:ext cx="7965017" cy="762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Rung </a:t>
            </a:r>
            <a:r>
              <a:rPr kumimoji="0" lang="en-US" sz="3600" b="0"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chuông</a:t>
            </a: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vàng</a:t>
            </a:r>
            <a:endPar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pic>
        <p:nvPicPr>
          <p:cNvPr id="21" name="Picture 31" descr="people008"/>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11277600" y="5904150"/>
            <a:ext cx="1117600" cy="98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1" name="WordArt 33"/>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0</a:t>
            </a:r>
          </a:p>
        </p:txBody>
      </p:sp>
      <p:sp>
        <p:nvSpPr>
          <p:cNvPr id="7202" name="WordArt 34"/>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1</a:t>
            </a:r>
          </a:p>
        </p:txBody>
      </p:sp>
      <p:sp>
        <p:nvSpPr>
          <p:cNvPr id="7203" name="WordArt 35"/>
          <p:cNvSpPr>
            <a:spLocks noChangeArrowheads="1" noChangeShapeType="1" noTextEdit="1"/>
          </p:cNvSpPr>
          <p:nvPr/>
        </p:nvSpPr>
        <p:spPr bwMode="auto">
          <a:xfrm>
            <a:off x="10331451" y="2971800"/>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2</a:t>
            </a:r>
          </a:p>
        </p:txBody>
      </p:sp>
      <p:sp>
        <p:nvSpPr>
          <p:cNvPr id="7204" name="WordArt 36"/>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3</a:t>
            </a:r>
          </a:p>
        </p:txBody>
      </p:sp>
      <p:sp>
        <p:nvSpPr>
          <p:cNvPr id="7205" name="WordArt 37"/>
          <p:cNvSpPr>
            <a:spLocks noChangeArrowheads="1" noChangeShapeType="1" noTextEdit="1"/>
          </p:cNvSpPr>
          <p:nvPr/>
        </p:nvSpPr>
        <p:spPr bwMode="auto">
          <a:xfrm>
            <a:off x="10388600" y="3000375"/>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4</a:t>
            </a:r>
          </a:p>
        </p:txBody>
      </p:sp>
      <p:sp>
        <p:nvSpPr>
          <p:cNvPr id="7206" name="WordArt 38"/>
          <p:cNvSpPr>
            <a:spLocks noChangeArrowheads="1" noChangeShapeType="1" noTextEdit="1"/>
          </p:cNvSpPr>
          <p:nvPr/>
        </p:nvSpPr>
        <p:spPr bwMode="auto">
          <a:xfrm>
            <a:off x="10380949" y="3053070"/>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5</a:t>
            </a:r>
          </a:p>
        </p:txBody>
      </p:sp>
      <p:grpSp>
        <p:nvGrpSpPr>
          <p:cNvPr id="25" name="Group 49"/>
          <p:cNvGrpSpPr>
            <a:grpSpLocks/>
          </p:cNvGrpSpPr>
          <p:nvPr/>
        </p:nvGrpSpPr>
        <p:grpSpPr bwMode="auto">
          <a:xfrm>
            <a:off x="10160000" y="1440657"/>
            <a:ext cx="2235200" cy="1676400"/>
            <a:chOff x="4581" y="3165"/>
            <a:chExt cx="1056" cy="1056"/>
          </a:xfrm>
        </p:grpSpPr>
        <p:sp>
          <p:nvSpPr>
            <p:cNvPr id="7217" name="AutoShape 50"/>
            <p:cNvSpPr>
              <a:spLocks noChangeArrowheads="1"/>
            </p:cNvSpPr>
            <p:nvPr/>
          </p:nvSpPr>
          <p:spPr bwMode="auto">
            <a:xfrm>
              <a:off x="4581" y="3165"/>
              <a:ext cx="1056" cy="1056"/>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7218" name="WordArt 51"/>
            <p:cNvSpPr>
              <a:spLocks noChangeArrowheads="1" noChangeShapeType="1" noTextEdit="1"/>
            </p:cNvSpPr>
            <p:nvPr/>
          </p:nvSpPr>
          <p:spPr bwMode="auto">
            <a:xfrm>
              <a:off x="4725" y="3405"/>
              <a:ext cx="672" cy="576"/>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Hết giờ</a:t>
              </a:r>
            </a:p>
          </p:txBody>
        </p:sp>
      </p:grpSp>
      <p:pic>
        <p:nvPicPr>
          <p:cNvPr id="22" name="Picture 53" descr="avatar320552_104315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464800" y="191378"/>
            <a:ext cx="1620000" cy="99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4" descr="Tàng-Tà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0517589" y="6158397"/>
            <a:ext cx="7747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70656189"/>
      </p:ext>
    </p:extLst>
  </p:cSld>
  <p:clrMapOvr>
    <a:masterClrMapping/>
  </p:clrMapOvr>
  <mc:AlternateContent xmlns:mc="http://schemas.openxmlformats.org/markup-compatibility/2006" xmlns:p14="http://schemas.microsoft.com/office/powerpoint/2010/main">
    <mc:Choice Requires="p14">
      <p:transition spd="slow" p14:dur="2000" advTm="69777"/>
    </mc:Choice>
    <mc:Fallback xmlns="">
      <p:transition spd="slow" advTm="69777"/>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95"/>
                                        </p:tgtEl>
                                        <p:attrNameLst>
                                          <p:attrName>style.visibility</p:attrName>
                                        </p:attrNameLst>
                                      </p:cBhvr>
                                      <p:to>
                                        <p:strVal val="visible"/>
                                      </p:to>
                                    </p:set>
                                    <p:anim calcmode="lin" valueType="num">
                                      <p:cBhvr>
                                        <p:cTn id="7" dur="500" fill="hold"/>
                                        <p:tgtEl>
                                          <p:spTgt spid="7195"/>
                                        </p:tgtEl>
                                        <p:attrNameLst>
                                          <p:attrName>ppt_w</p:attrName>
                                        </p:attrNameLst>
                                      </p:cBhvr>
                                      <p:tavLst>
                                        <p:tav tm="0">
                                          <p:val>
                                            <p:fltVal val="0"/>
                                          </p:val>
                                        </p:tav>
                                        <p:tav tm="100000">
                                          <p:val>
                                            <p:strVal val="#ppt_w"/>
                                          </p:val>
                                        </p:tav>
                                      </p:tavLst>
                                    </p:anim>
                                    <p:anim calcmode="lin" valueType="num">
                                      <p:cBhvr>
                                        <p:cTn id="8" dur="500" fill="hold"/>
                                        <p:tgtEl>
                                          <p:spTgt spid="7195"/>
                                        </p:tgtEl>
                                        <p:attrNameLst>
                                          <p:attrName>ppt_h</p:attrName>
                                        </p:attrNameLst>
                                      </p:cBhvr>
                                      <p:tavLst>
                                        <p:tav tm="0">
                                          <p:val>
                                            <p:fltVal val="0"/>
                                          </p:val>
                                        </p:tav>
                                        <p:tav tm="100000">
                                          <p:val>
                                            <p:strVal val="#ppt_h"/>
                                          </p:val>
                                        </p:tav>
                                      </p:tavLst>
                                    </p:anim>
                                    <p:animEffect transition="in" filter="fade">
                                      <p:cBhvr>
                                        <p:cTn id="9" dur="500"/>
                                        <p:tgtEl>
                                          <p:spTgt spid="719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96"/>
                                        </p:tgtEl>
                                        <p:attrNameLst>
                                          <p:attrName>style.visibility</p:attrName>
                                        </p:attrNameLst>
                                      </p:cBhvr>
                                      <p:to>
                                        <p:strVal val="visible"/>
                                      </p:to>
                                    </p:set>
                                    <p:anim calcmode="lin" valueType="num">
                                      <p:cBhvr>
                                        <p:cTn id="12" dur="500" fill="hold"/>
                                        <p:tgtEl>
                                          <p:spTgt spid="7196"/>
                                        </p:tgtEl>
                                        <p:attrNameLst>
                                          <p:attrName>ppt_w</p:attrName>
                                        </p:attrNameLst>
                                      </p:cBhvr>
                                      <p:tavLst>
                                        <p:tav tm="0">
                                          <p:val>
                                            <p:fltVal val="0"/>
                                          </p:val>
                                        </p:tav>
                                        <p:tav tm="100000">
                                          <p:val>
                                            <p:strVal val="#ppt_w"/>
                                          </p:val>
                                        </p:tav>
                                      </p:tavLst>
                                    </p:anim>
                                    <p:anim calcmode="lin" valueType="num">
                                      <p:cBhvr>
                                        <p:cTn id="13" dur="500" fill="hold"/>
                                        <p:tgtEl>
                                          <p:spTgt spid="7196"/>
                                        </p:tgtEl>
                                        <p:attrNameLst>
                                          <p:attrName>ppt_h</p:attrName>
                                        </p:attrNameLst>
                                      </p:cBhvr>
                                      <p:tavLst>
                                        <p:tav tm="0">
                                          <p:val>
                                            <p:fltVal val="0"/>
                                          </p:val>
                                        </p:tav>
                                        <p:tav tm="100000">
                                          <p:val>
                                            <p:strVal val="#ppt_h"/>
                                          </p:val>
                                        </p:tav>
                                      </p:tavLst>
                                    </p:anim>
                                    <p:animEffect transition="in" filter="fade">
                                      <p:cBhvr>
                                        <p:cTn id="14" dur="500"/>
                                        <p:tgtEl>
                                          <p:spTgt spid="7196"/>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7195"/>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ched_combo42.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44"/>
                                        </p:tgtEl>
                                        <p:attrNameLst>
                                          <p:attrName>style.visibility</p:attrName>
                                        </p:attrNameLst>
                                      </p:cBhvr>
                                      <p:to>
                                        <p:strVal val="visible"/>
                                      </p:to>
                                    </p:set>
                                    <p:animEffect transition="in" filter="checkerboard(across)">
                                      <p:cBhvr>
                                        <p:cTn id="29" dur="500"/>
                                        <p:tgtEl>
                                          <p:spTgt spid="1044"/>
                                        </p:tgtEl>
                                      </p:cBhvr>
                                    </p:animEffect>
                                  </p:childTnLst>
                                </p:cTn>
                              </p:par>
                              <p:par>
                                <p:cTn id="30" presetID="22" presetClass="entr" presetSubtype="8" fill="hold" nodeType="withEffect">
                                  <p:stCondLst>
                                    <p:cond delay="2000"/>
                                  </p:stCondLst>
                                  <p:iterate type="lt">
                                    <p:tmPct val="0"/>
                                  </p:iterate>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par>
                                <p:cTn id="33" presetID="5" presetClass="entr" presetSubtype="10" fill="hold" nodeType="withEffect">
                                  <p:stCondLst>
                                    <p:cond delay="300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
                                        <p:tgtEl>
                                          <p:spTgt spid="5"/>
                                        </p:tgtEl>
                                      </p:cBhvr>
                                    </p:animEffect>
                                  </p:childTnLst>
                                </p:cTn>
                              </p:par>
                              <p:par>
                                <p:cTn id="36" presetID="5" presetClass="entr" presetSubtype="10" fill="hold" nodeType="withEffect">
                                  <p:stCondLst>
                                    <p:cond delay="3000"/>
                                  </p:stCondLst>
                                  <p:childTnLst>
                                    <p:set>
                                      <p:cBhvr>
                                        <p:cTn id="37" dur="1" fill="hold">
                                          <p:stCondLst>
                                            <p:cond delay="0"/>
                                          </p:stCondLst>
                                        </p:cTn>
                                        <p:tgtEl>
                                          <p:spTgt spid="6"/>
                                        </p:tgtEl>
                                        <p:attrNameLst>
                                          <p:attrName>style.visibility</p:attrName>
                                        </p:attrNameLst>
                                      </p:cBhvr>
                                      <p:to>
                                        <p:strVal val="visible"/>
                                      </p:to>
                                    </p:set>
                                    <p:animEffect transition="in" filter="checkerboard(across)">
                                      <p:cBhvr>
                                        <p:cTn id="38" dur="500"/>
                                        <p:tgtEl>
                                          <p:spTgt spid="6"/>
                                        </p:tgtEl>
                                      </p:cBhvr>
                                    </p:animEffect>
                                  </p:childTnLst>
                                  <p:subTnLst>
                                    <p:audio>
                                      <p:cMediaNode>
                                        <p:cTn display="0" masterRel="sameClick">
                                          <p:stCondLst>
                                            <p:cond evt="begin" delay="0">
                                              <p:tn val="36"/>
                                            </p:cond>
                                          </p:stCondLst>
                                          <p:endCondLst>
                                            <p:cond evt="onStopAudio" delay="0">
                                              <p:tgtEl>
                                                <p:sldTgt/>
                                              </p:tgtEl>
                                            </p:cond>
                                          </p:endCondLst>
                                        </p:cTn>
                                        <p:tgtEl>
                                          <p:sndTgt r:embed="rId4" name="Chimes 3-CL (2).wav"/>
                                        </p:tgtEl>
                                      </p:cMediaNode>
                                    </p:audio>
                                  </p:subTnLst>
                                </p:cTn>
                              </p:par>
                              <p:par>
                                <p:cTn id="39" presetID="5" presetClass="entr" presetSubtype="10" fill="hold" grpId="0" nodeType="withEffect">
                                  <p:stCondLst>
                                    <p:cond delay="3000"/>
                                  </p:stCondLst>
                                  <p:childTnLst>
                                    <p:set>
                                      <p:cBhvr>
                                        <p:cTn id="40" dur="1" fill="hold">
                                          <p:stCondLst>
                                            <p:cond delay="0"/>
                                          </p:stCondLst>
                                        </p:cTn>
                                        <p:tgtEl>
                                          <p:spTgt spid="8"/>
                                        </p:tgtEl>
                                        <p:attrNameLst>
                                          <p:attrName>style.visibility</p:attrName>
                                        </p:attrNameLst>
                                      </p:cBhvr>
                                      <p:to>
                                        <p:strVal val="visible"/>
                                      </p:to>
                                    </p:set>
                                    <p:animEffect transition="in" filter="checkerboard(across)">
                                      <p:cBhvr>
                                        <p:cTn id="41" dur="500"/>
                                        <p:tgtEl>
                                          <p:spTgt spid="8"/>
                                        </p:tgtEl>
                                      </p:cBhvr>
                                    </p:animEffect>
                                  </p:childTnLst>
                                </p:cTn>
                              </p:par>
                              <p:par>
                                <p:cTn id="42" presetID="22" presetClass="entr" presetSubtype="8" fill="hold" nodeType="withEffect">
                                  <p:stCondLst>
                                    <p:cond delay="3000"/>
                                  </p:stCondLst>
                                  <p:iterate type="lt">
                                    <p:tmPct val="0"/>
                                  </p:iterate>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par>
                                <p:cTn id="45" presetID="5" presetClass="entr" presetSubtype="10" fill="hold" nodeType="withEffect">
                                  <p:stCondLst>
                                    <p:cond delay="400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par>
                                <p:cTn id="48" presetID="5" presetClass="entr" presetSubtype="10" fill="hold" nodeType="withEffect">
                                  <p:stCondLst>
                                    <p:cond delay="4000"/>
                                  </p:stCondLst>
                                  <p:childTnLst>
                                    <p:set>
                                      <p:cBhvr>
                                        <p:cTn id="49" dur="1" fill="hold">
                                          <p:stCondLst>
                                            <p:cond delay="0"/>
                                          </p:stCondLst>
                                        </p:cTn>
                                        <p:tgtEl>
                                          <p:spTgt spid="12"/>
                                        </p:tgtEl>
                                        <p:attrNameLst>
                                          <p:attrName>style.visibility</p:attrName>
                                        </p:attrNameLst>
                                      </p:cBhvr>
                                      <p:to>
                                        <p:strVal val="visible"/>
                                      </p:to>
                                    </p:set>
                                    <p:animEffect transition="in" filter="checkerboard(across)">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4" name="Chimes 3-CL (2).wav"/>
                                        </p:tgtEl>
                                      </p:cMediaNode>
                                    </p:audio>
                                  </p:subTnLst>
                                </p:cTn>
                              </p:par>
                              <p:par>
                                <p:cTn id="51" presetID="5" presetClass="entr" presetSubtype="10" fill="hold" grpId="0" nodeType="withEffect">
                                  <p:stCondLst>
                                    <p:cond delay="4000"/>
                                  </p:stCondLst>
                                  <p:childTnLst>
                                    <p:set>
                                      <p:cBhvr>
                                        <p:cTn id="52" dur="1" fill="hold">
                                          <p:stCondLst>
                                            <p:cond delay="0"/>
                                          </p:stCondLst>
                                        </p:cTn>
                                        <p:tgtEl>
                                          <p:spTgt spid="15"/>
                                        </p:tgtEl>
                                        <p:attrNameLst>
                                          <p:attrName>style.visibility</p:attrName>
                                        </p:attrNameLst>
                                      </p:cBhvr>
                                      <p:to>
                                        <p:strVal val="visible"/>
                                      </p:to>
                                    </p:set>
                                    <p:animEffect transition="in" filter="checkerboard(across)">
                                      <p:cBhvr>
                                        <p:cTn id="53" dur="500"/>
                                        <p:tgtEl>
                                          <p:spTgt spid="15"/>
                                        </p:tgtEl>
                                      </p:cBhvr>
                                    </p:animEffect>
                                  </p:childTnLst>
                                </p:cTn>
                              </p:par>
                              <p:par>
                                <p:cTn id="54" presetID="22" presetClass="entr" presetSubtype="8" fill="hold" nodeType="withEffect">
                                  <p:stCondLst>
                                    <p:cond delay="400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206"/>
                                        </p:tgtEl>
                                        <p:attrNameLst>
                                          <p:attrName>style.visibility</p:attrName>
                                        </p:attrNameLst>
                                      </p:cBhvr>
                                      <p:to>
                                        <p:strVal val="visible"/>
                                      </p:to>
                                    </p:set>
                                    <p:animEffect transition="in" filter="dissolve">
                                      <p:cBhvr>
                                        <p:cTn id="61" dur="1000"/>
                                        <p:tgtEl>
                                          <p:spTgt spid="7206"/>
                                        </p:tgtEl>
                                      </p:cBhvr>
                                    </p:animEffect>
                                  </p:childTnLst>
                                  <p:subTnLst>
                                    <p:audio>
                                      <p:cMediaNode>
                                        <p:cTn display="0" masterRel="sameClick">
                                          <p:stCondLst>
                                            <p:cond evt="begin" delay="0">
                                              <p:tn val="59"/>
                                            </p:cond>
                                          </p:stCondLst>
                                          <p:endCondLst>
                                            <p:cond evt="onStopAudio" delay="0">
                                              <p:tgtEl>
                                                <p:sldTgt/>
                                              </p:tgtEl>
                                            </p:cond>
                                          </p:endCondLst>
                                        </p:cTn>
                                        <p:tgtEl>
                                          <p:sndTgt r:embed="rId5" name="camera.wav"/>
                                        </p:tgtEl>
                                      </p:cMediaNode>
                                    </p:audio>
                                  </p:subTnLst>
                                </p:cTn>
                              </p:par>
                            </p:childTnLst>
                          </p:cTn>
                        </p:par>
                        <p:par>
                          <p:cTn id="62" fill="hold">
                            <p:stCondLst>
                              <p:cond delay="1000"/>
                            </p:stCondLst>
                            <p:childTnLst>
                              <p:par>
                                <p:cTn id="63" presetID="53" presetClass="exit" presetSubtype="0" fill="hold" grpId="1" nodeType="afterEffect">
                                  <p:stCondLst>
                                    <p:cond delay="0"/>
                                  </p:stCondLst>
                                  <p:childTnLst>
                                    <p:anim calcmode="lin" valueType="num">
                                      <p:cBhvr>
                                        <p:cTn id="64" dur="500"/>
                                        <p:tgtEl>
                                          <p:spTgt spid="7206"/>
                                        </p:tgtEl>
                                        <p:attrNameLst>
                                          <p:attrName>ppt_w</p:attrName>
                                        </p:attrNameLst>
                                      </p:cBhvr>
                                      <p:tavLst>
                                        <p:tav tm="0">
                                          <p:val>
                                            <p:strVal val="ppt_w"/>
                                          </p:val>
                                        </p:tav>
                                        <p:tav tm="100000">
                                          <p:val>
                                            <p:fltVal val="0"/>
                                          </p:val>
                                        </p:tav>
                                      </p:tavLst>
                                    </p:anim>
                                    <p:anim calcmode="lin" valueType="num">
                                      <p:cBhvr>
                                        <p:cTn id="65" dur="500"/>
                                        <p:tgtEl>
                                          <p:spTgt spid="7206"/>
                                        </p:tgtEl>
                                        <p:attrNameLst>
                                          <p:attrName>ppt_h</p:attrName>
                                        </p:attrNameLst>
                                      </p:cBhvr>
                                      <p:tavLst>
                                        <p:tav tm="0">
                                          <p:val>
                                            <p:strVal val="ppt_h"/>
                                          </p:val>
                                        </p:tav>
                                        <p:tav tm="100000">
                                          <p:val>
                                            <p:fltVal val="0"/>
                                          </p:val>
                                        </p:tav>
                                      </p:tavLst>
                                    </p:anim>
                                    <p:animEffect transition="out" filter="fade">
                                      <p:cBhvr>
                                        <p:cTn id="66" dur="500"/>
                                        <p:tgtEl>
                                          <p:spTgt spid="7206"/>
                                        </p:tgtEl>
                                      </p:cBhvr>
                                    </p:animEffect>
                                    <p:set>
                                      <p:cBhvr>
                                        <p:cTn id="67" dur="1" fill="hold">
                                          <p:stCondLst>
                                            <p:cond delay="499"/>
                                          </p:stCondLst>
                                        </p:cTn>
                                        <p:tgtEl>
                                          <p:spTgt spid="7206"/>
                                        </p:tgtEl>
                                        <p:attrNameLst>
                                          <p:attrName>style.visibility</p:attrName>
                                        </p:attrNameLst>
                                      </p:cBhvr>
                                      <p:to>
                                        <p:strVal val="hidden"/>
                                      </p:to>
                                    </p:set>
                                  </p:childTnLst>
                                </p:cTn>
                              </p:par>
                            </p:childTnLst>
                          </p:cTn>
                        </p:par>
                        <p:par>
                          <p:cTn id="68" fill="hold" nodeType="afterGroup">
                            <p:stCondLst>
                              <p:cond delay="1500"/>
                            </p:stCondLst>
                            <p:childTnLst>
                              <p:par>
                                <p:cTn id="69" presetID="9" presetClass="entr" presetSubtype="0" fill="hold" grpId="0" nodeType="afterEffect">
                                  <p:stCondLst>
                                    <p:cond delay="0"/>
                                  </p:stCondLst>
                                  <p:childTnLst>
                                    <p:set>
                                      <p:cBhvr>
                                        <p:cTn id="70" dur="1" fill="hold">
                                          <p:stCondLst>
                                            <p:cond delay="0"/>
                                          </p:stCondLst>
                                        </p:cTn>
                                        <p:tgtEl>
                                          <p:spTgt spid="7205"/>
                                        </p:tgtEl>
                                        <p:attrNameLst>
                                          <p:attrName>style.visibility</p:attrName>
                                        </p:attrNameLst>
                                      </p:cBhvr>
                                      <p:to>
                                        <p:strVal val="visible"/>
                                      </p:to>
                                    </p:set>
                                    <p:animEffect transition="in" filter="dissolve">
                                      <p:cBhvr>
                                        <p:cTn id="71" dur="500"/>
                                        <p:tgtEl>
                                          <p:spTgt spid="7205"/>
                                        </p:tgtEl>
                                      </p:cBhvr>
                                    </p:animEffect>
                                  </p:childTnLst>
                                  <p:subTnLst>
                                    <p:audio>
                                      <p:cMediaNode>
                                        <p:cTn display="0" masterRel="sameClick">
                                          <p:stCondLst>
                                            <p:cond evt="begin" delay="0">
                                              <p:tn val="69"/>
                                            </p:cond>
                                          </p:stCondLst>
                                          <p:endCondLst>
                                            <p:cond evt="onStopAudio" delay="0">
                                              <p:tgtEl>
                                                <p:sldTgt/>
                                              </p:tgtEl>
                                            </p:cond>
                                          </p:endCondLst>
                                        </p:cTn>
                                        <p:tgtEl>
                                          <p:sndTgt r:embed="rId5" name="camera.wav"/>
                                        </p:tgtEl>
                                      </p:cMediaNode>
                                    </p:audio>
                                  </p:subTnLst>
                                </p:cTn>
                              </p:par>
                            </p:childTnLst>
                          </p:cTn>
                        </p:par>
                        <p:par>
                          <p:cTn id="72" fill="hold" nodeType="afterGroup">
                            <p:stCondLst>
                              <p:cond delay="2000"/>
                            </p:stCondLst>
                            <p:childTnLst>
                              <p:par>
                                <p:cTn id="73" presetID="53" presetClass="exit" presetSubtype="0" fill="hold" grpId="1" nodeType="afterEffect">
                                  <p:stCondLst>
                                    <p:cond delay="0"/>
                                  </p:stCondLst>
                                  <p:childTnLst>
                                    <p:anim calcmode="lin" valueType="num">
                                      <p:cBhvr>
                                        <p:cTn id="74" dur="500"/>
                                        <p:tgtEl>
                                          <p:spTgt spid="7205"/>
                                        </p:tgtEl>
                                        <p:attrNameLst>
                                          <p:attrName>ppt_w</p:attrName>
                                        </p:attrNameLst>
                                      </p:cBhvr>
                                      <p:tavLst>
                                        <p:tav tm="0">
                                          <p:val>
                                            <p:strVal val="ppt_w"/>
                                          </p:val>
                                        </p:tav>
                                        <p:tav tm="100000">
                                          <p:val>
                                            <p:fltVal val="0"/>
                                          </p:val>
                                        </p:tav>
                                      </p:tavLst>
                                    </p:anim>
                                    <p:anim calcmode="lin" valueType="num">
                                      <p:cBhvr>
                                        <p:cTn id="75" dur="500"/>
                                        <p:tgtEl>
                                          <p:spTgt spid="7205"/>
                                        </p:tgtEl>
                                        <p:attrNameLst>
                                          <p:attrName>ppt_h</p:attrName>
                                        </p:attrNameLst>
                                      </p:cBhvr>
                                      <p:tavLst>
                                        <p:tav tm="0">
                                          <p:val>
                                            <p:strVal val="ppt_h"/>
                                          </p:val>
                                        </p:tav>
                                        <p:tav tm="100000">
                                          <p:val>
                                            <p:fltVal val="0"/>
                                          </p:val>
                                        </p:tav>
                                      </p:tavLst>
                                    </p:anim>
                                    <p:animEffect transition="out" filter="fade">
                                      <p:cBhvr>
                                        <p:cTn id="76" dur="500"/>
                                        <p:tgtEl>
                                          <p:spTgt spid="7205"/>
                                        </p:tgtEl>
                                      </p:cBhvr>
                                    </p:animEffect>
                                    <p:set>
                                      <p:cBhvr>
                                        <p:cTn id="77" dur="1" fill="hold">
                                          <p:stCondLst>
                                            <p:cond delay="499"/>
                                          </p:stCondLst>
                                        </p:cTn>
                                        <p:tgtEl>
                                          <p:spTgt spid="7205"/>
                                        </p:tgtEl>
                                        <p:attrNameLst>
                                          <p:attrName>style.visibility</p:attrName>
                                        </p:attrNameLst>
                                      </p:cBhvr>
                                      <p:to>
                                        <p:strVal val="hidden"/>
                                      </p:to>
                                    </p:set>
                                  </p:childTnLst>
                                </p:cTn>
                              </p:par>
                            </p:childTnLst>
                          </p:cTn>
                        </p:par>
                        <p:par>
                          <p:cTn id="78" fill="hold" nodeType="afterGroup">
                            <p:stCondLst>
                              <p:cond delay="2500"/>
                            </p:stCondLst>
                            <p:childTnLst>
                              <p:par>
                                <p:cTn id="79" presetID="9" presetClass="entr" presetSubtype="0" fill="hold" grpId="0" nodeType="afterEffect">
                                  <p:stCondLst>
                                    <p:cond delay="0"/>
                                  </p:stCondLst>
                                  <p:childTnLst>
                                    <p:set>
                                      <p:cBhvr>
                                        <p:cTn id="80" dur="1" fill="hold">
                                          <p:stCondLst>
                                            <p:cond delay="0"/>
                                          </p:stCondLst>
                                        </p:cTn>
                                        <p:tgtEl>
                                          <p:spTgt spid="7204"/>
                                        </p:tgtEl>
                                        <p:attrNameLst>
                                          <p:attrName>style.visibility</p:attrName>
                                        </p:attrNameLst>
                                      </p:cBhvr>
                                      <p:to>
                                        <p:strVal val="visible"/>
                                      </p:to>
                                    </p:set>
                                    <p:animEffect transition="in" filter="dissolve">
                                      <p:cBhvr>
                                        <p:cTn id="81" dur="500"/>
                                        <p:tgtEl>
                                          <p:spTgt spid="7204"/>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3000"/>
                            </p:stCondLst>
                            <p:childTnLst>
                              <p:par>
                                <p:cTn id="83" presetID="53" presetClass="exit" presetSubtype="0" fill="hold" grpId="1" nodeType="afterEffect">
                                  <p:stCondLst>
                                    <p:cond delay="0"/>
                                  </p:stCondLst>
                                  <p:childTnLst>
                                    <p:anim calcmode="lin" valueType="num">
                                      <p:cBhvr>
                                        <p:cTn id="84" dur="500"/>
                                        <p:tgtEl>
                                          <p:spTgt spid="7204"/>
                                        </p:tgtEl>
                                        <p:attrNameLst>
                                          <p:attrName>ppt_w</p:attrName>
                                        </p:attrNameLst>
                                      </p:cBhvr>
                                      <p:tavLst>
                                        <p:tav tm="0">
                                          <p:val>
                                            <p:strVal val="ppt_w"/>
                                          </p:val>
                                        </p:tav>
                                        <p:tav tm="100000">
                                          <p:val>
                                            <p:fltVal val="0"/>
                                          </p:val>
                                        </p:tav>
                                      </p:tavLst>
                                    </p:anim>
                                    <p:anim calcmode="lin" valueType="num">
                                      <p:cBhvr>
                                        <p:cTn id="85" dur="500"/>
                                        <p:tgtEl>
                                          <p:spTgt spid="7204"/>
                                        </p:tgtEl>
                                        <p:attrNameLst>
                                          <p:attrName>ppt_h</p:attrName>
                                        </p:attrNameLst>
                                      </p:cBhvr>
                                      <p:tavLst>
                                        <p:tav tm="0">
                                          <p:val>
                                            <p:strVal val="ppt_h"/>
                                          </p:val>
                                        </p:tav>
                                        <p:tav tm="100000">
                                          <p:val>
                                            <p:fltVal val="0"/>
                                          </p:val>
                                        </p:tav>
                                      </p:tavLst>
                                    </p:anim>
                                    <p:animEffect transition="out" filter="fade">
                                      <p:cBhvr>
                                        <p:cTn id="86" dur="500"/>
                                        <p:tgtEl>
                                          <p:spTgt spid="7204"/>
                                        </p:tgtEl>
                                      </p:cBhvr>
                                    </p:animEffect>
                                    <p:set>
                                      <p:cBhvr>
                                        <p:cTn id="87" dur="1" fill="hold">
                                          <p:stCondLst>
                                            <p:cond delay="499"/>
                                          </p:stCondLst>
                                        </p:cTn>
                                        <p:tgtEl>
                                          <p:spTgt spid="7204"/>
                                        </p:tgtEl>
                                        <p:attrNameLst>
                                          <p:attrName>style.visibility</p:attrName>
                                        </p:attrNameLst>
                                      </p:cBhvr>
                                      <p:to>
                                        <p:strVal val="hidden"/>
                                      </p:to>
                                    </p:set>
                                  </p:childTnLst>
                                </p:cTn>
                              </p:par>
                            </p:childTnLst>
                          </p:cTn>
                        </p:par>
                        <p:par>
                          <p:cTn id="88" fill="hold" nodeType="afterGroup">
                            <p:stCondLst>
                              <p:cond delay="3500"/>
                            </p:stCondLst>
                            <p:childTnLst>
                              <p:par>
                                <p:cTn id="89" presetID="9" presetClass="entr" presetSubtype="0" fill="hold" grpId="0" nodeType="afterEffect">
                                  <p:stCondLst>
                                    <p:cond delay="0"/>
                                  </p:stCondLst>
                                  <p:childTnLst>
                                    <p:set>
                                      <p:cBhvr>
                                        <p:cTn id="90" dur="1" fill="hold">
                                          <p:stCondLst>
                                            <p:cond delay="0"/>
                                          </p:stCondLst>
                                        </p:cTn>
                                        <p:tgtEl>
                                          <p:spTgt spid="7203"/>
                                        </p:tgtEl>
                                        <p:attrNameLst>
                                          <p:attrName>style.visibility</p:attrName>
                                        </p:attrNameLst>
                                      </p:cBhvr>
                                      <p:to>
                                        <p:strVal val="visible"/>
                                      </p:to>
                                    </p:set>
                                    <p:animEffect transition="in" filter="dissolve">
                                      <p:cBhvr>
                                        <p:cTn id="91" dur="500"/>
                                        <p:tgtEl>
                                          <p:spTgt spid="7203"/>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4000"/>
                            </p:stCondLst>
                            <p:childTnLst>
                              <p:par>
                                <p:cTn id="93" presetID="53" presetClass="exit" presetSubtype="0" fill="hold" grpId="1" nodeType="afterEffect">
                                  <p:stCondLst>
                                    <p:cond delay="0"/>
                                  </p:stCondLst>
                                  <p:childTnLst>
                                    <p:anim calcmode="lin" valueType="num">
                                      <p:cBhvr>
                                        <p:cTn id="94" dur="500"/>
                                        <p:tgtEl>
                                          <p:spTgt spid="7203"/>
                                        </p:tgtEl>
                                        <p:attrNameLst>
                                          <p:attrName>ppt_w</p:attrName>
                                        </p:attrNameLst>
                                      </p:cBhvr>
                                      <p:tavLst>
                                        <p:tav tm="0">
                                          <p:val>
                                            <p:strVal val="ppt_w"/>
                                          </p:val>
                                        </p:tav>
                                        <p:tav tm="100000">
                                          <p:val>
                                            <p:fltVal val="0"/>
                                          </p:val>
                                        </p:tav>
                                      </p:tavLst>
                                    </p:anim>
                                    <p:anim calcmode="lin" valueType="num">
                                      <p:cBhvr>
                                        <p:cTn id="95" dur="500"/>
                                        <p:tgtEl>
                                          <p:spTgt spid="7203"/>
                                        </p:tgtEl>
                                        <p:attrNameLst>
                                          <p:attrName>ppt_h</p:attrName>
                                        </p:attrNameLst>
                                      </p:cBhvr>
                                      <p:tavLst>
                                        <p:tav tm="0">
                                          <p:val>
                                            <p:strVal val="ppt_h"/>
                                          </p:val>
                                        </p:tav>
                                        <p:tav tm="100000">
                                          <p:val>
                                            <p:fltVal val="0"/>
                                          </p:val>
                                        </p:tav>
                                      </p:tavLst>
                                    </p:anim>
                                    <p:animEffect transition="out" filter="fade">
                                      <p:cBhvr>
                                        <p:cTn id="96" dur="500"/>
                                        <p:tgtEl>
                                          <p:spTgt spid="7203"/>
                                        </p:tgtEl>
                                      </p:cBhvr>
                                    </p:animEffect>
                                    <p:set>
                                      <p:cBhvr>
                                        <p:cTn id="97" dur="1" fill="hold">
                                          <p:stCondLst>
                                            <p:cond delay="499"/>
                                          </p:stCondLst>
                                        </p:cTn>
                                        <p:tgtEl>
                                          <p:spTgt spid="7203"/>
                                        </p:tgtEl>
                                        <p:attrNameLst>
                                          <p:attrName>style.visibility</p:attrName>
                                        </p:attrNameLst>
                                      </p:cBhvr>
                                      <p:to>
                                        <p:strVal val="hidden"/>
                                      </p:to>
                                    </p:set>
                                  </p:childTnLst>
                                </p:cTn>
                              </p:par>
                            </p:childTnLst>
                          </p:cTn>
                        </p:par>
                        <p:par>
                          <p:cTn id="98" fill="hold" nodeType="afterGroup">
                            <p:stCondLst>
                              <p:cond delay="4500"/>
                            </p:stCondLst>
                            <p:childTnLst>
                              <p:par>
                                <p:cTn id="99" presetID="9" presetClass="entr" presetSubtype="0" fill="hold" grpId="0" nodeType="afterEffect">
                                  <p:stCondLst>
                                    <p:cond delay="0"/>
                                  </p:stCondLst>
                                  <p:childTnLst>
                                    <p:set>
                                      <p:cBhvr>
                                        <p:cTn id="100" dur="1" fill="hold">
                                          <p:stCondLst>
                                            <p:cond delay="0"/>
                                          </p:stCondLst>
                                        </p:cTn>
                                        <p:tgtEl>
                                          <p:spTgt spid="7202"/>
                                        </p:tgtEl>
                                        <p:attrNameLst>
                                          <p:attrName>style.visibility</p:attrName>
                                        </p:attrNameLst>
                                      </p:cBhvr>
                                      <p:to>
                                        <p:strVal val="visible"/>
                                      </p:to>
                                    </p:set>
                                    <p:animEffect transition="in" filter="dissolve">
                                      <p:cBhvr>
                                        <p:cTn id="101" dur="500"/>
                                        <p:tgtEl>
                                          <p:spTgt spid="7202"/>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5000"/>
                            </p:stCondLst>
                            <p:childTnLst>
                              <p:par>
                                <p:cTn id="103" presetID="53" presetClass="exit" presetSubtype="0" fill="hold" grpId="1" nodeType="afterEffect">
                                  <p:stCondLst>
                                    <p:cond delay="0"/>
                                  </p:stCondLst>
                                  <p:childTnLst>
                                    <p:anim calcmode="lin" valueType="num">
                                      <p:cBhvr>
                                        <p:cTn id="104" dur="500"/>
                                        <p:tgtEl>
                                          <p:spTgt spid="7202"/>
                                        </p:tgtEl>
                                        <p:attrNameLst>
                                          <p:attrName>ppt_w</p:attrName>
                                        </p:attrNameLst>
                                      </p:cBhvr>
                                      <p:tavLst>
                                        <p:tav tm="0">
                                          <p:val>
                                            <p:strVal val="ppt_w"/>
                                          </p:val>
                                        </p:tav>
                                        <p:tav tm="100000">
                                          <p:val>
                                            <p:fltVal val="0"/>
                                          </p:val>
                                        </p:tav>
                                      </p:tavLst>
                                    </p:anim>
                                    <p:anim calcmode="lin" valueType="num">
                                      <p:cBhvr>
                                        <p:cTn id="105" dur="500"/>
                                        <p:tgtEl>
                                          <p:spTgt spid="7202"/>
                                        </p:tgtEl>
                                        <p:attrNameLst>
                                          <p:attrName>ppt_h</p:attrName>
                                        </p:attrNameLst>
                                      </p:cBhvr>
                                      <p:tavLst>
                                        <p:tav tm="0">
                                          <p:val>
                                            <p:strVal val="ppt_h"/>
                                          </p:val>
                                        </p:tav>
                                        <p:tav tm="100000">
                                          <p:val>
                                            <p:fltVal val="0"/>
                                          </p:val>
                                        </p:tav>
                                      </p:tavLst>
                                    </p:anim>
                                    <p:animEffect transition="out" filter="fade">
                                      <p:cBhvr>
                                        <p:cTn id="106" dur="500"/>
                                        <p:tgtEl>
                                          <p:spTgt spid="7202"/>
                                        </p:tgtEl>
                                      </p:cBhvr>
                                    </p:animEffect>
                                    <p:set>
                                      <p:cBhvr>
                                        <p:cTn id="107" dur="1" fill="hold">
                                          <p:stCondLst>
                                            <p:cond delay="499"/>
                                          </p:stCondLst>
                                        </p:cTn>
                                        <p:tgtEl>
                                          <p:spTgt spid="7202"/>
                                        </p:tgtEl>
                                        <p:attrNameLst>
                                          <p:attrName>style.visibility</p:attrName>
                                        </p:attrNameLst>
                                      </p:cBhvr>
                                      <p:to>
                                        <p:strVal val="hidden"/>
                                      </p:to>
                                    </p:set>
                                  </p:childTnLst>
                                </p:cTn>
                              </p:par>
                            </p:childTnLst>
                          </p:cTn>
                        </p:par>
                        <p:par>
                          <p:cTn id="108" fill="hold" nodeType="afterGroup">
                            <p:stCondLst>
                              <p:cond delay="5500"/>
                            </p:stCondLst>
                            <p:childTnLst>
                              <p:par>
                                <p:cTn id="109" presetID="9" presetClass="entr" presetSubtype="0" fill="hold" grpId="0" nodeType="afterEffect">
                                  <p:stCondLst>
                                    <p:cond delay="0"/>
                                  </p:stCondLst>
                                  <p:childTnLst>
                                    <p:set>
                                      <p:cBhvr>
                                        <p:cTn id="110" dur="1" fill="hold">
                                          <p:stCondLst>
                                            <p:cond delay="0"/>
                                          </p:stCondLst>
                                        </p:cTn>
                                        <p:tgtEl>
                                          <p:spTgt spid="7201"/>
                                        </p:tgtEl>
                                        <p:attrNameLst>
                                          <p:attrName>style.visibility</p:attrName>
                                        </p:attrNameLst>
                                      </p:cBhvr>
                                      <p:to>
                                        <p:strVal val="visible"/>
                                      </p:to>
                                    </p:set>
                                    <p:animEffect transition="in" filter="dissolve">
                                      <p:cBhvr>
                                        <p:cTn id="111" dur="500"/>
                                        <p:tgtEl>
                                          <p:spTgt spid="7201"/>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6000"/>
                            </p:stCondLst>
                            <p:childTnLst>
                              <p:par>
                                <p:cTn id="113" presetID="53" presetClass="exit" presetSubtype="0" fill="hold" grpId="1" nodeType="afterEffect">
                                  <p:stCondLst>
                                    <p:cond delay="0"/>
                                  </p:stCondLst>
                                  <p:childTnLst>
                                    <p:anim calcmode="lin" valueType="num">
                                      <p:cBhvr>
                                        <p:cTn id="114" dur="500"/>
                                        <p:tgtEl>
                                          <p:spTgt spid="7201"/>
                                        </p:tgtEl>
                                        <p:attrNameLst>
                                          <p:attrName>ppt_w</p:attrName>
                                        </p:attrNameLst>
                                      </p:cBhvr>
                                      <p:tavLst>
                                        <p:tav tm="0">
                                          <p:val>
                                            <p:strVal val="ppt_w"/>
                                          </p:val>
                                        </p:tav>
                                        <p:tav tm="100000">
                                          <p:val>
                                            <p:fltVal val="0"/>
                                          </p:val>
                                        </p:tav>
                                      </p:tavLst>
                                    </p:anim>
                                    <p:anim calcmode="lin" valueType="num">
                                      <p:cBhvr>
                                        <p:cTn id="115" dur="500"/>
                                        <p:tgtEl>
                                          <p:spTgt spid="7201"/>
                                        </p:tgtEl>
                                        <p:attrNameLst>
                                          <p:attrName>ppt_h</p:attrName>
                                        </p:attrNameLst>
                                      </p:cBhvr>
                                      <p:tavLst>
                                        <p:tav tm="0">
                                          <p:val>
                                            <p:strVal val="ppt_h"/>
                                          </p:val>
                                        </p:tav>
                                        <p:tav tm="100000">
                                          <p:val>
                                            <p:fltVal val="0"/>
                                          </p:val>
                                        </p:tav>
                                      </p:tavLst>
                                    </p:anim>
                                    <p:animEffect transition="out" filter="fade">
                                      <p:cBhvr>
                                        <p:cTn id="116" dur="500"/>
                                        <p:tgtEl>
                                          <p:spTgt spid="7201"/>
                                        </p:tgtEl>
                                      </p:cBhvr>
                                    </p:animEffect>
                                    <p:set>
                                      <p:cBhvr>
                                        <p:cTn id="117" dur="1" fill="hold">
                                          <p:stCondLst>
                                            <p:cond delay="499"/>
                                          </p:stCondLst>
                                        </p:cTn>
                                        <p:tgtEl>
                                          <p:spTgt spid="7201"/>
                                        </p:tgtEl>
                                        <p:attrNameLst>
                                          <p:attrName>style.visibility</p:attrName>
                                        </p:attrNameLst>
                                      </p:cBhvr>
                                      <p:to>
                                        <p:strVal val="hidden"/>
                                      </p:to>
                                    </p:set>
                                  </p:childTnLst>
                                </p:cTn>
                              </p:par>
                              <p:par>
                                <p:cTn id="118" presetID="53" presetClass="entr" presetSubtype="0" fill="hold" nodeType="with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subTnLst>
                                    <p:audio>
                                      <p:cMediaNode>
                                        <p:cTn display="0" masterRel="sameClick">
                                          <p:stCondLst>
                                            <p:cond evt="begin" delay="0">
                                              <p:tn val="118"/>
                                            </p:cond>
                                          </p:stCondLst>
                                          <p:endCondLst>
                                            <p:cond evt="onStopAudio" delay="0">
                                              <p:tgtEl>
                                                <p:sldTgt/>
                                              </p:tgtEl>
                                            </p:cond>
                                          </p:endCondLst>
                                        </p:cTn>
                                        <p:tgtEl>
                                          <p:sndTgt r:embed="rId6" name="chimes.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xit" presetSubtype="2" fill="hold" nodeType="clickEffect">
                                  <p:stCondLst>
                                    <p:cond delay="0"/>
                                  </p:stCondLst>
                                  <p:childTnLst>
                                    <p:anim calcmode="lin" valueType="num">
                                      <p:cBhvr additive="base">
                                        <p:cTn id="126" dur="500"/>
                                        <p:tgtEl>
                                          <p:spTgt spid="25"/>
                                        </p:tgtEl>
                                        <p:attrNameLst>
                                          <p:attrName>ppt_x</p:attrName>
                                        </p:attrNameLst>
                                      </p:cBhvr>
                                      <p:tavLst>
                                        <p:tav tm="0">
                                          <p:val>
                                            <p:strVal val="ppt_x"/>
                                          </p:val>
                                        </p:tav>
                                        <p:tav tm="100000">
                                          <p:val>
                                            <p:strVal val="1+ppt_w/2"/>
                                          </p:val>
                                        </p:tav>
                                      </p:tavLst>
                                    </p:anim>
                                    <p:anim calcmode="lin" valueType="num">
                                      <p:cBhvr additive="base">
                                        <p:cTn id="127" dur="500"/>
                                        <p:tgtEl>
                                          <p:spTgt spid="25"/>
                                        </p:tgtEl>
                                        <p:attrNameLst>
                                          <p:attrName>ppt_y</p:attrName>
                                        </p:attrNameLst>
                                      </p:cBhvr>
                                      <p:tavLst>
                                        <p:tav tm="0">
                                          <p:val>
                                            <p:strVal val="ppt_y"/>
                                          </p:val>
                                        </p:tav>
                                        <p:tav tm="100000">
                                          <p:val>
                                            <p:strVal val="ppt_y"/>
                                          </p:val>
                                        </p:tav>
                                      </p:tavLst>
                                    </p:anim>
                                    <p:set>
                                      <p:cBhvr>
                                        <p:cTn id="128" dur="1" fill="hold">
                                          <p:stCondLst>
                                            <p:cond delay="499"/>
                                          </p:stCondLst>
                                        </p:cTn>
                                        <p:tgtEl>
                                          <p:spTgt spid="25"/>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mph" presetSubtype="0" fill="hold" grpId="0" nodeType="clickEffect">
                                  <p:stCondLst>
                                    <p:cond delay="0"/>
                                  </p:stCondLst>
                                  <p:iterate type="lt">
                                    <p:tmPct val="0"/>
                                  </p:iterate>
                                  <p:childTnLst>
                                    <p:animClr clrSpc="hsl" dir="cw">
                                      <p:cBhvr override="childStyle">
                                        <p:cTn id="132" dur="500" fill="hold"/>
                                        <p:tgtEl>
                                          <p:spTgt spid="4"/>
                                        </p:tgtEl>
                                        <p:attrNameLst>
                                          <p:attrName>style.color</p:attrName>
                                        </p:attrNameLst>
                                      </p:cBhvr>
                                      <p:by>
                                        <p:hsl h="10842353" s="0" l="0"/>
                                      </p:by>
                                    </p:animClr>
                                    <p:animClr clrSpc="hsl" dir="cw">
                                      <p:cBhvr>
                                        <p:cTn id="133" dur="500" fill="hold"/>
                                        <p:tgtEl>
                                          <p:spTgt spid="4"/>
                                        </p:tgtEl>
                                        <p:attrNameLst>
                                          <p:attrName>fillcolor</p:attrName>
                                        </p:attrNameLst>
                                      </p:cBhvr>
                                      <p:by>
                                        <p:hsl h="10842353" s="0" l="0"/>
                                      </p:by>
                                    </p:animClr>
                                    <p:animClr clrSpc="hsl" dir="cw">
                                      <p:cBhvr>
                                        <p:cTn id="134" dur="500" fill="hold"/>
                                        <p:tgtEl>
                                          <p:spTgt spid="4"/>
                                        </p:tgtEl>
                                        <p:attrNameLst>
                                          <p:attrName>stroke.color</p:attrName>
                                        </p:attrNameLst>
                                      </p:cBhvr>
                                      <p:by>
                                        <p:hsl h="10842353" s="0" l="0"/>
                                      </p:by>
                                    </p:animClr>
                                    <p:set>
                                      <p:cBhvr>
                                        <p:cTn id="135" dur="500" fill="hold"/>
                                        <p:tgtEl>
                                          <p:spTgt spid="4"/>
                                        </p:tgtEl>
                                        <p:attrNameLst>
                                          <p:attrName>fill.type</p:attrName>
                                        </p:attrNameLst>
                                      </p:cBhvr>
                                      <p:to>
                                        <p:strVal val="solid"/>
                                      </p:to>
                                    </p:set>
                                  </p:childTnLst>
                                  <p:subTnLst>
                                    <p:audio>
                                      <p:cMediaNode>
                                        <p:cTn display="0" masterRel="sameClick">
                                          <p:stCondLst>
                                            <p:cond evt="begin" delay="0">
                                              <p:tn val="131"/>
                                            </p:cond>
                                          </p:stCondLst>
                                          <p:endCondLst>
                                            <p:cond evt="onStopAudio" delay="0">
                                              <p:tgtEl>
                                                <p:sldTgt/>
                                              </p:tgtEl>
                                            </p:cond>
                                          </p:endCondLst>
                                        </p:cTn>
                                        <p:tgtEl>
                                          <p:sndTgt r:embed="rId4" name="Chimes 3-CL (2).wav"/>
                                        </p:tgtEl>
                                      </p:cMediaNode>
                                    </p:audio>
                                  </p:subTnLst>
                                </p:cTn>
                              </p:par>
                              <p:par>
                                <p:cTn id="136" presetID="34" presetClass="emph" presetSubtype="0" fill="hold" grpId="1" nodeType="withEffect">
                                  <p:stCondLst>
                                    <p:cond delay="0"/>
                                  </p:stCondLst>
                                  <p:iterate type="lt">
                                    <p:tmPct val="10000"/>
                                  </p:iterate>
                                  <p:childTnLst>
                                    <p:animMotion origin="layout" path="M 2.5E-6 3.33333E-6 L 2.5E-6 -0.07223 " pathEditMode="relative" rAng="0" ptsTypes="AA">
                                      <p:cBhvr>
                                        <p:cTn id="137" dur="250" accel="50000" decel="50000" autoRev="1" fill="hold">
                                          <p:stCondLst>
                                            <p:cond delay="0"/>
                                          </p:stCondLst>
                                        </p:cTn>
                                        <p:tgtEl>
                                          <p:spTgt spid="4"/>
                                        </p:tgtEl>
                                        <p:attrNameLst>
                                          <p:attrName>ppt_x</p:attrName>
                                          <p:attrName>ppt_y</p:attrName>
                                        </p:attrNameLst>
                                      </p:cBhvr>
                                      <p:rCtr x="0" y="-3611"/>
                                    </p:animMotion>
                                    <p:animRot by="1500000">
                                      <p:cBhvr>
                                        <p:cTn id="138" dur="125" fill="hold">
                                          <p:stCondLst>
                                            <p:cond delay="0"/>
                                          </p:stCondLst>
                                        </p:cTn>
                                        <p:tgtEl>
                                          <p:spTgt spid="4"/>
                                        </p:tgtEl>
                                        <p:attrNameLst>
                                          <p:attrName>r</p:attrName>
                                        </p:attrNameLst>
                                      </p:cBhvr>
                                    </p:animRot>
                                    <p:animRot by="-1500000">
                                      <p:cBhvr>
                                        <p:cTn id="139" dur="125" fill="hold">
                                          <p:stCondLst>
                                            <p:cond delay="125"/>
                                          </p:stCondLst>
                                        </p:cTn>
                                        <p:tgtEl>
                                          <p:spTgt spid="4"/>
                                        </p:tgtEl>
                                        <p:attrNameLst>
                                          <p:attrName>r</p:attrName>
                                        </p:attrNameLst>
                                      </p:cBhvr>
                                    </p:animRot>
                                    <p:animRot by="-1500000">
                                      <p:cBhvr>
                                        <p:cTn id="140" dur="125" fill="hold">
                                          <p:stCondLst>
                                            <p:cond delay="250"/>
                                          </p:stCondLst>
                                        </p:cTn>
                                        <p:tgtEl>
                                          <p:spTgt spid="4"/>
                                        </p:tgtEl>
                                        <p:attrNameLst>
                                          <p:attrName>r</p:attrName>
                                        </p:attrNameLst>
                                      </p:cBhvr>
                                    </p:animRot>
                                    <p:animRot by="1500000">
                                      <p:cBhvr>
                                        <p:cTn id="141" dur="125" fill="hold">
                                          <p:stCondLst>
                                            <p:cond delay="375"/>
                                          </p:stCondLst>
                                        </p:cTn>
                                        <p:tgtEl>
                                          <p:spTgt spid="4"/>
                                        </p:tgtEl>
                                        <p:attrNameLst>
                                          <p:attrName>r</p:attrName>
                                        </p:attrNameLst>
                                      </p:cBhvr>
                                    </p:animRot>
                                  </p:childTnLst>
                                </p:cTn>
                              </p:par>
                              <p:par>
                                <p:cTn id="142" presetID="3" presetClass="emph" presetSubtype="2" fill="hold" grpId="1" nodeType="withEffect">
                                  <p:stCondLst>
                                    <p:cond delay="0"/>
                                  </p:stCondLst>
                                  <p:childTnLst>
                                    <p:animClr clrSpc="rgb" dir="cw">
                                      <p:cBhvr override="childStyle">
                                        <p:cTn id="143" dur="500" fill="hold"/>
                                        <p:tgtEl>
                                          <p:spTgt spid="8"/>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4" grpId="0" animBg="1"/>
      <p:bldP spid="4" grpId="0" animBg="1"/>
      <p:bldP spid="4" grpId="1" animBg="1"/>
      <p:bldP spid="8" grpId="0" animBg="1"/>
      <p:bldP spid="8" grpId="1"/>
      <p:bldP spid="15" grpId="0" animBg="1"/>
      <p:bldP spid="7195" grpId="0" animBg="1"/>
      <p:bldP spid="7195" grpId="1" animBg="1"/>
      <p:bldP spid="7196" grpId="0" animBg="1"/>
      <p:bldP spid="7201" grpId="0" animBg="1"/>
      <p:bldP spid="7201" grpId="1" animBg="1"/>
      <p:bldP spid="7202" grpId="0" animBg="1"/>
      <p:bldP spid="7202" grpId="1" animBg="1"/>
      <p:bldP spid="7203" grpId="0" animBg="1"/>
      <p:bldP spid="7203" grpId="1" animBg="1"/>
      <p:bldP spid="7204" grpId="0" animBg="1"/>
      <p:bldP spid="7204" grpId="1" animBg="1"/>
      <p:bldP spid="7205" grpId="0" animBg="1"/>
      <p:bldP spid="7205" grpId="1" animBg="1"/>
      <p:bldP spid="7206" grpId="0" animBg="1"/>
      <p:bldP spid="720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2393951" y="1124994"/>
            <a:ext cx="8820149" cy="1066800"/>
          </a:xfrm>
          <a:prstGeom prst="roundRect">
            <a:avLst>
              <a:gd name="adj" fmla="val 16667"/>
            </a:avLst>
          </a:prstGeom>
          <a:solidFill>
            <a:schemeClr val="accent1"/>
          </a:solidFill>
          <a:ln w="9525">
            <a:solidFill>
              <a:srgbClr val="FF66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  </a:t>
            </a:r>
            <a:r>
              <a:rPr kumimoji="0" lang="vi-VN" sz="3200" b="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 </a:t>
            </a:r>
            <a:r>
              <a:rPr kumimoji="0" lang="vi-VN" sz="32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Ông lão vứt tiền xuống ao để làm gì</a:t>
            </a:r>
            <a:r>
              <a:rPr kumimoji="0" lang="en-US" sz="32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a:t>
            </a:r>
          </a:p>
        </p:txBody>
      </p:sp>
      <p:grpSp>
        <p:nvGrpSpPr>
          <p:cNvPr id="7171" name="Group 51"/>
          <p:cNvGrpSpPr>
            <a:grpSpLocks/>
          </p:cNvGrpSpPr>
          <p:nvPr/>
        </p:nvGrpSpPr>
        <p:grpSpPr bwMode="auto">
          <a:xfrm>
            <a:off x="262467" y="14288"/>
            <a:ext cx="427567" cy="6858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722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glow rad="101600">
                    <a:srgbClr val="BBE0E3">
                      <a:satMod val="175000"/>
                      <a:alpha val="40000"/>
                    </a:srgbClr>
                  </a:glow>
                </a:effectLst>
                <a:uLnTx/>
                <a:uFillTx/>
                <a:latin typeface=".VnTime" pitchFamily="34" charset="0"/>
                <a:ea typeface="+mn-ea"/>
                <a:cs typeface="+mn-cs"/>
              </a:endParaRPr>
            </a:p>
          </p:txBody>
        </p:sp>
      </p:grpSp>
      <p:pic>
        <p:nvPicPr>
          <p:cNvPr id="39"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252" y="2938464"/>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1"/>
          <p:cNvSpPr>
            <a:spLocks noChangeArrowheads="1"/>
          </p:cNvSpPr>
          <p:nvPr/>
        </p:nvSpPr>
        <p:spPr bwMode="auto">
          <a:xfrm>
            <a:off x="2319413" y="2444061"/>
            <a:ext cx="8083549" cy="1136129"/>
          </a:xfrm>
          <a:prstGeom prst="roundRect">
            <a:avLst>
              <a:gd name="adj" fmla="val 16667"/>
            </a:avLst>
          </a:prstGeom>
          <a:solidFill>
            <a:schemeClr val="accent2"/>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để thử lòng người con xem phải tự tay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con kiếm ra số tiền đó không</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6"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97062" y="2693606"/>
            <a:ext cx="1851025"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226"/>
          <p:cNvSpPr>
            <a:spLocks noChangeArrowheads="1" noChangeShapeType="1" noTextEdit="1"/>
          </p:cNvSpPr>
          <p:nvPr/>
        </p:nvSpPr>
        <p:spPr bwMode="auto">
          <a:xfrm>
            <a:off x="962867" y="2847585"/>
            <a:ext cx="613833"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rPr>
              <a:t>A</a:t>
            </a:r>
          </a:p>
        </p:txBody>
      </p:sp>
      <p:sp>
        <p:nvSpPr>
          <p:cNvPr id="9" name="AutoShape 51"/>
          <p:cNvSpPr>
            <a:spLocks noChangeArrowheads="1"/>
          </p:cNvSpPr>
          <p:nvPr/>
        </p:nvSpPr>
        <p:spPr bwMode="auto">
          <a:xfrm>
            <a:off x="2269070" y="5068132"/>
            <a:ext cx="8093366" cy="1440000"/>
          </a:xfrm>
          <a:prstGeom prst="roundRect">
            <a:avLst>
              <a:gd name="adj" fmla="val 16667"/>
            </a:avLst>
          </a:prstGeom>
          <a:solidFill>
            <a:schemeClr val="accent2"/>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vi-VN"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để </a:t>
            </a:r>
            <a:r>
              <a:rPr kumimoji="0" lang="vi-VN"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người con biết cha không cần có tiền</a:t>
            </a:r>
            <a:endPar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647" y="5509632"/>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62063" y="5302088"/>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226"/>
          <p:cNvSpPr>
            <a:spLocks noChangeArrowheads="1" noChangeShapeType="1" noTextEdit="1"/>
          </p:cNvSpPr>
          <p:nvPr/>
        </p:nvSpPr>
        <p:spPr bwMode="auto">
          <a:xfrm>
            <a:off x="980915" y="5510433"/>
            <a:ext cx="613833"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rPr>
              <a:t>c</a:t>
            </a:r>
          </a:p>
        </p:txBody>
      </p:sp>
      <p:sp>
        <p:nvSpPr>
          <p:cNvPr id="7195" name="AutoShape 27"/>
          <p:cNvSpPr>
            <a:spLocks noChangeArrowheads="1"/>
          </p:cNvSpPr>
          <p:nvPr/>
        </p:nvSpPr>
        <p:spPr bwMode="auto">
          <a:xfrm>
            <a:off x="740618" y="944563"/>
            <a:ext cx="2057400" cy="1358900"/>
          </a:xfrm>
          <a:prstGeom prst="sun">
            <a:avLst>
              <a:gd name="adj" fmla="val 19880"/>
            </a:avLst>
          </a:prstGeom>
          <a:solidFill>
            <a:srgbClr val="FF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96" name="WordArt 28"/>
          <p:cNvSpPr>
            <a:spLocks noChangeArrowheads="1" noChangeShapeType="1" noTextEdit="1"/>
          </p:cNvSpPr>
          <p:nvPr/>
        </p:nvSpPr>
        <p:spPr bwMode="auto">
          <a:xfrm>
            <a:off x="1269784" y="1294902"/>
            <a:ext cx="914400" cy="6096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19050">
                  <a:solidFill>
                    <a:srgbClr val="FFFF00"/>
                  </a:solidFill>
                  <a:round/>
                  <a:headEnd/>
                  <a:tailEnd/>
                </a:ln>
                <a:solidFill>
                  <a:srgbClr val="FFFF00"/>
                </a:solidFill>
                <a:effectLst>
                  <a:outerShdw dist="35921" dir="2700000" algn="ctr" rotWithShape="0">
                    <a:srgbClr val="990000"/>
                  </a:outerShdw>
                </a:effectLst>
                <a:uLnTx/>
                <a:uFillTx/>
                <a:latin typeface="VNI-Times"/>
                <a:ea typeface="+mn-ea"/>
                <a:cs typeface="+mn-cs"/>
              </a:rPr>
              <a:t>Caâu</a:t>
            </a:r>
            <a:r>
              <a:rPr kumimoji="0" lang="en-US" sz="3600"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VNI-Times"/>
                <a:ea typeface="+mn-ea"/>
                <a:cs typeface="+mn-cs"/>
              </a:rPr>
              <a:t> 2</a:t>
            </a:r>
          </a:p>
        </p:txBody>
      </p:sp>
      <p:pic>
        <p:nvPicPr>
          <p:cNvPr id="7194" name="Picture 29" descr="Picture1"/>
          <p:cNvPicPr>
            <a:picLocks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350" y="755651"/>
            <a:ext cx="12192001"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WordArt 30"/>
          <p:cNvSpPr>
            <a:spLocks noChangeArrowheads="1" noChangeShapeType="1" noTextEdit="1"/>
          </p:cNvSpPr>
          <p:nvPr/>
        </p:nvSpPr>
        <p:spPr bwMode="auto">
          <a:xfrm>
            <a:off x="2184401" y="26988"/>
            <a:ext cx="7965017" cy="762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Rung </a:t>
            </a:r>
            <a:r>
              <a:rPr kumimoji="0" lang="en-US" sz="3600" b="0"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chuông</a:t>
            </a: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vàng</a:t>
            </a:r>
            <a:endPar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pic>
        <p:nvPicPr>
          <p:cNvPr id="7197" name="Picture 32" descr="Bellcoll">
            <a:hlinkClick r:id="" action="ppaction://hlinkshowjump?jump=firstslide"/>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9851" y="-185738"/>
            <a:ext cx="2203451"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1" name="WordArt 33"/>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0</a:t>
            </a:r>
          </a:p>
        </p:txBody>
      </p:sp>
      <p:sp>
        <p:nvSpPr>
          <p:cNvPr id="7202" name="WordArt 34"/>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1</a:t>
            </a:r>
          </a:p>
        </p:txBody>
      </p:sp>
      <p:sp>
        <p:nvSpPr>
          <p:cNvPr id="7203" name="WordArt 35"/>
          <p:cNvSpPr>
            <a:spLocks noChangeArrowheads="1" noChangeShapeType="1" noTextEdit="1"/>
          </p:cNvSpPr>
          <p:nvPr/>
        </p:nvSpPr>
        <p:spPr bwMode="auto">
          <a:xfrm>
            <a:off x="10331451" y="2971800"/>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2</a:t>
            </a:r>
          </a:p>
        </p:txBody>
      </p:sp>
      <p:sp>
        <p:nvSpPr>
          <p:cNvPr id="7204" name="WordArt 36"/>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3</a:t>
            </a:r>
          </a:p>
        </p:txBody>
      </p:sp>
      <p:sp>
        <p:nvSpPr>
          <p:cNvPr id="7205" name="WordArt 37"/>
          <p:cNvSpPr>
            <a:spLocks noChangeArrowheads="1" noChangeShapeType="1" noTextEdit="1"/>
          </p:cNvSpPr>
          <p:nvPr/>
        </p:nvSpPr>
        <p:spPr bwMode="auto">
          <a:xfrm>
            <a:off x="10388600" y="3000375"/>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4</a:t>
            </a:r>
          </a:p>
        </p:txBody>
      </p:sp>
      <p:sp>
        <p:nvSpPr>
          <p:cNvPr id="7206" name="WordArt 38"/>
          <p:cNvSpPr>
            <a:spLocks noChangeArrowheads="1" noChangeShapeType="1" noTextEdit="1"/>
          </p:cNvSpPr>
          <p:nvPr/>
        </p:nvSpPr>
        <p:spPr bwMode="auto">
          <a:xfrm>
            <a:off x="10380949" y="3053070"/>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5</a:t>
            </a:r>
          </a:p>
        </p:txBody>
      </p:sp>
      <p:grpSp>
        <p:nvGrpSpPr>
          <p:cNvPr id="25" name="Group 49"/>
          <p:cNvGrpSpPr>
            <a:grpSpLocks/>
          </p:cNvGrpSpPr>
          <p:nvPr/>
        </p:nvGrpSpPr>
        <p:grpSpPr bwMode="auto">
          <a:xfrm>
            <a:off x="10232876" y="2647359"/>
            <a:ext cx="2235200" cy="1676400"/>
            <a:chOff x="4581" y="3165"/>
            <a:chExt cx="1056" cy="1056"/>
          </a:xfrm>
        </p:grpSpPr>
        <p:sp>
          <p:nvSpPr>
            <p:cNvPr id="7217" name="AutoShape 50"/>
            <p:cNvSpPr>
              <a:spLocks noChangeArrowheads="1"/>
            </p:cNvSpPr>
            <p:nvPr/>
          </p:nvSpPr>
          <p:spPr bwMode="auto">
            <a:xfrm>
              <a:off x="4581" y="3165"/>
              <a:ext cx="1056" cy="1056"/>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7218" name="WordArt 51"/>
            <p:cNvSpPr>
              <a:spLocks noChangeArrowheads="1" noChangeShapeType="1" noTextEdit="1"/>
            </p:cNvSpPr>
            <p:nvPr/>
          </p:nvSpPr>
          <p:spPr bwMode="auto">
            <a:xfrm>
              <a:off x="4725" y="3405"/>
              <a:ext cx="672" cy="576"/>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err="1">
                  <a:ln w="9525">
                    <a:solidFill>
                      <a:srgbClr val="000000"/>
                    </a:solidFill>
                    <a:round/>
                    <a:headEnd/>
                    <a:tailEnd/>
                  </a:ln>
                  <a:solidFill>
                    <a:srgbClr val="000000"/>
                  </a:solidFill>
                  <a:effectLst/>
                  <a:uLnTx/>
                  <a:uFillTx/>
                  <a:latin typeface="Times New Roman"/>
                  <a:ea typeface="+mn-ea"/>
                  <a:cs typeface="Times New Roman"/>
                </a:rPr>
                <a:t>Hết</a:t>
              </a:r>
              <a:r>
                <a:rPr kumimoji="0" lang="en-US" sz="3600" b="0" i="0" u="none" strike="noStrike" kern="10" cap="none" spc="0" normalizeH="0" baseline="0" noProof="0" dirty="0">
                  <a:ln w="9525">
                    <a:solidFill>
                      <a:srgbClr val="000000"/>
                    </a:solidFill>
                    <a:round/>
                    <a:headEnd/>
                    <a:tailEnd/>
                  </a:ln>
                  <a:solidFill>
                    <a:srgbClr val="000000"/>
                  </a:solidFill>
                  <a:effectLst/>
                  <a:uLnTx/>
                  <a:uFillTx/>
                  <a:latin typeface="Times New Roman"/>
                  <a:ea typeface="+mn-ea"/>
                  <a:cs typeface="Times New Roman"/>
                </a:rPr>
                <a:t> </a:t>
              </a:r>
              <a:r>
                <a:rPr kumimoji="0" lang="en-US" sz="3600" b="0" i="0" u="none" strike="noStrike" kern="10" cap="none" spc="0" normalizeH="0" baseline="0" noProof="0" dirty="0" err="1">
                  <a:ln w="9525">
                    <a:solidFill>
                      <a:srgbClr val="000000"/>
                    </a:solidFill>
                    <a:round/>
                    <a:headEnd/>
                    <a:tailEnd/>
                  </a:ln>
                  <a:solidFill>
                    <a:srgbClr val="000000"/>
                  </a:solidFill>
                  <a:effectLst/>
                  <a:uLnTx/>
                  <a:uFillTx/>
                  <a:latin typeface="Times New Roman"/>
                  <a:ea typeface="+mn-ea"/>
                  <a:cs typeface="Times New Roman"/>
                </a:rPr>
                <a:t>giờ</a:t>
              </a:r>
              <a:endParaRPr kumimoji="0" lang="en-US" sz="3600" b="0" i="0" u="none" strike="noStrike" kern="10" cap="none" spc="0" normalizeH="0" baseline="0" noProof="0" dirty="0">
                <a:ln w="9525">
                  <a:solidFill>
                    <a:srgbClr val="000000"/>
                  </a:solidFill>
                  <a:round/>
                  <a:headEnd/>
                  <a:tailEnd/>
                </a:ln>
                <a:solidFill>
                  <a:srgbClr val="000000"/>
                </a:solidFill>
                <a:effectLst/>
                <a:uLnTx/>
                <a:uFillTx/>
                <a:latin typeface="Times New Roman"/>
                <a:ea typeface="+mn-ea"/>
                <a:cs typeface="Times New Roman"/>
              </a:endParaRPr>
            </a:p>
          </p:txBody>
        </p:sp>
      </p:grpSp>
      <p:pic>
        <p:nvPicPr>
          <p:cNvPr id="22" name="Picture 53" descr="avatar320552_1043153"/>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0402962" y="0"/>
            <a:ext cx="1789038" cy="110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51" descr="people008">
            <a:extLst>
              <a:ext uri="{FF2B5EF4-FFF2-40B4-BE49-F238E27FC236}">
                <a16:creationId xmlns:a16="http://schemas.microsoft.com/office/drawing/2014/main" id="{D3E79E13-F0B1-47D4-A815-72FE3415F7F3}"/>
              </a:ext>
            </a:extLst>
          </p:cNvPr>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11582400" y="6319838"/>
            <a:ext cx="60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51"/>
          <p:cNvSpPr>
            <a:spLocks noChangeArrowheads="1"/>
          </p:cNvSpPr>
          <p:nvPr/>
        </p:nvSpPr>
        <p:spPr bwMode="auto">
          <a:xfrm>
            <a:off x="2305051" y="3773911"/>
            <a:ext cx="8068247" cy="1112836"/>
          </a:xfrm>
          <a:prstGeom prst="roundRect">
            <a:avLst>
              <a:gd name="adj" fmla="val 16667"/>
            </a:avLst>
          </a:prstGeom>
          <a:solidFill>
            <a:schemeClr val="accent2"/>
          </a:solidFill>
          <a:ln>
            <a:noFill/>
          </a:ln>
        </p:spPr>
        <p:txBody>
          <a:bodyPr wrap="none"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vi-VN"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để </a:t>
            </a:r>
            <a:r>
              <a:rPr kumimoji="0" lang="vi-VN"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người con mất hết tiền </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5"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864" y="4099145"/>
            <a:ext cx="772975" cy="34256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Classicmode">
            <a:extLst>
              <a:ext uri="{FF2B5EF4-FFF2-40B4-BE49-F238E27FC236}">
                <a16:creationId xmlns:a16="http://schemas.microsoft.com/office/drawing/2014/main" id="{4C967D55-7A53-422D-9CB0-6F7807CFF9DF}"/>
              </a:ext>
            </a:extLst>
          </p:cNvPr>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41446" y="3890317"/>
            <a:ext cx="1953103" cy="78279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WordArt 226">
            <a:extLst>
              <a:ext uri="{FF2B5EF4-FFF2-40B4-BE49-F238E27FC236}">
                <a16:creationId xmlns:a16="http://schemas.microsoft.com/office/drawing/2014/main" id="{ABEB9D51-D575-46AB-BB40-62EA5CC53C03}"/>
              </a:ext>
            </a:extLst>
          </p:cNvPr>
          <p:cNvSpPr>
            <a:spLocks noChangeArrowheads="1" noChangeShapeType="1" noTextEdit="1"/>
          </p:cNvSpPr>
          <p:nvPr/>
        </p:nvSpPr>
        <p:spPr bwMode="auto">
          <a:xfrm>
            <a:off x="929483" y="4091419"/>
            <a:ext cx="613833"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rPr>
              <a:t>B</a:t>
            </a:r>
          </a:p>
        </p:txBody>
      </p:sp>
    </p:spTree>
    <p:custDataLst>
      <p:tags r:id="rId1"/>
    </p:custDataLst>
    <p:extLst>
      <p:ext uri="{BB962C8B-B14F-4D97-AF65-F5344CB8AC3E}">
        <p14:creationId xmlns:p14="http://schemas.microsoft.com/office/powerpoint/2010/main" val="1784770062"/>
      </p:ext>
    </p:extLst>
  </p:cSld>
  <p:clrMapOvr>
    <a:masterClrMapping/>
  </p:clrMapOvr>
  <mc:AlternateContent xmlns:mc="http://schemas.openxmlformats.org/markup-compatibility/2006" xmlns:p14="http://schemas.microsoft.com/office/powerpoint/2010/main">
    <mc:Choice Requires="p14">
      <p:transition spd="slow" p14:dur="2000" advTm="87432"/>
    </mc:Choice>
    <mc:Fallback xmlns="">
      <p:transition spd="slow" advTm="87432"/>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95"/>
                                        </p:tgtEl>
                                        <p:attrNameLst>
                                          <p:attrName>style.visibility</p:attrName>
                                        </p:attrNameLst>
                                      </p:cBhvr>
                                      <p:to>
                                        <p:strVal val="visible"/>
                                      </p:to>
                                    </p:set>
                                    <p:anim calcmode="lin" valueType="num">
                                      <p:cBhvr>
                                        <p:cTn id="7" dur="500" fill="hold"/>
                                        <p:tgtEl>
                                          <p:spTgt spid="7195"/>
                                        </p:tgtEl>
                                        <p:attrNameLst>
                                          <p:attrName>ppt_w</p:attrName>
                                        </p:attrNameLst>
                                      </p:cBhvr>
                                      <p:tavLst>
                                        <p:tav tm="0">
                                          <p:val>
                                            <p:fltVal val="0"/>
                                          </p:val>
                                        </p:tav>
                                        <p:tav tm="100000">
                                          <p:val>
                                            <p:strVal val="#ppt_w"/>
                                          </p:val>
                                        </p:tav>
                                      </p:tavLst>
                                    </p:anim>
                                    <p:anim calcmode="lin" valueType="num">
                                      <p:cBhvr>
                                        <p:cTn id="8" dur="500" fill="hold"/>
                                        <p:tgtEl>
                                          <p:spTgt spid="7195"/>
                                        </p:tgtEl>
                                        <p:attrNameLst>
                                          <p:attrName>ppt_h</p:attrName>
                                        </p:attrNameLst>
                                      </p:cBhvr>
                                      <p:tavLst>
                                        <p:tav tm="0">
                                          <p:val>
                                            <p:fltVal val="0"/>
                                          </p:val>
                                        </p:tav>
                                        <p:tav tm="100000">
                                          <p:val>
                                            <p:strVal val="#ppt_h"/>
                                          </p:val>
                                        </p:tav>
                                      </p:tavLst>
                                    </p:anim>
                                    <p:animEffect transition="in" filter="fade">
                                      <p:cBhvr>
                                        <p:cTn id="9" dur="500"/>
                                        <p:tgtEl>
                                          <p:spTgt spid="719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96"/>
                                        </p:tgtEl>
                                        <p:attrNameLst>
                                          <p:attrName>style.visibility</p:attrName>
                                        </p:attrNameLst>
                                      </p:cBhvr>
                                      <p:to>
                                        <p:strVal val="visible"/>
                                      </p:to>
                                    </p:set>
                                    <p:anim calcmode="lin" valueType="num">
                                      <p:cBhvr>
                                        <p:cTn id="12" dur="500" fill="hold"/>
                                        <p:tgtEl>
                                          <p:spTgt spid="7196"/>
                                        </p:tgtEl>
                                        <p:attrNameLst>
                                          <p:attrName>ppt_w</p:attrName>
                                        </p:attrNameLst>
                                      </p:cBhvr>
                                      <p:tavLst>
                                        <p:tav tm="0">
                                          <p:val>
                                            <p:fltVal val="0"/>
                                          </p:val>
                                        </p:tav>
                                        <p:tav tm="100000">
                                          <p:val>
                                            <p:strVal val="#ppt_w"/>
                                          </p:val>
                                        </p:tav>
                                      </p:tavLst>
                                    </p:anim>
                                    <p:anim calcmode="lin" valueType="num">
                                      <p:cBhvr>
                                        <p:cTn id="13" dur="500" fill="hold"/>
                                        <p:tgtEl>
                                          <p:spTgt spid="7196"/>
                                        </p:tgtEl>
                                        <p:attrNameLst>
                                          <p:attrName>ppt_h</p:attrName>
                                        </p:attrNameLst>
                                      </p:cBhvr>
                                      <p:tavLst>
                                        <p:tav tm="0">
                                          <p:val>
                                            <p:fltVal val="0"/>
                                          </p:val>
                                        </p:tav>
                                        <p:tav tm="100000">
                                          <p:val>
                                            <p:strVal val="#ppt_h"/>
                                          </p:val>
                                        </p:tav>
                                      </p:tavLst>
                                    </p:anim>
                                    <p:animEffect transition="in" filter="fade">
                                      <p:cBhvr>
                                        <p:cTn id="14" dur="500"/>
                                        <p:tgtEl>
                                          <p:spTgt spid="7196"/>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7195"/>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ched_combo42.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par>
                                <p:cTn id="30" presetID="22" presetClass="entr" presetSubtype="8" fill="hold" nodeType="withEffect">
                                  <p:stCondLst>
                                    <p:cond delay="2000"/>
                                  </p:stCondLst>
                                  <p:iterate type="lt">
                                    <p:tmPct val="0"/>
                                  </p:iterate>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par>
                                <p:cTn id="33" presetID="5" presetClass="entr" presetSubtype="10" fill="hold" nodeType="withEffect">
                                  <p:stCondLst>
                                    <p:cond delay="200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
                                        <p:tgtEl>
                                          <p:spTgt spid="5"/>
                                        </p:tgtEl>
                                      </p:cBhvr>
                                    </p:animEffect>
                                  </p:childTnLst>
                                </p:cTn>
                              </p:par>
                              <p:par>
                                <p:cTn id="36" presetID="5" presetClass="entr" presetSubtype="10" fill="hold" nodeType="withEffect">
                                  <p:stCondLst>
                                    <p:cond delay="2750"/>
                                  </p:stCondLst>
                                  <p:childTnLst>
                                    <p:set>
                                      <p:cBhvr>
                                        <p:cTn id="37" dur="1" fill="hold">
                                          <p:stCondLst>
                                            <p:cond delay="0"/>
                                          </p:stCondLst>
                                        </p:cTn>
                                        <p:tgtEl>
                                          <p:spTgt spid="36"/>
                                        </p:tgtEl>
                                        <p:attrNameLst>
                                          <p:attrName>style.visibility</p:attrName>
                                        </p:attrNameLst>
                                      </p:cBhvr>
                                      <p:to>
                                        <p:strVal val="visible"/>
                                      </p:to>
                                    </p:set>
                                    <p:animEffect transition="in" filter="checkerboard(across)">
                                      <p:cBhvr>
                                        <p:cTn id="38" dur="500"/>
                                        <p:tgtEl>
                                          <p:spTgt spid="36"/>
                                        </p:tgtEl>
                                      </p:cBhvr>
                                    </p:animEffect>
                                  </p:childTnLst>
                                  <p:subTnLst>
                                    <p:audio>
                                      <p:cMediaNode>
                                        <p:cTn display="0" masterRel="sameClick">
                                          <p:stCondLst>
                                            <p:cond evt="begin" delay="0">
                                              <p:tn val="36"/>
                                            </p:cond>
                                          </p:stCondLst>
                                          <p:endCondLst>
                                            <p:cond evt="onStopAudio" delay="0">
                                              <p:tgtEl>
                                                <p:sldTgt/>
                                              </p:tgtEl>
                                            </p:cond>
                                          </p:endCondLst>
                                        </p:cTn>
                                        <p:tgtEl>
                                          <p:sndTgt r:embed="rId4" name="Chimes 3-CL (2).wav"/>
                                        </p:tgtEl>
                                      </p:cMediaNode>
                                    </p:audio>
                                  </p:subTnLst>
                                </p:cTn>
                              </p:par>
                              <p:par>
                                <p:cTn id="39" presetID="5" presetClass="entr" presetSubtype="10" fill="hold" grpId="0" nodeType="withEffect">
                                  <p:stCondLst>
                                    <p:cond delay="2750"/>
                                  </p:stCondLst>
                                  <p:childTnLst>
                                    <p:set>
                                      <p:cBhvr>
                                        <p:cTn id="40" dur="1" fill="hold">
                                          <p:stCondLst>
                                            <p:cond delay="0"/>
                                          </p:stCondLst>
                                        </p:cTn>
                                        <p:tgtEl>
                                          <p:spTgt spid="38"/>
                                        </p:tgtEl>
                                        <p:attrNameLst>
                                          <p:attrName>style.visibility</p:attrName>
                                        </p:attrNameLst>
                                      </p:cBhvr>
                                      <p:to>
                                        <p:strVal val="visible"/>
                                      </p:to>
                                    </p:set>
                                    <p:animEffect transition="in" filter="checkerboard(across)">
                                      <p:cBhvr>
                                        <p:cTn id="41" dur="500"/>
                                        <p:tgtEl>
                                          <p:spTgt spid="38"/>
                                        </p:tgtEl>
                                      </p:cBhvr>
                                    </p:animEffect>
                                  </p:childTnLst>
                                </p:cTn>
                              </p:par>
                              <p:par>
                                <p:cTn id="42" presetID="22" presetClass="entr" presetSubtype="8" fill="hold" nodeType="withEffect">
                                  <p:stCondLst>
                                    <p:cond delay="2750"/>
                                  </p:stCondLst>
                                  <p:iterate type="lt">
                                    <p:tmPct val="0"/>
                                  </p:iterate>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par>
                                <p:cTn id="45" presetID="5" presetClass="entr" presetSubtype="10" fill="hold" nodeType="withEffect">
                                  <p:stCondLst>
                                    <p:cond delay="400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par>
                                <p:cTn id="48" presetID="5" presetClass="entr" presetSubtype="10" fill="hold" nodeType="withEffect">
                                  <p:stCondLst>
                                    <p:cond delay="4000"/>
                                  </p:stCondLst>
                                  <p:childTnLst>
                                    <p:set>
                                      <p:cBhvr>
                                        <p:cTn id="49" dur="1" fill="hold">
                                          <p:stCondLst>
                                            <p:cond delay="0"/>
                                          </p:stCondLst>
                                        </p:cTn>
                                        <p:tgtEl>
                                          <p:spTgt spid="12"/>
                                        </p:tgtEl>
                                        <p:attrNameLst>
                                          <p:attrName>style.visibility</p:attrName>
                                        </p:attrNameLst>
                                      </p:cBhvr>
                                      <p:to>
                                        <p:strVal val="visible"/>
                                      </p:to>
                                    </p:set>
                                    <p:animEffect transition="in" filter="checkerboard(across)">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4" name="Chimes 3-CL (2).wav"/>
                                        </p:tgtEl>
                                      </p:cMediaNode>
                                    </p:audio>
                                  </p:subTnLst>
                                </p:cTn>
                              </p:par>
                              <p:par>
                                <p:cTn id="51" presetID="5" presetClass="entr" presetSubtype="10" fill="hold" grpId="0" nodeType="withEffect">
                                  <p:stCondLst>
                                    <p:cond delay="4000"/>
                                  </p:stCondLst>
                                  <p:childTnLst>
                                    <p:set>
                                      <p:cBhvr>
                                        <p:cTn id="52" dur="1" fill="hold">
                                          <p:stCondLst>
                                            <p:cond delay="0"/>
                                          </p:stCondLst>
                                        </p:cTn>
                                        <p:tgtEl>
                                          <p:spTgt spid="15"/>
                                        </p:tgtEl>
                                        <p:attrNameLst>
                                          <p:attrName>style.visibility</p:attrName>
                                        </p:attrNameLst>
                                      </p:cBhvr>
                                      <p:to>
                                        <p:strVal val="visible"/>
                                      </p:to>
                                    </p:set>
                                    <p:animEffect transition="in" filter="checkerboard(across)">
                                      <p:cBhvr>
                                        <p:cTn id="53" dur="500"/>
                                        <p:tgtEl>
                                          <p:spTgt spid="15"/>
                                        </p:tgtEl>
                                      </p:cBhvr>
                                    </p:animEffect>
                                  </p:childTnLst>
                                </p:cTn>
                              </p:par>
                              <p:par>
                                <p:cTn id="54" presetID="22" presetClass="entr" presetSubtype="8" fill="hold" nodeType="withEffect">
                                  <p:stCondLst>
                                    <p:cond delay="400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206"/>
                                        </p:tgtEl>
                                        <p:attrNameLst>
                                          <p:attrName>style.visibility</p:attrName>
                                        </p:attrNameLst>
                                      </p:cBhvr>
                                      <p:to>
                                        <p:strVal val="visible"/>
                                      </p:to>
                                    </p:set>
                                    <p:animEffect transition="in" filter="dissolve">
                                      <p:cBhvr>
                                        <p:cTn id="61" dur="1000"/>
                                        <p:tgtEl>
                                          <p:spTgt spid="7206"/>
                                        </p:tgtEl>
                                      </p:cBhvr>
                                    </p:animEffect>
                                  </p:childTnLst>
                                  <p:subTnLst>
                                    <p:audio>
                                      <p:cMediaNode>
                                        <p:cTn display="0" masterRel="sameClick">
                                          <p:stCondLst>
                                            <p:cond evt="begin" delay="0">
                                              <p:tn val="59"/>
                                            </p:cond>
                                          </p:stCondLst>
                                          <p:endCondLst>
                                            <p:cond evt="onStopAudio" delay="0">
                                              <p:tgtEl>
                                                <p:sldTgt/>
                                              </p:tgtEl>
                                            </p:cond>
                                          </p:endCondLst>
                                        </p:cTn>
                                        <p:tgtEl>
                                          <p:sndTgt r:embed="rId5" name="camera.wav"/>
                                        </p:tgtEl>
                                      </p:cMediaNode>
                                    </p:audio>
                                  </p:subTnLst>
                                </p:cTn>
                              </p:par>
                            </p:childTnLst>
                          </p:cTn>
                        </p:par>
                        <p:par>
                          <p:cTn id="62" fill="hold">
                            <p:stCondLst>
                              <p:cond delay="1000"/>
                            </p:stCondLst>
                            <p:childTnLst>
                              <p:par>
                                <p:cTn id="63" presetID="53" presetClass="exit" presetSubtype="0" fill="hold" grpId="1" nodeType="afterEffect">
                                  <p:stCondLst>
                                    <p:cond delay="0"/>
                                  </p:stCondLst>
                                  <p:childTnLst>
                                    <p:anim calcmode="lin" valueType="num">
                                      <p:cBhvr>
                                        <p:cTn id="64" dur="500"/>
                                        <p:tgtEl>
                                          <p:spTgt spid="7206"/>
                                        </p:tgtEl>
                                        <p:attrNameLst>
                                          <p:attrName>ppt_w</p:attrName>
                                        </p:attrNameLst>
                                      </p:cBhvr>
                                      <p:tavLst>
                                        <p:tav tm="0">
                                          <p:val>
                                            <p:strVal val="ppt_w"/>
                                          </p:val>
                                        </p:tav>
                                        <p:tav tm="100000">
                                          <p:val>
                                            <p:fltVal val="0"/>
                                          </p:val>
                                        </p:tav>
                                      </p:tavLst>
                                    </p:anim>
                                    <p:anim calcmode="lin" valueType="num">
                                      <p:cBhvr>
                                        <p:cTn id="65" dur="500"/>
                                        <p:tgtEl>
                                          <p:spTgt spid="7206"/>
                                        </p:tgtEl>
                                        <p:attrNameLst>
                                          <p:attrName>ppt_h</p:attrName>
                                        </p:attrNameLst>
                                      </p:cBhvr>
                                      <p:tavLst>
                                        <p:tav tm="0">
                                          <p:val>
                                            <p:strVal val="ppt_h"/>
                                          </p:val>
                                        </p:tav>
                                        <p:tav tm="100000">
                                          <p:val>
                                            <p:fltVal val="0"/>
                                          </p:val>
                                        </p:tav>
                                      </p:tavLst>
                                    </p:anim>
                                    <p:animEffect transition="out" filter="fade">
                                      <p:cBhvr>
                                        <p:cTn id="66" dur="500"/>
                                        <p:tgtEl>
                                          <p:spTgt spid="7206"/>
                                        </p:tgtEl>
                                      </p:cBhvr>
                                    </p:animEffect>
                                    <p:set>
                                      <p:cBhvr>
                                        <p:cTn id="67" dur="1" fill="hold">
                                          <p:stCondLst>
                                            <p:cond delay="499"/>
                                          </p:stCondLst>
                                        </p:cTn>
                                        <p:tgtEl>
                                          <p:spTgt spid="7206"/>
                                        </p:tgtEl>
                                        <p:attrNameLst>
                                          <p:attrName>style.visibility</p:attrName>
                                        </p:attrNameLst>
                                      </p:cBhvr>
                                      <p:to>
                                        <p:strVal val="hidden"/>
                                      </p:to>
                                    </p:set>
                                  </p:childTnLst>
                                </p:cTn>
                              </p:par>
                            </p:childTnLst>
                          </p:cTn>
                        </p:par>
                        <p:par>
                          <p:cTn id="68" fill="hold" nodeType="afterGroup">
                            <p:stCondLst>
                              <p:cond delay="1500"/>
                            </p:stCondLst>
                            <p:childTnLst>
                              <p:par>
                                <p:cTn id="69" presetID="9" presetClass="entr" presetSubtype="0" fill="hold" grpId="0" nodeType="afterEffect">
                                  <p:stCondLst>
                                    <p:cond delay="0"/>
                                  </p:stCondLst>
                                  <p:childTnLst>
                                    <p:set>
                                      <p:cBhvr>
                                        <p:cTn id="70" dur="1" fill="hold">
                                          <p:stCondLst>
                                            <p:cond delay="0"/>
                                          </p:stCondLst>
                                        </p:cTn>
                                        <p:tgtEl>
                                          <p:spTgt spid="7205"/>
                                        </p:tgtEl>
                                        <p:attrNameLst>
                                          <p:attrName>style.visibility</p:attrName>
                                        </p:attrNameLst>
                                      </p:cBhvr>
                                      <p:to>
                                        <p:strVal val="visible"/>
                                      </p:to>
                                    </p:set>
                                    <p:animEffect transition="in" filter="dissolve">
                                      <p:cBhvr>
                                        <p:cTn id="71" dur="500"/>
                                        <p:tgtEl>
                                          <p:spTgt spid="7205"/>
                                        </p:tgtEl>
                                      </p:cBhvr>
                                    </p:animEffect>
                                  </p:childTnLst>
                                  <p:subTnLst>
                                    <p:audio>
                                      <p:cMediaNode>
                                        <p:cTn display="0" masterRel="sameClick">
                                          <p:stCondLst>
                                            <p:cond evt="begin" delay="0">
                                              <p:tn val="69"/>
                                            </p:cond>
                                          </p:stCondLst>
                                          <p:endCondLst>
                                            <p:cond evt="onStopAudio" delay="0">
                                              <p:tgtEl>
                                                <p:sldTgt/>
                                              </p:tgtEl>
                                            </p:cond>
                                          </p:endCondLst>
                                        </p:cTn>
                                        <p:tgtEl>
                                          <p:sndTgt r:embed="rId5" name="camera.wav"/>
                                        </p:tgtEl>
                                      </p:cMediaNode>
                                    </p:audio>
                                  </p:subTnLst>
                                </p:cTn>
                              </p:par>
                            </p:childTnLst>
                          </p:cTn>
                        </p:par>
                        <p:par>
                          <p:cTn id="72" fill="hold" nodeType="afterGroup">
                            <p:stCondLst>
                              <p:cond delay="2000"/>
                            </p:stCondLst>
                            <p:childTnLst>
                              <p:par>
                                <p:cTn id="73" presetID="53" presetClass="exit" presetSubtype="0" fill="hold" grpId="1" nodeType="afterEffect">
                                  <p:stCondLst>
                                    <p:cond delay="0"/>
                                  </p:stCondLst>
                                  <p:childTnLst>
                                    <p:anim calcmode="lin" valueType="num">
                                      <p:cBhvr>
                                        <p:cTn id="74" dur="500"/>
                                        <p:tgtEl>
                                          <p:spTgt spid="7205"/>
                                        </p:tgtEl>
                                        <p:attrNameLst>
                                          <p:attrName>ppt_w</p:attrName>
                                        </p:attrNameLst>
                                      </p:cBhvr>
                                      <p:tavLst>
                                        <p:tav tm="0">
                                          <p:val>
                                            <p:strVal val="ppt_w"/>
                                          </p:val>
                                        </p:tav>
                                        <p:tav tm="100000">
                                          <p:val>
                                            <p:fltVal val="0"/>
                                          </p:val>
                                        </p:tav>
                                      </p:tavLst>
                                    </p:anim>
                                    <p:anim calcmode="lin" valueType="num">
                                      <p:cBhvr>
                                        <p:cTn id="75" dur="500"/>
                                        <p:tgtEl>
                                          <p:spTgt spid="7205"/>
                                        </p:tgtEl>
                                        <p:attrNameLst>
                                          <p:attrName>ppt_h</p:attrName>
                                        </p:attrNameLst>
                                      </p:cBhvr>
                                      <p:tavLst>
                                        <p:tav tm="0">
                                          <p:val>
                                            <p:strVal val="ppt_h"/>
                                          </p:val>
                                        </p:tav>
                                        <p:tav tm="100000">
                                          <p:val>
                                            <p:fltVal val="0"/>
                                          </p:val>
                                        </p:tav>
                                      </p:tavLst>
                                    </p:anim>
                                    <p:animEffect transition="out" filter="fade">
                                      <p:cBhvr>
                                        <p:cTn id="76" dur="500"/>
                                        <p:tgtEl>
                                          <p:spTgt spid="7205"/>
                                        </p:tgtEl>
                                      </p:cBhvr>
                                    </p:animEffect>
                                    <p:set>
                                      <p:cBhvr>
                                        <p:cTn id="77" dur="1" fill="hold">
                                          <p:stCondLst>
                                            <p:cond delay="499"/>
                                          </p:stCondLst>
                                        </p:cTn>
                                        <p:tgtEl>
                                          <p:spTgt spid="7205"/>
                                        </p:tgtEl>
                                        <p:attrNameLst>
                                          <p:attrName>style.visibility</p:attrName>
                                        </p:attrNameLst>
                                      </p:cBhvr>
                                      <p:to>
                                        <p:strVal val="hidden"/>
                                      </p:to>
                                    </p:set>
                                  </p:childTnLst>
                                </p:cTn>
                              </p:par>
                            </p:childTnLst>
                          </p:cTn>
                        </p:par>
                        <p:par>
                          <p:cTn id="78" fill="hold" nodeType="afterGroup">
                            <p:stCondLst>
                              <p:cond delay="2500"/>
                            </p:stCondLst>
                            <p:childTnLst>
                              <p:par>
                                <p:cTn id="79" presetID="9" presetClass="entr" presetSubtype="0" fill="hold" grpId="0" nodeType="afterEffect">
                                  <p:stCondLst>
                                    <p:cond delay="0"/>
                                  </p:stCondLst>
                                  <p:childTnLst>
                                    <p:set>
                                      <p:cBhvr>
                                        <p:cTn id="80" dur="1" fill="hold">
                                          <p:stCondLst>
                                            <p:cond delay="0"/>
                                          </p:stCondLst>
                                        </p:cTn>
                                        <p:tgtEl>
                                          <p:spTgt spid="7204"/>
                                        </p:tgtEl>
                                        <p:attrNameLst>
                                          <p:attrName>style.visibility</p:attrName>
                                        </p:attrNameLst>
                                      </p:cBhvr>
                                      <p:to>
                                        <p:strVal val="visible"/>
                                      </p:to>
                                    </p:set>
                                    <p:animEffect transition="in" filter="dissolve">
                                      <p:cBhvr>
                                        <p:cTn id="81" dur="500"/>
                                        <p:tgtEl>
                                          <p:spTgt spid="7204"/>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3000"/>
                            </p:stCondLst>
                            <p:childTnLst>
                              <p:par>
                                <p:cTn id="83" presetID="53" presetClass="exit" presetSubtype="0" fill="hold" grpId="1" nodeType="afterEffect">
                                  <p:stCondLst>
                                    <p:cond delay="0"/>
                                  </p:stCondLst>
                                  <p:childTnLst>
                                    <p:anim calcmode="lin" valueType="num">
                                      <p:cBhvr>
                                        <p:cTn id="84" dur="500"/>
                                        <p:tgtEl>
                                          <p:spTgt spid="7204"/>
                                        </p:tgtEl>
                                        <p:attrNameLst>
                                          <p:attrName>ppt_w</p:attrName>
                                        </p:attrNameLst>
                                      </p:cBhvr>
                                      <p:tavLst>
                                        <p:tav tm="0">
                                          <p:val>
                                            <p:strVal val="ppt_w"/>
                                          </p:val>
                                        </p:tav>
                                        <p:tav tm="100000">
                                          <p:val>
                                            <p:fltVal val="0"/>
                                          </p:val>
                                        </p:tav>
                                      </p:tavLst>
                                    </p:anim>
                                    <p:anim calcmode="lin" valueType="num">
                                      <p:cBhvr>
                                        <p:cTn id="85" dur="500"/>
                                        <p:tgtEl>
                                          <p:spTgt spid="7204"/>
                                        </p:tgtEl>
                                        <p:attrNameLst>
                                          <p:attrName>ppt_h</p:attrName>
                                        </p:attrNameLst>
                                      </p:cBhvr>
                                      <p:tavLst>
                                        <p:tav tm="0">
                                          <p:val>
                                            <p:strVal val="ppt_h"/>
                                          </p:val>
                                        </p:tav>
                                        <p:tav tm="100000">
                                          <p:val>
                                            <p:fltVal val="0"/>
                                          </p:val>
                                        </p:tav>
                                      </p:tavLst>
                                    </p:anim>
                                    <p:animEffect transition="out" filter="fade">
                                      <p:cBhvr>
                                        <p:cTn id="86" dur="500"/>
                                        <p:tgtEl>
                                          <p:spTgt spid="7204"/>
                                        </p:tgtEl>
                                      </p:cBhvr>
                                    </p:animEffect>
                                    <p:set>
                                      <p:cBhvr>
                                        <p:cTn id="87" dur="1" fill="hold">
                                          <p:stCondLst>
                                            <p:cond delay="499"/>
                                          </p:stCondLst>
                                        </p:cTn>
                                        <p:tgtEl>
                                          <p:spTgt spid="7204"/>
                                        </p:tgtEl>
                                        <p:attrNameLst>
                                          <p:attrName>style.visibility</p:attrName>
                                        </p:attrNameLst>
                                      </p:cBhvr>
                                      <p:to>
                                        <p:strVal val="hidden"/>
                                      </p:to>
                                    </p:set>
                                  </p:childTnLst>
                                </p:cTn>
                              </p:par>
                            </p:childTnLst>
                          </p:cTn>
                        </p:par>
                        <p:par>
                          <p:cTn id="88" fill="hold" nodeType="afterGroup">
                            <p:stCondLst>
                              <p:cond delay="3500"/>
                            </p:stCondLst>
                            <p:childTnLst>
                              <p:par>
                                <p:cTn id="89" presetID="9" presetClass="entr" presetSubtype="0" fill="hold" grpId="0" nodeType="afterEffect">
                                  <p:stCondLst>
                                    <p:cond delay="0"/>
                                  </p:stCondLst>
                                  <p:childTnLst>
                                    <p:set>
                                      <p:cBhvr>
                                        <p:cTn id="90" dur="1" fill="hold">
                                          <p:stCondLst>
                                            <p:cond delay="0"/>
                                          </p:stCondLst>
                                        </p:cTn>
                                        <p:tgtEl>
                                          <p:spTgt spid="7203"/>
                                        </p:tgtEl>
                                        <p:attrNameLst>
                                          <p:attrName>style.visibility</p:attrName>
                                        </p:attrNameLst>
                                      </p:cBhvr>
                                      <p:to>
                                        <p:strVal val="visible"/>
                                      </p:to>
                                    </p:set>
                                    <p:animEffect transition="in" filter="dissolve">
                                      <p:cBhvr>
                                        <p:cTn id="91" dur="500"/>
                                        <p:tgtEl>
                                          <p:spTgt spid="7203"/>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4000"/>
                            </p:stCondLst>
                            <p:childTnLst>
                              <p:par>
                                <p:cTn id="93" presetID="53" presetClass="exit" presetSubtype="0" fill="hold" grpId="1" nodeType="afterEffect">
                                  <p:stCondLst>
                                    <p:cond delay="0"/>
                                  </p:stCondLst>
                                  <p:childTnLst>
                                    <p:anim calcmode="lin" valueType="num">
                                      <p:cBhvr>
                                        <p:cTn id="94" dur="500"/>
                                        <p:tgtEl>
                                          <p:spTgt spid="7203"/>
                                        </p:tgtEl>
                                        <p:attrNameLst>
                                          <p:attrName>ppt_w</p:attrName>
                                        </p:attrNameLst>
                                      </p:cBhvr>
                                      <p:tavLst>
                                        <p:tav tm="0">
                                          <p:val>
                                            <p:strVal val="ppt_w"/>
                                          </p:val>
                                        </p:tav>
                                        <p:tav tm="100000">
                                          <p:val>
                                            <p:fltVal val="0"/>
                                          </p:val>
                                        </p:tav>
                                      </p:tavLst>
                                    </p:anim>
                                    <p:anim calcmode="lin" valueType="num">
                                      <p:cBhvr>
                                        <p:cTn id="95" dur="500"/>
                                        <p:tgtEl>
                                          <p:spTgt spid="7203"/>
                                        </p:tgtEl>
                                        <p:attrNameLst>
                                          <p:attrName>ppt_h</p:attrName>
                                        </p:attrNameLst>
                                      </p:cBhvr>
                                      <p:tavLst>
                                        <p:tav tm="0">
                                          <p:val>
                                            <p:strVal val="ppt_h"/>
                                          </p:val>
                                        </p:tav>
                                        <p:tav tm="100000">
                                          <p:val>
                                            <p:fltVal val="0"/>
                                          </p:val>
                                        </p:tav>
                                      </p:tavLst>
                                    </p:anim>
                                    <p:animEffect transition="out" filter="fade">
                                      <p:cBhvr>
                                        <p:cTn id="96" dur="500"/>
                                        <p:tgtEl>
                                          <p:spTgt spid="7203"/>
                                        </p:tgtEl>
                                      </p:cBhvr>
                                    </p:animEffect>
                                    <p:set>
                                      <p:cBhvr>
                                        <p:cTn id="97" dur="1" fill="hold">
                                          <p:stCondLst>
                                            <p:cond delay="499"/>
                                          </p:stCondLst>
                                        </p:cTn>
                                        <p:tgtEl>
                                          <p:spTgt spid="7203"/>
                                        </p:tgtEl>
                                        <p:attrNameLst>
                                          <p:attrName>style.visibility</p:attrName>
                                        </p:attrNameLst>
                                      </p:cBhvr>
                                      <p:to>
                                        <p:strVal val="hidden"/>
                                      </p:to>
                                    </p:set>
                                  </p:childTnLst>
                                </p:cTn>
                              </p:par>
                            </p:childTnLst>
                          </p:cTn>
                        </p:par>
                        <p:par>
                          <p:cTn id="98" fill="hold" nodeType="afterGroup">
                            <p:stCondLst>
                              <p:cond delay="4500"/>
                            </p:stCondLst>
                            <p:childTnLst>
                              <p:par>
                                <p:cTn id="99" presetID="9" presetClass="entr" presetSubtype="0" fill="hold" grpId="0" nodeType="afterEffect">
                                  <p:stCondLst>
                                    <p:cond delay="0"/>
                                  </p:stCondLst>
                                  <p:childTnLst>
                                    <p:set>
                                      <p:cBhvr>
                                        <p:cTn id="100" dur="1" fill="hold">
                                          <p:stCondLst>
                                            <p:cond delay="0"/>
                                          </p:stCondLst>
                                        </p:cTn>
                                        <p:tgtEl>
                                          <p:spTgt spid="7202"/>
                                        </p:tgtEl>
                                        <p:attrNameLst>
                                          <p:attrName>style.visibility</p:attrName>
                                        </p:attrNameLst>
                                      </p:cBhvr>
                                      <p:to>
                                        <p:strVal val="visible"/>
                                      </p:to>
                                    </p:set>
                                    <p:animEffect transition="in" filter="dissolve">
                                      <p:cBhvr>
                                        <p:cTn id="101" dur="500"/>
                                        <p:tgtEl>
                                          <p:spTgt spid="7202"/>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5000"/>
                            </p:stCondLst>
                            <p:childTnLst>
                              <p:par>
                                <p:cTn id="103" presetID="53" presetClass="exit" presetSubtype="0" fill="hold" grpId="1" nodeType="afterEffect">
                                  <p:stCondLst>
                                    <p:cond delay="0"/>
                                  </p:stCondLst>
                                  <p:childTnLst>
                                    <p:anim calcmode="lin" valueType="num">
                                      <p:cBhvr>
                                        <p:cTn id="104" dur="500"/>
                                        <p:tgtEl>
                                          <p:spTgt spid="7202"/>
                                        </p:tgtEl>
                                        <p:attrNameLst>
                                          <p:attrName>ppt_w</p:attrName>
                                        </p:attrNameLst>
                                      </p:cBhvr>
                                      <p:tavLst>
                                        <p:tav tm="0">
                                          <p:val>
                                            <p:strVal val="ppt_w"/>
                                          </p:val>
                                        </p:tav>
                                        <p:tav tm="100000">
                                          <p:val>
                                            <p:fltVal val="0"/>
                                          </p:val>
                                        </p:tav>
                                      </p:tavLst>
                                    </p:anim>
                                    <p:anim calcmode="lin" valueType="num">
                                      <p:cBhvr>
                                        <p:cTn id="105" dur="500"/>
                                        <p:tgtEl>
                                          <p:spTgt spid="7202"/>
                                        </p:tgtEl>
                                        <p:attrNameLst>
                                          <p:attrName>ppt_h</p:attrName>
                                        </p:attrNameLst>
                                      </p:cBhvr>
                                      <p:tavLst>
                                        <p:tav tm="0">
                                          <p:val>
                                            <p:strVal val="ppt_h"/>
                                          </p:val>
                                        </p:tav>
                                        <p:tav tm="100000">
                                          <p:val>
                                            <p:fltVal val="0"/>
                                          </p:val>
                                        </p:tav>
                                      </p:tavLst>
                                    </p:anim>
                                    <p:animEffect transition="out" filter="fade">
                                      <p:cBhvr>
                                        <p:cTn id="106" dur="500"/>
                                        <p:tgtEl>
                                          <p:spTgt spid="7202"/>
                                        </p:tgtEl>
                                      </p:cBhvr>
                                    </p:animEffect>
                                    <p:set>
                                      <p:cBhvr>
                                        <p:cTn id="107" dur="1" fill="hold">
                                          <p:stCondLst>
                                            <p:cond delay="499"/>
                                          </p:stCondLst>
                                        </p:cTn>
                                        <p:tgtEl>
                                          <p:spTgt spid="7202"/>
                                        </p:tgtEl>
                                        <p:attrNameLst>
                                          <p:attrName>style.visibility</p:attrName>
                                        </p:attrNameLst>
                                      </p:cBhvr>
                                      <p:to>
                                        <p:strVal val="hidden"/>
                                      </p:to>
                                    </p:set>
                                  </p:childTnLst>
                                </p:cTn>
                              </p:par>
                            </p:childTnLst>
                          </p:cTn>
                        </p:par>
                        <p:par>
                          <p:cTn id="108" fill="hold" nodeType="afterGroup">
                            <p:stCondLst>
                              <p:cond delay="5500"/>
                            </p:stCondLst>
                            <p:childTnLst>
                              <p:par>
                                <p:cTn id="109" presetID="9" presetClass="entr" presetSubtype="0" fill="hold" grpId="0" nodeType="afterEffect">
                                  <p:stCondLst>
                                    <p:cond delay="0"/>
                                  </p:stCondLst>
                                  <p:childTnLst>
                                    <p:set>
                                      <p:cBhvr>
                                        <p:cTn id="110" dur="1" fill="hold">
                                          <p:stCondLst>
                                            <p:cond delay="0"/>
                                          </p:stCondLst>
                                        </p:cTn>
                                        <p:tgtEl>
                                          <p:spTgt spid="7201"/>
                                        </p:tgtEl>
                                        <p:attrNameLst>
                                          <p:attrName>style.visibility</p:attrName>
                                        </p:attrNameLst>
                                      </p:cBhvr>
                                      <p:to>
                                        <p:strVal val="visible"/>
                                      </p:to>
                                    </p:set>
                                    <p:animEffect transition="in" filter="dissolve">
                                      <p:cBhvr>
                                        <p:cTn id="111" dur="500"/>
                                        <p:tgtEl>
                                          <p:spTgt spid="7201"/>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6000"/>
                            </p:stCondLst>
                            <p:childTnLst>
                              <p:par>
                                <p:cTn id="113" presetID="53" presetClass="exit" presetSubtype="0" fill="hold" grpId="1" nodeType="afterEffect">
                                  <p:stCondLst>
                                    <p:cond delay="0"/>
                                  </p:stCondLst>
                                  <p:childTnLst>
                                    <p:anim calcmode="lin" valueType="num">
                                      <p:cBhvr>
                                        <p:cTn id="114" dur="500"/>
                                        <p:tgtEl>
                                          <p:spTgt spid="7201"/>
                                        </p:tgtEl>
                                        <p:attrNameLst>
                                          <p:attrName>ppt_w</p:attrName>
                                        </p:attrNameLst>
                                      </p:cBhvr>
                                      <p:tavLst>
                                        <p:tav tm="0">
                                          <p:val>
                                            <p:strVal val="ppt_w"/>
                                          </p:val>
                                        </p:tav>
                                        <p:tav tm="100000">
                                          <p:val>
                                            <p:fltVal val="0"/>
                                          </p:val>
                                        </p:tav>
                                      </p:tavLst>
                                    </p:anim>
                                    <p:anim calcmode="lin" valueType="num">
                                      <p:cBhvr>
                                        <p:cTn id="115" dur="500"/>
                                        <p:tgtEl>
                                          <p:spTgt spid="7201"/>
                                        </p:tgtEl>
                                        <p:attrNameLst>
                                          <p:attrName>ppt_h</p:attrName>
                                        </p:attrNameLst>
                                      </p:cBhvr>
                                      <p:tavLst>
                                        <p:tav tm="0">
                                          <p:val>
                                            <p:strVal val="ppt_h"/>
                                          </p:val>
                                        </p:tav>
                                        <p:tav tm="100000">
                                          <p:val>
                                            <p:fltVal val="0"/>
                                          </p:val>
                                        </p:tav>
                                      </p:tavLst>
                                    </p:anim>
                                    <p:animEffect transition="out" filter="fade">
                                      <p:cBhvr>
                                        <p:cTn id="116" dur="500"/>
                                        <p:tgtEl>
                                          <p:spTgt spid="7201"/>
                                        </p:tgtEl>
                                      </p:cBhvr>
                                    </p:animEffect>
                                    <p:set>
                                      <p:cBhvr>
                                        <p:cTn id="117" dur="1" fill="hold">
                                          <p:stCondLst>
                                            <p:cond delay="499"/>
                                          </p:stCondLst>
                                        </p:cTn>
                                        <p:tgtEl>
                                          <p:spTgt spid="7201"/>
                                        </p:tgtEl>
                                        <p:attrNameLst>
                                          <p:attrName>style.visibility</p:attrName>
                                        </p:attrNameLst>
                                      </p:cBhvr>
                                      <p:to>
                                        <p:strVal val="hidden"/>
                                      </p:to>
                                    </p:set>
                                  </p:childTnLst>
                                </p:cTn>
                              </p:par>
                              <p:par>
                                <p:cTn id="118" presetID="53" presetClass="entr" presetSubtype="0" fill="hold" nodeType="with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subTnLst>
                                    <p:audio>
                                      <p:cMediaNode>
                                        <p:cTn display="0" masterRel="sameClick">
                                          <p:stCondLst>
                                            <p:cond evt="begin" delay="0">
                                              <p:tn val="118"/>
                                            </p:cond>
                                          </p:stCondLst>
                                          <p:endCondLst>
                                            <p:cond evt="onStopAudio" delay="0">
                                              <p:tgtEl>
                                                <p:sldTgt/>
                                              </p:tgtEl>
                                            </p:cond>
                                          </p:endCondLst>
                                        </p:cTn>
                                        <p:tgtEl>
                                          <p:sndTgt r:embed="rId6" name="chimes.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xit" presetSubtype="2" fill="hold" nodeType="clickEffect">
                                  <p:stCondLst>
                                    <p:cond delay="0"/>
                                  </p:stCondLst>
                                  <p:childTnLst>
                                    <p:anim calcmode="lin" valueType="num">
                                      <p:cBhvr additive="base">
                                        <p:cTn id="126" dur="500"/>
                                        <p:tgtEl>
                                          <p:spTgt spid="25"/>
                                        </p:tgtEl>
                                        <p:attrNameLst>
                                          <p:attrName>ppt_x</p:attrName>
                                        </p:attrNameLst>
                                      </p:cBhvr>
                                      <p:tavLst>
                                        <p:tav tm="0">
                                          <p:val>
                                            <p:strVal val="ppt_x"/>
                                          </p:val>
                                        </p:tav>
                                        <p:tav tm="100000">
                                          <p:val>
                                            <p:strVal val="1+ppt_w/2"/>
                                          </p:val>
                                        </p:tav>
                                      </p:tavLst>
                                    </p:anim>
                                    <p:anim calcmode="lin" valueType="num">
                                      <p:cBhvr additive="base">
                                        <p:cTn id="127" dur="500"/>
                                        <p:tgtEl>
                                          <p:spTgt spid="25"/>
                                        </p:tgtEl>
                                        <p:attrNameLst>
                                          <p:attrName>ppt_y</p:attrName>
                                        </p:attrNameLst>
                                      </p:cBhvr>
                                      <p:tavLst>
                                        <p:tav tm="0">
                                          <p:val>
                                            <p:strVal val="ppt_y"/>
                                          </p:val>
                                        </p:tav>
                                        <p:tav tm="100000">
                                          <p:val>
                                            <p:strVal val="ppt_y"/>
                                          </p:val>
                                        </p:tav>
                                      </p:tavLst>
                                    </p:anim>
                                    <p:set>
                                      <p:cBhvr>
                                        <p:cTn id="128" dur="1" fill="hold">
                                          <p:stCondLst>
                                            <p:cond delay="499"/>
                                          </p:stCondLst>
                                        </p:cTn>
                                        <p:tgtEl>
                                          <p:spTgt spid="25"/>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mph" presetSubtype="0" fill="hold" grpId="0" nodeType="clickEffect">
                                  <p:stCondLst>
                                    <p:cond delay="0"/>
                                  </p:stCondLst>
                                  <p:iterate type="lt">
                                    <p:tmPct val="0"/>
                                  </p:iterate>
                                  <p:childTnLst>
                                    <p:animClr clrSpc="hsl" dir="cw">
                                      <p:cBhvr override="childStyle">
                                        <p:cTn id="132" dur="500" fill="hold"/>
                                        <p:tgtEl>
                                          <p:spTgt spid="4"/>
                                        </p:tgtEl>
                                        <p:attrNameLst>
                                          <p:attrName>style.color</p:attrName>
                                        </p:attrNameLst>
                                      </p:cBhvr>
                                      <p:by>
                                        <p:hsl h="10842353" s="0" l="0"/>
                                      </p:by>
                                    </p:animClr>
                                    <p:animClr clrSpc="hsl" dir="cw">
                                      <p:cBhvr>
                                        <p:cTn id="133" dur="500" fill="hold"/>
                                        <p:tgtEl>
                                          <p:spTgt spid="4"/>
                                        </p:tgtEl>
                                        <p:attrNameLst>
                                          <p:attrName>fillcolor</p:attrName>
                                        </p:attrNameLst>
                                      </p:cBhvr>
                                      <p:by>
                                        <p:hsl h="10842353" s="0" l="0"/>
                                      </p:by>
                                    </p:animClr>
                                    <p:animClr clrSpc="hsl" dir="cw">
                                      <p:cBhvr>
                                        <p:cTn id="134" dur="500" fill="hold"/>
                                        <p:tgtEl>
                                          <p:spTgt spid="4"/>
                                        </p:tgtEl>
                                        <p:attrNameLst>
                                          <p:attrName>stroke.color</p:attrName>
                                        </p:attrNameLst>
                                      </p:cBhvr>
                                      <p:by>
                                        <p:hsl h="10842353" s="0" l="0"/>
                                      </p:by>
                                    </p:animClr>
                                    <p:set>
                                      <p:cBhvr>
                                        <p:cTn id="135" dur="500" fill="hold"/>
                                        <p:tgtEl>
                                          <p:spTgt spid="4"/>
                                        </p:tgtEl>
                                        <p:attrNameLst>
                                          <p:attrName>fill.type</p:attrName>
                                        </p:attrNameLst>
                                      </p:cBhvr>
                                      <p:to>
                                        <p:strVal val="solid"/>
                                      </p:to>
                                    </p:set>
                                  </p:childTnLst>
                                  <p:subTnLst>
                                    <p:audio>
                                      <p:cMediaNode>
                                        <p:cTn display="0" masterRel="sameClick">
                                          <p:stCondLst>
                                            <p:cond evt="begin" delay="0">
                                              <p:tn val="131"/>
                                            </p:cond>
                                          </p:stCondLst>
                                          <p:endCondLst>
                                            <p:cond evt="onStopAudio" delay="0">
                                              <p:tgtEl>
                                                <p:sldTgt/>
                                              </p:tgtEl>
                                            </p:cond>
                                          </p:endCondLst>
                                        </p:cTn>
                                        <p:tgtEl>
                                          <p:sndTgt r:embed="rId4" name="Chimes 3-CL (2).wav"/>
                                        </p:tgtEl>
                                      </p:cMediaNode>
                                    </p:audio>
                                  </p:subTnLst>
                                </p:cTn>
                              </p:par>
                              <p:par>
                                <p:cTn id="136" presetID="34" presetClass="emph" presetSubtype="0" fill="hold" grpId="1" nodeType="withEffect">
                                  <p:stCondLst>
                                    <p:cond delay="0"/>
                                  </p:stCondLst>
                                  <p:iterate type="lt">
                                    <p:tmPct val="10000"/>
                                  </p:iterate>
                                  <p:childTnLst>
                                    <p:animMotion origin="layout" path="M -4.79167E-6 -3.7037E-7 L -4.79167E-6 -0.07222 " pathEditMode="relative" rAng="0" ptsTypes="AA">
                                      <p:cBhvr>
                                        <p:cTn id="137" dur="250" accel="50000" decel="50000" autoRev="1" fill="hold">
                                          <p:stCondLst>
                                            <p:cond delay="0"/>
                                          </p:stCondLst>
                                        </p:cTn>
                                        <p:tgtEl>
                                          <p:spTgt spid="4"/>
                                        </p:tgtEl>
                                        <p:attrNameLst>
                                          <p:attrName>ppt_x</p:attrName>
                                          <p:attrName>ppt_y</p:attrName>
                                        </p:attrNameLst>
                                      </p:cBhvr>
                                      <p:rCtr x="0" y="-3611"/>
                                    </p:animMotion>
                                    <p:animRot by="1500000">
                                      <p:cBhvr>
                                        <p:cTn id="138" dur="125" fill="hold">
                                          <p:stCondLst>
                                            <p:cond delay="0"/>
                                          </p:stCondLst>
                                        </p:cTn>
                                        <p:tgtEl>
                                          <p:spTgt spid="4"/>
                                        </p:tgtEl>
                                        <p:attrNameLst>
                                          <p:attrName>r</p:attrName>
                                        </p:attrNameLst>
                                      </p:cBhvr>
                                    </p:animRot>
                                    <p:animRot by="-1500000">
                                      <p:cBhvr>
                                        <p:cTn id="139" dur="125" fill="hold">
                                          <p:stCondLst>
                                            <p:cond delay="125"/>
                                          </p:stCondLst>
                                        </p:cTn>
                                        <p:tgtEl>
                                          <p:spTgt spid="4"/>
                                        </p:tgtEl>
                                        <p:attrNameLst>
                                          <p:attrName>r</p:attrName>
                                        </p:attrNameLst>
                                      </p:cBhvr>
                                    </p:animRot>
                                    <p:animRot by="-1500000">
                                      <p:cBhvr>
                                        <p:cTn id="140" dur="125" fill="hold">
                                          <p:stCondLst>
                                            <p:cond delay="250"/>
                                          </p:stCondLst>
                                        </p:cTn>
                                        <p:tgtEl>
                                          <p:spTgt spid="4"/>
                                        </p:tgtEl>
                                        <p:attrNameLst>
                                          <p:attrName>r</p:attrName>
                                        </p:attrNameLst>
                                      </p:cBhvr>
                                    </p:animRot>
                                    <p:animRot by="1500000">
                                      <p:cBhvr>
                                        <p:cTn id="141" dur="125" fill="hold">
                                          <p:stCondLst>
                                            <p:cond delay="375"/>
                                          </p:stCondLst>
                                        </p:cTn>
                                        <p:tgtEl>
                                          <p:spTgt spid="4"/>
                                        </p:tgtEl>
                                        <p:attrNameLst>
                                          <p:attrName>r</p:attrName>
                                        </p:attrNameLst>
                                      </p:cBhvr>
                                    </p:animRot>
                                  </p:childTnLst>
                                </p:cTn>
                              </p:par>
                              <p:par>
                                <p:cTn id="142" presetID="3" presetClass="emph" presetSubtype="2" fill="hold" grpId="1" nodeType="withEffect">
                                  <p:stCondLst>
                                    <p:cond delay="0"/>
                                  </p:stCondLst>
                                  <p:childTnLst>
                                    <p:animClr clrSpc="rgb" dir="cw">
                                      <p:cBhvr override="childStyle">
                                        <p:cTn id="143" dur="2000" fill="hold"/>
                                        <p:tgtEl>
                                          <p:spTgt spid="8"/>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 grpId="0" animBg="1"/>
      <p:bldP spid="4" grpId="1" animBg="1"/>
      <p:bldP spid="8" grpId="0" animBg="1"/>
      <p:bldP spid="8" grpId="1"/>
      <p:bldP spid="15" grpId="0" animBg="1"/>
      <p:bldP spid="7195" grpId="0" animBg="1"/>
      <p:bldP spid="7195" grpId="1" animBg="1"/>
      <p:bldP spid="7196" grpId="0" animBg="1"/>
      <p:bldP spid="7201" grpId="0" animBg="1"/>
      <p:bldP spid="7201" grpId="1" animBg="1"/>
      <p:bldP spid="7202" grpId="0" animBg="1"/>
      <p:bldP spid="7202" grpId="1" animBg="1"/>
      <p:bldP spid="7203" grpId="0" animBg="1"/>
      <p:bldP spid="7203" grpId="1" animBg="1"/>
      <p:bldP spid="7204" grpId="0" animBg="1"/>
      <p:bldP spid="7204" grpId="1" animBg="1"/>
      <p:bldP spid="7205" grpId="0" animBg="1"/>
      <p:bldP spid="7205" grpId="1" animBg="1"/>
      <p:bldP spid="7206" grpId="0" animBg="1"/>
      <p:bldP spid="7206" grpId="1"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710410" y="1336929"/>
            <a:ext cx="10024390" cy="1066800"/>
          </a:xfrm>
          <a:prstGeom prst="roundRect">
            <a:avLst>
              <a:gd name="adj" fmla="val 16667"/>
            </a:avLst>
          </a:prstGeom>
          <a:solidFill>
            <a:schemeClr val="accent1"/>
          </a:solidFill>
          <a:ln w="9525">
            <a:solidFill>
              <a:srgbClr val="CC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32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   </a:t>
            </a:r>
            <a:r>
              <a:rPr kumimoji="0" lang="vi-VN" sz="32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Người con đã làm lụng vất vả và tiết kiệm như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2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thế nào</a:t>
            </a:r>
            <a:r>
              <a:rPr kumimoji="0" lang="pt-BR" sz="32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a:t>
            </a:r>
            <a:endParaRPr kumimoji="0" lang="en-US" sz="32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endParaRPr>
          </a:p>
        </p:txBody>
      </p:sp>
      <p:grpSp>
        <p:nvGrpSpPr>
          <p:cNvPr id="9219" name="Group 51"/>
          <p:cNvGrpSpPr>
            <a:grpSpLocks/>
          </p:cNvGrpSpPr>
          <p:nvPr/>
        </p:nvGrpSpPr>
        <p:grpSpPr bwMode="auto">
          <a:xfrm>
            <a:off x="-4233" y="-4763"/>
            <a:ext cx="427567" cy="6858001"/>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9267"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14" name="Rectangle 13"/>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glow rad="101600">
                    <a:srgbClr val="BBE0E3">
                      <a:satMod val="175000"/>
                      <a:alpha val="40000"/>
                    </a:srgbClr>
                  </a:glow>
                </a:effectLst>
                <a:uLnTx/>
                <a:uFillTx/>
                <a:latin typeface=".VnTime" pitchFamily="34" charset="0"/>
                <a:ea typeface="+mn-ea"/>
                <a:cs typeface="+mn-cs"/>
              </a:endParaRPr>
            </a:p>
          </p:txBody>
        </p:sp>
      </p:grpSp>
      <p:sp>
        <p:nvSpPr>
          <p:cNvPr id="3" name="AutoShape 51"/>
          <p:cNvSpPr>
            <a:spLocks noChangeArrowheads="1"/>
          </p:cNvSpPr>
          <p:nvPr/>
        </p:nvSpPr>
        <p:spPr bwMode="auto">
          <a:xfrm>
            <a:off x="1986450" y="2613025"/>
            <a:ext cx="7382382" cy="901700"/>
          </a:xfrm>
          <a:prstGeom prst="roundRect">
            <a:avLst>
              <a:gd name="adj" fmla="val 16667"/>
            </a:avLst>
          </a:prstGeom>
          <a:solidFill>
            <a:schemeClr val="accent2"/>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vi-VN"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đi làm thợ xây kiếm tiền mang về</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pic>
        <p:nvPicPr>
          <p:cNvPr id="39"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1" y="2938464"/>
            <a:ext cx="79163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59575" y="2713038"/>
            <a:ext cx="17756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WordArt 226"/>
          <p:cNvSpPr>
            <a:spLocks noChangeArrowheads="1" noChangeShapeType="1" noTextEdit="1"/>
          </p:cNvSpPr>
          <p:nvPr/>
        </p:nvSpPr>
        <p:spPr bwMode="auto">
          <a:xfrm>
            <a:off x="802218" y="2901950"/>
            <a:ext cx="613833"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rPr>
              <a:t>a</a:t>
            </a:r>
          </a:p>
        </p:txBody>
      </p:sp>
      <p:sp>
        <p:nvSpPr>
          <p:cNvPr id="4" name="AutoShape 51"/>
          <p:cNvSpPr>
            <a:spLocks noChangeArrowheads="1"/>
          </p:cNvSpPr>
          <p:nvPr/>
        </p:nvSpPr>
        <p:spPr bwMode="auto">
          <a:xfrm>
            <a:off x="1822360" y="3868376"/>
            <a:ext cx="7563405" cy="901700"/>
          </a:xfrm>
          <a:prstGeom prst="roundRect">
            <a:avLst>
              <a:gd name="adj" fmla="val 16667"/>
            </a:avLst>
          </a:prstGeom>
          <a:solidFill>
            <a:schemeClr val="accent2"/>
          </a:soli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r>
              <a:rPr kumimoji="0" lang="vi-VN"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đi làm công nhân kiếm tiền mang về </a:t>
            </a:r>
            <a:endPar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5"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1" y="4203701"/>
            <a:ext cx="79163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74135" y="4020524"/>
            <a:ext cx="18351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226"/>
          <p:cNvSpPr>
            <a:spLocks noChangeArrowheads="1" noChangeShapeType="1" noTextEdit="1"/>
          </p:cNvSpPr>
          <p:nvPr/>
        </p:nvSpPr>
        <p:spPr bwMode="auto">
          <a:xfrm>
            <a:off x="775610" y="4185444"/>
            <a:ext cx="613833"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rPr>
              <a:t>b</a:t>
            </a:r>
          </a:p>
        </p:txBody>
      </p:sp>
      <p:sp>
        <p:nvSpPr>
          <p:cNvPr id="16" name="AutoShape 51"/>
          <p:cNvSpPr>
            <a:spLocks noChangeArrowheads="1"/>
          </p:cNvSpPr>
          <p:nvPr/>
        </p:nvSpPr>
        <p:spPr bwMode="auto">
          <a:xfrm>
            <a:off x="1801282" y="5175862"/>
            <a:ext cx="7584483" cy="1298786"/>
          </a:xfrm>
          <a:prstGeom prst="roundRect">
            <a:avLst>
              <a:gd name="adj" fmla="val 16667"/>
            </a:avLst>
          </a:prstGeom>
          <a:solidFill>
            <a:schemeClr val="accent2"/>
          </a:soli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vi-VN"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đi xay thóc thuê, để dành 90 bát gạo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bán lấy tiền mang về</a:t>
            </a:r>
          </a:p>
        </p:txBody>
      </p:sp>
      <p:pic>
        <p:nvPicPr>
          <p:cNvPr id="17"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2" y="5453857"/>
            <a:ext cx="79163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36095" y="5245970"/>
            <a:ext cx="1876770"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WordArt 226"/>
          <p:cNvSpPr>
            <a:spLocks noChangeArrowheads="1" noChangeShapeType="1" noTextEdit="1"/>
          </p:cNvSpPr>
          <p:nvPr/>
        </p:nvSpPr>
        <p:spPr bwMode="auto">
          <a:xfrm>
            <a:off x="862650" y="5405059"/>
            <a:ext cx="509923" cy="467481"/>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rPr>
              <a:t>C</a:t>
            </a:r>
          </a:p>
        </p:txBody>
      </p:sp>
      <p:sp>
        <p:nvSpPr>
          <p:cNvPr id="8219" name="AutoShape 27"/>
          <p:cNvSpPr>
            <a:spLocks noChangeArrowheads="1"/>
          </p:cNvSpPr>
          <p:nvPr/>
        </p:nvSpPr>
        <p:spPr bwMode="auto">
          <a:xfrm>
            <a:off x="0" y="1219200"/>
            <a:ext cx="2057400" cy="1358900"/>
          </a:xfrm>
          <a:prstGeom prst="sun">
            <a:avLst>
              <a:gd name="adj" fmla="val 19880"/>
            </a:avLst>
          </a:prstGeom>
          <a:solidFill>
            <a:srgbClr val="FF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20" name="WordArt 28"/>
          <p:cNvSpPr>
            <a:spLocks noChangeArrowheads="1" noChangeShapeType="1" noTextEdit="1"/>
          </p:cNvSpPr>
          <p:nvPr/>
        </p:nvSpPr>
        <p:spPr bwMode="auto">
          <a:xfrm>
            <a:off x="488951" y="1614488"/>
            <a:ext cx="1041400" cy="5334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19050">
                  <a:solidFill>
                    <a:srgbClr val="FFFF00"/>
                  </a:solidFill>
                  <a:round/>
                  <a:headEnd/>
                  <a:tailEnd/>
                </a:ln>
                <a:solidFill>
                  <a:srgbClr val="FFFF00"/>
                </a:solidFill>
                <a:effectLst>
                  <a:outerShdw dist="35921" dir="2700000" algn="ctr" rotWithShape="0">
                    <a:srgbClr val="990000"/>
                  </a:outerShdw>
                </a:effectLst>
                <a:uLnTx/>
                <a:uFillTx/>
                <a:latin typeface="VNI-Times"/>
                <a:ea typeface="+mn-ea"/>
                <a:cs typeface="+mn-cs"/>
              </a:rPr>
              <a:t>Caâu</a:t>
            </a:r>
            <a:r>
              <a:rPr kumimoji="0" lang="en-US" sz="3600"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VNI-Times"/>
                <a:ea typeface="+mn-ea"/>
                <a:cs typeface="+mn-cs"/>
              </a:rPr>
              <a:t> 3</a:t>
            </a:r>
          </a:p>
        </p:txBody>
      </p:sp>
      <p:pic>
        <p:nvPicPr>
          <p:cNvPr id="9242" name="Picture 29" descr="Picture1"/>
          <p:cNvPicPr>
            <a:picLocks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350" y="741363"/>
            <a:ext cx="12192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3" name="WordArt 30"/>
          <p:cNvSpPr>
            <a:spLocks noChangeArrowheads="1" noChangeShapeType="1" noTextEdit="1"/>
          </p:cNvSpPr>
          <p:nvPr/>
        </p:nvSpPr>
        <p:spPr bwMode="auto">
          <a:xfrm>
            <a:off x="2717801" y="26988"/>
            <a:ext cx="7965017" cy="762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Rung </a:t>
            </a:r>
            <a:r>
              <a:rPr kumimoji="0" lang="en-US" sz="3600" b="0"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chuông</a:t>
            </a: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vàng</a:t>
            </a: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 </a:t>
            </a:r>
          </a:p>
        </p:txBody>
      </p:sp>
      <p:pic>
        <p:nvPicPr>
          <p:cNvPr id="9244" name="Picture 31" descr="Bellcoll">
            <a:hlinkClick r:id="" action="ppaction://hlinkshowjump?jump=firstslide"/>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5034" y="-142875"/>
            <a:ext cx="220345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4" name="WordArt 32"/>
          <p:cNvSpPr>
            <a:spLocks noChangeArrowheads="1" noChangeShapeType="1" noTextEdit="1"/>
          </p:cNvSpPr>
          <p:nvPr/>
        </p:nvSpPr>
        <p:spPr bwMode="auto">
          <a:xfrm>
            <a:off x="10710799" y="3614323"/>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0</a:t>
            </a:r>
          </a:p>
        </p:txBody>
      </p:sp>
      <p:sp>
        <p:nvSpPr>
          <p:cNvPr id="8225" name="WordArt 33"/>
          <p:cNvSpPr>
            <a:spLocks noChangeArrowheads="1" noChangeShapeType="1" noTextEdit="1"/>
          </p:cNvSpPr>
          <p:nvPr/>
        </p:nvSpPr>
        <p:spPr bwMode="auto">
          <a:xfrm>
            <a:off x="10608668" y="3636169"/>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1</a:t>
            </a:r>
          </a:p>
        </p:txBody>
      </p:sp>
      <p:sp>
        <p:nvSpPr>
          <p:cNvPr id="8231" name="WordArt 39"/>
          <p:cNvSpPr>
            <a:spLocks noChangeArrowheads="1" noChangeShapeType="1" noTextEdit="1"/>
          </p:cNvSpPr>
          <p:nvPr/>
        </p:nvSpPr>
        <p:spPr bwMode="auto">
          <a:xfrm>
            <a:off x="11243896" y="4448175"/>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endParaRPr>
          </a:p>
        </p:txBody>
      </p:sp>
      <p:pic>
        <p:nvPicPr>
          <p:cNvPr id="9262" name="Picture 51"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11582400" y="6319838"/>
            <a:ext cx="60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3" name="Picture 53" descr="avatar320552_104315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682818" y="0"/>
            <a:ext cx="150918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WordArt 35"/>
          <p:cNvSpPr>
            <a:spLocks noChangeArrowheads="1" noChangeShapeType="1" noTextEdit="1"/>
          </p:cNvSpPr>
          <p:nvPr/>
        </p:nvSpPr>
        <p:spPr bwMode="auto">
          <a:xfrm>
            <a:off x="10731318" y="3614323"/>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2</a:t>
            </a:r>
          </a:p>
        </p:txBody>
      </p:sp>
      <p:sp>
        <p:nvSpPr>
          <p:cNvPr id="8227" name="WordArt 35"/>
          <p:cNvSpPr>
            <a:spLocks noChangeArrowheads="1" noChangeShapeType="1" noTextEdit="1"/>
          </p:cNvSpPr>
          <p:nvPr/>
        </p:nvSpPr>
        <p:spPr bwMode="auto">
          <a:xfrm>
            <a:off x="10772484" y="3654010"/>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3</a:t>
            </a:r>
          </a:p>
        </p:txBody>
      </p:sp>
      <p:sp>
        <p:nvSpPr>
          <p:cNvPr id="8228" name="WordArt 36"/>
          <p:cNvSpPr>
            <a:spLocks noChangeArrowheads="1" noChangeShapeType="1" noTextEdit="1"/>
          </p:cNvSpPr>
          <p:nvPr/>
        </p:nvSpPr>
        <p:spPr bwMode="auto">
          <a:xfrm>
            <a:off x="10782119" y="3700316"/>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4</a:t>
            </a:r>
          </a:p>
        </p:txBody>
      </p:sp>
      <p:sp>
        <p:nvSpPr>
          <p:cNvPr id="8230" name="WordArt 38"/>
          <p:cNvSpPr>
            <a:spLocks noChangeArrowheads="1" noChangeShapeType="1" noTextEdit="1"/>
          </p:cNvSpPr>
          <p:nvPr/>
        </p:nvSpPr>
        <p:spPr bwMode="auto">
          <a:xfrm>
            <a:off x="10788527" y="3671851"/>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5</a:t>
            </a:r>
          </a:p>
        </p:txBody>
      </p:sp>
      <p:grpSp>
        <p:nvGrpSpPr>
          <p:cNvPr id="21" name="Group 48"/>
          <p:cNvGrpSpPr>
            <a:grpSpLocks/>
          </p:cNvGrpSpPr>
          <p:nvPr/>
        </p:nvGrpSpPr>
        <p:grpSpPr bwMode="auto">
          <a:xfrm>
            <a:off x="9986899" y="3144224"/>
            <a:ext cx="2336800" cy="1752600"/>
            <a:chOff x="4320" y="2928"/>
            <a:chExt cx="1104" cy="1104"/>
          </a:xfrm>
        </p:grpSpPr>
        <p:sp>
          <p:nvSpPr>
            <p:cNvPr id="9264" name="AutoShape 49"/>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9265" name="WordArt 5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err="1">
                  <a:ln w="9525">
                    <a:solidFill>
                      <a:srgbClr val="000000"/>
                    </a:solidFill>
                    <a:round/>
                    <a:headEnd/>
                    <a:tailEnd/>
                  </a:ln>
                  <a:solidFill>
                    <a:srgbClr val="000000"/>
                  </a:solidFill>
                  <a:effectLst/>
                  <a:uLnTx/>
                  <a:uFillTx/>
                  <a:latin typeface="Times New Roman"/>
                  <a:ea typeface="+mn-ea"/>
                  <a:cs typeface="Times New Roman"/>
                </a:rPr>
                <a:t>Hết</a:t>
              </a:r>
              <a:r>
                <a:rPr kumimoji="0" lang="en-US" sz="3600" b="0" i="0" u="none" strike="noStrike" kern="10" cap="none" spc="0" normalizeH="0" baseline="0" noProof="0" dirty="0">
                  <a:ln w="9525">
                    <a:solidFill>
                      <a:srgbClr val="000000"/>
                    </a:solidFill>
                    <a:round/>
                    <a:headEnd/>
                    <a:tailEnd/>
                  </a:ln>
                  <a:solidFill>
                    <a:srgbClr val="000000"/>
                  </a:solidFill>
                  <a:effectLst/>
                  <a:uLnTx/>
                  <a:uFillTx/>
                  <a:latin typeface="Times New Roman"/>
                  <a:ea typeface="+mn-ea"/>
                  <a:cs typeface="Times New Roman"/>
                </a:rPr>
                <a:t> </a:t>
              </a:r>
              <a:r>
                <a:rPr kumimoji="0" lang="en-US" sz="3600" b="0" i="0" u="none" strike="noStrike" kern="10" cap="none" spc="0" normalizeH="0" baseline="0" noProof="0" dirty="0" err="1">
                  <a:ln w="9525">
                    <a:solidFill>
                      <a:srgbClr val="000000"/>
                    </a:solidFill>
                    <a:round/>
                    <a:headEnd/>
                    <a:tailEnd/>
                  </a:ln>
                  <a:solidFill>
                    <a:srgbClr val="000000"/>
                  </a:solidFill>
                  <a:effectLst/>
                  <a:uLnTx/>
                  <a:uFillTx/>
                  <a:latin typeface="Times New Roman"/>
                  <a:ea typeface="+mn-ea"/>
                  <a:cs typeface="Times New Roman"/>
                </a:rPr>
                <a:t>giờ</a:t>
              </a:r>
              <a:endParaRPr kumimoji="0" lang="en-US" sz="3600" b="0" i="0" u="none" strike="noStrike" kern="10" cap="none" spc="0" normalizeH="0" baseline="0" noProof="0" dirty="0">
                <a:ln w="9525">
                  <a:solidFill>
                    <a:srgbClr val="000000"/>
                  </a:solidFill>
                  <a:round/>
                  <a:headEnd/>
                  <a:tailEnd/>
                </a:ln>
                <a:solidFill>
                  <a:srgbClr val="000000"/>
                </a:solidFill>
                <a:effectLst/>
                <a:uLnTx/>
                <a:uFillTx/>
                <a:latin typeface="Times New Roman"/>
                <a:ea typeface="+mn-ea"/>
                <a:cs typeface="Times New Roman"/>
              </a:endParaRPr>
            </a:p>
          </p:txBody>
        </p:sp>
      </p:grpSp>
    </p:spTree>
    <p:custDataLst>
      <p:tags r:id="rId1"/>
    </p:custDataLst>
    <p:extLst>
      <p:ext uri="{BB962C8B-B14F-4D97-AF65-F5344CB8AC3E}">
        <p14:creationId xmlns:p14="http://schemas.microsoft.com/office/powerpoint/2010/main" val="3100021300"/>
      </p:ext>
    </p:extLst>
  </p:cSld>
  <p:clrMapOvr>
    <a:masterClrMapping/>
  </p:clrMapOvr>
  <mc:AlternateContent xmlns:mc="http://schemas.openxmlformats.org/markup-compatibility/2006" xmlns:p14="http://schemas.microsoft.com/office/powerpoint/2010/main">
    <mc:Choice Requires="p14">
      <p:transition spd="slow" p14:dur="2000" advTm="63684"/>
    </mc:Choice>
    <mc:Fallback xmlns="">
      <p:transition spd="slow" advTm="6368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19"/>
                                        </p:tgtEl>
                                        <p:attrNameLst>
                                          <p:attrName>style.visibility</p:attrName>
                                        </p:attrNameLst>
                                      </p:cBhvr>
                                      <p:to>
                                        <p:strVal val="visible"/>
                                      </p:to>
                                    </p:set>
                                    <p:animEffect transition="in" filter="fade">
                                      <p:cBhvr>
                                        <p:cTn id="7" dur="2000"/>
                                        <p:tgtEl>
                                          <p:spTgt spid="821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220"/>
                                        </p:tgtEl>
                                        <p:attrNameLst>
                                          <p:attrName>style.visibility</p:attrName>
                                        </p:attrNameLst>
                                      </p:cBhvr>
                                      <p:to>
                                        <p:strVal val="visible"/>
                                      </p:to>
                                    </p:set>
                                    <p:animEffect transition="in" filter="circle(in)">
                                      <p:cBhvr>
                                        <p:cTn id="10" dur="500"/>
                                        <p:tgtEl>
                                          <p:spTgt spid="8220"/>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8219"/>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ched_combo42.wav"/>
                                        </p:tgtEl>
                                      </p:cMediaNode>
                                    </p:audio>
                                  </p:sub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4"/>
                                        </p:tgtEl>
                                        <p:attrNameLst>
                                          <p:attrName>style.visibility</p:attrName>
                                        </p:attrNameLst>
                                      </p:cBhvr>
                                      <p:to>
                                        <p:strVal val="visible"/>
                                      </p:to>
                                    </p:set>
                                    <p:animEffect transition="in" filter="checkerboard(across)">
                                      <p:cBhvr>
                                        <p:cTn id="25" dur="500"/>
                                        <p:tgtEl>
                                          <p:spTgt spid="1044"/>
                                        </p:tgtEl>
                                      </p:cBhvr>
                                    </p:animEffect>
                                  </p:childTnLst>
                                </p:cTn>
                              </p:par>
                              <p:par>
                                <p:cTn id="26" presetID="22" presetClass="entr" presetSubtype="8" fill="hold" nodeType="withEffect">
                                  <p:stCondLst>
                                    <p:cond delay="2000"/>
                                  </p:stCondLst>
                                  <p:iterate type="lt">
                                    <p:tmPct val="0"/>
                                  </p:iterate>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par>
                                <p:cTn id="29" presetID="5" presetClass="entr" presetSubtype="10" fill="hold" nodeType="withEffect">
                                  <p:stCondLst>
                                    <p:cond delay="300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par>
                                <p:cTn id="32" presetID="5" presetClass="entr" presetSubtype="10" fill="hold" nodeType="withEffect">
                                  <p:stCondLst>
                                    <p:cond delay="300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 3-CL (2).wav"/>
                                        </p:tgtEl>
                                      </p:cMediaNode>
                                    </p:audio>
                                  </p:subTnLst>
                                </p:cTn>
                              </p:par>
                              <p:par>
                                <p:cTn id="35" presetID="5" presetClass="entr" presetSubtype="10" fill="hold" grpId="0" nodeType="withEffect">
                                  <p:stCondLst>
                                    <p:cond delay="300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par>
                                <p:cTn id="41" presetID="5" presetClass="entr" presetSubtype="10" fill="hold" nodeType="withEffect">
                                  <p:stCondLst>
                                    <p:cond delay="5000"/>
                                  </p:stCondLst>
                                  <p:childTnLst>
                                    <p:set>
                                      <p:cBhvr>
                                        <p:cTn id="42" dur="1" fill="hold">
                                          <p:stCondLst>
                                            <p:cond delay="0"/>
                                          </p:stCondLst>
                                        </p:cTn>
                                        <p:tgtEl>
                                          <p:spTgt spid="17"/>
                                        </p:tgtEl>
                                        <p:attrNameLst>
                                          <p:attrName>style.visibility</p:attrName>
                                        </p:attrNameLst>
                                      </p:cBhvr>
                                      <p:to>
                                        <p:strVal val="visible"/>
                                      </p:to>
                                    </p:set>
                                    <p:animEffect transition="in" filter="checkerboard(across)">
                                      <p:cBhvr>
                                        <p:cTn id="43" dur="500"/>
                                        <p:tgtEl>
                                          <p:spTgt spid="17"/>
                                        </p:tgtEl>
                                      </p:cBhvr>
                                    </p:animEffect>
                                  </p:childTnLst>
                                </p:cTn>
                              </p:par>
                              <p:par>
                                <p:cTn id="44" presetID="5" presetClass="entr" presetSubtype="10" fill="hold" nodeType="withEffect">
                                  <p:stCondLst>
                                    <p:cond delay="5000"/>
                                  </p:stCondLst>
                                  <p:childTnLst>
                                    <p:set>
                                      <p:cBhvr>
                                        <p:cTn id="45" dur="1" fill="hold">
                                          <p:stCondLst>
                                            <p:cond delay="0"/>
                                          </p:stCondLst>
                                        </p:cTn>
                                        <p:tgtEl>
                                          <p:spTgt spid="18"/>
                                        </p:tgtEl>
                                        <p:attrNameLst>
                                          <p:attrName>style.visibility</p:attrName>
                                        </p:attrNameLst>
                                      </p:cBhvr>
                                      <p:to>
                                        <p:strVal val="visible"/>
                                      </p:to>
                                    </p:set>
                                    <p:animEffect transition="in" filter="checkerboard(across)">
                                      <p:cBhvr>
                                        <p:cTn id="46" dur="500"/>
                                        <p:tgtEl>
                                          <p:spTgt spid="18"/>
                                        </p:tgtEl>
                                      </p:cBhvr>
                                    </p:animEffect>
                                  </p:childTnLst>
                                  <p:subTnLst>
                                    <p:audio>
                                      <p:cMediaNode>
                                        <p:cTn display="0" masterRel="sameClick">
                                          <p:stCondLst>
                                            <p:cond evt="begin" delay="0">
                                              <p:tn val="44"/>
                                            </p:cond>
                                          </p:stCondLst>
                                          <p:endCondLst>
                                            <p:cond evt="onStopAudio" delay="0">
                                              <p:tgtEl>
                                                <p:sldTgt/>
                                              </p:tgtEl>
                                            </p:cond>
                                          </p:endCondLst>
                                        </p:cTn>
                                        <p:tgtEl>
                                          <p:sndTgt r:embed="rId4" name="Chimes 3-CL (2).wav"/>
                                        </p:tgtEl>
                                      </p:cMediaNode>
                                    </p:audio>
                                  </p:subTnLst>
                                </p:cTn>
                              </p:par>
                              <p:par>
                                <p:cTn id="47" presetID="5" presetClass="entr" presetSubtype="10" fill="hold" grpId="0" nodeType="withEffect">
                                  <p:stCondLst>
                                    <p:cond delay="5000"/>
                                  </p:stCondLst>
                                  <p:childTnLst>
                                    <p:set>
                                      <p:cBhvr>
                                        <p:cTn id="48" dur="1" fill="hold">
                                          <p:stCondLst>
                                            <p:cond delay="0"/>
                                          </p:stCondLst>
                                        </p:cTn>
                                        <p:tgtEl>
                                          <p:spTgt spid="20"/>
                                        </p:tgtEl>
                                        <p:attrNameLst>
                                          <p:attrName>style.visibility</p:attrName>
                                        </p:attrNameLst>
                                      </p:cBhvr>
                                      <p:to>
                                        <p:strVal val="visible"/>
                                      </p:to>
                                    </p:set>
                                    <p:animEffect transition="in" filter="checkerboard(across)">
                                      <p:cBhvr>
                                        <p:cTn id="49" dur="500"/>
                                        <p:tgtEl>
                                          <p:spTgt spid="20"/>
                                        </p:tgtEl>
                                      </p:cBhvr>
                                    </p:animEffect>
                                  </p:childTnLst>
                                </p:cTn>
                              </p:par>
                              <p:par>
                                <p:cTn id="50" presetID="22" presetClass="entr" presetSubtype="8" fill="hold" nodeType="withEffect">
                                  <p:stCondLst>
                                    <p:cond delay="5000"/>
                                  </p:stCondLst>
                                  <p:iterate type="lt">
                                    <p:tmPct val="0"/>
                                  </p:iterate>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nodeType="after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230"/>
                                        </p:tgtEl>
                                        <p:attrNameLst>
                                          <p:attrName>style.visibility</p:attrName>
                                        </p:attrNameLst>
                                      </p:cBhvr>
                                      <p:to>
                                        <p:strVal val="visible"/>
                                      </p:to>
                                    </p:set>
                                    <p:animEffect transition="in" filter="dissolve">
                                      <p:cBhvr>
                                        <p:cTn id="57" dur="500"/>
                                        <p:tgtEl>
                                          <p:spTgt spid="8230"/>
                                        </p:tgtEl>
                                      </p:cBhvr>
                                    </p:animEffect>
                                  </p:childTnLst>
                                  <p:subTnLst>
                                    <p:audio>
                                      <p:cMediaNode>
                                        <p:cTn display="0" masterRel="sameClick">
                                          <p:stCondLst>
                                            <p:cond evt="begin" delay="0">
                                              <p:tn val="55"/>
                                            </p:cond>
                                          </p:stCondLst>
                                          <p:endCondLst>
                                            <p:cond evt="onStopAudio" delay="0">
                                              <p:tgtEl>
                                                <p:sldTgt/>
                                              </p:tgtEl>
                                            </p:cond>
                                          </p:endCondLst>
                                        </p:cTn>
                                        <p:tgtEl>
                                          <p:sndTgt r:embed="rId5" name="camera.wav"/>
                                        </p:tgtEl>
                                      </p:cMediaNode>
                                    </p:audio>
                                  </p:subTnLst>
                                </p:cTn>
                              </p:par>
                            </p:childTnLst>
                          </p:cTn>
                        </p:par>
                        <p:par>
                          <p:cTn id="58" fill="hold" nodeType="afterGroup">
                            <p:stCondLst>
                              <p:cond delay="500"/>
                            </p:stCondLst>
                            <p:childTnLst>
                              <p:par>
                                <p:cTn id="59" presetID="53" presetClass="exit" presetSubtype="0" fill="hold" grpId="1" nodeType="afterEffect">
                                  <p:stCondLst>
                                    <p:cond delay="0"/>
                                  </p:stCondLst>
                                  <p:childTnLst>
                                    <p:anim calcmode="lin" valueType="num">
                                      <p:cBhvr>
                                        <p:cTn id="60" dur="500"/>
                                        <p:tgtEl>
                                          <p:spTgt spid="8230"/>
                                        </p:tgtEl>
                                        <p:attrNameLst>
                                          <p:attrName>ppt_w</p:attrName>
                                        </p:attrNameLst>
                                      </p:cBhvr>
                                      <p:tavLst>
                                        <p:tav tm="0">
                                          <p:val>
                                            <p:strVal val="ppt_w"/>
                                          </p:val>
                                        </p:tav>
                                        <p:tav tm="100000">
                                          <p:val>
                                            <p:fltVal val="0"/>
                                          </p:val>
                                        </p:tav>
                                      </p:tavLst>
                                    </p:anim>
                                    <p:anim calcmode="lin" valueType="num">
                                      <p:cBhvr>
                                        <p:cTn id="61" dur="500"/>
                                        <p:tgtEl>
                                          <p:spTgt spid="8230"/>
                                        </p:tgtEl>
                                        <p:attrNameLst>
                                          <p:attrName>ppt_h</p:attrName>
                                        </p:attrNameLst>
                                      </p:cBhvr>
                                      <p:tavLst>
                                        <p:tav tm="0">
                                          <p:val>
                                            <p:strVal val="ppt_h"/>
                                          </p:val>
                                        </p:tav>
                                        <p:tav tm="100000">
                                          <p:val>
                                            <p:fltVal val="0"/>
                                          </p:val>
                                        </p:tav>
                                      </p:tavLst>
                                    </p:anim>
                                    <p:animEffect transition="out" filter="fade">
                                      <p:cBhvr>
                                        <p:cTn id="62" dur="500"/>
                                        <p:tgtEl>
                                          <p:spTgt spid="8230"/>
                                        </p:tgtEl>
                                      </p:cBhvr>
                                    </p:animEffect>
                                    <p:set>
                                      <p:cBhvr>
                                        <p:cTn id="63" dur="1" fill="hold">
                                          <p:stCondLst>
                                            <p:cond delay="499"/>
                                          </p:stCondLst>
                                        </p:cTn>
                                        <p:tgtEl>
                                          <p:spTgt spid="8230"/>
                                        </p:tgtEl>
                                        <p:attrNameLst>
                                          <p:attrName>style.visibility</p:attrName>
                                        </p:attrNameLst>
                                      </p:cBhvr>
                                      <p:to>
                                        <p:strVal val="hidden"/>
                                      </p:to>
                                    </p:set>
                                  </p:childTnLst>
                                </p:cTn>
                              </p:par>
                            </p:childTnLst>
                          </p:cTn>
                        </p:par>
                        <p:par>
                          <p:cTn id="64" fill="hold" nodeType="afterGroup">
                            <p:stCondLst>
                              <p:cond delay="1000"/>
                            </p:stCondLst>
                            <p:childTnLst>
                              <p:par>
                                <p:cTn id="65" presetID="9" presetClass="entr" presetSubtype="0" fill="hold" grpId="0" nodeType="afterEffect">
                                  <p:stCondLst>
                                    <p:cond delay="0"/>
                                  </p:stCondLst>
                                  <p:childTnLst>
                                    <p:set>
                                      <p:cBhvr>
                                        <p:cTn id="66" dur="1" fill="hold">
                                          <p:stCondLst>
                                            <p:cond delay="0"/>
                                          </p:stCondLst>
                                        </p:cTn>
                                        <p:tgtEl>
                                          <p:spTgt spid="8228"/>
                                        </p:tgtEl>
                                        <p:attrNameLst>
                                          <p:attrName>style.visibility</p:attrName>
                                        </p:attrNameLst>
                                      </p:cBhvr>
                                      <p:to>
                                        <p:strVal val="visible"/>
                                      </p:to>
                                    </p:set>
                                    <p:animEffect transition="in" filter="dissolve">
                                      <p:cBhvr>
                                        <p:cTn id="67" dur="500"/>
                                        <p:tgtEl>
                                          <p:spTgt spid="8228"/>
                                        </p:tgtEl>
                                      </p:cBhvr>
                                    </p:animEffect>
                                  </p:childTnLst>
                                  <p:subTnLst>
                                    <p:audio>
                                      <p:cMediaNode>
                                        <p:cTn display="0" masterRel="sameClick">
                                          <p:stCondLst>
                                            <p:cond evt="begin" delay="0">
                                              <p:tn val="65"/>
                                            </p:cond>
                                          </p:stCondLst>
                                          <p:endCondLst>
                                            <p:cond evt="onStopAudio" delay="0">
                                              <p:tgtEl>
                                                <p:sldTgt/>
                                              </p:tgtEl>
                                            </p:cond>
                                          </p:endCondLst>
                                        </p:cTn>
                                        <p:tgtEl>
                                          <p:sndTgt r:embed="rId5" name="camera.wav"/>
                                        </p:tgtEl>
                                      </p:cMediaNode>
                                    </p:audio>
                                  </p:subTnLst>
                                </p:cTn>
                              </p:par>
                            </p:childTnLst>
                          </p:cTn>
                        </p:par>
                        <p:par>
                          <p:cTn id="68" fill="hold" nodeType="afterGroup">
                            <p:stCondLst>
                              <p:cond delay="1500"/>
                            </p:stCondLst>
                            <p:childTnLst>
                              <p:par>
                                <p:cTn id="69" presetID="53" presetClass="exit" presetSubtype="0" fill="hold" grpId="1" nodeType="afterEffect">
                                  <p:stCondLst>
                                    <p:cond delay="0"/>
                                  </p:stCondLst>
                                  <p:childTnLst>
                                    <p:anim calcmode="lin" valueType="num">
                                      <p:cBhvr>
                                        <p:cTn id="70" dur="500"/>
                                        <p:tgtEl>
                                          <p:spTgt spid="8228"/>
                                        </p:tgtEl>
                                        <p:attrNameLst>
                                          <p:attrName>ppt_w</p:attrName>
                                        </p:attrNameLst>
                                      </p:cBhvr>
                                      <p:tavLst>
                                        <p:tav tm="0">
                                          <p:val>
                                            <p:strVal val="ppt_w"/>
                                          </p:val>
                                        </p:tav>
                                        <p:tav tm="100000">
                                          <p:val>
                                            <p:fltVal val="0"/>
                                          </p:val>
                                        </p:tav>
                                      </p:tavLst>
                                    </p:anim>
                                    <p:anim calcmode="lin" valueType="num">
                                      <p:cBhvr>
                                        <p:cTn id="71" dur="500"/>
                                        <p:tgtEl>
                                          <p:spTgt spid="8228"/>
                                        </p:tgtEl>
                                        <p:attrNameLst>
                                          <p:attrName>ppt_h</p:attrName>
                                        </p:attrNameLst>
                                      </p:cBhvr>
                                      <p:tavLst>
                                        <p:tav tm="0">
                                          <p:val>
                                            <p:strVal val="ppt_h"/>
                                          </p:val>
                                        </p:tav>
                                        <p:tav tm="100000">
                                          <p:val>
                                            <p:fltVal val="0"/>
                                          </p:val>
                                        </p:tav>
                                      </p:tavLst>
                                    </p:anim>
                                    <p:animEffect transition="out" filter="fade">
                                      <p:cBhvr>
                                        <p:cTn id="72" dur="500"/>
                                        <p:tgtEl>
                                          <p:spTgt spid="8228"/>
                                        </p:tgtEl>
                                      </p:cBhvr>
                                    </p:animEffect>
                                    <p:set>
                                      <p:cBhvr>
                                        <p:cTn id="73" dur="1" fill="hold">
                                          <p:stCondLst>
                                            <p:cond delay="499"/>
                                          </p:stCondLst>
                                        </p:cTn>
                                        <p:tgtEl>
                                          <p:spTgt spid="8228"/>
                                        </p:tgtEl>
                                        <p:attrNameLst>
                                          <p:attrName>style.visibility</p:attrName>
                                        </p:attrNameLst>
                                      </p:cBhvr>
                                      <p:to>
                                        <p:strVal val="hidden"/>
                                      </p:to>
                                    </p:set>
                                  </p:childTnLst>
                                </p:cTn>
                              </p:par>
                            </p:childTnLst>
                          </p:cTn>
                        </p:par>
                        <p:par>
                          <p:cTn id="74" fill="hold" nodeType="afterGroup">
                            <p:stCondLst>
                              <p:cond delay="2000"/>
                            </p:stCondLst>
                            <p:childTnLst>
                              <p:par>
                                <p:cTn id="75" presetID="9" presetClass="entr" presetSubtype="0" fill="hold" grpId="0" nodeType="afterEffect">
                                  <p:stCondLst>
                                    <p:cond delay="0"/>
                                  </p:stCondLst>
                                  <p:childTnLst>
                                    <p:set>
                                      <p:cBhvr>
                                        <p:cTn id="76" dur="1" fill="hold">
                                          <p:stCondLst>
                                            <p:cond delay="0"/>
                                          </p:stCondLst>
                                        </p:cTn>
                                        <p:tgtEl>
                                          <p:spTgt spid="8227"/>
                                        </p:tgtEl>
                                        <p:attrNameLst>
                                          <p:attrName>style.visibility</p:attrName>
                                        </p:attrNameLst>
                                      </p:cBhvr>
                                      <p:to>
                                        <p:strVal val="visible"/>
                                      </p:to>
                                    </p:set>
                                    <p:animEffect transition="in" filter="dissolve">
                                      <p:cBhvr>
                                        <p:cTn id="77" dur="500"/>
                                        <p:tgtEl>
                                          <p:spTgt spid="8227"/>
                                        </p:tgtEl>
                                      </p:cBhvr>
                                    </p:animEffect>
                                  </p:childTnLst>
                                  <p:subTnLst>
                                    <p:audio>
                                      <p:cMediaNode>
                                        <p:cTn display="0" masterRel="sameClick">
                                          <p:stCondLst>
                                            <p:cond evt="begin" delay="0">
                                              <p:tn val="75"/>
                                            </p:cond>
                                          </p:stCondLst>
                                          <p:endCondLst>
                                            <p:cond evt="onStopAudio" delay="0">
                                              <p:tgtEl>
                                                <p:sldTgt/>
                                              </p:tgtEl>
                                            </p:cond>
                                          </p:endCondLst>
                                        </p:cTn>
                                        <p:tgtEl>
                                          <p:sndTgt r:embed="rId5" name="camera.wav"/>
                                        </p:tgtEl>
                                      </p:cMediaNode>
                                    </p:audio>
                                  </p:subTnLst>
                                </p:cTn>
                              </p:par>
                            </p:childTnLst>
                          </p:cTn>
                        </p:par>
                        <p:par>
                          <p:cTn id="78" fill="hold" nodeType="afterGroup">
                            <p:stCondLst>
                              <p:cond delay="2500"/>
                            </p:stCondLst>
                            <p:childTnLst>
                              <p:par>
                                <p:cTn id="79" presetID="53" presetClass="exit" presetSubtype="0" fill="hold" grpId="1" nodeType="afterEffect">
                                  <p:stCondLst>
                                    <p:cond delay="0"/>
                                  </p:stCondLst>
                                  <p:childTnLst>
                                    <p:anim calcmode="lin" valueType="num">
                                      <p:cBhvr>
                                        <p:cTn id="80" dur="500"/>
                                        <p:tgtEl>
                                          <p:spTgt spid="8227"/>
                                        </p:tgtEl>
                                        <p:attrNameLst>
                                          <p:attrName>ppt_w</p:attrName>
                                        </p:attrNameLst>
                                      </p:cBhvr>
                                      <p:tavLst>
                                        <p:tav tm="0">
                                          <p:val>
                                            <p:strVal val="ppt_w"/>
                                          </p:val>
                                        </p:tav>
                                        <p:tav tm="100000">
                                          <p:val>
                                            <p:fltVal val="0"/>
                                          </p:val>
                                        </p:tav>
                                      </p:tavLst>
                                    </p:anim>
                                    <p:anim calcmode="lin" valueType="num">
                                      <p:cBhvr>
                                        <p:cTn id="81" dur="500"/>
                                        <p:tgtEl>
                                          <p:spTgt spid="8227"/>
                                        </p:tgtEl>
                                        <p:attrNameLst>
                                          <p:attrName>ppt_h</p:attrName>
                                        </p:attrNameLst>
                                      </p:cBhvr>
                                      <p:tavLst>
                                        <p:tav tm="0">
                                          <p:val>
                                            <p:strVal val="ppt_h"/>
                                          </p:val>
                                        </p:tav>
                                        <p:tav tm="100000">
                                          <p:val>
                                            <p:fltVal val="0"/>
                                          </p:val>
                                        </p:tav>
                                      </p:tavLst>
                                    </p:anim>
                                    <p:animEffect transition="out" filter="fade">
                                      <p:cBhvr>
                                        <p:cTn id="82" dur="500"/>
                                        <p:tgtEl>
                                          <p:spTgt spid="8227"/>
                                        </p:tgtEl>
                                      </p:cBhvr>
                                    </p:animEffect>
                                    <p:set>
                                      <p:cBhvr>
                                        <p:cTn id="83" dur="1" fill="hold">
                                          <p:stCondLst>
                                            <p:cond delay="499"/>
                                          </p:stCondLst>
                                        </p:cTn>
                                        <p:tgtEl>
                                          <p:spTgt spid="8227"/>
                                        </p:tgtEl>
                                        <p:attrNameLst>
                                          <p:attrName>style.visibility</p:attrName>
                                        </p:attrNameLst>
                                      </p:cBhvr>
                                      <p:to>
                                        <p:strVal val="hidden"/>
                                      </p:to>
                                    </p:set>
                                  </p:childTnLst>
                                </p:cTn>
                              </p:par>
                            </p:childTnLst>
                          </p:cTn>
                        </p:par>
                        <p:par>
                          <p:cTn id="84" fill="hold" nodeType="afterGroup">
                            <p:stCondLst>
                              <p:cond delay="3000"/>
                            </p:stCondLst>
                            <p:childTnLst>
                              <p:par>
                                <p:cTn id="85" presetID="9"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dissolve">
                                      <p:cBhvr>
                                        <p:cTn id="87" dur="500"/>
                                        <p:tgtEl>
                                          <p:spTgt spid="38"/>
                                        </p:tgtEl>
                                      </p:cBhvr>
                                    </p:animEffect>
                                  </p:childTnLst>
                                  <p:subTnLst>
                                    <p:audio>
                                      <p:cMediaNode>
                                        <p:cTn display="0" masterRel="sameClick">
                                          <p:stCondLst>
                                            <p:cond evt="begin" delay="0">
                                              <p:tn val="85"/>
                                            </p:cond>
                                          </p:stCondLst>
                                          <p:endCondLst>
                                            <p:cond evt="onStopAudio" delay="0">
                                              <p:tgtEl>
                                                <p:sldTgt/>
                                              </p:tgtEl>
                                            </p:cond>
                                          </p:endCondLst>
                                        </p:cTn>
                                        <p:tgtEl>
                                          <p:sndTgt r:embed="rId5" name="camera.wav"/>
                                        </p:tgtEl>
                                      </p:cMediaNode>
                                    </p:audio>
                                  </p:subTnLst>
                                </p:cTn>
                              </p:par>
                            </p:childTnLst>
                          </p:cTn>
                        </p:par>
                        <p:par>
                          <p:cTn id="88" fill="hold">
                            <p:stCondLst>
                              <p:cond delay="3500"/>
                            </p:stCondLst>
                            <p:childTnLst>
                              <p:par>
                                <p:cTn id="89" presetID="53" presetClass="exit" presetSubtype="0" fill="hold" grpId="1" nodeType="afterEffect">
                                  <p:stCondLst>
                                    <p:cond delay="0"/>
                                  </p:stCondLst>
                                  <p:childTnLst>
                                    <p:anim calcmode="lin" valueType="num">
                                      <p:cBhvr>
                                        <p:cTn id="90" dur="500"/>
                                        <p:tgtEl>
                                          <p:spTgt spid="38"/>
                                        </p:tgtEl>
                                        <p:attrNameLst>
                                          <p:attrName>ppt_w</p:attrName>
                                        </p:attrNameLst>
                                      </p:cBhvr>
                                      <p:tavLst>
                                        <p:tav tm="0">
                                          <p:val>
                                            <p:strVal val="ppt_w"/>
                                          </p:val>
                                        </p:tav>
                                        <p:tav tm="100000">
                                          <p:val>
                                            <p:fltVal val="0"/>
                                          </p:val>
                                        </p:tav>
                                      </p:tavLst>
                                    </p:anim>
                                    <p:anim calcmode="lin" valueType="num">
                                      <p:cBhvr>
                                        <p:cTn id="91" dur="500"/>
                                        <p:tgtEl>
                                          <p:spTgt spid="38"/>
                                        </p:tgtEl>
                                        <p:attrNameLst>
                                          <p:attrName>ppt_h</p:attrName>
                                        </p:attrNameLst>
                                      </p:cBhvr>
                                      <p:tavLst>
                                        <p:tav tm="0">
                                          <p:val>
                                            <p:strVal val="ppt_h"/>
                                          </p:val>
                                        </p:tav>
                                        <p:tav tm="100000">
                                          <p:val>
                                            <p:fltVal val="0"/>
                                          </p:val>
                                        </p:tav>
                                      </p:tavLst>
                                    </p:anim>
                                    <p:animEffect transition="out" filter="fade">
                                      <p:cBhvr>
                                        <p:cTn id="92" dur="500"/>
                                        <p:tgtEl>
                                          <p:spTgt spid="38"/>
                                        </p:tgtEl>
                                      </p:cBhvr>
                                    </p:animEffect>
                                    <p:set>
                                      <p:cBhvr>
                                        <p:cTn id="93" dur="1" fill="hold">
                                          <p:stCondLst>
                                            <p:cond delay="499"/>
                                          </p:stCondLst>
                                        </p:cTn>
                                        <p:tgtEl>
                                          <p:spTgt spid="38"/>
                                        </p:tgtEl>
                                        <p:attrNameLst>
                                          <p:attrName>style.visibility</p:attrName>
                                        </p:attrNameLst>
                                      </p:cBhvr>
                                      <p:to>
                                        <p:strVal val="hidden"/>
                                      </p:to>
                                    </p:set>
                                  </p:childTnLst>
                                </p:cTn>
                              </p:par>
                            </p:childTnLst>
                          </p:cTn>
                        </p:par>
                        <p:par>
                          <p:cTn id="94" fill="hold">
                            <p:stCondLst>
                              <p:cond delay="4000"/>
                            </p:stCondLst>
                            <p:childTnLst>
                              <p:par>
                                <p:cTn id="95" presetID="9" presetClass="entr" presetSubtype="0" fill="hold" grpId="0" nodeType="afterEffect">
                                  <p:stCondLst>
                                    <p:cond delay="0"/>
                                  </p:stCondLst>
                                  <p:childTnLst>
                                    <p:set>
                                      <p:cBhvr>
                                        <p:cTn id="96" dur="1" fill="hold">
                                          <p:stCondLst>
                                            <p:cond delay="0"/>
                                          </p:stCondLst>
                                        </p:cTn>
                                        <p:tgtEl>
                                          <p:spTgt spid="8225"/>
                                        </p:tgtEl>
                                        <p:attrNameLst>
                                          <p:attrName>style.visibility</p:attrName>
                                        </p:attrNameLst>
                                      </p:cBhvr>
                                      <p:to>
                                        <p:strVal val="visible"/>
                                      </p:to>
                                    </p:set>
                                    <p:animEffect transition="in" filter="dissolve">
                                      <p:cBhvr>
                                        <p:cTn id="97" dur="500"/>
                                        <p:tgtEl>
                                          <p:spTgt spid="8225"/>
                                        </p:tgtEl>
                                      </p:cBhvr>
                                    </p:animEffect>
                                  </p:childTnLst>
                                  <p:subTnLst>
                                    <p:audio>
                                      <p:cMediaNode>
                                        <p:cTn display="0" masterRel="sameClick">
                                          <p:stCondLst>
                                            <p:cond evt="begin" delay="0">
                                              <p:tn val="95"/>
                                            </p:cond>
                                          </p:stCondLst>
                                          <p:endCondLst>
                                            <p:cond evt="onStopAudio" delay="0">
                                              <p:tgtEl>
                                                <p:sldTgt/>
                                              </p:tgtEl>
                                            </p:cond>
                                          </p:endCondLst>
                                        </p:cTn>
                                        <p:tgtEl>
                                          <p:sndTgt r:embed="rId5" name="camera.wav"/>
                                        </p:tgtEl>
                                      </p:cMediaNode>
                                    </p:audio>
                                  </p:subTnLst>
                                </p:cTn>
                              </p:par>
                            </p:childTnLst>
                          </p:cTn>
                        </p:par>
                        <p:par>
                          <p:cTn id="98" fill="hold" nodeType="afterGroup">
                            <p:stCondLst>
                              <p:cond delay="4500"/>
                            </p:stCondLst>
                            <p:childTnLst>
                              <p:par>
                                <p:cTn id="99" presetID="53" presetClass="exit" presetSubtype="0" fill="hold" grpId="1" nodeType="afterEffect">
                                  <p:stCondLst>
                                    <p:cond delay="0"/>
                                  </p:stCondLst>
                                  <p:childTnLst>
                                    <p:anim calcmode="lin" valueType="num">
                                      <p:cBhvr>
                                        <p:cTn id="100" dur="500"/>
                                        <p:tgtEl>
                                          <p:spTgt spid="8225"/>
                                        </p:tgtEl>
                                        <p:attrNameLst>
                                          <p:attrName>ppt_w</p:attrName>
                                        </p:attrNameLst>
                                      </p:cBhvr>
                                      <p:tavLst>
                                        <p:tav tm="0">
                                          <p:val>
                                            <p:strVal val="ppt_w"/>
                                          </p:val>
                                        </p:tav>
                                        <p:tav tm="100000">
                                          <p:val>
                                            <p:fltVal val="0"/>
                                          </p:val>
                                        </p:tav>
                                      </p:tavLst>
                                    </p:anim>
                                    <p:anim calcmode="lin" valueType="num">
                                      <p:cBhvr>
                                        <p:cTn id="101" dur="500"/>
                                        <p:tgtEl>
                                          <p:spTgt spid="8225"/>
                                        </p:tgtEl>
                                        <p:attrNameLst>
                                          <p:attrName>ppt_h</p:attrName>
                                        </p:attrNameLst>
                                      </p:cBhvr>
                                      <p:tavLst>
                                        <p:tav tm="0">
                                          <p:val>
                                            <p:strVal val="ppt_h"/>
                                          </p:val>
                                        </p:tav>
                                        <p:tav tm="100000">
                                          <p:val>
                                            <p:fltVal val="0"/>
                                          </p:val>
                                        </p:tav>
                                      </p:tavLst>
                                    </p:anim>
                                    <p:animEffect transition="out" filter="fade">
                                      <p:cBhvr>
                                        <p:cTn id="102" dur="500"/>
                                        <p:tgtEl>
                                          <p:spTgt spid="8225"/>
                                        </p:tgtEl>
                                      </p:cBhvr>
                                    </p:animEffect>
                                    <p:set>
                                      <p:cBhvr>
                                        <p:cTn id="103" dur="1" fill="hold">
                                          <p:stCondLst>
                                            <p:cond delay="499"/>
                                          </p:stCondLst>
                                        </p:cTn>
                                        <p:tgtEl>
                                          <p:spTgt spid="8225"/>
                                        </p:tgtEl>
                                        <p:attrNameLst>
                                          <p:attrName>style.visibility</p:attrName>
                                        </p:attrNameLst>
                                      </p:cBhvr>
                                      <p:to>
                                        <p:strVal val="hidden"/>
                                      </p:to>
                                    </p:set>
                                  </p:childTnLst>
                                </p:cTn>
                              </p:par>
                            </p:childTnLst>
                          </p:cTn>
                        </p:par>
                        <p:par>
                          <p:cTn id="104" fill="hold" nodeType="afterGroup">
                            <p:stCondLst>
                              <p:cond delay="5000"/>
                            </p:stCondLst>
                            <p:childTnLst>
                              <p:par>
                                <p:cTn id="105" presetID="9" presetClass="entr" presetSubtype="0" fill="hold" grpId="0" nodeType="afterEffect">
                                  <p:stCondLst>
                                    <p:cond delay="0"/>
                                  </p:stCondLst>
                                  <p:childTnLst>
                                    <p:set>
                                      <p:cBhvr>
                                        <p:cTn id="106" dur="1" fill="hold">
                                          <p:stCondLst>
                                            <p:cond delay="0"/>
                                          </p:stCondLst>
                                        </p:cTn>
                                        <p:tgtEl>
                                          <p:spTgt spid="8224"/>
                                        </p:tgtEl>
                                        <p:attrNameLst>
                                          <p:attrName>style.visibility</p:attrName>
                                        </p:attrNameLst>
                                      </p:cBhvr>
                                      <p:to>
                                        <p:strVal val="visible"/>
                                      </p:to>
                                    </p:set>
                                    <p:animEffect transition="in" filter="dissolve">
                                      <p:cBhvr>
                                        <p:cTn id="107" dur="500"/>
                                        <p:tgtEl>
                                          <p:spTgt spid="8224"/>
                                        </p:tgtEl>
                                      </p:cBhvr>
                                    </p:animEffect>
                                  </p:childTnLst>
                                  <p:subTnLst>
                                    <p:audio>
                                      <p:cMediaNode>
                                        <p:cTn display="0" masterRel="sameClick">
                                          <p:stCondLst>
                                            <p:cond evt="begin" delay="0">
                                              <p:tn val="105"/>
                                            </p:cond>
                                          </p:stCondLst>
                                          <p:endCondLst>
                                            <p:cond evt="onStopAudio" delay="0">
                                              <p:tgtEl>
                                                <p:sldTgt/>
                                              </p:tgtEl>
                                            </p:cond>
                                          </p:endCondLst>
                                        </p:cTn>
                                        <p:tgtEl>
                                          <p:sndTgt r:embed="rId5" name="camera.wav"/>
                                        </p:tgtEl>
                                      </p:cMediaNode>
                                    </p:audio>
                                  </p:subTnLst>
                                </p:cTn>
                              </p:par>
                            </p:childTnLst>
                          </p:cTn>
                        </p:par>
                        <p:par>
                          <p:cTn id="108" fill="hold" nodeType="afterGroup">
                            <p:stCondLst>
                              <p:cond delay="5500"/>
                            </p:stCondLst>
                            <p:childTnLst>
                              <p:par>
                                <p:cTn id="109" presetID="53" presetClass="exit" presetSubtype="0" fill="hold" grpId="1" nodeType="afterEffect">
                                  <p:stCondLst>
                                    <p:cond delay="0"/>
                                  </p:stCondLst>
                                  <p:childTnLst>
                                    <p:anim calcmode="lin" valueType="num">
                                      <p:cBhvr>
                                        <p:cTn id="110" dur="500"/>
                                        <p:tgtEl>
                                          <p:spTgt spid="8224"/>
                                        </p:tgtEl>
                                        <p:attrNameLst>
                                          <p:attrName>ppt_w</p:attrName>
                                        </p:attrNameLst>
                                      </p:cBhvr>
                                      <p:tavLst>
                                        <p:tav tm="0">
                                          <p:val>
                                            <p:strVal val="ppt_w"/>
                                          </p:val>
                                        </p:tav>
                                        <p:tav tm="100000">
                                          <p:val>
                                            <p:fltVal val="0"/>
                                          </p:val>
                                        </p:tav>
                                      </p:tavLst>
                                    </p:anim>
                                    <p:anim calcmode="lin" valueType="num">
                                      <p:cBhvr>
                                        <p:cTn id="111" dur="500"/>
                                        <p:tgtEl>
                                          <p:spTgt spid="8224"/>
                                        </p:tgtEl>
                                        <p:attrNameLst>
                                          <p:attrName>ppt_h</p:attrName>
                                        </p:attrNameLst>
                                      </p:cBhvr>
                                      <p:tavLst>
                                        <p:tav tm="0">
                                          <p:val>
                                            <p:strVal val="ppt_h"/>
                                          </p:val>
                                        </p:tav>
                                        <p:tav tm="100000">
                                          <p:val>
                                            <p:fltVal val="0"/>
                                          </p:val>
                                        </p:tav>
                                      </p:tavLst>
                                    </p:anim>
                                    <p:animEffect transition="out" filter="fade">
                                      <p:cBhvr>
                                        <p:cTn id="112" dur="500"/>
                                        <p:tgtEl>
                                          <p:spTgt spid="8224"/>
                                        </p:tgtEl>
                                      </p:cBhvr>
                                    </p:animEffect>
                                    <p:set>
                                      <p:cBhvr>
                                        <p:cTn id="113" dur="1" fill="hold">
                                          <p:stCondLst>
                                            <p:cond delay="499"/>
                                          </p:stCondLst>
                                        </p:cTn>
                                        <p:tgtEl>
                                          <p:spTgt spid="8224"/>
                                        </p:tgtEl>
                                        <p:attrNameLst>
                                          <p:attrName>style.visibility</p:attrName>
                                        </p:attrNameLst>
                                      </p:cBhvr>
                                      <p:to>
                                        <p:strVal val="hidden"/>
                                      </p:to>
                                    </p:set>
                                  </p:childTnLst>
                                </p:cTn>
                              </p:par>
                              <p:par>
                                <p:cTn id="114" presetID="53" presetClass="entr" presetSubtype="0" fill="hold" nodeType="withEffect">
                                  <p:stCondLst>
                                    <p:cond delay="0"/>
                                  </p:stCondLst>
                                  <p:childTnLst>
                                    <p:set>
                                      <p:cBhvr>
                                        <p:cTn id="115" dur="1" fill="hold">
                                          <p:stCondLst>
                                            <p:cond delay="0"/>
                                          </p:stCondLst>
                                        </p:cTn>
                                        <p:tgtEl>
                                          <p:spTgt spid="21"/>
                                        </p:tgtEl>
                                        <p:attrNameLst>
                                          <p:attrName>style.visibility</p:attrName>
                                        </p:attrNameLst>
                                      </p:cBhvr>
                                      <p:to>
                                        <p:strVal val="visible"/>
                                      </p:to>
                                    </p:set>
                                    <p:anim calcmode="lin" valueType="num">
                                      <p:cBhvr>
                                        <p:cTn id="116" dur="500" fill="hold"/>
                                        <p:tgtEl>
                                          <p:spTgt spid="21"/>
                                        </p:tgtEl>
                                        <p:attrNameLst>
                                          <p:attrName>ppt_w</p:attrName>
                                        </p:attrNameLst>
                                      </p:cBhvr>
                                      <p:tavLst>
                                        <p:tav tm="0">
                                          <p:val>
                                            <p:fltVal val="0"/>
                                          </p:val>
                                        </p:tav>
                                        <p:tav tm="100000">
                                          <p:val>
                                            <p:strVal val="#ppt_w"/>
                                          </p:val>
                                        </p:tav>
                                      </p:tavLst>
                                    </p:anim>
                                    <p:anim calcmode="lin" valueType="num">
                                      <p:cBhvr>
                                        <p:cTn id="117" dur="500" fill="hold"/>
                                        <p:tgtEl>
                                          <p:spTgt spid="21"/>
                                        </p:tgtEl>
                                        <p:attrNameLst>
                                          <p:attrName>ppt_h</p:attrName>
                                        </p:attrNameLst>
                                      </p:cBhvr>
                                      <p:tavLst>
                                        <p:tav tm="0">
                                          <p:val>
                                            <p:fltVal val="0"/>
                                          </p:val>
                                        </p:tav>
                                        <p:tav tm="100000">
                                          <p:val>
                                            <p:strVal val="#ppt_h"/>
                                          </p:val>
                                        </p:tav>
                                      </p:tavLst>
                                    </p:anim>
                                    <p:animEffect transition="in" filter="fade">
                                      <p:cBhvr>
                                        <p:cTn id="118" dur="500"/>
                                        <p:tgtEl>
                                          <p:spTgt spid="21"/>
                                        </p:tgtEl>
                                      </p:cBhvr>
                                    </p:animEffect>
                                  </p:childTnLst>
                                  <p:subTnLst>
                                    <p:audio>
                                      <p:cMediaNode>
                                        <p:cTn display="0" masterRel="sameClick">
                                          <p:stCondLst>
                                            <p:cond evt="begin" delay="0">
                                              <p:tn val="114"/>
                                            </p:cond>
                                          </p:stCondLst>
                                          <p:endCondLst>
                                            <p:cond evt="onStopAudio" delay="0">
                                              <p:tgtEl>
                                                <p:sldTgt/>
                                              </p:tgtEl>
                                            </p:cond>
                                          </p:endCondLst>
                                        </p:cTn>
                                        <p:tgtEl>
                                          <p:sndTgt r:embed="rId6" name="chimes.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xit" presetSubtype="2" fill="hold" nodeType="clickEffect">
                                  <p:stCondLst>
                                    <p:cond delay="0"/>
                                  </p:stCondLst>
                                  <p:childTnLst>
                                    <p:anim calcmode="lin" valueType="num">
                                      <p:cBhvr additive="base">
                                        <p:cTn id="122" dur="500"/>
                                        <p:tgtEl>
                                          <p:spTgt spid="21"/>
                                        </p:tgtEl>
                                        <p:attrNameLst>
                                          <p:attrName>ppt_x</p:attrName>
                                        </p:attrNameLst>
                                      </p:cBhvr>
                                      <p:tavLst>
                                        <p:tav tm="0">
                                          <p:val>
                                            <p:strVal val="ppt_x"/>
                                          </p:val>
                                        </p:tav>
                                        <p:tav tm="100000">
                                          <p:val>
                                            <p:strVal val="1+ppt_w/2"/>
                                          </p:val>
                                        </p:tav>
                                      </p:tavLst>
                                    </p:anim>
                                    <p:anim calcmode="lin" valueType="num">
                                      <p:cBhvr additive="base">
                                        <p:cTn id="123" dur="500"/>
                                        <p:tgtEl>
                                          <p:spTgt spid="21"/>
                                        </p:tgtEl>
                                        <p:attrNameLst>
                                          <p:attrName>ppt_y</p:attrName>
                                        </p:attrNameLst>
                                      </p:cBhvr>
                                      <p:tavLst>
                                        <p:tav tm="0">
                                          <p:val>
                                            <p:strVal val="ppt_y"/>
                                          </p:val>
                                        </p:tav>
                                        <p:tav tm="100000">
                                          <p:val>
                                            <p:strVal val="ppt_y"/>
                                          </p:val>
                                        </p:tav>
                                      </p:tavLst>
                                    </p:anim>
                                    <p:set>
                                      <p:cBhvr>
                                        <p:cTn id="124" dur="1" fill="hold">
                                          <p:stCondLst>
                                            <p:cond delay="499"/>
                                          </p:stCondLst>
                                        </p:cTn>
                                        <p:tgtEl>
                                          <p:spTgt spid="21"/>
                                        </p:tgtEl>
                                        <p:attrNameLst>
                                          <p:attrName>style.visibility</p:attrName>
                                        </p:attrNameLst>
                                      </p:cBhvr>
                                      <p:to>
                                        <p:strVal val="hidden"/>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3" presetClass="emph" presetSubtype="0" fill="hold" grpId="0" nodeType="clickEffect">
                                  <p:stCondLst>
                                    <p:cond delay="0"/>
                                  </p:stCondLst>
                                  <p:iterate type="lt">
                                    <p:tmPct val="0"/>
                                  </p:iterate>
                                  <p:childTnLst>
                                    <p:animClr clrSpc="hsl" dir="cw">
                                      <p:cBhvr override="childStyle">
                                        <p:cTn id="128" dur="500" fill="hold"/>
                                        <p:tgtEl>
                                          <p:spTgt spid="16"/>
                                        </p:tgtEl>
                                        <p:attrNameLst>
                                          <p:attrName>style.color</p:attrName>
                                        </p:attrNameLst>
                                      </p:cBhvr>
                                      <p:by>
                                        <p:hsl h="10842353" s="0" l="0"/>
                                      </p:by>
                                    </p:animClr>
                                    <p:animClr clrSpc="hsl" dir="cw">
                                      <p:cBhvr>
                                        <p:cTn id="129" dur="500" fill="hold"/>
                                        <p:tgtEl>
                                          <p:spTgt spid="16"/>
                                        </p:tgtEl>
                                        <p:attrNameLst>
                                          <p:attrName>fillcolor</p:attrName>
                                        </p:attrNameLst>
                                      </p:cBhvr>
                                      <p:by>
                                        <p:hsl h="10842353" s="0" l="0"/>
                                      </p:by>
                                    </p:animClr>
                                    <p:animClr clrSpc="hsl" dir="cw">
                                      <p:cBhvr>
                                        <p:cTn id="130" dur="500" fill="hold"/>
                                        <p:tgtEl>
                                          <p:spTgt spid="16"/>
                                        </p:tgtEl>
                                        <p:attrNameLst>
                                          <p:attrName>stroke.color</p:attrName>
                                        </p:attrNameLst>
                                      </p:cBhvr>
                                      <p:by>
                                        <p:hsl h="10842353" s="0" l="0"/>
                                      </p:by>
                                    </p:animClr>
                                    <p:set>
                                      <p:cBhvr>
                                        <p:cTn id="131" dur="500" fill="hold"/>
                                        <p:tgtEl>
                                          <p:spTgt spid="16"/>
                                        </p:tgtEl>
                                        <p:attrNameLst>
                                          <p:attrName>fill.type</p:attrName>
                                        </p:attrNameLst>
                                      </p:cBhvr>
                                      <p:to>
                                        <p:strVal val="solid"/>
                                      </p:to>
                                    </p:set>
                                  </p:childTnLst>
                                  <p:subTnLst>
                                    <p:audio>
                                      <p:cMediaNode>
                                        <p:cTn display="0" masterRel="sameClick">
                                          <p:stCondLst>
                                            <p:cond evt="begin" delay="0">
                                              <p:tn val="127"/>
                                            </p:cond>
                                          </p:stCondLst>
                                          <p:endCondLst>
                                            <p:cond evt="onStopAudio" delay="0">
                                              <p:tgtEl>
                                                <p:sldTgt/>
                                              </p:tgtEl>
                                            </p:cond>
                                          </p:endCondLst>
                                        </p:cTn>
                                        <p:tgtEl>
                                          <p:sndTgt r:embed="rId4" name="Chimes 3-CL (2).wav"/>
                                        </p:tgtEl>
                                      </p:cMediaNode>
                                    </p:audio>
                                  </p:subTnLst>
                                </p:cTn>
                              </p:par>
                              <p:par>
                                <p:cTn id="132" presetID="34" presetClass="emph" presetSubtype="0" fill="hold" grpId="1" nodeType="withEffect">
                                  <p:stCondLst>
                                    <p:cond delay="0"/>
                                  </p:stCondLst>
                                  <p:iterate type="lt">
                                    <p:tmPct val="10000"/>
                                  </p:iterate>
                                  <p:childTnLst>
                                    <p:animMotion origin="layout" path="M -3.95833E-6 4.44444E-6 L -3.95833E-6 -0.07223 " pathEditMode="relative" rAng="0" ptsTypes="AA">
                                      <p:cBhvr>
                                        <p:cTn id="133" dur="250" accel="50000" decel="50000" autoRev="1" fill="hold">
                                          <p:stCondLst>
                                            <p:cond delay="0"/>
                                          </p:stCondLst>
                                        </p:cTn>
                                        <p:tgtEl>
                                          <p:spTgt spid="16"/>
                                        </p:tgtEl>
                                        <p:attrNameLst>
                                          <p:attrName>ppt_x</p:attrName>
                                          <p:attrName>ppt_y</p:attrName>
                                        </p:attrNameLst>
                                      </p:cBhvr>
                                      <p:rCtr x="0" y="-3611"/>
                                    </p:animMotion>
                                    <p:animRot by="1500000">
                                      <p:cBhvr>
                                        <p:cTn id="134" dur="125" fill="hold">
                                          <p:stCondLst>
                                            <p:cond delay="0"/>
                                          </p:stCondLst>
                                        </p:cTn>
                                        <p:tgtEl>
                                          <p:spTgt spid="16"/>
                                        </p:tgtEl>
                                        <p:attrNameLst>
                                          <p:attrName>r</p:attrName>
                                        </p:attrNameLst>
                                      </p:cBhvr>
                                    </p:animRot>
                                    <p:animRot by="-1500000">
                                      <p:cBhvr>
                                        <p:cTn id="135" dur="125" fill="hold">
                                          <p:stCondLst>
                                            <p:cond delay="125"/>
                                          </p:stCondLst>
                                        </p:cTn>
                                        <p:tgtEl>
                                          <p:spTgt spid="16"/>
                                        </p:tgtEl>
                                        <p:attrNameLst>
                                          <p:attrName>r</p:attrName>
                                        </p:attrNameLst>
                                      </p:cBhvr>
                                    </p:animRot>
                                    <p:animRot by="-1500000">
                                      <p:cBhvr>
                                        <p:cTn id="136" dur="125" fill="hold">
                                          <p:stCondLst>
                                            <p:cond delay="250"/>
                                          </p:stCondLst>
                                        </p:cTn>
                                        <p:tgtEl>
                                          <p:spTgt spid="16"/>
                                        </p:tgtEl>
                                        <p:attrNameLst>
                                          <p:attrName>r</p:attrName>
                                        </p:attrNameLst>
                                      </p:cBhvr>
                                    </p:animRot>
                                    <p:animRot by="1500000">
                                      <p:cBhvr>
                                        <p:cTn id="137" dur="125" fill="hold">
                                          <p:stCondLst>
                                            <p:cond delay="375"/>
                                          </p:stCondLst>
                                        </p:cTn>
                                        <p:tgtEl>
                                          <p:spTgt spid="16"/>
                                        </p:tgtEl>
                                        <p:attrNameLst>
                                          <p:attrName>r</p:attrName>
                                        </p:attrNameLst>
                                      </p:cBhvr>
                                    </p:animRo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nodePh="1">
                                  <p:stCondLst>
                                    <p:cond delay="0"/>
                                  </p:stCondLst>
                                  <p:endCondLst>
                                    <p:cond evt="begin" delay="0">
                                      <p:tn val="140"/>
                                    </p:cond>
                                  </p:endCondLst>
                                  <p:childTnLst>
                                    <p:set>
                                      <p:cBhvr>
                                        <p:cTn id="141" dur="1" fill="hold">
                                          <p:stCondLst>
                                            <p:cond delay="0"/>
                                          </p:stCondLst>
                                        </p:cTn>
                                        <p:tgtEl>
                                          <p:spTgt spid="8231"/>
                                        </p:tgtEl>
                                        <p:attrNameLst>
                                          <p:attrName>style.visibility</p:attrName>
                                        </p:attrNameLst>
                                      </p:cBhvr>
                                      <p:to>
                                        <p:strVal val="visible"/>
                                      </p:to>
                                    </p:set>
                                    <p:animEffect transition="in" filter="dissolve">
                                      <p:cBhvr>
                                        <p:cTn id="142" dur="500"/>
                                        <p:tgtEl>
                                          <p:spTgt spid="8231"/>
                                        </p:tgtEl>
                                      </p:cBhvr>
                                    </p:animEffect>
                                  </p:childTnLst>
                                  <p:subTnLst>
                                    <p:audio>
                                      <p:cMediaNode>
                                        <p:cTn display="0" masterRel="sameClick">
                                          <p:stCondLst>
                                            <p:cond evt="begin" delay="0">
                                              <p:tn val="140"/>
                                            </p:cond>
                                          </p:stCondLst>
                                          <p:endCondLst>
                                            <p:cond evt="onStopAudio" delay="0">
                                              <p:tgtEl>
                                                <p:sldTgt/>
                                              </p:tgtEl>
                                            </p:cond>
                                          </p:endCondLst>
                                        </p:cTn>
                                        <p:tgtEl>
                                          <p:sndTgt r:embed="rId5" name="camera.wav"/>
                                        </p:tgtEl>
                                      </p:cMediaNode>
                                    </p:audio>
                                  </p:subTnLst>
                                </p:cTn>
                              </p:par>
                            </p:childTnLst>
                          </p:cTn>
                        </p:par>
                      </p:childTnLst>
                    </p:cTn>
                  </p:par>
                  <p:par>
                    <p:cTn id="143" fill="hold">
                      <p:stCondLst>
                        <p:cond delay="indefinite"/>
                      </p:stCondLst>
                      <p:childTnLst>
                        <p:par>
                          <p:cTn id="144" fill="hold">
                            <p:stCondLst>
                              <p:cond delay="0"/>
                            </p:stCondLst>
                            <p:childTnLst>
                              <p:par>
                                <p:cTn id="145" presetID="53" presetClass="exit" presetSubtype="0" fill="hold" grpId="1" nodeType="clickEffect" nodePh="1">
                                  <p:stCondLst>
                                    <p:cond delay="0"/>
                                  </p:stCondLst>
                                  <p:endCondLst>
                                    <p:cond evt="begin" delay="0">
                                      <p:tn val="145"/>
                                    </p:cond>
                                  </p:endCondLst>
                                  <p:childTnLst>
                                    <p:anim calcmode="lin" valueType="num">
                                      <p:cBhvr>
                                        <p:cTn id="146" dur="500"/>
                                        <p:tgtEl>
                                          <p:spTgt spid="8231"/>
                                        </p:tgtEl>
                                        <p:attrNameLst>
                                          <p:attrName>ppt_w</p:attrName>
                                        </p:attrNameLst>
                                      </p:cBhvr>
                                      <p:tavLst>
                                        <p:tav tm="0">
                                          <p:val>
                                            <p:strVal val="ppt_w"/>
                                          </p:val>
                                        </p:tav>
                                        <p:tav tm="100000">
                                          <p:val>
                                            <p:fltVal val="0"/>
                                          </p:val>
                                        </p:tav>
                                      </p:tavLst>
                                    </p:anim>
                                    <p:anim calcmode="lin" valueType="num">
                                      <p:cBhvr>
                                        <p:cTn id="147" dur="500"/>
                                        <p:tgtEl>
                                          <p:spTgt spid="8231"/>
                                        </p:tgtEl>
                                        <p:attrNameLst>
                                          <p:attrName>ppt_h</p:attrName>
                                        </p:attrNameLst>
                                      </p:cBhvr>
                                      <p:tavLst>
                                        <p:tav tm="0">
                                          <p:val>
                                            <p:strVal val="ppt_h"/>
                                          </p:val>
                                        </p:tav>
                                        <p:tav tm="100000">
                                          <p:val>
                                            <p:fltVal val="0"/>
                                          </p:val>
                                        </p:tav>
                                      </p:tavLst>
                                    </p:anim>
                                    <p:animEffect transition="out" filter="fade">
                                      <p:cBhvr>
                                        <p:cTn id="148" dur="500"/>
                                        <p:tgtEl>
                                          <p:spTgt spid="8231"/>
                                        </p:tgtEl>
                                      </p:cBhvr>
                                    </p:animEffect>
                                    <p:set>
                                      <p:cBhvr>
                                        <p:cTn id="149" dur="1" fill="hold">
                                          <p:stCondLst>
                                            <p:cond delay="499"/>
                                          </p:stCondLst>
                                        </p:cTn>
                                        <p:tgtEl>
                                          <p:spTgt spid="8231"/>
                                        </p:tgtEl>
                                        <p:attrNameLst>
                                          <p:attrName>style.visibility</p:attrName>
                                        </p:attrNameLst>
                                      </p:cBhvr>
                                      <p:to>
                                        <p:strVal val="hidden"/>
                                      </p:to>
                                    </p:set>
                                  </p:childTnLst>
                                </p:cTn>
                              </p:par>
                              <p:par>
                                <p:cTn id="150" presetID="3" presetClass="emph" presetSubtype="2" fill="hold" grpId="1" nodeType="withEffect">
                                  <p:stCondLst>
                                    <p:cond delay="0"/>
                                  </p:stCondLst>
                                  <p:childTnLst>
                                    <p:animClr clrSpc="rgb" dir="cw">
                                      <p:cBhvr override="childStyle">
                                        <p:cTn id="151" dur="2000" fill="hold"/>
                                        <p:tgtEl>
                                          <p:spTgt spid="20"/>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4" grpId="0" animBg="1"/>
      <p:bldP spid="4" grpId="0" animBg="1"/>
      <p:bldP spid="8" grpId="0" animBg="1"/>
      <p:bldP spid="16" grpId="0" animBg="1"/>
      <p:bldP spid="16" grpId="1" animBg="1"/>
      <p:bldP spid="20" grpId="0" animBg="1"/>
      <p:bldP spid="20" grpId="1"/>
      <p:bldP spid="8219" grpId="0" animBg="1"/>
      <p:bldP spid="8219" grpId="1" animBg="1"/>
      <p:bldP spid="8220" grpId="0" animBg="1"/>
      <p:bldP spid="8224" grpId="0" animBg="1"/>
      <p:bldP spid="8224" grpId="1" animBg="1"/>
      <p:bldP spid="8225" grpId="0" animBg="1"/>
      <p:bldP spid="8225" grpId="1" animBg="1"/>
      <p:bldP spid="8231" grpId="0" animBg="1"/>
      <p:bldP spid="8231" grpId="1" animBg="1"/>
      <p:bldP spid="38" grpId="0" animBg="1"/>
      <p:bldP spid="38" grpId="1" animBg="1"/>
      <p:bldP spid="8227" grpId="0" animBg="1"/>
      <p:bldP spid="8227" grpId="1" animBg="1"/>
      <p:bldP spid="8228" grpId="0" animBg="1"/>
      <p:bldP spid="8228" grpId="1" animBg="1"/>
      <p:bldP spid="8230" grpId="0" animBg="1"/>
      <p:bldP spid="823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710409" y="1336929"/>
            <a:ext cx="10419189" cy="1066800"/>
          </a:xfrm>
          <a:prstGeom prst="roundRect">
            <a:avLst>
              <a:gd name="adj" fmla="val 16667"/>
            </a:avLst>
          </a:prstGeom>
          <a:solidFill>
            <a:schemeClr val="accent1"/>
          </a:solidFill>
          <a:ln w="9525">
            <a:solidFill>
              <a:srgbClr val="CC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8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 </a:t>
            </a:r>
            <a:r>
              <a:rPr kumimoji="0" lang="vi-VN" sz="28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Khi ông lão vứt tiền vào bếp lửa, người con làm gì</a:t>
            </a:r>
            <a:r>
              <a:rPr kumimoji="0" lang="pt-BR" sz="28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a:t>
            </a:r>
            <a:r>
              <a:rPr kumimoji="0" lang="vi-VN" sz="28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 Vì sao?</a:t>
            </a:r>
            <a:endParaRPr kumimoji="0" lang="en-US" sz="28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endParaRPr>
          </a:p>
        </p:txBody>
      </p:sp>
      <p:grpSp>
        <p:nvGrpSpPr>
          <p:cNvPr id="9219" name="Group 51"/>
          <p:cNvGrpSpPr>
            <a:grpSpLocks/>
          </p:cNvGrpSpPr>
          <p:nvPr/>
        </p:nvGrpSpPr>
        <p:grpSpPr bwMode="auto">
          <a:xfrm>
            <a:off x="-4233" y="-4763"/>
            <a:ext cx="427567" cy="6858001"/>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9267"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14" name="Rectangle 13"/>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glow rad="101600">
                    <a:srgbClr val="BBE0E3">
                      <a:satMod val="175000"/>
                      <a:alpha val="40000"/>
                    </a:srgbClr>
                  </a:glow>
                </a:effectLst>
                <a:uLnTx/>
                <a:uFillTx/>
                <a:latin typeface=".VnTime" pitchFamily="34" charset="0"/>
                <a:ea typeface="+mn-ea"/>
                <a:cs typeface="+mn-cs"/>
              </a:endParaRPr>
            </a:p>
          </p:txBody>
        </p:sp>
      </p:grpSp>
      <p:sp>
        <p:nvSpPr>
          <p:cNvPr id="3" name="AutoShape 51"/>
          <p:cNvSpPr>
            <a:spLocks noChangeArrowheads="1"/>
          </p:cNvSpPr>
          <p:nvPr/>
        </p:nvSpPr>
        <p:spPr bwMode="auto">
          <a:xfrm>
            <a:off x="1986450" y="2613025"/>
            <a:ext cx="7687902" cy="901700"/>
          </a:xfrm>
          <a:prstGeom prst="roundRect">
            <a:avLst>
              <a:gd name="adj" fmla="val 16667"/>
            </a:avLst>
          </a:prstGeom>
          <a:solidFill>
            <a:schemeClr val="accent2"/>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vi-VN"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Anh</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vi-VN"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rất vui vẻ vì lâu lắm mới được về nhà.</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pic>
        <p:nvPicPr>
          <p:cNvPr id="39"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1" y="2938464"/>
            <a:ext cx="79163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59575" y="2713038"/>
            <a:ext cx="17756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WordArt 226"/>
          <p:cNvSpPr>
            <a:spLocks noChangeArrowheads="1" noChangeShapeType="1" noTextEdit="1"/>
          </p:cNvSpPr>
          <p:nvPr/>
        </p:nvSpPr>
        <p:spPr bwMode="auto">
          <a:xfrm>
            <a:off x="802218" y="2901950"/>
            <a:ext cx="613833"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rPr>
              <a:t>a</a:t>
            </a:r>
          </a:p>
        </p:txBody>
      </p:sp>
      <p:sp>
        <p:nvSpPr>
          <p:cNvPr id="4" name="AutoShape 51"/>
          <p:cNvSpPr>
            <a:spLocks noChangeArrowheads="1"/>
          </p:cNvSpPr>
          <p:nvPr/>
        </p:nvSpPr>
        <p:spPr bwMode="auto">
          <a:xfrm>
            <a:off x="1952749" y="3947393"/>
            <a:ext cx="7682319" cy="901700"/>
          </a:xfrm>
          <a:prstGeom prst="roundRect">
            <a:avLst>
              <a:gd name="adj" fmla="val 16667"/>
            </a:avLst>
          </a:prstGeom>
          <a:solidFill>
            <a:schemeClr val="accent2"/>
          </a:soli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vi-VN" altLang="en-US" sz="2800">
                <a:solidFill>
                  <a:srgbClr val="FFFFFF"/>
                </a:solidFill>
                <a:latin typeface="Arial" panose="020B0604020202020204" pitchFamily="34" charset="0"/>
              </a:rPr>
              <a:t>   Anh </a:t>
            </a:r>
            <a:r>
              <a:rPr kumimoji="0" lang="vi-VN" altLang="en-US" sz="2800" b="0" i="0" u="none" strike="noStrike" kern="1200" cap="none" spc="0" normalizeH="0" baseline="0" noProof="0">
                <a:ln>
                  <a:noFill/>
                </a:ln>
                <a:solidFill>
                  <a:srgbClr val="FFFFFF"/>
                </a:solidFill>
                <a:effectLst/>
                <a:uLnTx/>
                <a:uFillTx/>
                <a:latin typeface="Arial" panose="020B0604020202020204" pitchFamily="34" charset="0"/>
              </a:rPr>
              <a:t>vẫn thản nhiên như không thấy gì.</a:t>
            </a: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ndParaRPr>
          </a:p>
        </p:txBody>
      </p:sp>
      <p:pic>
        <p:nvPicPr>
          <p:cNvPr id="5"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1" y="4203701"/>
            <a:ext cx="79163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74135" y="4020524"/>
            <a:ext cx="18351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226"/>
          <p:cNvSpPr>
            <a:spLocks noChangeArrowheads="1" noChangeShapeType="1" noTextEdit="1"/>
          </p:cNvSpPr>
          <p:nvPr/>
        </p:nvSpPr>
        <p:spPr bwMode="auto">
          <a:xfrm>
            <a:off x="775610" y="4185444"/>
            <a:ext cx="613833"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rPr>
              <a:t>b</a:t>
            </a:r>
          </a:p>
        </p:txBody>
      </p:sp>
      <p:sp>
        <p:nvSpPr>
          <p:cNvPr id="16" name="AutoShape 51"/>
          <p:cNvSpPr>
            <a:spLocks noChangeArrowheads="1"/>
          </p:cNvSpPr>
          <p:nvPr/>
        </p:nvSpPr>
        <p:spPr bwMode="auto">
          <a:xfrm>
            <a:off x="1952748" y="5175862"/>
            <a:ext cx="7721604" cy="1298786"/>
          </a:xfrm>
          <a:prstGeom prst="roundRect">
            <a:avLst>
              <a:gd name="adj" fmla="val 16667"/>
            </a:avLst>
          </a:prstGeom>
          <a:solidFill>
            <a:schemeClr val="accent2"/>
          </a:soli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vi-VN"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Anh vội thọc tay vào lửa lấy ra, vì đó là tiền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anh vất vả 3 tháng mới kiếm được.</a:t>
            </a:r>
          </a:p>
        </p:txBody>
      </p:sp>
      <p:pic>
        <p:nvPicPr>
          <p:cNvPr id="17"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2" y="5453857"/>
            <a:ext cx="79163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36095" y="5245970"/>
            <a:ext cx="1876770"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WordArt 226"/>
          <p:cNvSpPr>
            <a:spLocks noChangeArrowheads="1" noChangeShapeType="1" noTextEdit="1"/>
          </p:cNvSpPr>
          <p:nvPr/>
        </p:nvSpPr>
        <p:spPr bwMode="auto">
          <a:xfrm>
            <a:off x="846508" y="5390933"/>
            <a:ext cx="603779" cy="476684"/>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rPr>
              <a:t>C</a:t>
            </a:r>
          </a:p>
        </p:txBody>
      </p:sp>
      <p:sp>
        <p:nvSpPr>
          <p:cNvPr id="8219" name="AutoShape 27"/>
          <p:cNvSpPr>
            <a:spLocks noChangeArrowheads="1"/>
          </p:cNvSpPr>
          <p:nvPr/>
        </p:nvSpPr>
        <p:spPr bwMode="auto">
          <a:xfrm>
            <a:off x="-55034" y="1019175"/>
            <a:ext cx="2057400" cy="1358900"/>
          </a:xfrm>
          <a:prstGeom prst="sun">
            <a:avLst>
              <a:gd name="adj" fmla="val 19880"/>
            </a:avLst>
          </a:prstGeom>
          <a:solidFill>
            <a:srgbClr val="FF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20" name="WordArt 28"/>
          <p:cNvSpPr>
            <a:spLocks noChangeArrowheads="1" noChangeShapeType="1" noTextEdit="1"/>
          </p:cNvSpPr>
          <p:nvPr/>
        </p:nvSpPr>
        <p:spPr bwMode="auto">
          <a:xfrm>
            <a:off x="501652" y="1419666"/>
            <a:ext cx="1058478" cy="5334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19050">
                  <a:solidFill>
                    <a:srgbClr val="FFFF00"/>
                  </a:solidFill>
                  <a:round/>
                  <a:headEnd/>
                  <a:tailEnd/>
                </a:ln>
                <a:solidFill>
                  <a:srgbClr val="FFFF00"/>
                </a:solidFill>
                <a:effectLst>
                  <a:outerShdw dist="35921" dir="2700000" algn="ctr" rotWithShape="0">
                    <a:srgbClr val="990000"/>
                  </a:outerShdw>
                </a:effectLst>
                <a:uLnTx/>
                <a:uFillTx/>
                <a:latin typeface="VNI-Times"/>
                <a:ea typeface="+mn-ea"/>
                <a:cs typeface="+mn-cs"/>
              </a:rPr>
              <a:t>Caâu</a:t>
            </a:r>
            <a:r>
              <a:rPr kumimoji="0" lang="en-US" sz="3600"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VNI-Times"/>
                <a:ea typeface="+mn-ea"/>
                <a:cs typeface="+mn-cs"/>
              </a:rPr>
              <a:t> </a:t>
            </a:r>
            <a:r>
              <a:rPr kumimoji="0" lang="vi-VN" sz="3600"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VNI-Times"/>
                <a:ea typeface="+mn-ea"/>
                <a:cs typeface="+mn-cs"/>
              </a:rPr>
              <a:t>4</a:t>
            </a:r>
            <a:endParaRPr kumimoji="0" lang="en-US" sz="3600"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VNI-Times"/>
              <a:ea typeface="+mn-ea"/>
              <a:cs typeface="+mn-cs"/>
            </a:endParaRPr>
          </a:p>
        </p:txBody>
      </p:sp>
      <p:pic>
        <p:nvPicPr>
          <p:cNvPr id="9242" name="Picture 29" descr="Picture1"/>
          <p:cNvPicPr>
            <a:picLocks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350" y="741363"/>
            <a:ext cx="12192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3" name="WordArt 30"/>
          <p:cNvSpPr>
            <a:spLocks noChangeArrowheads="1" noChangeShapeType="1" noTextEdit="1"/>
          </p:cNvSpPr>
          <p:nvPr/>
        </p:nvSpPr>
        <p:spPr bwMode="auto">
          <a:xfrm>
            <a:off x="2717801" y="26988"/>
            <a:ext cx="7965017" cy="762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Rung </a:t>
            </a:r>
            <a:r>
              <a:rPr kumimoji="0" lang="en-US" sz="3600" b="0"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chuông</a:t>
            </a: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vàng</a:t>
            </a: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 </a:t>
            </a:r>
          </a:p>
        </p:txBody>
      </p:sp>
      <p:pic>
        <p:nvPicPr>
          <p:cNvPr id="9244" name="Picture 31" descr="Bellcoll">
            <a:hlinkClick r:id="" action="ppaction://hlinkshowjump?jump=firstslide"/>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5034" y="-142875"/>
            <a:ext cx="220345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4" name="WordArt 32"/>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0</a:t>
            </a:r>
          </a:p>
        </p:txBody>
      </p:sp>
      <p:sp>
        <p:nvSpPr>
          <p:cNvPr id="8225" name="WordArt 33"/>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1</a:t>
            </a:r>
          </a:p>
        </p:txBody>
      </p:sp>
      <p:sp>
        <p:nvSpPr>
          <p:cNvPr id="8231" name="WordArt 39"/>
          <p:cNvSpPr>
            <a:spLocks noChangeArrowheads="1" noChangeShapeType="1" noTextEdit="1"/>
          </p:cNvSpPr>
          <p:nvPr/>
        </p:nvSpPr>
        <p:spPr bwMode="auto">
          <a:xfrm>
            <a:off x="11243896" y="4448175"/>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endParaRPr>
          </a:p>
        </p:txBody>
      </p:sp>
      <p:pic>
        <p:nvPicPr>
          <p:cNvPr id="9262" name="Picture 51"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11582400" y="6319838"/>
            <a:ext cx="60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3" name="Picture 53" descr="avatar320552_104315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682818" y="0"/>
            <a:ext cx="150918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WordArt 35"/>
          <p:cNvSpPr>
            <a:spLocks noChangeArrowheads="1" noChangeShapeType="1" noTextEdit="1"/>
          </p:cNvSpPr>
          <p:nvPr/>
        </p:nvSpPr>
        <p:spPr bwMode="auto">
          <a:xfrm>
            <a:off x="10560294" y="4421367"/>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2</a:t>
            </a:r>
          </a:p>
        </p:txBody>
      </p:sp>
      <p:sp>
        <p:nvSpPr>
          <p:cNvPr id="8227" name="WordArt 35"/>
          <p:cNvSpPr>
            <a:spLocks noChangeArrowheads="1" noChangeShapeType="1" noTextEdit="1"/>
          </p:cNvSpPr>
          <p:nvPr/>
        </p:nvSpPr>
        <p:spPr bwMode="auto">
          <a:xfrm>
            <a:off x="10560294" y="4419508"/>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3</a:t>
            </a:r>
          </a:p>
        </p:txBody>
      </p:sp>
      <p:sp>
        <p:nvSpPr>
          <p:cNvPr id="8228" name="WordArt 36"/>
          <p:cNvSpPr>
            <a:spLocks noChangeArrowheads="1" noChangeShapeType="1" noTextEdit="1"/>
          </p:cNvSpPr>
          <p:nvPr/>
        </p:nvSpPr>
        <p:spPr bwMode="auto">
          <a:xfrm>
            <a:off x="10560294" y="4432912"/>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4</a:t>
            </a:r>
          </a:p>
        </p:txBody>
      </p:sp>
      <p:sp>
        <p:nvSpPr>
          <p:cNvPr id="8230" name="WordArt 38"/>
          <p:cNvSpPr>
            <a:spLocks noChangeArrowheads="1" noChangeShapeType="1" noTextEdit="1"/>
          </p:cNvSpPr>
          <p:nvPr/>
        </p:nvSpPr>
        <p:spPr bwMode="auto">
          <a:xfrm>
            <a:off x="10682818" y="4474983"/>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5</a:t>
            </a:r>
          </a:p>
        </p:txBody>
      </p:sp>
      <p:grpSp>
        <p:nvGrpSpPr>
          <p:cNvPr id="21" name="Group 48"/>
          <p:cNvGrpSpPr>
            <a:grpSpLocks/>
          </p:cNvGrpSpPr>
          <p:nvPr/>
        </p:nvGrpSpPr>
        <p:grpSpPr bwMode="auto">
          <a:xfrm>
            <a:off x="10075496" y="3885010"/>
            <a:ext cx="2336800" cy="1752600"/>
            <a:chOff x="4320" y="2928"/>
            <a:chExt cx="1104" cy="1104"/>
          </a:xfrm>
        </p:grpSpPr>
        <p:sp>
          <p:nvSpPr>
            <p:cNvPr id="9264" name="AutoShape 49"/>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9265" name="WordArt 5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err="1">
                  <a:ln w="9525">
                    <a:solidFill>
                      <a:srgbClr val="000000"/>
                    </a:solidFill>
                    <a:round/>
                    <a:headEnd/>
                    <a:tailEnd/>
                  </a:ln>
                  <a:solidFill>
                    <a:srgbClr val="000000"/>
                  </a:solidFill>
                  <a:effectLst/>
                  <a:uLnTx/>
                  <a:uFillTx/>
                  <a:latin typeface="Times New Roman"/>
                  <a:ea typeface="+mn-ea"/>
                  <a:cs typeface="Times New Roman"/>
                </a:rPr>
                <a:t>Hết</a:t>
              </a:r>
              <a:r>
                <a:rPr kumimoji="0" lang="en-US" sz="3600" b="0" i="0" u="none" strike="noStrike" kern="10" cap="none" spc="0" normalizeH="0" baseline="0" noProof="0" dirty="0">
                  <a:ln w="9525">
                    <a:solidFill>
                      <a:srgbClr val="000000"/>
                    </a:solidFill>
                    <a:round/>
                    <a:headEnd/>
                    <a:tailEnd/>
                  </a:ln>
                  <a:solidFill>
                    <a:srgbClr val="000000"/>
                  </a:solidFill>
                  <a:effectLst/>
                  <a:uLnTx/>
                  <a:uFillTx/>
                  <a:latin typeface="Times New Roman"/>
                  <a:ea typeface="+mn-ea"/>
                  <a:cs typeface="Times New Roman"/>
                </a:rPr>
                <a:t> </a:t>
              </a:r>
              <a:r>
                <a:rPr kumimoji="0" lang="en-US" sz="3600" b="0" i="0" u="none" strike="noStrike" kern="10" cap="none" spc="0" normalizeH="0" baseline="0" noProof="0" dirty="0" err="1">
                  <a:ln w="9525">
                    <a:solidFill>
                      <a:srgbClr val="000000"/>
                    </a:solidFill>
                    <a:round/>
                    <a:headEnd/>
                    <a:tailEnd/>
                  </a:ln>
                  <a:solidFill>
                    <a:srgbClr val="000000"/>
                  </a:solidFill>
                  <a:effectLst/>
                  <a:uLnTx/>
                  <a:uFillTx/>
                  <a:latin typeface="Times New Roman"/>
                  <a:ea typeface="+mn-ea"/>
                  <a:cs typeface="Times New Roman"/>
                </a:rPr>
                <a:t>giờ</a:t>
              </a:r>
              <a:endParaRPr kumimoji="0" lang="en-US" sz="3600" b="0" i="0" u="none" strike="noStrike" kern="10" cap="none" spc="0" normalizeH="0" baseline="0" noProof="0" dirty="0">
                <a:ln w="9525">
                  <a:solidFill>
                    <a:srgbClr val="000000"/>
                  </a:solidFill>
                  <a:round/>
                  <a:headEnd/>
                  <a:tailEnd/>
                </a:ln>
                <a:solidFill>
                  <a:srgbClr val="000000"/>
                </a:solidFill>
                <a:effectLst/>
                <a:uLnTx/>
                <a:uFillTx/>
                <a:latin typeface="Times New Roman"/>
                <a:ea typeface="+mn-ea"/>
                <a:cs typeface="Times New Roman"/>
              </a:endParaRPr>
            </a:p>
          </p:txBody>
        </p:sp>
      </p:grpSp>
    </p:spTree>
    <p:custDataLst>
      <p:tags r:id="rId1"/>
    </p:custDataLst>
    <p:extLst>
      <p:ext uri="{BB962C8B-B14F-4D97-AF65-F5344CB8AC3E}">
        <p14:creationId xmlns:p14="http://schemas.microsoft.com/office/powerpoint/2010/main" val="658822975"/>
      </p:ext>
    </p:extLst>
  </p:cSld>
  <p:clrMapOvr>
    <a:masterClrMapping/>
  </p:clrMapOvr>
  <mc:AlternateContent xmlns:mc="http://schemas.openxmlformats.org/markup-compatibility/2006" xmlns:p14="http://schemas.microsoft.com/office/powerpoint/2010/main">
    <mc:Choice Requires="p14">
      <p:transition spd="slow" p14:dur="2000" advTm="74123"/>
    </mc:Choice>
    <mc:Fallback xmlns="">
      <p:transition spd="slow" advTm="74123"/>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19"/>
                                        </p:tgtEl>
                                        <p:attrNameLst>
                                          <p:attrName>style.visibility</p:attrName>
                                        </p:attrNameLst>
                                      </p:cBhvr>
                                      <p:to>
                                        <p:strVal val="visible"/>
                                      </p:to>
                                    </p:set>
                                    <p:animEffect transition="in" filter="fade">
                                      <p:cBhvr>
                                        <p:cTn id="7" dur="2000"/>
                                        <p:tgtEl>
                                          <p:spTgt spid="821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220"/>
                                        </p:tgtEl>
                                        <p:attrNameLst>
                                          <p:attrName>style.visibility</p:attrName>
                                        </p:attrNameLst>
                                      </p:cBhvr>
                                      <p:to>
                                        <p:strVal val="visible"/>
                                      </p:to>
                                    </p:set>
                                    <p:animEffect transition="in" filter="circle(in)">
                                      <p:cBhvr>
                                        <p:cTn id="10" dur="500"/>
                                        <p:tgtEl>
                                          <p:spTgt spid="8220"/>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8219"/>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ched_combo42.wav"/>
                                        </p:tgtEl>
                                      </p:cMediaNode>
                                    </p:audio>
                                  </p:sub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4"/>
                                        </p:tgtEl>
                                        <p:attrNameLst>
                                          <p:attrName>style.visibility</p:attrName>
                                        </p:attrNameLst>
                                      </p:cBhvr>
                                      <p:to>
                                        <p:strVal val="visible"/>
                                      </p:to>
                                    </p:set>
                                    <p:animEffect transition="in" filter="checkerboard(across)">
                                      <p:cBhvr>
                                        <p:cTn id="25" dur="500"/>
                                        <p:tgtEl>
                                          <p:spTgt spid="1044"/>
                                        </p:tgtEl>
                                      </p:cBhvr>
                                    </p:animEffect>
                                  </p:childTnLst>
                                </p:cTn>
                              </p:par>
                              <p:par>
                                <p:cTn id="26" presetID="22" presetClass="entr" presetSubtype="8" fill="hold" nodeType="withEffect">
                                  <p:stCondLst>
                                    <p:cond delay="2000"/>
                                  </p:stCondLst>
                                  <p:iterate type="lt">
                                    <p:tmPct val="0"/>
                                  </p:iterate>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par>
                                <p:cTn id="29" presetID="5" presetClass="entr" presetSubtype="10" fill="hold" nodeType="withEffect">
                                  <p:stCondLst>
                                    <p:cond delay="300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par>
                                <p:cTn id="32" presetID="5" presetClass="entr" presetSubtype="10" fill="hold" nodeType="withEffect">
                                  <p:stCondLst>
                                    <p:cond delay="300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 3-CL (2).wav"/>
                                        </p:tgtEl>
                                      </p:cMediaNode>
                                    </p:audio>
                                  </p:subTnLst>
                                </p:cTn>
                              </p:par>
                              <p:par>
                                <p:cTn id="35" presetID="5" presetClass="entr" presetSubtype="10" fill="hold" grpId="0" nodeType="withEffect">
                                  <p:stCondLst>
                                    <p:cond delay="300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par>
                                <p:cTn id="41" presetID="5" presetClass="entr" presetSubtype="10" fill="hold" nodeType="withEffect">
                                  <p:stCondLst>
                                    <p:cond delay="5000"/>
                                  </p:stCondLst>
                                  <p:childTnLst>
                                    <p:set>
                                      <p:cBhvr>
                                        <p:cTn id="42" dur="1" fill="hold">
                                          <p:stCondLst>
                                            <p:cond delay="0"/>
                                          </p:stCondLst>
                                        </p:cTn>
                                        <p:tgtEl>
                                          <p:spTgt spid="17"/>
                                        </p:tgtEl>
                                        <p:attrNameLst>
                                          <p:attrName>style.visibility</p:attrName>
                                        </p:attrNameLst>
                                      </p:cBhvr>
                                      <p:to>
                                        <p:strVal val="visible"/>
                                      </p:to>
                                    </p:set>
                                    <p:animEffect transition="in" filter="checkerboard(across)">
                                      <p:cBhvr>
                                        <p:cTn id="43" dur="500"/>
                                        <p:tgtEl>
                                          <p:spTgt spid="17"/>
                                        </p:tgtEl>
                                      </p:cBhvr>
                                    </p:animEffect>
                                  </p:childTnLst>
                                </p:cTn>
                              </p:par>
                              <p:par>
                                <p:cTn id="44" presetID="5" presetClass="entr" presetSubtype="10" fill="hold" nodeType="withEffect">
                                  <p:stCondLst>
                                    <p:cond delay="5000"/>
                                  </p:stCondLst>
                                  <p:childTnLst>
                                    <p:set>
                                      <p:cBhvr>
                                        <p:cTn id="45" dur="1" fill="hold">
                                          <p:stCondLst>
                                            <p:cond delay="0"/>
                                          </p:stCondLst>
                                        </p:cTn>
                                        <p:tgtEl>
                                          <p:spTgt spid="18"/>
                                        </p:tgtEl>
                                        <p:attrNameLst>
                                          <p:attrName>style.visibility</p:attrName>
                                        </p:attrNameLst>
                                      </p:cBhvr>
                                      <p:to>
                                        <p:strVal val="visible"/>
                                      </p:to>
                                    </p:set>
                                    <p:animEffect transition="in" filter="checkerboard(across)">
                                      <p:cBhvr>
                                        <p:cTn id="46" dur="500"/>
                                        <p:tgtEl>
                                          <p:spTgt spid="18"/>
                                        </p:tgtEl>
                                      </p:cBhvr>
                                    </p:animEffect>
                                  </p:childTnLst>
                                  <p:subTnLst>
                                    <p:audio>
                                      <p:cMediaNode>
                                        <p:cTn display="0" masterRel="sameClick">
                                          <p:stCondLst>
                                            <p:cond evt="begin" delay="0">
                                              <p:tn val="44"/>
                                            </p:cond>
                                          </p:stCondLst>
                                          <p:endCondLst>
                                            <p:cond evt="onStopAudio" delay="0">
                                              <p:tgtEl>
                                                <p:sldTgt/>
                                              </p:tgtEl>
                                            </p:cond>
                                          </p:endCondLst>
                                        </p:cTn>
                                        <p:tgtEl>
                                          <p:sndTgt r:embed="rId4" name="Chimes 3-CL (2).wav"/>
                                        </p:tgtEl>
                                      </p:cMediaNode>
                                    </p:audio>
                                  </p:subTnLst>
                                </p:cTn>
                              </p:par>
                              <p:par>
                                <p:cTn id="47" presetID="5" presetClass="entr" presetSubtype="10" fill="hold" grpId="0" nodeType="withEffect">
                                  <p:stCondLst>
                                    <p:cond delay="5000"/>
                                  </p:stCondLst>
                                  <p:childTnLst>
                                    <p:set>
                                      <p:cBhvr>
                                        <p:cTn id="48" dur="1" fill="hold">
                                          <p:stCondLst>
                                            <p:cond delay="0"/>
                                          </p:stCondLst>
                                        </p:cTn>
                                        <p:tgtEl>
                                          <p:spTgt spid="20"/>
                                        </p:tgtEl>
                                        <p:attrNameLst>
                                          <p:attrName>style.visibility</p:attrName>
                                        </p:attrNameLst>
                                      </p:cBhvr>
                                      <p:to>
                                        <p:strVal val="visible"/>
                                      </p:to>
                                    </p:set>
                                    <p:animEffect transition="in" filter="checkerboard(across)">
                                      <p:cBhvr>
                                        <p:cTn id="49" dur="500"/>
                                        <p:tgtEl>
                                          <p:spTgt spid="20"/>
                                        </p:tgtEl>
                                      </p:cBhvr>
                                    </p:animEffect>
                                  </p:childTnLst>
                                </p:cTn>
                              </p:par>
                              <p:par>
                                <p:cTn id="50" presetID="22" presetClass="entr" presetSubtype="8" fill="hold" nodeType="withEffect">
                                  <p:stCondLst>
                                    <p:cond delay="5000"/>
                                  </p:stCondLst>
                                  <p:iterate type="lt">
                                    <p:tmPct val="0"/>
                                  </p:iterate>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nodeType="after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230"/>
                                        </p:tgtEl>
                                        <p:attrNameLst>
                                          <p:attrName>style.visibility</p:attrName>
                                        </p:attrNameLst>
                                      </p:cBhvr>
                                      <p:to>
                                        <p:strVal val="visible"/>
                                      </p:to>
                                    </p:set>
                                    <p:animEffect transition="in" filter="dissolve">
                                      <p:cBhvr>
                                        <p:cTn id="57" dur="500"/>
                                        <p:tgtEl>
                                          <p:spTgt spid="8230"/>
                                        </p:tgtEl>
                                      </p:cBhvr>
                                    </p:animEffect>
                                  </p:childTnLst>
                                  <p:subTnLst>
                                    <p:audio>
                                      <p:cMediaNode>
                                        <p:cTn display="0" masterRel="sameClick">
                                          <p:stCondLst>
                                            <p:cond evt="begin" delay="0">
                                              <p:tn val="55"/>
                                            </p:cond>
                                          </p:stCondLst>
                                          <p:endCondLst>
                                            <p:cond evt="onStopAudio" delay="0">
                                              <p:tgtEl>
                                                <p:sldTgt/>
                                              </p:tgtEl>
                                            </p:cond>
                                          </p:endCondLst>
                                        </p:cTn>
                                        <p:tgtEl>
                                          <p:sndTgt r:embed="rId5" name="camera.wav"/>
                                        </p:tgtEl>
                                      </p:cMediaNode>
                                    </p:audio>
                                  </p:subTnLst>
                                </p:cTn>
                              </p:par>
                            </p:childTnLst>
                          </p:cTn>
                        </p:par>
                        <p:par>
                          <p:cTn id="58" fill="hold" nodeType="afterGroup">
                            <p:stCondLst>
                              <p:cond delay="500"/>
                            </p:stCondLst>
                            <p:childTnLst>
                              <p:par>
                                <p:cTn id="59" presetID="53" presetClass="exit" presetSubtype="0" fill="hold" grpId="1" nodeType="afterEffect">
                                  <p:stCondLst>
                                    <p:cond delay="0"/>
                                  </p:stCondLst>
                                  <p:childTnLst>
                                    <p:anim calcmode="lin" valueType="num">
                                      <p:cBhvr>
                                        <p:cTn id="60" dur="500"/>
                                        <p:tgtEl>
                                          <p:spTgt spid="8230"/>
                                        </p:tgtEl>
                                        <p:attrNameLst>
                                          <p:attrName>ppt_w</p:attrName>
                                        </p:attrNameLst>
                                      </p:cBhvr>
                                      <p:tavLst>
                                        <p:tav tm="0">
                                          <p:val>
                                            <p:strVal val="ppt_w"/>
                                          </p:val>
                                        </p:tav>
                                        <p:tav tm="100000">
                                          <p:val>
                                            <p:fltVal val="0"/>
                                          </p:val>
                                        </p:tav>
                                      </p:tavLst>
                                    </p:anim>
                                    <p:anim calcmode="lin" valueType="num">
                                      <p:cBhvr>
                                        <p:cTn id="61" dur="500"/>
                                        <p:tgtEl>
                                          <p:spTgt spid="8230"/>
                                        </p:tgtEl>
                                        <p:attrNameLst>
                                          <p:attrName>ppt_h</p:attrName>
                                        </p:attrNameLst>
                                      </p:cBhvr>
                                      <p:tavLst>
                                        <p:tav tm="0">
                                          <p:val>
                                            <p:strVal val="ppt_h"/>
                                          </p:val>
                                        </p:tav>
                                        <p:tav tm="100000">
                                          <p:val>
                                            <p:fltVal val="0"/>
                                          </p:val>
                                        </p:tav>
                                      </p:tavLst>
                                    </p:anim>
                                    <p:animEffect transition="out" filter="fade">
                                      <p:cBhvr>
                                        <p:cTn id="62" dur="500"/>
                                        <p:tgtEl>
                                          <p:spTgt spid="8230"/>
                                        </p:tgtEl>
                                      </p:cBhvr>
                                    </p:animEffect>
                                    <p:set>
                                      <p:cBhvr>
                                        <p:cTn id="63" dur="1" fill="hold">
                                          <p:stCondLst>
                                            <p:cond delay="499"/>
                                          </p:stCondLst>
                                        </p:cTn>
                                        <p:tgtEl>
                                          <p:spTgt spid="8230"/>
                                        </p:tgtEl>
                                        <p:attrNameLst>
                                          <p:attrName>style.visibility</p:attrName>
                                        </p:attrNameLst>
                                      </p:cBhvr>
                                      <p:to>
                                        <p:strVal val="hidden"/>
                                      </p:to>
                                    </p:set>
                                  </p:childTnLst>
                                </p:cTn>
                              </p:par>
                            </p:childTnLst>
                          </p:cTn>
                        </p:par>
                        <p:par>
                          <p:cTn id="64" fill="hold" nodeType="afterGroup">
                            <p:stCondLst>
                              <p:cond delay="1000"/>
                            </p:stCondLst>
                            <p:childTnLst>
                              <p:par>
                                <p:cTn id="65" presetID="9" presetClass="entr" presetSubtype="0" fill="hold" grpId="0" nodeType="afterEffect">
                                  <p:stCondLst>
                                    <p:cond delay="0"/>
                                  </p:stCondLst>
                                  <p:childTnLst>
                                    <p:set>
                                      <p:cBhvr>
                                        <p:cTn id="66" dur="1" fill="hold">
                                          <p:stCondLst>
                                            <p:cond delay="0"/>
                                          </p:stCondLst>
                                        </p:cTn>
                                        <p:tgtEl>
                                          <p:spTgt spid="8228"/>
                                        </p:tgtEl>
                                        <p:attrNameLst>
                                          <p:attrName>style.visibility</p:attrName>
                                        </p:attrNameLst>
                                      </p:cBhvr>
                                      <p:to>
                                        <p:strVal val="visible"/>
                                      </p:to>
                                    </p:set>
                                    <p:animEffect transition="in" filter="dissolve">
                                      <p:cBhvr>
                                        <p:cTn id="67" dur="500"/>
                                        <p:tgtEl>
                                          <p:spTgt spid="8228"/>
                                        </p:tgtEl>
                                      </p:cBhvr>
                                    </p:animEffect>
                                  </p:childTnLst>
                                  <p:subTnLst>
                                    <p:audio>
                                      <p:cMediaNode>
                                        <p:cTn display="0" masterRel="sameClick">
                                          <p:stCondLst>
                                            <p:cond evt="begin" delay="0">
                                              <p:tn val="65"/>
                                            </p:cond>
                                          </p:stCondLst>
                                          <p:endCondLst>
                                            <p:cond evt="onStopAudio" delay="0">
                                              <p:tgtEl>
                                                <p:sldTgt/>
                                              </p:tgtEl>
                                            </p:cond>
                                          </p:endCondLst>
                                        </p:cTn>
                                        <p:tgtEl>
                                          <p:sndTgt r:embed="rId5" name="camera.wav"/>
                                        </p:tgtEl>
                                      </p:cMediaNode>
                                    </p:audio>
                                  </p:subTnLst>
                                </p:cTn>
                              </p:par>
                            </p:childTnLst>
                          </p:cTn>
                        </p:par>
                        <p:par>
                          <p:cTn id="68" fill="hold" nodeType="afterGroup">
                            <p:stCondLst>
                              <p:cond delay="1500"/>
                            </p:stCondLst>
                            <p:childTnLst>
                              <p:par>
                                <p:cTn id="69" presetID="53" presetClass="exit" presetSubtype="0" fill="hold" grpId="1" nodeType="afterEffect">
                                  <p:stCondLst>
                                    <p:cond delay="0"/>
                                  </p:stCondLst>
                                  <p:childTnLst>
                                    <p:anim calcmode="lin" valueType="num">
                                      <p:cBhvr>
                                        <p:cTn id="70" dur="500"/>
                                        <p:tgtEl>
                                          <p:spTgt spid="8228"/>
                                        </p:tgtEl>
                                        <p:attrNameLst>
                                          <p:attrName>ppt_w</p:attrName>
                                        </p:attrNameLst>
                                      </p:cBhvr>
                                      <p:tavLst>
                                        <p:tav tm="0">
                                          <p:val>
                                            <p:strVal val="ppt_w"/>
                                          </p:val>
                                        </p:tav>
                                        <p:tav tm="100000">
                                          <p:val>
                                            <p:fltVal val="0"/>
                                          </p:val>
                                        </p:tav>
                                      </p:tavLst>
                                    </p:anim>
                                    <p:anim calcmode="lin" valueType="num">
                                      <p:cBhvr>
                                        <p:cTn id="71" dur="500"/>
                                        <p:tgtEl>
                                          <p:spTgt spid="8228"/>
                                        </p:tgtEl>
                                        <p:attrNameLst>
                                          <p:attrName>ppt_h</p:attrName>
                                        </p:attrNameLst>
                                      </p:cBhvr>
                                      <p:tavLst>
                                        <p:tav tm="0">
                                          <p:val>
                                            <p:strVal val="ppt_h"/>
                                          </p:val>
                                        </p:tav>
                                        <p:tav tm="100000">
                                          <p:val>
                                            <p:fltVal val="0"/>
                                          </p:val>
                                        </p:tav>
                                      </p:tavLst>
                                    </p:anim>
                                    <p:animEffect transition="out" filter="fade">
                                      <p:cBhvr>
                                        <p:cTn id="72" dur="500"/>
                                        <p:tgtEl>
                                          <p:spTgt spid="8228"/>
                                        </p:tgtEl>
                                      </p:cBhvr>
                                    </p:animEffect>
                                    <p:set>
                                      <p:cBhvr>
                                        <p:cTn id="73" dur="1" fill="hold">
                                          <p:stCondLst>
                                            <p:cond delay="499"/>
                                          </p:stCondLst>
                                        </p:cTn>
                                        <p:tgtEl>
                                          <p:spTgt spid="8228"/>
                                        </p:tgtEl>
                                        <p:attrNameLst>
                                          <p:attrName>style.visibility</p:attrName>
                                        </p:attrNameLst>
                                      </p:cBhvr>
                                      <p:to>
                                        <p:strVal val="hidden"/>
                                      </p:to>
                                    </p:set>
                                  </p:childTnLst>
                                </p:cTn>
                              </p:par>
                            </p:childTnLst>
                          </p:cTn>
                        </p:par>
                        <p:par>
                          <p:cTn id="74" fill="hold" nodeType="afterGroup">
                            <p:stCondLst>
                              <p:cond delay="2000"/>
                            </p:stCondLst>
                            <p:childTnLst>
                              <p:par>
                                <p:cTn id="75" presetID="9" presetClass="entr" presetSubtype="0" fill="hold" grpId="0" nodeType="afterEffect">
                                  <p:stCondLst>
                                    <p:cond delay="0"/>
                                  </p:stCondLst>
                                  <p:childTnLst>
                                    <p:set>
                                      <p:cBhvr>
                                        <p:cTn id="76" dur="1" fill="hold">
                                          <p:stCondLst>
                                            <p:cond delay="0"/>
                                          </p:stCondLst>
                                        </p:cTn>
                                        <p:tgtEl>
                                          <p:spTgt spid="8227"/>
                                        </p:tgtEl>
                                        <p:attrNameLst>
                                          <p:attrName>style.visibility</p:attrName>
                                        </p:attrNameLst>
                                      </p:cBhvr>
                                      <p:to>
                                        <p:strVal val="visible"/>
                                      </p:to>
                                    </p:set>
                                    <p:animEffect transition="in" filter="dissolve">
                                      <p:cBhvr>
                                        <p:cTn id="77" dur="500"/>
                                        <p:tgtEl>
                                          <p:spTgt spid="8227"/>
                                        </p:tgtEl>
                                      </p:cBhvr>
                                    </p:animEffect>
                                  </p:childTnLst>
                                  <p:subTnLst>
                                    <p:audio>
                                      <p:cMediaNode>
                                        <p:cTn display="0" masterRel="sameClick">
                                          <p:stCondLst>
                                            <p:cond evt="begin" delay="0">
                                              <p:tn val="75"/>
                                            </p:cond>
                                          </p:stCondLst>
                                          <p:endCondLst>
                                            <p:cond evt="onStopAudio" delay="0">
                                              <p:tgtEl>
                                                <p:sldTgt/>
                                              </p:tgtEl>
                                            </p:cond>
                                          </p:endCondLst>
                                        </p:cTn>
                                        <p:tgtEl>
                                          <p:sndTgt r:embed="rId5" name="camera.wav"/>
                                        </p:tgtEl>
                                      </p:cMediaNode>
                                    </p:audio>
                                  </p:subTnLst>
                                </p:cTn>
                              </p:par>
                            </p:childTnLst>
                          </p:cTn>
                        </p:par>
                        <p:par>
                          <p:cTn id="78" fill="hold" nodeType="afterGroup">
                            <p:stCondLst>
                              <p:cond delay="2500"/>
                            </p:stCondLst>
                            <p:childTnLst>
                              <p:par>
                                <p:cTn id="79" presetID="53" presetClass="exit" presetSubtype="0" fill="hold" grpId="1" nodeType="afterEffect">
                                  <p:stCondLst>
                                    <p:cond delay="0"/>
                                  </p:stCondLst>
                                  <p:childTnLst>
                                    <p:anim calcmode="lin" valueType="num">
                                      <p:cBhvr>
                                        <p:cTn id="80" dur="500"/>
                                        <p:tgtEl>
                                          <p:spTgt spid="8227"/>
                                        </p:tgtEl>
                                        <p:attrNameLst>
                                          <p:attrName>ppt_w</p:attrName>
                                        </p:attrNameLst>
                                      </p:cBhvr>
                                      <p:tavLst>
                                        <p:tav tm="0">
                                          <p:val>
                                            <p:strVal val="ppt_w"/>
                                          </p:val>
                                        </p:tav>
                                        <p:tav tm="100000">
                                          <p:val>
                                            <p:fltVal val="0"/>
                                          </p:val>
                                        </p:tav>
                                      </p:tavLst>
                                    </p:anim>
                                    <p:anim calcmode="lin" valueType="num">
                                      <p:cBhvr>
                                        <p:cTn id="81" dur="500"/>
                                        <p:tgtEl>
                                          <p:spTgt spid="8227"/>
                                        </p:tgtEl>
                                        <p:attrNameLst>
                                          <p:attrName>ppt_h</p:attrName>
                                        </p:attrNameLst>
                                      </p:cBhvr>
                                      <p:tavLst>
                                        <p:tav tm="0">
                                          <p:val>
                                            <p:strVal val="ppt_h"/>
                                          </p:val>
                                        </p:tav>
                                        <p:tav tm="100000">
                                          <p:val>
                                            <p:fltVal val="0"/>
                                          </p:val>
                                        </p:tav>
                                      </p:tavLst>
                                    </p:anim>
                                    <p:animEffect transition="out" filter="fade">
                                      <p:cBhvr>
                                        <p:cTn id="82" dur="500"/>
                                        <p:tgtEl>
                                          <p:spTgt spid="8227"/>
                                        </p:tgtEl>
                                      </p:cBhvr>
                                    </p:animEffect>
                                    <p:set>
                                      <p:cBhvr>
                                        <p:cTn id="83" dur="1" fill="hold">
                                          <p:stCondLst>
                                            <p:cond delay="499"/>
                                          </p:stCondLst>
                                        </p:cTn>
                                        <p:tgtEl>
                                          <p:spTgt spid="8227"/>
                                        </p:tgtEl>
                                        <p:attrNameLst>
                                          <p:attrName>style.visibility</p:attrName>
                                        </p:attrNameLst>
                                      </p:cBhvr>
                                      <p:to>
                                        <p:strVal val="hidden"/>
                                      </p:to>
                                    </p:set>
                                  </p:childTnLst>
                                </p:cTn>
                              </p:par>
                            </p:childTnLst>
                          </p:cTn>
                        </p:par>
                        <p:par>
                          <p:cTn id="84" fill="hold">
                            <p:stCondLst>
                              <p:cond delay="3000"/>
                            </p:stCondLst>
                            <p:childTnLst>
                              <p:par>
                                <p:cTn id="85" presetID="9"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dissolve">
                                      <p:cBhvr>
                                        <p:cTn id="87" dur="500"/>
                                        <p:tgtEl>
                                          <p:spTgt spid="38"/>
                                        </p:tgtEl>
                                      </p:cBhvr>
                                    </p:animEffect>
                                  </p:childTnLst>
                                  <p:subTnLst>
                                    <p:audio>
                                      <p:cMediaNode>
                                        <p:cTn display="0" masterRel="sameClick">
                                          <p:stCondLst>
                                            <p:cond evt="begin" delay="0">
                                              <p:tn val="85"/>
                                            </p:cond>
                                          </p:stCondLst>
                                          <p:endCondLst>
                                            <p:cond evt="onStopAudio" delay="0">
                                              <p:tgtEl>
                                                <p:sldTgt/>
                                              </p:tgtEl>
                                            </p:cond>
                                          </p:endCondLst>
                                        </p:cTn>
                                        <p:tgtEl>
                                          <p:sndTgt r:embed="rId5" name="camera.wav"/>
                                        </p:tgtEl>
                                      </p:cMediaNode>
                                    </p:audio>
                                  </p:subTnLst>
                                </p:cTn>
                              </p:par>
                            </p:childTnLst>
                          </p:cTn>
                        </p:par>
                        <p:par>
                          <p:cTn id="88" fill="hold">
                            <p:stCondLst>
                              <p:cond delay="3500"/>
                            </p:stCondLst>
                            <p:childTnLst>
                              <p:par>
                                <p:cTn id="89" presetID="53" presetClass="exit" presetSubtype="0" fill="hold" grpId="1" nodeType="afterEffect">
                                  <p:stCondLst>
                                    <p:cond delay="0"/>
                                  </p:stCondLst>
                                  <p:childTnLst>
                                    <p:anim calcmode="lin" valueType="num">
                                      <p:cBhvr>
                                        <p:cTn id="90" dur="500"/>
                                        <p:tgtEl>
                                          <p:spTgt spid="38"/>
                                        </p:tgtEl>
                                        <p:attrNameLst>
                                          <p:attrName>ppt_w</p:attrName>
                                        </p:attrNameLst>
                                      </p:cBhvr>
                                      <p:tavLst>
                                        <p:tav tm="0">
                                          <p:val>
                                            <p:strVal val="ppt_w"/>
                                          </p:val>
                                        </p:tav>
                                        <p:tav tm="100000">
                                          <p:val>
                                            <p:fltVal val="0"/>
                                          </p:val>
                                        </p:tav>
                                      </p:tavLst>
                                    </p:anim>
                                    <p:anim calcmode="lin" valueType="num">
                                      <p:cBhvr>
                                        <p:cTn id="91" dur="500"/>
                                        <p:tgtEl>
                                          <p:spTgt spid="38"/>
                                        </p:tgtEl>
                                        <p:attrNameLst>
                                          <p:attrName>ppt_h</p:attrName>
                                        </p:attrNameLst>
                                      </p:cBhvr>
                                      <p:tavLst>
                                        <p:tav tm="0">
                                          <p:val>
                                            <p:strVal val="ppt_h"/>
                                          </p:val>
                                        </p:tav>
                                        <p:tav tm="100000">
                                          <p:val>
                                            <p:fltVal val="0"/>
                                          </p:val>
                                        </p:tav>
                                      </p:tavLst>
                                    </p:anim>
                                    <p:animEffect transition="out" filter="fade">
                                      <p:cBhvr>
                                        <p:cTn id="92" dur="500"/>
                                        <p:tgtEl>
                                          <p:spTgt spid="38"/>
                                        </p:tgtEl>
                                      </p:cBhvr>
                                    </p:animEffect>
                                    <p:set>
                                      <p:cBhvr>
                                        <p:cTn id="93" dur="1" fill="hold">
                                          <p:stCondLst>
                                            <p:cond delay="499"/>
                                          </p:stCondLst>
                                        </p:cTn>
                                        <p:tgtEl>
                                          <p:spTgt spid="38"/>
                                        </p:tgtEl>
                                        <p:attrNameLst>
                                          <p:attrName>style.visibility</p:attrName>
                                        </p:attrNameLst>
                                      </p:cBhvr>
                                      <p:to>
                                        <p:strVal val="hidden"/>
                                      </p:to>
                                    </p:set>
                                  </p:childTnLst>
                                </p:cTn>
                              </p:par>
                            </p:childTnLst>
                          </p:cTn>
                        </p:par>
                        <p:par>
                          <p:cTn id="94" fill="hold" nodeType="afterGroup">
                            <p:stCondLst>
                              <p:cond delay="4000"/>
                            </p:stCondLst>
                            <p:childTnLst>
                              <p:par>
                                <p:cTn id="95" presetID="9" presetClass="entr" presetSubtype="0" fill="hold" grpId="0" nodeType="afterEffect">
                                  <p:stCondLst>
                                    <p:cond delay="0"/>
                                  </p:stCondLst>
                                  <p:childTnLst>
                                    <p:set>
                                      <p:cBhvr>
                                        <p:cTn id="96" dur="1" fill="hold">
                                          <p:stCondLst>
                                            <p:cond delay="0"/>
                                          </p:stCondLst>
                                        </p:cTn>
                                        <p:tgtEl>
                                          <p:spTgt spid="8225"/>
                                        </p:tgtEl>
                                        <p:attrNameLst>
                                          <p:attrName>style.visibility</p:attrName>
                                        </p:attrNameLst>
                                      </p:cBhvr>
                                      <p:to>
                                        <p:strVal val="visible"/>
                                      </p:to>
                                    </p:set>
                                    <p:animEffect transition="in" filter="dissolve">
                                      <p:cBhvr>
                                        <p:cTn id="97" dur="500"/>
                                        <p:tgtEl>
                                          <p:spTgt spid="8225"/>
                                        </p:tgtEl>
                                      </p:cBhvr>
                                    </p:animEffect>
                                  </p:childTnLst>
                                  <p:subTnLst>
                                    <p:audio>
                                      <p:cMediaNode>
                                        <p:cTn display="0" masterRel="sameClick">
                                          <p:stCondLst>
                                            <p:cond evt="begin" delay="0">
                                              <p:tn val="95"/>
                                            </p:cond>
                                          </p:stCondLst>
                                          <p:endCondLst>
                                            <p:cond evt="onStopAudio" delay="0">
                                              <p:tgtEl>
                                                <p:sldTgt/>
                                              </p:tgtEl>
                                            </p:cond>
                                          </p:endCondLst>
                                        </p:cTn>
                                        <p:tgtEl>
                                          <p:sndTgt r:embed="rId5" name="camera.wav"/>
                                        </p:tgtEl>
                                      </p:cMediaNode>
                                    </p:audio>
                                  </p:subTnLst>
                                </p:cTn>
                              </p:par>
                            </p:childTnLst>
                          </p:cTn>
                        </p:par>
                        <p:par>
                          <p:cTn id="98" fill="hold" nodeType="afterGroup">
                            <p:stCondLst>
                              <p:cond delay="4500"/>
                            </p:stCondLst>
                            <p:childTnLst>
                              <p:par>
                                <p:cTn id="99" presetID="53" presetClass="exit" presetSubtype="0" fill="hold" grpId="1" nodeType="afterEffect">
                                  <p:stCondLst>
                                    <p:cond delay="0"/>
                                  </p:stCondLst>
                                  <p:childTnLst>
                                    <p:anim calcmode="lin" valueType="num">
                                      <p:cBhvr>
                                        <p:cTn id="100" dur="500"/>
                                        <p:tgtEl>
                                          <p:spTgt spid="8225"/>
                                        </p:tgtEl>
                                        <p:attrNameLst>
                                          <p:attrName>ppt_w</p:attrName>
                                        </p:attrNameLst>
                                      </p:cBhvr>
                                      <p:tavLst>
                                        <p:tav tm="0">
                                          <p:val>
                                            <p:strVal val="ppt_w"/>
                                          </p:val>
                                        </p:tav>
                                        <p:tav tm="100000">
                                          <p:val>
                                            <p:fltVal val="0"/>
                                          </p:val>
                                        </p:tav>
                                      </p:tavLst>
                                    </p:anim>
                                    <p:anim calcmode="lin" valueType="num">
                                      <p:cBhvr>
                                        <p:cTn id="101" dur="500"/>
                                        <p:tgtEl>
                                          <p:spTgt spid="8225"/>
                                        </p:tgtEl>
                                        <p:attrNameLst>
                                          <p:attrName>ppt_h</p:attrName>
                                        </p:attrNameLst>
                                      </p:cBhvr>
                                      <p:tavLst>
                                        <p:tav tm="0">
                                          <p:val>
                                            <p:strVal val="ppt_h"/>
                                          </p:val>
                                        </p:tav>
                                        <p:tav tm="100000">
                                          <p:val>
                                            <p:fltVal val="0"/>
                                          </p:val>
                                        </p:tav>
                                      </p:tavLst>
                                    </p:anim>
                                    <p:animEffect transition="out" filter="fade">
                                      <p:cBhvr>
                                        <p:cTn id="102" dur="500"/>
                                        <p:tgtEl>
                                          <p:spTgt spid="8225"/>
                                        </p:tgtEl>
                                      </p:cBhvr>
                                    </p:animEffect>
                                    <p:set>
                                      <p:cBhvr>
                                        <p:cTn id="103" dur="1" fill="hold">
                                          <p:stCondLst>
                                            <p:cond delay="499"/>
                                          </p:stCondLst>
                                        </p:cTn>
                                        <p:tgtEl>
                                          <p:spTgt spid="8225"/>
                                        </p:tgtEl>
                                        <p:attrNameLst>
                                          <p:attrName>style.visibility</p:attrName>
                                        </p:attrNameLst>
                                      </p:cBhvr>
                                      <p:to>
                                        <p:strVal val="hidden"/>
                                      </p:to>
                                    </p:set>
                                  </p:childTnLst>
                                </p:cTn>
                              </p:par>
                            </p:childTnLst>
                          </p:cTn>
                        </p:par>
                        <p:par>
                          <p:cTn id="104" fill="hold" nodeType="afterGroup">
                            <p:stCondLst>
                              <p:cond delay="5000"/>
                            </p:stCondLst>
                            <p:childTnLst>
                              <p:par>
                                <p:cTn id="105" presetID="9" presetClass="entr" presetSubtype="0" fill="hold" grpId="0" nodeType="afterEffect">
                                  <p:stCondLst>
                                    <p:cond delay="0"/>
                                  </p:stCondLst>
                                  <p:childTnLst>
                                    <p:set>
                                      <p:cBhvr>
                                        <p:cTn id="106" dur="1" fill="hold">
                                          <p:stCondLst>
                                            <p:cond delay="0"/>
                                          </p:stCondLst>
                                        </p:cTn>
                                        <p:tgtEl>
                                          <p:spTgt spid="8224"/>
                                        </p:tgtEl>
                                        <p:attrNameLst>
                                          <p:attrName>style.visibility</p:attrName>
                                        </p:attrNameLst>
                                      </p:cBhvr>
                                      <p:to>
                                        <p:strVal val="visible"/>
                                      </p:to>
                                    </p:set>
                                    <p:animEffect transition="in" filter="dissolve">
                                      <p:cBhvr>
                                        <p:cTn id="107" dur="500"/>
                                        <p:tgtEl>
                                          <p:spTgt spid="8224"/>
                                        </p:tgtEl>
                                      </p:cBhvr>
                                    </p:animEffect>
                                  </p:childTnLst>
                                  <p:subTnLst>
                                    <p:audio>
                                      <p:cMediaNode>
                                        <p:cTn display="0" masterRel="sameClick">
                                          <p:stCondLst>
                                            <p:cond evt="begin" delay="0">
                                              <p:tn val="105"/>
                                            </p:cond>
                                          </p:stCondLst>
                                          <p:endCondLst>
                                            <p:cond evt="onStopAudio" delay="0">
                                              <p:tgtEl>
                                                <p:sldTgt/>
                                              </p:tgtEl>
                                            </p:cond>
                                          </p:endCondLst>
                                        </p:cTn>
                                        <p:tgtEl>
                                          <p:sndTgt r:embed="rId5" name="camera.wav"/>
                                        </p:tgtEl>
                                      </p:cMediaNode>
                                    </p:audio>
                                  </p:subTnLst>
                                </p:cTn>
                              </p:par>
                            </p:childTnLst>
                          </p:cTn>
                        </p:par>
                        <p:par>
                          <p:cTn id="108" fill="hold" nodeType="afterGroup">
                            <p:stCondLst>
                              <p:cond delay="5500"/>
                            </p:stCondLst>
                            <p:childTnLst>
                              <p:par>
                                <p:cTn id="109" presetID="53" presetClass="exit" presetSubtype="0" fill="hold" grpId="1" nodeType="afterEffect">
                                  <p:stCondLst>
                                    <p:cond delay="0"/>
                                  </p:stCondLst>
                                  <p:childTnLst>
                                    <p:anim calcmode="lin" valueType="num">
                                      <p:cBhvr>
                                        <p:cTn id="110" dur="500"/>
                                        <p:tgtEl>
                                          <p:spTgt spid="8224"/>
                                        </p:tgtEl>
                                        <p:attrNameLst>
                                          <p:attrName>ppt_w</p:attrName>
                                        </p:attrNameLst>
                                      </p:cBhvr>
                                      <p:tavLst>
                                        <p:tav tm="0">
                                          <p:val>
                                            <p:strVal val="ppt_w"/>
                                          </p:val>
                                        </p:tav>
                                        <p:tav tm="100000">
                                          <p:val>
                                            <p:fltVal val="0"/>
                                          </p:val>
                                        </p:tav>
                                      </p:tavLst>
                                    </p:anim>
                                    <p:anim calcmode="lin" valueType="num">
                                      <p:cBhvr>
                                        <p:cTn id="111" dur="500"/>
                                        <p:tgtEl>
                                          <p:spTgt spid="8224"/>
                                        </p:tgtEl>
                                        <p:attrNameLst>
                                          <p:attrName>ppt_h</p:attrName>
                                        </p:attrNameLst>
                                      </p:cBhvr>
                                      <p:tavLst>
                                        <p:tav tm="0">
                                          <p:val>
                                            <p:strVal val="ppt_h"/>
                                          </p:val>
                                        </p:tav>
                                        <p:tav tm="100000">
                                          <p:val>
                                            <p:fltVal val="0"/>
                                          </p:val>
                                        </p:tav>
                                      </p:tavLst>
                                    </p:anim>
                                    <p:animEffect transition="out" filter="fade">
                                      <p:cBhvr>
                                        <p:cTn id="112" dur="500"/>
                                        <p:tgtEl>
                                          <p:spTgt spid="8224"/>
                                        </p:tgtEl>
                                      </p:cBhvr>
                                    </p:animEffect>
                                    <p:set>
                                      <p:cBhvr>
                                        <p:cTn id="113" dur="1" fill="hold">
                                          <p:stCondLst>
                                            <p:cond delay="499"/>
                                          </p:stCondLst>
                                        </p:cTn>
                                        <p:tgtEl>
                                          <p:spTgt spid="8224"/>
                                        </p:tgtEl>
                                        <p:attrNameLst>
                                          <p:attrName>style.visibility</p:attrName>
                                        </p:attrNameLst>
                                      </p:cBhvr>
                                      <p:to>
                                        <p:strVal val="hidden"/>
                                      </p:to>
                                    </p:set>
                                  </p:childTnLst>
                                </p:cTn>
                              </p:par>
                              <p:par>
                                <p:cTn id="114" presetID="53" presetClass="entr" presetSubtype="0" fill="hold" nodeType="withEffect">
                                  <p:stCondLst>
                                    <p:cond delay="0"/>
                                  </p:stCondLst>
                                  <p:childTnLst>
                                    <p:set>
                                      <p:cBhvr>
                                        <p:cTn id="115" dur="1" fill="hold">
                                          <p:stCondLst>
                                            <p:cond delay="0"/>
                                          </p:stCondLst>
                                        </p:cTn>
                                        <p:tgtEl>
                                          <p:spTgt spid="21"/>
                                        </p:tgtEl>
                                        <p:attrNameLst>
                                          <p:attrName>style.visibility</p:attrName>
                                        </p:attrNameLst>
                                      </p:cBhvr>
                                      <p:to>
                                        <p:strVal val="visible"/>
                                      </p:to>
                                    </p:set>
                                    <p:anim calcmode="lin" valueType="num">
                                      <p:cBhvr>
                                        <p:cTn id="116" dur="500" fill="hold"/>
                                        <p:tgtEl>
                                          <p:spTgt spid="21"/>
                                        </p:tgtEl>
                                        <p:attrNameLst>
                                          <p:attrName>ppt_w</p:attrName>
                                        </p:attrNameLst>
                                      </p:cBhvr>
                                      <p:tavLst>
                                        <p:tav tm="0">
                                          <p:val>
                                            <p:fltVal val="0"/>
                                          </p:val>
                                        </p:tav>
                                        <p:tav tm="100000">
                                          <p:val>
                                            <p:strVal val="#ppt_w"/>
                                          </p:val>
                                        </p:tav>
                                      </p:tavLst>
                                    </p:anim>
                                    <p:anim calcmode="lin" valueType="num">
                                      <p:cBhvr>
                                        <p:cTn id="117" dur="500" fill="hold"/>
                                        <p:tgtEl>
                                          <p:spTgt spid="21"/>
                                        </p:tgtEl>
                                        <p:attrNameLst>
                                          <p:attrName>ppt_h</p:attrName>
                                        </p:attrNameLst>
                                      </p:cBhvr>
                                      <p:tavLst>
                                        <p:tav tm="0">
                                          <p:val>
                                            <p:fltVal val="0"/>
                                          </p:val>
                                        </p:tav>
                                        <p:tav tm="100000">
                                          <p:val>
                                            <p:strVal val="#ppt_h"/>
                                          </p:val>
                                        </p:tav>
                                      </p:tavLst>
                                    </p:anim>
                                    <p:animEffect transition="in" filter="fade">
                                      <p:cBhvr>
                                        <p:cTn id="118" dur="500"/>
                                        <p:tgtEl>
                                          <p:spTgt spid="21"/>
                                        </p:tgtEl>
                                      </p:cBhvr>
                                    </p:animEffect>
                                  </p:childTnLst>
                                  <p:subTnLst>
                                    <p:audio>
                                      <p:cMediaNode>
                                        <p:cTn display="0" masterRel="sameClick">
                                          <p:stCondLst>
                                            <p:cond evt="begin" delay="0">
                                              <p:tn val="114"/>
                                            </p:cond>
                                          </p:stCondLst>
                                          <p:endCondLst>
                                            <p:cond evt="onStopAudio" delay="0">
                                              <p:tgtEl>
                                                <p:sldTgt/>
                                              </p:tgtEl>
                                            </p:cond>
                                          </p:endCondLst>
                                        </p:cTn>
                                        <p:tgtEl>
                                          <p:sndTgt r:embed="rId6" name="chimes.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xit" presetSubtype="2" fill="hold" nodeType="clickEffect">
                                  <p:stCondLst>
                                    <p:cond delay="0"/>
                                  </p:stCondLst>
                                  <p:childTnLst>
                                    <p:anim calcmode="lin" valueType="num">
                                      <p:cBhvr additive="base">
                                        <p:cTn id="122" dur="500"/>
                                        <p:tgtEl>
                                          <p:spTgt spid="21"/>
                                        </p:tgtEl>
                                        <p:attrNameLst>
                                          <p:attrName>ppt_x</p:attrName>
                                        </p:attrNameLst>
                                      </p:cBhvr>
                                      <p:tavLst>
                                        <p:tav tm="0">
                                          <p:val>
                                            <p:strVal val="ppt_x"/>
                                          </p:val>
                                        </p:tav>
                                        <p:tav tm="100000">
                                          <p:val>
                                            <p:strVal val="1+ppt_w/2"/>
                                          </p:val>
                                        </p:tav>
                                      </p:tavLst>
                                    </p:anim>
                                    <p:anim calcmode="lin" valueType="num">
                                      <p:cBhvr additive="base">
                                        <p:cTn id="123" dur="500"/>
                                        <p:tgtEl>
                                          <p:spTgt spid="21"/>
                                        </p:tgtEl>
                                        <p:attrNameLst>
                                          <p:attrName>ppt_y</p:attrName>
                                        </p:attrNameLst>
                                      </p:cBhvr>
                                      <p:tavLst>
                                        <p:tav tm="0">
                                          <p:val>
                                            <p:strVal val="ppt_y"/>
                                          </p:val>
                                        </p:tav>
                                        <p:tav tm="100000">
                                          <p:val>
                                            <p:strVal val="ppt_y"/>
                                          </p:val>
                                        </p:tav>
                                      </p:tavLst>
                                    </p:anim>
                                    <p:set>
                                      <p:cBhvr>
                                        <p:cTn id="124" dur="1" fill="hold">
                                          <p:stCondLst>
                                            <p:cond delay="499"/>
                                          </p:stCondLst>
                                        </p:cTn>
                                        <p:tgtEl>
                                          <p:spTgt spid="21"/>
                                        </p:tgtEl>
                                        <p:attrNameLst>
                                          <p:attrName>style.visibility</p:attrName>
                                        </p:attrNameLst>
                                      </p:cBhvr>
                                      <p:to>
                                        <p:strVal val="hidden"/>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3" presetClass="emph" presetSubtype="0" fill="hold" grpId="0" nodeType="clickEffect">
                                  <p:stCondLst>
                                    <p:cond delay="0"/>
                                  </p:stCondLst>
                                  <p:iterate type="lt">
                                    <p:tmPct val="0"/>
                                  </p:iterate>
                                  <p:childTnLst>
                                    <p:animClr clrSpc="hsl" dir="cw">
                                      <p:cBhvr override="childStyle">
                                        <p:cTn id="128" dur="500" fill="hold"/>
                                        <p:tgtEl>
                                          <p:spTgt spid="16"/>
                                        </p:tgtEl>
                                        <p:attrNameLst>
                                          <p:attrName>style.color</p:attrName>
                                        </p:attrNameLst>
                                      </p:cBhvr>
                                      <p:by>
                                        <p:hsl h="10842353" s="0" l="0"/>
                                      </p:by>
                                    </p:animClr>
                                    <p:animClr clrSpc="hsl" dir="cw">
                                      <p:cBhvr>
                                        <p:cTn id="129" dur="500" fill="hold"/>
                                        <p:tgtEl>
                                          <p:spTgt spid="16"/>
                                        </p:tgtEl>
                                        <p:attrNameLst>
                                          <p:attrName>fillcolor</p:attrName>
                                        </p:attrNameLst>
                                      </p:cBhvr>
                                      <p:by>
                                        <p:hsl h="10842353" s="0" l="0"/>
                                      </p:by>
                                    </p:animClr>
                                    <p:animClr clrSpc="hsl" dir="cw">
                                      <p:cBhvr>
                                        <p:cTn id="130" dur="500" fill="hold"/>
                                        <p:tgtEl>
                                          <p:spTgt spid="16"/>
                                        </p:tgtEl>
                                        <p:attrNameLst>
                                          <p:attrName>stroke.color</p:attrName>
                                        </p:attrNameLst>
                                      </p:cBhvr>
                                      <p:by>
                                        <p:hsl h="10842353" s="0" l="0"/>
                                      </p:by>
                                    </p:animClr>
                                    <p:set>
                                      <p:cBhvr>
                                        <p:cTn id="131" dur="500" fill="hold"/>
                                        <p:tgtEl>
                                          <p:spTgt spid="16"/>
                                        </p:tgtEl>
                                        <p:attrNameLst>
                                          <p:attrName>fill.type</p:attrName>
                                        </p:attrNameLst>
                                      </p:cBhvr>
                                      <p:to>
                                        <p:strVal val="solid"/>
                                      </p:to>
                                    </p:set>
                                  </p:childTnLst>
                                  <p:subTnLst>
                                    <p:audio>
                                      <p:cMediaNode>
                                        <p:cTn display="0" masterRel="sameClick">
                                          <p:stCondLst>
                                            <p:cond evt="begin" delay="0">
                                              <p:tn val="127"/>
                                            </p:cond>
                                          </p:stCondLst>
                                          <p:endCondLst>
                                            <p:cond evt="onStopAudio" delay="0">
                                              <p:tgtEl>
                                                <p:sldTgt/>
                                              </p:tgtEl>
                                            </p:cond>
                                          </p:endCondLst>
                                        </p:cTn>
                                        <p:tgtEl>
                                          <p:sndTgt r:embed="rId4" name="Chimes 3-CL (2).wav"/>
                                        </p:tgtEl>
                                      </p:cMediaNode>
                                    </p:audio>
                                  </p:subTnLst>
                                </p:cTn>
                              </p:par>
                              <p:par>
                                <p:cTn id="132" presetID="34" presetClass="emph" presetSubtype="0" fill="hold" grpId="1" nodeType="withEffect">
                                  <p:stCondLst>
                                    <p:cond delay="0"/>
                                  </p:stCondLst>
                                  <p:iterate type="lt">
                                    <p:tmPct val="10000"/>
                                  </p:iterate>
                                  <p:childTnLst>
                                    <p:animMotion origin="layout" path="M -2.91667E-6 4.44444E-6 L -2.91667E-6 -0.07223 " pathEditMode="relative" rAng="0" ptsTypes="AA">
                                      <p:cBhvr>
                                        <p:cTn id="133" dur="250" accel="50000" decel="50000" autoRev="1" fill="hold">
                                          <p:stCondLst>
                                            <p:cond delay="0"/>
                                          </p:stCondLst>
                                        </p:cTn>
                                        <p:tgtEl>
                                          <p:spTgt spid="16"/>
                                        </p:tgtEl>
                                        <p:attrNameLst>
                                          <p:attrName>ppt_x</p:attrName>
                                          <p:attrName>ppt_y</p:attrName>
                                        </p:attrNameLst>
                                      </p:cBhvr>
                                      <p:rCtr x="0" y="-3611"/>
                                    </p:animMotion>
                                    <p:animRot by="1500000">
                                      <p:cBhvr>
                                        <p:cTn id="134" dur="125" fill="hold">
                                          <p:stCondLst>
                                            <p:cond delay="0"/>
                                          </p:stCondLst>
                                        </p:cTn>
                                        <p:tgtEl>
                                          <p:spTgt spid="16"/>
                                        </p:tgtEl>
                                        <p:attrNameLst>
                                          <p:attrName>r</p:attrName>
                                        </p:attrNameLst>
                                      </p:cBhvr>
                                    </p:animRot>
                                    <p:animRot by="-1500000">
                                      <p:cBhvr>
                                        <p:cTn id="135" dur="125" fill="hold">
                                          <p:stCondLst>
                                            <p:cond delay="125"/>
                                          </p:stCondLst>
                                        </p:cTn>
                                        <p:tgtEl>
                                          <p:spTgt spid="16"/>
                                        </p:tgtEl>
                                        <p:attrNameLst>
                                          <p:attrName>r</p:attrName>
                                        </p:attrNameLst>
                                      </p:cBhvr>
                                    </p:animRot>
                                    <p:animRot by="-1500000">
                                      <p:cBhvr>
                                        <p:cTn id="136" dur="125" fill="hold">
                                          <p:stCondLst>
                                            <p:cond delay="250"/>
                                          </p:stCondLst>
                                        </p:cTn>
                                        <p:tgtEl>
                                          <p:spTgt spid="16"/>
                                        </p:tgtEl>
                                        <p:attrNameLst>
                                          <p:attrName>r</p:attrName>
                                        </p:attrNameLst>
                                      </p:cBhvr>
                                    </p:animRot>
                                    <p:animRot by="1500000">
                                      <p:cBhvr>
                                        <p:cTn id="137" dur="125" fill="hold">
                                          <p:stCondLst>
                                            <p:cond delay="375"/>
                                          </p:stCondLst>
                                        </p:cTn>
                                        <p:tgtEl>
                                          <p:spTgt spid="16"/>
                                        </p:tgtEl>
                                        <p:attrNameLst>
                                          <p:attrName>r</p:attrName>
                                        </p:attrNameLst>
                                      </p:cBhvr>
                                    </p:animRo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nodePh="1">
                                  <p:stCondLst>
                                    <p:cond delay="0"/>
                                  </p:stCondLst>
                                  <p:endCondLst>
                                    <p:cond evt="begin" delay="0">
                                      <p:tn val="140"/>
                                    </p:cond>
                                  </p:endCondLst>
                                  <p:childTnLst>
                                    <p:set>
                                      <p:cBhvr>
                                        <p:cTn id="141" dur="1" fill="hold">
                                          <p:stCondLst>
                                            <p:cond delay="0"/>
                                          </p:stCondLst>
                                        </p:cTn>
                                        <p:tgtEl>
                                          <p:spTgt spid="8231"/>
                                        </p:tgtEl>
                                        <p:attrNameLst>
                                          <p:attrName>style.visibility</p:attrName>
                                        </p:attrNameLst>
                                      </p:cBhvr>
                                      <p:to>
                                        <p:strVal val="visible"/>
                                      </p:to>
                                    </p:set>
                                    <p:animEffect transition="in" filter="dissolve">
                                      <p:cBhvr>
                                        <p:cTn id="142" dur="500"/>
                                        <p:tgtEl>
                                          <p:spTgt spid="8231"/>
                                        </p:tgtEl>
                                      </p:cBhvr>
                                    </p:animEffect>
                                  </p:childTnLst>
                                  <p:subTnLst>
                                    <p:audio>
                                      <p:cMediaNode>
                                        <p:cTn display="0" masterRel="sameClick">
                                          <p:stCondLst>
                                            <p:cond evt="begin" delay="0">
                                              <p:tn val="140"/>
                                            </p:cond>
                                          </p:stCondLst>
                                          <p:endCondLst>
                                            <p:cond evt="onStopAudio" delay="0">
                                              <p:tgtEl>
                                                <p:sldTgt/>
                                              </p:tgtEl>
                                            </p:cond>
                                          </p:endCondLst>
                                        </p:cTn>
                                        <p:tgtEl>
                                          <p:sndTgt r:embed="rId5" name="camera.wav"/>
                                        </p:tgtEl>
                                      </p:cMediaNode>
                                    </p:audio>
                                  </p:subTnLst>
                                </p:cTn>
                              </p:par>
                            </p:childTnLst>
                          </p:cTn>
                        </p:par>
                      </p:childTnLst>
                    </p:cTn>
                  </p:par>
                  <p:par>
                    <p:cTn id="143" fill="hold">
                      <p:stCondLst>
                        <p:cond delay="indefinite"/>
                      </p:stCondLst>
                      <p:childTnLst>
                        <p:par>
                          <p:cTn id="144" fill="hold">
                            <p:stCondLst>
                              <p:cond delay="0"/>
                            </p:stCondLst>
                            <p:childTnLst>
                              <p:par>
                                <p:cTn id="145" presetID="53" presetClass="exit" presetSubtype="0" fill="hold" grpId="1" nodeType="clickEffect" nodePh="1">
                                  <p:stCondLst>
                                    <p:cond delay="0"/>
                                  </p:stCondLst>
                                  <p:endCondLst>
                                    <p:cond evt="begin" delay="0">
                                      <p:tn val="145"/>
                                    </p:cond>
                                  </p:endCondLst>
                                  <p:childTnLst>
                                    <p:anim calcmode="lin" valueType="num">
                                      <p:cBhvr>
                                        <p:cTn id="146" dur="500"/>
                                        <p:tgtEl>
                                          <p:spTgt spid="8231"/>
                                        </p:tgtEl>
                                        <p:attrNameLst>
                                          <p:attrName>ppt_w</p:attrName>
                                        </p:attrNameLst>
                                      </p:cBhvr>
                                      <p:tavLst>
                                        <p:tav tm="0">
                                          <p:val>
                                            <p:strVal val="ppt_w"/>
                                          </p:val>
                                        </p:tav>
                                        <p:tav tm="100000">
                                          <p:val>
                                            <p:fltVal val="0"/>
                                          </p:val>
                                        </p:tav>
                                      </p:tavLst>
                                    </p:anim>
                                    <p:anim calcmode="lin" valueType="num">
                                      <p:cBhvr>
                                        <p:cTn id="147" dur="500"/>
                                        <p:tgtEl>
                                          <p:spTgt spid="8231"/>
                                        </p:tgtEl>
                                        <p:attrNameLst>
                                          <p:attrName>ppt_h</p:attrName>
                                        </p:attrNameLst>
                                      </p:cBhvr>
                                      <p:tavLst>
                                        <p:tav tm="0">
                                          <p:val>
                                            <p:strVal val="ppt_h"/>
                                          </p:val>
                                        </p:tav>
                                        <p:tav tm="100000">
                                          <p:val>
                                            <p:fltVal val="0"/>
                                          </p:val>
                                        </p:tav>
                                      </p:tavLst>
                                    </p:anim>
                                    <p:animEffect transition="out" filter="fade">
                                      <p:cBhvr>
                                        <p:cTn id="148" dur="500"/>
                                        <p:tgtEl>
                                          <p:spTgt spid="8231"/>
                                        </p:tgtEl>
                                      </p:cBhvr>
                                    </p:animEffect>
                                    <p:set>
                                      <p:cBhvr>
                                        <p:cTn id="149" dur="1" fill="hold">
                                          <p:stCondLst>
                                            <p:cond delay="499"/>
                                          </p:stCondLst>
                                        </p:cTn>
                                        <p:tgtEl>
                                          <p:spTgt spid="8231"/>
                                        </p:tgtEl>
                                        <p:attrNameLst>
                                          <p:attrName>style.visibility</p:attrName>
                                        </p:attrNameLst>
                                      </p:cBhvr>
                                      <p:to>
                                        <p:strVal val="hidden"/>
                                      </p:to>
                                    </p:set>
                                  </p:childTnLst>
                                </p:cTn>
                              </p:par>
                              <p:par>
                                <p:cTn id="150" presetID="3" presetClass="emph" presetSubtype="2" fill="hold" grpId="1" nodeType="withEffect">
                                  <p:stCondLst>
                                    <p:cond delay="0"/>
                                  </p:stCondLst>
                                  <p:childTnLst>
                                    <p:animClr clrSpc="rgb" dir="cw">
                                      <p:cBhvr override="childStyle">
                                        <p:cTn id="151" dur="2000" fill="hold"/>
                                        <p:tgtEl>
                                          <p:spTgt spid="20"/>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4" grpId="0" animBg="1"/>
      <p:bldP spid="4" grpId="0" animBg="1"/>
      <p:bldP spid="8" grpId="0" animBg="1"/>
      <p:bldP spid="16" grpId="0" animBg="1"/>
      <p:bldP spid="16" grpId="1" animBg="1"/>
      <p:bldP spid="20" grpId="0" animBg="1"/>
      <p:bldP spid="20" grpId="1"/>
      <p:bldP spid="8219" grpId="0" animBg="1"/>
      <p:bldP spid="8219" grpId="1" animBg="1"/>
      <p:bldP spid="8220" grpId="0" animBg="1"/>
      <p:bldP spid="8224" grpId="0" animBg="1"/>
      <p:bldP spid="8224" grpId="1" animBg="1"/>
      <p:bldP spid="8225" grpId="0" animBg="1"/>
      <p:bldP spid="8225" grpId="1" animBg="1"/>
      <p:bldP spid="8231" grpId="0" animBg="1"/>
      <p:bldP spid="8231" grpId="1" animBg="1"/>
      <p:bldP spid="38" grpId="0" animBg="1"/>
      <p:bldP spid="38" grpId="1" animBg="1"/>
      <p:bldP spid="8227" grpId="0" animBg="1"/>
      <p:bldP spid="8227" grpId="1" animBg="1"/>
      <p:bldP spid="8228" grpId="0" animBg="1"/>
      <p:bldP spid="8228" grpId="1" animBg="1"/>
      <p:bldP spid="8230" grpId="0" animBg="1"/>
      <p:bldP spid="823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2501900" y="1142158"/>
            <a:ext cx="8820149" cy="1066800"/>
          </a:xfrm>
          <a:prstGeom prst="roundRect">
            <a:avLst>
              <a:gd name="adj" fmla="val 16667"/>
            </a:avLst>
          </a:prstGeom>
          <a:solidFill>
            <a:schemeClr val="accent1"/>
          </a:solidFill>
          <a:ln w="9525">
            <a:solidFill>
              <a:srgbClr val="FF66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  </a:t>
            </a:r>
            <a:r>
              <a:rPr kumimoji="0" lang="vi-VN" sz="2800" b="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 </a:t>
            </a:r>
            <a:r>
              <a:rPr kumimoji="0" lang="vi-VN" sz="28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Những câu văn trong truyện nói lên ý nghĩa của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28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 chuyện này là:</a:t>
            </a:r>
            <a:endParaRPr kumimoji="0" lang="en-US" sz="28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endParaRPr>
          </a:p>
        </p:txBody>
      </p:sp>
      <p:grpSp>
        <p:nvGrpSpPr>
          <p:cNvPr id="7171" name="Group 51"/>
          <p:cNvGrpSpPr>
            <a:grpSpLocks/>
          </p:cNvGrpSpPr>
          <p:nvPr/>
        </p:nvGrpSpPr>
        <p:grpSpPr bwMode="auto">
          <a:xfrm>
            <a:off x="262467" y="14288"/>
            <a:ext cx="427567" cy="6858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722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glow rad="101600">
                    <a:srgbClr val="BBE0E3">
                      <a:satMod val="175000"/>
                      <a:alpha val="40000"/>
                    </a:srgbClr>
                  </a:glow>
                </a:effectLst>
                <a:uLnTx/>
                <a:uFillTx/>
                <a:latin typeface=".VnTime" pitchFamily="34" charset="0"/>
                <a:ea typeface="+mn-ea"/>
                <a:cs typeface="+mn-cs"/>
              </a:endParaRPr>
            </a:p>
          </p:txBody>
        </p:sp>
      </p:grpSp>
      <p:sp>
        <p:nvSpPr>
          <p:cNvPr id="3" name="AutoShape 51"/>
          <p:cNvSpPr>
            <a:spLocks noChangeArrowheads="1"/>
          </p:cNvSpPr>
          <p:nvPr/>
        </p:nvSpPr>
        <p:spPr bwMode="auto">
          <a:xfrm>
            <a:off x="2221048" y="2539205"/>
            <a:ext cx="9818552" cy="1166599"/>
          </a:xfrm>
          <a:prstGeom prst="roundRect">
            <a:avLst>
              <a:gd name="adj" fmla="val 16667"/>
            </a:avLst>
          </a:prstGeom>
          <a:solidFill>
            <a:schemeClr val="accent2"/>
          </a:solidFill>
          <a:ln>
            <a:noFill/>
          </a:ln>
        </p:spPr>
        <p:txBody>
          <a:bodyPr wrap="none"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vi-VN"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vi-VN"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Bây giờ cha tin tiền đó chính tay con làm ra. </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39"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252" y="2938464"/>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90551" y="2694781"/>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WordArt 226"/>
          <p:cNvSpPr>
            <a:spLocks noChangeArrowheads="1" noChangeShapeType="1" noTextEdit="1"/>
          </p:cNvSpPr>
          <p:nvPr/>
        </p:nvSpPr>
        <p:spPr bwMode="auto">
          <a:xfrm>
            <a:off x="948800" y="2886404"/>
            <a:ext cx="613833"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rPr>
              <a:t>a</a:t>
            </a:r>
          </a:p>
        </p:txBody>
      </p:sp>
      <p:sp>
        <p:nvSpPr>
          <p:cNvPr id="4" name="AutoShape 51"/>
          <p:cNvSpPr>
            <a:spLocks noChangeArrowheads="1"/>
          </p:cNvSpPr>
          <p:nvPr/>
        </p:nvSpPr>
        <p:spPr bwMode="auto">
          <a:xfrm>
            <a:off x="2216566" y="3852724"/>
            <a:ext cx="9823034" cy="1272509"/>
          </a:xfrm>
          <a:prstGeom prst="roundRect">
            <a:avLst>
              <a:gd name="adj" fmla="val 16667"/>
            </a:avLst>
          </a:prstGeom>
          <a:solidFill>
            <a:schemeClr val="accent2"/>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Có làm lụng vất vả, người ta mới biết quý đồng tiền.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Hũ bạc tiêu không bao giờ hết chính là hai bàn tay con.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altLang="en-US" sz="28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5"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771" y="4323759"/>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56853" y="4064252"/>
            <a:ext cx="1851025"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226"/>
          <p:cNvSpPr>
            <a:spLocks noChangeArrowheads="1" noChangeShapeType="1" noTextEdit="1"/>
          </p:cNvSpPr>
          <p:nvPr/>
        </p:nvSpPr>
        <p:spPr bwMode="auto">
          <a:xfrm>
            <a:off x="968280" y="4226855"/>
            <a:ext cx="613833"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rPr>
              <a:t>b</a:t>
            </a:r>
          </a:p>
        </p:txBody>
      </p:sp>
      <p:sp>
        <p:nvSpPr>
          <p:cNvPr id="9" name="AutoShape 51"/>
          <p:cNvSpPr>
            <a:spLocks noChangeArrowheads="1"/>
          </p:cNvSpPr>
          <p:nvPr/>
        </p:nvSpPr>
        <p:spPr bwMode="auto">
          <a:xfrm>
            <a:off x="2272596" y="5322772"/>
            <a:ext cx="9684323" cy="1154228"/>
          </a:xfrm>
          <a:prstGeom prst="roundRect">
            <a:avLst>
              <a:gd name="adj" fmla="val 16667"/>
            </a:avLst>
          </a:prstGeom>
          <a:solidFill>
            <a:schemeClr val="accent2"/>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vi-VN"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Tuy vậy ông rất buồn vì cậu con trai lười biếng</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770" y="5693230"/>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89939" y="5457825"/>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226"/>
          <p:cNvSpPr>
            <a:spLocks noChangeArrowheads="1" noChangeShapeType="1" noTextEdit="1"/>
          </p:cNvSpPr>
          <p:nvPr/>
        </p:nvSpPr>
        <p:spPr bwMode="auto">
          <a:xfrm>
            <a:off x="985577" y="5656717"/>
            <a:ext cx="613833"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rPr>
              <a:t>c</a:t>
            </a:r>
          </a:p>
        </p:txBody>
      </p:sp>
      <p:sp>
        <p:nvSpPr>
          <p:cNvPr id="7195" name="AutoShape 27"/>
          <p:cNvSpPr>
            <a:spLocks noChangeArrowheads="1"/>
          </p:cNvSpPr>
          <p:nvPr/>
        </p:nvSpPr>
        <p:spPr bwMode="auto">
          <a:xfrm>
            <a:off x="726017" y="1031875"/>
            <a:ext cx="2057400" cy="1358900"/>
          </a:xfrm>
          <a:prstGeom prst="sun">
            <a:avLst>
              <a:gd name="adj" fmla="val 19880"/>
            </a:avLst>
          </a:prstGeom>
          <a:solidFill>
            <a:srgbClr val="FF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96" name="WordArt 28"/>
          <p:cNvSpPr>
            <a:spLocks noChangeArrowheads="1" noChangeShapeType="1" noTextEdit="1"/>
          </p:cNvSpPr>
          <p:nvPr/>
        </p:nvSpPr>
        <p:spPr bwMode="auto">
          <a:xfrm>
            <a:off x="1282700" y="1400175"/>
            <a:ext cx="914400" cy="6096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FFFF00"/>
                  </a:solidFill>
                  <a:round/>
                  <a:headEnd/>
                  <a:tailEnd/>
                </a:ln>
                <a:solidFill>
                  <a:srgbClr val="FFFF00"/>
                </a:solidFill>
                <a:effectLst>
                  <a:outerShdw dist="35921" dir="2700000" algn="ctr" rotWithShape="0">
                    <a:srgbClr val="990000"/>
                  </a:outerShdw>
                </a:effectLst>
                <a:uLnTx/>
                <a:uFillTx/>
                <a:latin typeface="VNI-Times"/>
                <a:ea typeface="+mn-ea"/>
                <a:cs typeface="+mn-cs"/>
              </a:rPr>
              <a:t>Caâu </a:t>
            </a:r>
            <a:r>
              <a:rPr kumimoji="0" lang="vi-VN" sz="3600" b="1" i="0" u="none" strike="noStrike" kern="10" cap="none" spc="0" normalizeH="0" baseline="0" noProof="0">
                <a:ln w="19050">
                  <a:solidFill>
                    <a:srgbClr val="FFFF00"/>
                  </a:solidFill>
                  <a:round/>
                  <a:headEnd/>
                  <a:tailEnd/>
                </a:ln>
                <a:solidFill>
                  <a:srgbClr val="FFFF00"/>
                </a:solidFill>
                <a:effectLst>
                  <a:outerShdw dist="35921" dir="2700000" algn="ctr" rotWithShape="0">
                    <a:srgbClr val="990000"/>
                  </a:outerShdw>
                </a:effectLst>
                <a:uLnTx/>
                <a:uFillTx/>
                <a:latin typeface="VNI-Times"/>
                <a:ea typeface="+mn-ea"/>
                <a:cs typeface="+mn-cs"/>
              </a:rPr>
              <a:t>5</a:t>
            </a:r>
            <a:endParaRPr kumimoji="0" lang="en-US" sz="3600" b="1" i="0" u="none" strike="noStrike" kern="10" cap="none" spc="0" normalizeH="0" baseline="0" noProof="0">
              <a:ln w="19050">
                <a:solidFill>
                  <a:srgbClr val="FFFF00"/>
                </a:solidFill>
                <a:round/>
                <a:headEnd/>
                <a:tailEnd/>
              </a:ln>
              <a:solidFill>
                <a:srgbClr val="FFFF00"/>
              </a:solidFill>
              <a:effectLst>
                <a:outerShdw dist="35921" dir="2700000" algn="ctr" rotWithShape="0">
                  <a:srgbClr val="990000"/>
                </a:outerShdw>
              </a:effectLst>
              <a:uLnTx/>
              <a:uFillTx/>
              <a:latin typeface="VNI-Times"/>
              <a:ea typeface="+mn-ea"/>
              <a:cs typeface="+mn-cs"/>
            </a:endParaRPr>
          </a:p>
        </p:txBody>
      </p:sp>
      <p:pic>
        <p:nvPicPr>
          <p:cNvPr id="7194" name="Picture 29" descr="Picture1"/>
          <p:cNvPicPr>
            <a:picLocks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350" y="755651"/>
            <a:ext cx="12192001"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WordArt 30"/>
          <p:cNvSpPr>
            <a:spLocks noChangeArrowheads="1" noChangeShapeType="1" noTextEdit="1"/>
          </p:cNvSpPr>
          <p:nvPr/>
        </p:nvSpPr>
        <p:spPr bwMode="auto">
          <a:xfrm>
            <a:off x="2184401" y="26988"/>
            <a:ext cx="7965017" cy="762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Rung </a:t>
            </a:r>
            <a:r>
              <a:rPr kumimoji="0" lang="en-US" sz="3600" b="0"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chuông</a:t>
            </a: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vàng</a:t>
            </a:r>
            <a:endPar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pic>
        <p:nvPicPr>
          <p:cNvPr id="7197" name="Picture 32" descr="Bellcoll">
            <a:hlinkClick r:id="" action="ppaction://hlinkshowjump?jump=firstslide"/>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9851" y="-185738"/>
            <a:ext cx="2203451"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1" name="WordArt 33"/>
          <p:cNvSpPr>
            <a:spLocks noChangeArrowheads="1" noChangeShapeType="1" noTextEdit="1"/>
          </p:cNvSpPr>
          <p:nvPr/>
        </p:nvSpPr>
        <p:spPr bwMode="auto">
          <a:xfrm>
            <a:off x="10998947" y="1511493"/>
            <a:ext cx="889000" cy="804861"/>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0</a:t>
            </a:r>
          </a:p>
        </p:txBody>
      </p:sp>
      <p:sp>
        <p:nvSpPr>
          <p:cNvPr id="7202" name="WordArt 34"/>
          <p:cNvSpPr>
            <a:spLocks noChangeArrowheads="1" noChangeShapeType="1" noTextEdit="1"/>
          </p:cNvSpPr>
          <p:nvPr/>
        </p:nvSpPr>
        <p:spPr bwMode="auto">
          <a:xfrm>
            <a:off x="10903734" y="1557455"/>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1</a:t>
            </a:r>
          </a:p>
        </p:txBody>
      </p:sp>
      <p:sp>
        <p:nvSpPr>
          <p:cNvPr id="7203" name="WordArt 35"/>
          <p:cNvSpPr>
            <a:spLocks noChangeArrowheads="1" noChangeShapeType="1" noTextEdit="1"/>
          </p:cNvSpPr>
          <p:nvPr/>
        </p:nvSpPr>
        <p:spPr bwMode="auto">
          <a:xfrm>
            <a:off x="11001682" y="1583378"/>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2</a:t>
            </a:r>
          </a:p>
        </p:txBody>
      </p:sp>
      <p:sp>
        <p:nvSpPr>
          <p:cNvPr id="7204" name="WordArt 36"/>
          <p:cNvSpPr>
            <a:spLocks noChangeArrowheads="1" noChangeShapeType="1" noTextEdit="1"/>
          </p:cNvSpPr>
          <p:nvPr/>
        </p:nvSpPr>
        <p:spPr bwMode="auto">
          <a:xfrm>
            <a:off x="10947400" y="1615743"/>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3</a:t>
            </a:r>
          </a:p>
        </p:txBody>
      </p:sp>
      <p:sp>
        <p:nvSpPr>
          <p:cNvPr id="7205" name="WordArt 37"/>
          <p:cNvSpPr>
            <a:spLocks noChangeArrowheads="1" noChangeShapeType="1" noTextEdit="1"/>
          </p:cNvSpPr>
          <p:nvPr/>
        </p:nvSpPr>
        <p:spPr bwMode="auto">
          <a:xfrm>
            <a:off x="11067919" y="1615157"/>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4</a:t>
            </a:r>
          </a:p>
        </p:txBody>
      </p:sp>
      <p:sp>
        <p:nvSpPr>
          <p:cNvPr id="7206" name="WordArt 38"/>
          <p:cNvSpPr>
            <a:spLocks noChangeArrowheads="1" noChangeShapeType="1" noTextEdit="1"/>
          </p:cNvSpPr>
          <p:nvPr/>
        </p:nvSpPr>
        <p:spPr bwMode="auto">
          <a:xfrm>
            <a:off x="10955281" y="1648108"/>
            <a:ext cx="88900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5</a:t>
            </a:r>
          </a:p>
        </p:txBody>
      </p:sp>
      <p:grpSp>
        <p:nvGrpSpPr>
          <p:cNvPr id="25" name="Group 49"/>
          <p:cNvGrpSpPr>
            <a:grpSpLocks/>
          </p:cNvGrpSpPr>
          <p:nvPr/>
        </p:nvGrpSpPr>
        <p:grpSpPr bwMode="auto">
          <a:xfrm>
            <a:off x="10229764" y="1507298"/>
            <a:ext cx="2235200" cy="1676400"/>
            <a:chOff x="4581" y="3165"/>
            <a:chExt cx="1056" cy="1056"/>
          </a:xfrm>
        </p:grpSpPr>
        <p:sp>
          <p:nvSpPr>
            <p:cNvPr id="7217" name="AutoShape 50"/>
            <p:cNvSpPr>
              <a:spLocks noChangeArrowheads="1"/>
            </p:cNvSpPr>
            <p:nvPr/>
          </p:nvSpPr>
          <p:spPr bwMode="auto">
            <a:xfrm>
              <a:off x="4581" y="3165"/>
              <a:ext cx="1056" cy="1056"/>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7218" name="WordArt 51"/>
            <p:cNvSpPr>
              <a:spLocks noChangeArrowheads="1" noChangeShapeType="1" noTextEdit="1"/>
            </p:cNvSpPr>
            <p:nvPr/>
          </p:nvSpPr>
          <p:spPr bwMode="auto">
            <a:xfrm>
              <a:off x="4725" y="3405"/>
              <a:ext cx="672" cy="576"/>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err="1">
                  <a:ln w="9525">
                    <a:solidFill>
                      <a:srgbClr val="000000"/>
                    </a:solidFill>
                    <a:round/>
                    <a:headEnd/>
                    <a:tailEnd/>
                  </a:ln>
                  <a:solidFill>
                    <a:srgbClr val="000000"/>
                  </a:solidFill>
                  <a:effectLst/>
                  <a:uLnTx/>
                  <a:uFillTx/>
                  <a:latin typeface="Times New Roman"/>
                  <a:ea typeface="+mn-ea"/>
                  <a:cs typeface="Times New Roman"/>
                </a:rPr>
                <a:t>Hết</a:t>
              </a:r>
              <a:r>
                <a:rPr kumimoji="0" lang="en-US" sz="3600" b="0" i="0" u="none" strike="noStrike" kern="10" cap="none" spc="0" normalizeH="0" baseline="0" noProof="0" dirty="0">
                  <a:ln w="9525">
                    <a:solidFill>
                      <a:srgbClr val="000000"/>
                    </a:solidFill>
                    <a:round/>
                    <a:headEnd/>
                    <a:tailEnd/>
                  </a:ln>
                  <a:solidFill>
                    <a:srgbClr val="000000"/>
                  </a:solidFill>
                  <a:effectLst/>
                  <a:uLnTx/>
                  <a:uFillTx/>
                  <a:latin typeface="Times New Roman"/>
                  <a:ea typeface="+mn-ea"/>
                  <a:cs typeface="Times New Roman"/>
                </a:rPr>
                <a:t> </a:t>
              </a:r>
              <a:r>
                <a:rPr kumimoji="0" lang="en-US" sz="3600" b="0" i="0" u="none" strike="noStrike" kern="10" cap="none" spc="0" normalizeH="0" baseline="0" noProof="0" dirty="0" err="1">
                  <a:ln w="9525">
                    <a:solidFill>
                      <a:srgbClr val="000000"/>
                    </a:solidFill>
                    <a:round/>
                    <a:headEnd/>
                    <a:tailEnd/>
                  </a:ln>
                  <a:solidFill>
                    <a:srgbClr val="000000"/>
                  </a:solidFill>
                  <a:effectLst/>
                  <a:uLnTx/>
                  <a:uFillTx/>
                  <a:latin typeface="Times New Roman"/>
                  <a:ea typeface="+mn-ea"/>
                  <a:cs typeface="Times New Roman"/>
                </a:rPr>
                <a:t>giờ</a:t>
              </a:r>
              <a:endParaRPr kumimoji="0" lang="en-US" sz="3600" b="0" i="0" u="none" strike="noStrike" kern="10" cap="none" spc="0" normalizeH="0" baseline="0" noProof="0" dirty="0">
                <a:ln w="9525">
                  <a:solidFill>
                    <a:srgbClr val="000000"/>
                  </a:solidFill>
                  <a:round/>
                  <a:headEnd/>
                  <a:tailEnd/>
                </a:ln>
                <a:solidFill>
                  <a:srgbClr val="000000"/>
                </a:solidFill>
                <a:effectLst/>
                <a:uLnTx/>
                <a:uFillTx/>
                <a:latin typeface="Times New Roman"/>
                <a:ea typeface="+mn-ea"/>
                <a:cs typeface="Times New Roman"/>
              </a:endParaRPr>
            </a:p>
          </p:txBody>
        </p:sp>
      </p:grpSp>
      <p:pic>
        <p:nvPicPr>
          <p:cNvPr id="22" name="Picture 53" descr="avatar320552_1043153"/>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0337800" y="0"/>
            <a:ext cx="185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67943143"/>
      </p:ext>
    </p:extLst>
  </p:cSld>
  <p:clrMapOvr>
    <a:masterClrMapping/>
  </p:clrMapOvr>
  <mc:AlternateContent xmlns:mc="http://schemas.openxmlformats.org/markup-compatibility/2006" xmlns:p14="http://schemas.microsoft.com/office/powerpoint/2010/main">
    <mc:Choice Requires="p14">
      <p:transition spd="slow" p14:dur="2000" advTm="69187"/>
    </mc:Choice>
    <mc:Fallback xmlns="">
      <p:transition spd="slow" advTm="69187"/>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95"/>
                                        </p:tgtEl>
                                        <p:attrNameLst>
                                          <p:attrName>style.visibility</p:attrName>
                                        </p:attrNameLst>
                                      </p:cBhvr>
                                      <p:to>
                                        <p:strVal val="visible"/>
                                      </p:to>
                                    </p:set>
                                    <p:anim calcmode="lin" valueType="num">
                                      <p:cBhvr>
                                        <p:cTn id="7" dur="500" fill="hold"/>
                                        <p:tgtEl>
                                          <p:spTgt spid="7195"/>
                                        </p:tgtEl>
                                        <p:attrNameLst>
                                          <p:attrName>ppt_w</p:attrName>
                                        </p:attrNameLst>
                                      </p:cBhvr>
                                      <p:tavLst>
                                        <p:tav tm="0">
                                          <p:val>
                                            <p:fltVal val="0"/>
                                          </p:val>
                                        </p:tav>
                                        <p:tav tm="100000">
                                          <p:val>
                                            <p:strVal val="#ppt_w"/>
                                          </p:val>
                                        </p:tav>
                                      </p:tavLst>
                                    </p:anim>
                                    <p:anim calcmode="lin" valueType="num">
                                      <p:cBhvr>
                                        <p:cTn id="8" dur="500" fill="hold"/>
                                        <p:tgtEl>
                                          <p:spTgt spid="7195"/>
                                        </p:tgtEl>
                                        <p:attrNameLst>
                                          <p:attrName>ppt_h</p:attrName>
                                        </p:attrNameLst>
                                      </p:cBhvr>
                                      <p:tavLst>
                                        <p:tav tm="0">
                                          <p:val>
                                            <p:fltVal val="0"/>
                                          </p:val>
                                        </p:tav>
                                        <p:tav tm="100000">
                                          <p:val>
                                            <p:strVal val="#ppt_h"/>
                                          </p:val>
                                        </p:tav>
                                      </p:tavLst>
                                    </p:anim>
                                    <p:animEffect transition="in" filter="fade">
                                      <p:cBhvr>
                                        <p:cTn id="9" dur="500"/>
                                        <p:tgtEl>
                                          <p:spTgt spid="719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96"/>
                                        </p:tgtEl>
                                        <p:attrNameLst>
                                          <p:attrName>style.visibility</p:attrName>
                                        </p:attrNameLst>
                                      </p:cBhvr>
                                      <p:to>
                                        <p:strVal val="visible"/>
                                      </p:to>
                                    </p:set>
                                    <p:anim calcmode="lin" valueType="num">
                                      <p:cBhvr>
                                        <p:cTn id="12" dur="500" fill="hold"/>
                                        <p:tgtEl>
                                          <p:spTgt spid="7196"/>
                                        </p:tgtEl>
                                        <p:attrNameLst>
                                          <p:attrName>ppt_w</p:attrName>
                                        </p:attrNameLst>
                                      </p:cBhvr>
                                      <p:tavLst>
                                        <p:tav tm="0">
                                          <p:val>
                                            <p:fltVal val="0"/>
                                          </p:val>
                                        </p:tav>
                                        <p:tav tm="100000">
                                          <p:val>
                                            <p:strVal val="#ppt_w"/>
                                          </p:val>
                                        </p:tav>
                                      </p:tavLst>
                                    </p:anim>
                                    <p:anim calcmode="lin" valueType="num">
                                      <p:cBhvr>
                                        <p:cTn id="13" dur="500" fill="hold"/>
                                        <p:tgtEl>
                                          <p:spTgt spid="7196"/>
                                        </p:tgtEl>
                                        <p:attrNameLst>
                                          <p:attrName>ppt_h</p:attrName>
                                        </p:attrNameLst>
                                      </p:cBhvr>
                                      <p:tavLst>
                                        <p:tav tm="0">
                                          <p:val>
                                            <p:fltVal val="0"/>
                                          </p:val>
                                        </p:tav>
                                        <p:tav tm="100000">
                                          <p:val>
                                            <p:strVal val="#ppt_h"/>
                                          </p:val>
                                        </p:tav>
                                      </p:tavLst>
                                    </p:anim>
                                    <p:animEffect transition="in" filter="fade">
                                      <p:cBhvr>
                                        <p:cTn id="14" dur="500"/>
                                        <p:tgtEl>
                                          <p:spTgt spid="7196"/>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7195"/>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ched_combo42.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44"/>
                                        </p:tgtEl>
                                        <p:attrNameLst>
                                          <p:attrName>style.visibility</p:attrName>
                                        </p:attrNameLst>
                                      </p:cBhvr>
                                      <p:to>
                                        <p:strVal val="visible"/>
                                      </p:to>
                                    </p:set>
                                    <p:animEffect transition="in" filter="checkerboard(across)">
                                      <p:cBhvr>
                                        <p:cTn id="29" dur="500"/>
                                        <p:tgtEl>
                                          <p:spTgt spid="1044"/>
                                        </p:tgtEl>
                                      </p:cBhvr>
                                    </p:animEffect>
                                  </p:childTnLst>
                                </p:cTn>
                              </p:par>
                              <p:par>
                                <p:cTn id="30" presetID="22" presetClass="entr" presetSubtype="8" fill="hold" nodeType="withEffect">
                                  <p:stCondLst>
                                    <p:cond delay="2000"/>
                                  </p:stCondLst>
                                  <p:iterate type="lt">
                                    <p:tmPct val="0"/>
                                  </p:iterate>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par>
                                <p:cTn id="33" presetID="5" presetClass="entr" presetSubtype="10" fill="hold" nodeType="withEffect">
                                  <p:stCondLst>
                                    <p:cond delay="300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
                                        <p:tgtEl>
                                          <p:spTgt spid="5"/>
                                        </p:tgtEl>
                                      </p:cBhvr>
                                    </p:animEffect>
                                  </p:childTnLst>
                                </p:cTn>
                              </p:par>
                              <p:par>
                                <p:cTn id="36" presetID="5" presetClass="entr" presetSubtype="10" fill="hold" nodeType="withEffect">
                                  <p:stCondLst>
                                    <p:cond delay="3000"/>
                                  </p:stCondLst>
                                  <p:childTnLst>
                                    <p:set>
                                      <p:cBhvr>
                                        <p:cTn id="37" dur="1" fill="hold">
                                          <p:stCondLst>
                                            <p:cond delay="0"/>
                                          </p:stCondLst>
                                        </p:cTn>
                                        <p:tgtEl>
                                          <p:spTgt spid="6"/>
                                        </p:tgtEl>
                                        <p:attrNameLst>
                                          <p:attrName>style.visibility</p:attrName>
                                        </p:attrNameLst>
                                      </p:cBhvr>
                                      <p:to>
                                        <p:strVal val="visible"/>
                                      </p:to>
                                    </p:set>
                                    <p:animEffect transition="in" filter="checkerboard(across)">
                                      <p:cBhvr>
                                        <p:cTn id="38" dur="500"/>
                                        <p:tgtEl>
                                          <p:spTgt spid="6"/>
                                        </p:tgtEl>
                                      </p:cBhvr>
                                    </p:animEffect>
                                  </p:childTnLst>
                                  <p:subTnLst>
                                    <p:audio>
                                      <p:cMediaNode>
                                        <p:cTn display="0" masterRel="sameClick">
                                          <p:stCondLst>
                                            <p:cond evt="begin" delay="0">
                                              <p:tn val="36"/>
                                            </p:cond>
                                          </p:stCondLst>
                                          <p:endCondLst>
                                            <p:cond evt="onStopAudio" delay="0">
                                              <p:tgtEl>
                                                <p:sldTgt/>
                                              </p:tgtEl>
                                            </p:cond>
                                          </p:endCondLst>
                                        </p:cTn>
                                        <p:tgtEl>
                                          <p:sndTgt r:embed="rId4" name="Chimes 3-CL (2).wav"/>
                                        </p:tgtEl>
                                      </p:cMediaNode>
                                    </p:audio>
                                  </p:subTnLst>
                                </p:cTn>
                              </p:par>
                              <p:par>
                                <p:cTn id="39" presetID="5" presetClass="entr" presetSubtype="10" fill="hold" grpId="0" nodeType="withEffect">
                                  <p:stCondLst>
                                    <p:cond delay="3000"/>
                                  </p:stCondLst>
                                  <p:childTnLst>
                                    <p:set>
                                      <p:cBhvr>
                                        <p:cTn id="40" dur="1" fill="hold">
                                          <p:stCondLst>
                                            <p:cond delay="0"/>
                                          </p:stCondLst>
                                        </p:cTn>
                                        <p:tgtEl>
                                          <p:spTgt spid="8"/>
                                        </p:tgtEl>
                                        <p:attrNameLst>
                                          <p:attrName>style.visibility</p:attrName>
                                        </p:attrNameLst>
                                      </p:cBhvr>
                                      <p:to>
                                        <p:strVal val="visible"/>
                                      </p:to>
                                    </p:set>
                                    <p:animEffect transition="in" filter="checkerboard(across)">
                                      <p:cBhvr>
                                        <p:cTn id="41" dur="500"/>
                                        <p:tgtEl>
                                          <p:spTgt spid="8"/>
                                        </p:tgtEl>
                                      </p:cBhvr>
                                    </p:animEffect>
                                  </p:childTnLst>
                                </p:cTn>
                              </p:par>
                              <p:par>
                                <p:cTn id="42" presetID="22" presetClass="entr" presetSubtype="8" fill="hold" nodeType="withEffect">
                                  <p:stCondLst>
                                    <p:cond delay="3000"/>
                                  </p:stCondLst>
                                  <p:iterate type="lt">
                                    <p:tmPct val="0"/>
                                  </p:iterate>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par>
                                <p:cTn id="45" presetID="5" presetClass="entr" presetSubtype="10" fill="hold" nodeType="withEffect">
                                  <p:stCondLst>
                                    <p:cond delay="400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par>
                                <p:cTn id="48" presetID="5" presetClass="entr" presetSubtype="10" fill="hold" nodeType="withEffect">
                                  <p:stCondLst>
                                    <p:cond delay="4000"/>
                                  </p:stCondLst>
                                  <p:childTnLst>
                                    <p:set>
                                      <p:cBhvr>
                                        <p:cTn id="49" dur="1" fill="hold">
                                          <p:stCondLst>
                                            <p:cond delay="0"/>
                                          </p:stCondLst>
                                        </p:cTn>
                                        <p:tgtEl>
                                          <p:spTgt spid="12"/>
                                        </p:tgtEl>
                                        <p:attrNameLst>
                                          <p:attrName>style.visibility</p:attrName>
                                        </p:attrNameLst>
                                      </p:cBhvr>
                                      <p:to>
                                        <p:strVal val="visible"/>
                                      </p:to>
                                    </p:set>
                                    <p:animEffect transition="in" filter="checkerboard(across)">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4" name="Chimes 3-CL (2).wav"/>
                                        </p:tgtEl>
                                      </p:cMediaNode>
                                    </p:audio>
                                  </p:subTnLst>
                                </p:cTn>
                              </p:par>
                              <p:par>
                                <p:cTn id="51" presetID="5" presetClass="entr" presetSubtype="10" fill="hold" grpId="0" nodeType="withEffect">
                                  <p:stCondLst>
                                    <p:cond delay="4000"/>
                                  </p:stCondLst>
                                  <p:childTnLst>
                                    <p:set>
                                      <p:cBhvr>
                                        <p:cTn id="52" dur="1" fill="hold">
                                          <p:stCondLst>
                                            <p:cond delay="0"/>
                                          </p:stCondLst>
                                        </p:cTn>
                                        <p:tgtEl>
                                          <p:spTgt spid="15"/>
                                        </p:tgtEl>
                                        <p:attrNameLst>
                                          <p:attrName>style.visibility</p:attrName>
                                        </p:attrNameLst>
                                      </p:cBhvr>
                                      <p:to>
                                        <p:strVal val="visible"/>
                                      </p:to>
                                    </p:set>
                                    <p:animEffect transition="in" filter="checkerboard(across)">
                                      <p:cBhvr>
                                        <p:cTn id="53" dur="500"/>
                                        <p:tgtEl>
                                          <p:spTgt spid="15"/>
                                        </p:tgtEl>
                                      </p:cBhvr>
                                    </p:animEffect>
                                  </p:childTnLst>
                                </p:cTn>
                              </p:par>
                              <p:par>
                                <p:cTn id="54" presetID="22" presetClass="entr" presetSubtype="8" fill="hold" nodeType="withEffect">
                                  <p:stCondLst>
                                    <p:cond delay="400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206"/>
                                        </p:tgtEl>
                                        <p:attrNameLst>
                                          <p:attrName>style.visibility</p:attrName>
                                        </p:attrNameLst>
                                      </p:cBhvr>
                                      <p:to>
                                        <p:strVal val="visible"/>
                                      </p:to>
                                    </p:set>
                                    <p:animEffect transition="in" filter="dissolve">
                                      <p:cBhvr>
                                        <p:cTn id="61" dur="1000"/>
                                        <p:tgtEl>
                                          <p:spTgt spid="7206"/>
                                        </p:tgtEl>
                                      </p:cBhvr>
                                    </p:animEffect>
                                  </p:childTnLst>
                                  <p:subTnLst>
                                    <p:audio>
                                      <p:cMediaNode>
                                        <p:cTn display="0" masterRel="sameClick">
                                          <p:stCondLst>
                                            <p:cond evt="begin" delay="0">
                                              <p:tn val="59"/>
                                            </p:cond>
                                          </p:stCondLst>
                                          <p:endCondLst>
                                            <p:cond evt="onStopAudio" delay="0">
                                              <p:tgtEl>
                                                <p:sldTgt/>
                                              </p:tgtEl>
                                            </p:cond>
                                          </p:endCondLst>
                                        </p:cTn>
                                        <p:tgtEl>
                                          <p:sndTgt r:embed="rId5" name="camera.wav"/>
                                        </p:tgtEl>
                                      </p:cMediaNode>
                                    </p:audio>
                                  </p:subTnLst>
                                </p:cTn>
                              </p:par>
                            </p:childTnLst>
                          </p:cTn>
                        </p:par>
                        <p:par>
                          <p:cTn id="62" fill="hold">
                            <p:stCondLst>
                              <p:cond delay="1000"/>
                            </p:stCondLst>
                            <p:childTnLst>
                              <p:par>
                                <p:cTn id="63" presetID="53" presetClass="exit" presetSubtype="0" fill="hold" grpId="1" nodeType="afterEffect">
                                  <p:stCondLst>
                                    <p:cond delay="0"/>
                                  </p:stCondLst>
                                  <p:childTnLst>
                                    <p:anim calcmode="lin" valueType="num">
                                      <p:cBhvr>
                                        <p:cTn id="64" dur="500"/>
                                        <p:tgtEl>
                                          <p:spTgt spid="7206"/>
                                        </p:tgtEl>
                                        <p:attrNameLst>
                                          <p:attrName>ppt_w</p:attrName>
                                        </p:attrNameLst>
                                      </p:cBhvr>
                                      <p:tavLst>
                                        <p:tav tm="0">
                                          <p:val>
                                            <p:strVal val="ppt_w"/>
                                          </p:val>
                                        </p:tav>
                                        <p:tav tm="100000">
                                          <p:val>
                                            <p:fltVal val="0"/>
                                          </p:val>
                                        </p:tav>
                                      </p:tavLst>
                                    </p:anim>
                                    <p:anim calcmode="lin" valueType="num">
                                      <p:cBhvr>
                                        <p:cTn id="65" dur="500"/>
                                        <p:tgtEl>
                                          <p:spTgt spid="7206"/>
                                        </p:tgtEl>
                                        <p:attrNameLst>
                                          <p:attrName>ppt_h</p:attrName>
                                        </p:attrNameLst>
                                      </p:cBhvr>
                                      <p:tavLst>
                                        <p:tav tm="0">
                                          <p:val>
                                            <p:strVal val="ppt_h"/>
                                          </p:val>
                                        </p:tav>
                                        <p:tav tm="100000">
                                          <p:val>
                                            <p:fltVal val="0"/>
                                          </p:val>
                                        </p:tav>
                                      </p:tavLst>
                                    </p:anim>
                                    <p:animEffect transition="out" filter="fade">
                                      <p:cBhvr>
                                        <p:cTn id="66" dur="500"/>
                                        <p:tgtEl>
                                          <p:spTgt spid="7206"/>
                                        </p:tgtEl>
                                      </p:cBhvr>
                                    </p:animEffect>
                                    <p:set>
                                      <p:cBhvr>
                                        <p:cTn id="67" dur="1" fill="hold">
                                          <p:stCondLst>
                                            <p:cond delay="499"/>
                                          </p:stCondLst>
                                        </p:cTn>
                                        <p:tgtEl>
                                          <p:spTgt spid="7206"/>
                                        </p:tgtEl>
                                        <p:attrNameLst>
                                          <p:attrName>style.visibility</p:attrName>
                                        </p:attrNameLst>
                                      </p:cBhvr>
                                      <p:to>
                                        <p:strVal val="hidden"/>
                                      </p:to>
                                    </p:set>
                                  </p:childTnLst>
                                </p:cTn>
                              </p:par>
                            </p:childTnLst>
                          </p:cTn>
                        </p:par>
                        <p:par>
                          <p:cTn id="68" fill="hold" nodeType="afterGroup">
                            <p:stCondLst>
                              <p:cond delay="1500"/>
                            </p:stCondLst>
                            <p:childTnLst>
                              <p:par>
                                <p:cTn id="69" presetID="9" presetClass="entr" presetSubtype="0" fill="hold" grpId="0" nodeType="afterEffect">
                                  <p:stCondLst>
                                    <p:cond delay="0"/>
                                  </p:stCondLst>
                                  <p:childTnLst>
                                    <p:set>
                                      <p:cBhvr>
                                        <p:cTn id="70" dur="1" fill="hold">
                                          <p:stCondLst>
                                            <p:cond delay="0"/>
                                          </p:stCondLst>
                                        </p:cTn>
                                        <p:tgtEl>
                                          <p:spTgt spid="7205"/>
                                        </p:tgtEl>
                                        <p:attrNameLst>
                                          <p:attrName>style.visibility</p:attrName>
                                        </p:attrNameLst>
                                      </p:cBhvr>
                                      <p:to>
                                        <p:strVal val="visible"/>
                                      </p:to>
                                    </p:set>
                                    <p:animEffect transition="in" filter="dissolve">
                                      <p:cBhvr>
                                        <p:cTn id="71" dur="500"/>
                                        <p:tgtEl>
                                          <p:spTgt spid="7205"/>
                                        </p:tgtEl>
                                      </p:cBhvr>
                                    </p:animEffect>
                                  </p:childTnLst>
                                  <p:subTnLst>
                                    <p:audio>
                                      <p:cMediaNode>
                                        <p:cTn display="0" masterRel="sameClick">
                                          <p:stCondLst>
                                            <p:cond evt="begin" delay="0">
                                              <p:tn val="69"/>
                                            </p:cond>
                                          </p:stCondLst>
                                          <p:endCondLst>
                                            <p:cond evt="onStopAudio" delay="0">
                                              <p:tgtEl>
                                                <p:sldTgt/>
                                              </p:tgtEl>
                                            </p:cond>
                                          </p:endCondLst>
                                        </p:cTn>
                                        <p:tgtEl>
                                          <p:sndTgt r:embed="rId5" name="camera.wav"/>
                                        </p:tgtEl>
                                      </p:cMediaNode>
                                    </p:audio>
                                  </p:subTnLst>
                                </p:cTn>
                              </p:par>
                            </p:childTnLst>
                          </p:cTn>
                        </p:par>
                        <p:par>
                          <p:cTn id="72" fill="hold" nodeType="afterGroup">
                            <p:stCondLst>
                              <p:cond delay="2000"/>
                            </p:stCondLst>
                            <p:childTnLst>
                              <p:par>
                                <p:cTn id="73" presetID="53" presetClass="exit" presetSubtype="0" fill="hold" grpId="1" nodeType="afterEffect">
                                  <p:stCondLst>
                                    <p:cond delay="0"/>
                                  </p:stCondLst>
                                  <p:childTnLst>
                                    <p:anim calcmode="lin" valueType="num">
                                      <p:cBhvr>
                                        <p:cTn id="74" dur="500"/>
                                        <p:tgtEl>
                                          <p:spTgt spid="7205"/>
                                        </p:tgtEl>
                                        <p:attrNameLst>
                                          <p:attrName>ppt_w</p:attrName>
                                        </p:attrNameLst>
                                      </p:cBhvr>
                                      <p:tavLst>
                                        <p:tav tm="0">
                                          <p:val>
                                            <p:strVal val="ppt_w"/>
                                          </p:val>
                                        </p:tav>
                                        <p:tav tm="100000">
                                          <p:val>
                                            <p:fltVal val="0"/>
                                          </p:val>
                                        </p:tav>
                                      </p:tavLst>
                                    </p:anim>
                                    <p:anim calcmode="lin" valueType="num">
                                      <p:cBhvr>
                                        <p:cTn id="75" dur="500"/>
                                        <p:tgtEl>
                                          <p:spTgt spid="7205"/>
                                        </p:tgtEl>
                                        <p:attrNameLst>
                                          <p:attrName>ppt_h</p:attrName>
                                        </p:attrNameLst>
                                      </p:cBhvr>
                                      <p:tavLst>
                                        <p:tav tm="0">
                                          <p:val>
                                            <p:strVal val="ppt_h"/>
                                          </p:val>
                                        </p:tav>
                                        <p:tav tm="100000">
                                          <p:val>
                                            <p:fltVal val="0"/>
                                          </p:val>
                                        </p:tav>
                                      </p:tavLst>
                                    </p:anim>
                                    <p:animEffect transition="out" filter="fade">
                                      <p:cBhvr>
                                        <p:cTn id="76" dur="500"/>
                                        <p:tgtEl>
                                          <p:spTgt spid="7205"/>
                                        </p:tgtEl>
                                      </p:cBhvr>
                                    </p:animEffect>
                                    <p:set>
                                      <p:cBhvr>
                                        <p:cTn id="77" dur="1" fill="hold">
                                          <p:stCondLst>
                                            <p:cond delay="499"/>
                                          </p:stCondLst>
                                        </p:cTn>
                                        <p:tgtEl>
                                          <p:spTgt spid="7205"/>
                                        </p:tgtEl>
                                        <p:attrNameLst>
                                          <p:attrName>style.visibility</p:attrName>
                                        </p:attrNameLst>
                                      </p:cBhvr>
                                      <p:to>
                                        <p:strVal val="hidden"/>
                                      </p:to>
                                    </p:set>
                                  </p:childTnLst>
                                </p:cTn>
                              </p:par>
                            </p:childTnLst>
                          </p:cTn>
                        </p:par>
                        <p:par>
                          <p:cTn id="78" fill="hold" nodeType="afterGroup">
                            <p:stCondLst>
                              <p:cond delay="2500"/>
                            </p:stCondLst>
                            <p:childTnLst>
                              <p:par>
                                <p:cTn id="79" presetID="9" presetClass="entr" presetSubtype="0" fill="hold" grpId="0" nodeType="afterEffect">
                                  <p:stCondLst>
                                    <p:cond delay="0"/>
                                  </p:stCondLst>
                                  <p:childTnLst>
                                    <p:set>
                                      <p:cBhvr>
                                        <p:cTn id="80" dur="1" fill="hold">
                                          <p:stCondLst>
                                            <p:cond delay="0"/>
                                          </p:stCondLst>
                                        </p:cTn>
                                        <p:tgtEl>
                                          <p:spTgt spid="7204"/>
                                        </p:tgtEl>
                                        <p:attrNameLst>
                                          <p:attrName>style.visibility</p:attrName>
                                        </p:attrNameLst>
                                      </p:cBhvr>
                                      <p:to>
                                        <p:strVal val="visible"/>
                                      </p:to>
                                    </p:set>
                                    <p:animEffect transition="in" filter="dissolve">
                                      <p:cBhvr>
                                        <p:cTn id="81" dur="500"/>
                                        <p:tgtEl>
                                          <p:spTgt spid="7204"/>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3000"/>
                            </p:stCondLst>
                            <p:childTnLst>
                              <p:par>
                                <p:cTn id="83" presetID="53" presetClass="exit" presetSubtype="0" fill="hold" grpId="1" nodeType="afterEffect">
                                  <p:stCondLst>
                                    <p:cond delay="0"/>
                                  </p:stCondLst>
                                  <p:childTnLst>
                                    <p:anim calcmode="lin" valueType="num">
                                      <p:cBhvr>
                                        <p:cTn id="84" dur="500"/>
                                        <p:tgtEl>
                                          <p:spTgt spid="7204"/>
                                        </p:tgtEl>
                                        <p:attrNameLst>
                                          <p:attrName>ppt_w</p:attrName>
                                        </p:attrNameLst>
                                      </p:cBhvr>
                                      <p:tavLst>
                                        <p:tav tm="0">
                                          <p:val>
                                            <p:strVal val="ppt_w"/>
                                          </p:val>
                                        </p:tav>
                                        <p:tav tm="100000">
                                          <p:val>
                                            <p:fltVal val="0"/>
                                          </p:val>
                                        </p:tav>
                                      </p:tavLst>
                                    </p:anim>
                                    <p:anim calcmode="lin" valueType="num">
                                      <p:cBhvr>
                                        <p:cTn id="85" dur="500"/>
                                        <p:tgtEl>
                                          <p:spTgt spid="7204"/>
                                        </p:tgtEl>
                                        <p:attrNameLst>
                                          <p:attrName>ppt_h</p:attrName>
                                        </p:attrNameLst>
                                      </p:cBhvr>
                                      <p:tavLst>
                                        <p:tav tm="0">
                                          <p:val>
                                            <p:strVal val="ppt_h"/>
                                          </p:val>
                                        </p:tav>
                                        <p:tav tm="100000">
                                          <p:val>
                                            <p:fltVal val="0"/>
                                          </p:val>
                                        </p:tav>
                                      </p:tavLst>
                                    </p:anim>
                                    <p:animEffect transition="out" filter="fade">
                                      <p:cBhvr>
                                        <p:cTn id="86" dur="500"/>
                                        <p:tgtEl>
                                          <p:spTgt spid="7204"/>
                                        </p:tgtEl>
                                      </p:cBhvr>
                                    </p:animEffect>
                                    <p:set>
                                      <p:cBhvr>
                                        <p:cTn id="87" dur="1" fill="hold">
                                          <p:stCondLst>
                                            <p:cond delay="499"/>
                                          </p:stCondLst>
                                        </p:cTn>
                                        <p:tgtEl>
                                          <p:spTgt spid="7204"/>
                                        </p:tgtEl>
                                        <p:attrNameLst>
                                          <p:attrName>style.visibility</p:attrName>
                                        </p:attrNameLst>
                                      </p:cBhvr>
                                      <p:to>
                                        <p:strVal val="hidden"/>
                                      </p:to>
                                    </p:set>
                                  </p:childTnLst>
                                </p:cTn>
                              </p:par>
                            </p:childTnLst>
                          </p:cTn>
                        </p:par>
                        <p:par>
                          <p:cTn id="88" fill="hold" nodeType="afterGroup">
                            <p:stCondLst>
                              <p:cond delay="3500"/>
                            </p:stCondLst>
                            <p:childTnLst>
                              <p:par>
                                <p:cTn id="89" presetID="9" presetClass="entr" presetSubtype="0" fill="hold" grpId="0" nodeType="afterEffect">
                                  <p:stCondLst>
                                    <p:cond delay="0"/>
                                  </p:stCondLst>
                                  <p:childTnLst>
                                    <p:set>
                                      <p:cBhvr>
                                        <p:cTn id="90" dur="1" fill="hold">
                                          <p:stCondLst>
                                            <p:cond delay="0"/>
                                          </p:stCondLst>
                                        </p:cTn>
                                        <p:tgtEl>
                                          <p:spTgt spid="7203"/>
                                        </p:tgtEl>
                                        <p:attrNameLst>
                                          <p:attrName>style.visibility</p:attrName>
                                        </p:attrNameLst>
                                      </p:cBhvr>
                                      <p:to>
                                        <p:strVal val="visible"/>
                                      </p:to>
                                    </p:set>
                                    <p:animEffect transition="in" filter="dissolve">
                                      <p:cBhvr>
                                        <p:cTn id="91" dur="500"/>
                                        <p:tgtEl>
                                          <p:spTgt spid="7203"/>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4000"/>
                            </p:stCondLst>
                            <p:childTnLst>
                              <p:par>
                                <p:cTn id="93" presetID="53" presetClass="exit" presetSubtype="0" fill="hold" grpId="1" nodeType="afterEffect">
                                  <p:stCondLst>
                                    <p:cond delay="0"/>
                                  </p:stCondLst>
                                  <p:childTnLst>
                                    <p:anim calcmode="lin" valueType="num">
                                      <p:cBhvr>
                                        <p:cTn id="94" dur="500"/>
                                        <p:tgtEl>
                                          <p:spTgt spid="7203"/>
                                        </p:tgtEl>
                                        <p:attrNameLst>
                                          <p:attrName>ppt_w</p:attrName>
                                        </p:attrNameLst>
                                      </p:cBhvr>
                                      <p:tavLst>
                                        <p:tav tm="0">
                                          <p:val>
                                            <p:strVal val="ppt_w"/>
                                          </p:val>
                                        </p:tav>
                                        <p:tav tm="100000">
                                          <p:val>
                                            <p:fltVal val="0"/>
                                          </p:val>
                                        </p:tav>
                                      </p:tavLst>
                                    </p:anim>
                                    <p:anim calcmode="lin" valueType="num">
                                      <p:cBhvr>
                                        <p:cTn id="95" dur="500"/>
                                        <p:tgtEl>
                                          <p:spTgt spid="7203"/>
                                        </p:tgtEl>
                                        <p:attrNameLst>
                                          <p:attrName>ppt_h</p:attrName>
                                        </p:attrNameLst>
                                      </p:cBhvr>
                                      <p:tavLst>
                                        <p:tav tm="0">
                                          <p:val>
                                            <p:strVal val="ppt_h"/>
                                          </p:val>
                                        </p:tav>
                                        <p:tav tm="100000">
                                          <p:val>
                                            <p:fltVal val="0"/>
                                          </p:val>
                                        </p:tav>
                                      </p:tavLst>
                                    </p:anim>
                                    <p:animEffect transition="out" filter="fade">
                                      <p:cBhvr>
                                        <p:cTn id="96" dur="500"/>
                                        <p:tgtEl>
                                          <p:spTgt spid="7203"/>
                                        </p:tgtEl>
                                      </p:cBhvr>
                                    </p:animEffect>
                                    <p:set>
                                      <p:cBhvr>
                                        <p:cTn id="97" dur="1" fill="hold">
                                          <p:stCondLst>
                                            <p:cond delay="499"/>
                                          </p:stCondLst>
                                        </p:cTn>
                                        <p:tgtEl>
                                          <p:spTgt spid="7203"/>
                                        </p:tgtEl>
                                        <p:attrNameLst>
                                          <p:attrName>style.visibility</p:attrName>
                                        </p:attrNameLst>
                                      </p:cBhvr>
                                      <p:to>
                                        <p:strVal val="hidden"/>
                                      </p:to>
                                    </p:set>
                                  </p:childTnLst>
                                </p:cTn>
                              </p:par>
                            </p:childTnLst>
                          </p:cTn>
                        </p:par>
                        <p:par>
                          <p:cTn id="98" fill="hold" nodeType="afterGroup">
                            <p:stCondLst>
                              <p:cond delay="4500"/>
                            </p:stCondLst>
                            <p:childTnLst>
                              <p:par>
                                <p:cTn id="99" presetID="9" presetClass="entr" presetSubtype="0" fill="hold" grpId="0" nodeType="afterEffect">
                                  <p:stCondLst>
                                    <p:cond delay="0"/>
                                  </p:stCondLst>
                                  <p:childTnLst>
                                    <p:set>
                                      <p:cBhvr>
                                        <p:cTn id="100" dur="1" fill="hold">
                                          <p:stCondLst>
                                            <p:cond delay="0"/>
                                          </p:stCondLst>
                                        </p:cTn>
                                        <p:tgtEl>
                                          <p:spTgt spid="7202"/>
                                        </p:tgtEl>
                                        <p:attrNameLst>
                                          <p:attrName>style.visibility</p:attrName>
                                        </p:attrNameLst>
                                      </p:cBhvr>
                                      <p:to>
                                        <p:strVal val="visible"/>
                                      </p:to>
                                    </p:set>
                                    <p:animEffect transition="in" filter="dissolve">
                                      <p:cBhvr>
                                        <p:cTn id="101" dur="500"/>
                                        <p:tgtEl>
                                          <p:spTgt spid="7202"/>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5000"/>
                            </p:stCondLst>
                            <p:childTnLst>
                              <p:par>
                                <p:cTn id="103" presetID="53" presetClass="exit" presetSubtype="0" fill="hold" grpId="1" nodeType="afterEffect">
                                  <p:stCondLst>
                                    <p:cond delay="0"/>
                                  </p:stCondLst>
                                  <p:childTnLst>
                                    <p:anim calcmode="lin" valueType="num">
                                      <p:cBhvr>
                                        <p:cTn id="104" dur="500"/>
                                        <p:tgtEl>
                                          <p:spTgt spid="7202"/>
                                        </p:tgtEl>
                                        <p:attrNameLst>
                                          <p:attrName>ppt_w</p:attrName>
                                        </p:attrNameLst>
                                      </p:cBhvr>
                                      <p:tavLst>
                                        <p:tav tm="0">
                                          <p:val>
                                            <p:strVal val="ppt_w"/>
                                          </p:val>
                                        </p:tav>
                                        <p:tav tm="100000">
                                          <p:val>
                                            <p:fltVal val="0"/>
                                          </p:val>
                                        </p:tav>
                                      </p:tavLst>
                                    </p:anim>
                                    <p:anim calcmode="lin" valueType="num">
                                      <p:cBhvr>
                                        <p:cTn id="105" dur="500"/>
                                        <p:tgtEl>
                                          <p:spTgt spid="7202"/>
                                        </p:tgtEl>
                                        <p:attrNameLst>
                                          <p:attrName>ppt_h</p:attrName>
                                        </p:attrNameLst>
                                      </p:cBhvr>
                                      <p:tavLst>
                                        <p:tav tm="0">
                                          <p:val>
                                            <p:strVal val="ppt_h"/>
                                          </p:val>
                                        </p:tav>
                                        <p:tav tm="100000">
                                          <p:val>
                                            <p:fltVal val="0"/>
                                          </p:val>
                                        </p:tav>
                                      </p:tavLst>
                                    </p:anim>
                                    <p:animEffect transition="out" filter="fade">
                                      <p:cBhvr>
                                        <p:cTn id="106" dur="500"/>
                                        <p:tgtEl>
                                          <p:spTgt spid="7202"/>
                                        </p:tgtEl>
                                      </p:cBhvr>
                                    </p:animEffect>
                                    <p:set>
                                      <p:cBhvr>
                                        <p:cTn id="107" dur="1" fill="hold">
                                          <p:stCondLst>
                                            <p:cond delay="499"/>
                                          </p:stCondLst>
                                        </p:cTn>
                                        <p:tgtEl>
                                          <p:spTgt spid="7202"/>
                                        </p:tgtEl>
                                        <p:attrNameLst>
                                          <p:attrName>style.visibility</p:attrName>
                                        </p:attrNameLst>
                                      </p:cBhvr>
                                      <p:to>
                                        <p:strVal val="hidden"/>
                                      </p:to>
                                    </p:set>
                                  </p:childTnLst>
                                </p:cTn>
                              </p:par>
                            </p:childTnLst>
                          </p:cTn>
                        </p:par>
                        <p:par>
                          <p:cTn id="108" fill="hold" nodeType="afterGroup">
                            <p:stCondLst>
                              <p:cond delay="5500"/>
                            </p:stCondLst>
                            <p:childTnLst>
                              <p:par>
                                <p:cTn id="109" presetID="9" presetClass="entr" presetSubtype="0" fill="hold" grpId="0" nodeType="afterEffect">
                                  <p:stCondLst>
                                    <p:cond delay="0"/>
                                  </p:stCondLst>
                                  <p:childTnLst>
                                    <p:set>
                                      <p:cBhvr>
                                        <p:cTn id="110" dur="1" fill="hold">
                                          <p:stCondLst>
                                            <p:cond delay="0"/>
                                          </p:stCondLst>
                                        </p:cTn>
                                        <p:tgtEl>
                                          <p:spTgt spid="7201"/>
                                        </p:tgtEl>
                                        <p:attrNameLst>
                                          <p:attrName>style.visibility</p:attrName>
                                        </p:attrNameLst>
                                      </p:cBhvr>
                                      <p:to>
                                        <p:strVal val="visible"/>
                                      </p:to>
                                    </p:set>
                                    <p:animEffect transition="in" filter="dissolve">
                                      <p:cBhvr>
                                        <p:cTn id="111" dur="500"/>
                                        <p:tgtEl>
                                          <p:spTgt spid="7201"/>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6000"/>
                            </p:stCondLst>
                            <p:childTnLst>
                              <p:par>
                                <p:cTn id="113" presetID="53" presetClass="exit" presetSubtype="0" fill="hold" grpId="1" nodeType="afterEffect">
                                  <p:stCondLst>
                                    <p:cond delay="0"/>
                                  </p:stCondLst>
                                  <p:childTnLst>
                                    <p:anim calcmode="lin" valueType="num">
                                      <p:cBhvr>
                                        <p:cTn id="114" dur="500"/>
                                        <p:tgtEl>
                                          <p:spTgt spid="7201"/>
                                        </p:tgtEl>
                                        <p:attrNameLst>
                                          <p:attrName>ppt_w</p:attrName>
                                        </p:attrNameLst>
                                      </p:cBhvr>
                                      <p:tavLst>
                                        <p:tav tm="0">
                                          <p:val>
                                            <p:strVal val="ppt_w"/>
                                          </p:val>
                                        </p:tav>
                                        <p:tav tm="100000">
                                          <p:val>
                                            <p:fltVal val="0"/>
                                          </p:val>
                                        </p:tav>
                                      </p:tavLst>
                                    </p:anim>
                                    <p:anim calcmode="lin" valueType="num">
                                      <p:cBhvr>
                                        <p:cTn id="115" dur="500"/>
                                        <p:tgtEl>
                                          <p:spTgt spid="7201"/>
                                        </p:tgtEl>
                                        <p:attrNameLst>
                                          <p:attrName>ppt_h</p:attrName>
                                        </p:attrNameLst>
                                      </p:cBhvr>
                                      <p:tavLst>
                                        <p:tav tm="0">
                                          <p:val>
                                            <p:strVal val="ppt_h"/>
                                          </p:val>
                                        </p:tav>
                                        <p:tav tm="100000">
                                          <p:val>
                                            <p:fltVal val="0"/>
                                          </p:val>
                                        </p:tav>
                                      </p:tavLst>
                                    </p:anim>
                                    <p:animEffect transition="out" filter="fade">
                                      <p:cBhvr>
                                        <p:cTn id="116" dur="500"/>
                                        <p:tgtEl>
                                          <p:spTgt spid="7201"/>
                                        </p:tgtEl>
                                      </p:cBhvr>
                                    </p:animEffect>
                                    <p:set>
                                      <p:cBhvr>
                                        <p:cTn id="117" dur="1" fill="hold">
                                          <p:stCondLst>
                                            <p:cond delay="499"/>
                                          </p:stCondLst>
                                        </p:cTn>
                                        <p:tgtEl>
                                          <p:spTgt spid="7201"/>
                                        </p:tgtEl>
                                        <p:attrNameLst>
                                          <p:attrName>style.visibility</p:attrName>
                                        </p:attrNameLst>
                                      </p:cBhvr>
                                      <p:to>
                                        <p:strVal val="hidden"/>
                                      </p:to>
                                    </p:set>
                                  </p:childTnLst>
                                </p:cTn>
                              </p:par>
                              <p:par>
                                <p:cTn id="118" presetID="53" presetClass="entr" presetSubtype="0" fill="hold" nodeType="with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subTnLst>
                                    <p:audio>
                                      <p:cMediaNode>
                                        <p:cTn display="0" masterRel="sameClick">
                                          <p:stCondLst>
                                            <p:cond evt="begin" delay="0">
                                              <p:tn val="118"/>
                                            </p:cond>
                                          </p:stCondLst>
                                          <p:endCondLst>
                                            <p:cond evt="onStopAudio" delay="0">
                                              <p:tgtEl>
                                                <p:sldTgt/>
                                              </p:tgtEl>
                                            </p:cond>
                                          </p:endCondLst>
                                        </p:cTn>
                                        <p:tgtEl>
                                          <p:sndTgt r:embed="rId6" name="chimes.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xit" presetSubtype="2" fill="hold" nodeType="clickEffect">
                                  <p:stCondLst>
                                    <p:cond delay="0"/>
                                  </p:stCondLst>
                                  <p:childTnLst>
                                    <p:anim calcmode="lin" valueType="num">
                                      <p:cBhvr additive="base">
                                        <p:cTn id="126" dur="500"/>
                                        <p:tgtEl>
                                          <p:spTgt spid="25"/>
                                        </p:tgtEl>
                                        <p:attrNameLst>
                                          <p:attrName>ppt_x</p:attrName>
                                        </p:attrNameLst>
                                      </p:cBhvr>
                                      <p:tavLst>
                                        <p:tav tm="0">
                                          <p:val>
                                            <p:strVal val="ppt_x"/>
                                          </p:val>
                                        </p:tav>
                                        <p:tav tm="100000">
                                          <p:val>
                                            <p:strVal val="1+ppt_w/2"/>
                                          </p:val>
                                        </p:tav>
                                      </p:tavLst>
                                    </p:anim>
                                    <p:anim calcmode="lin" valueType="num">
                                      <p:cBhvr additive="base">
                                        <p:cTn id="127" dur="500"/>
                                        <p:tgtEl>
                                          <p:spTgt spid="25"/>
                                        </p:tgtEl>
                                        <p:attrNameLst>
                                          <p:attrName>ppt_y</p:attrName>
                                        </p:attrNameLst>
                                      </p:cBhvr>
                                      <p:tavLst>
                                        <p:tav tm="0">
                                          <p:val>
                                            <p:strVal val="ppt_y"/>
                                          </p:val>
                                        </p:tav>
                                        <p:tav tm="100000">
                                          <p:val>
                                            <p:strVal val="ppt_y"/>
                                          </p:val>
                                        </p:tav>
                                      </p:tavLst>
                                    </p:anim>
                                    <p:set>
                                      <p:cBhvr>
                                        <p:cTn id="128" dur="1" fill="hold">
                                          <p:stCondLst>
                                            <p:cond delay="499"/>
                                          </p:stCondLst>
                                        </p:cTn>
                                        <p:tgtEl>
                                          <p:spTgt spid="25"/>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mph" presetSubtype="0" fill="hold" grpId="0" nodeType="clickEffect">
                                  <p:stCondLst>
                                    <p:cond delay="0"/>
                                  </p:stCondLst>
                                  <p:iterate type="lt">
                                    <p:tmPct val="0"/>
                                  </p:iterate>
                                  <p:childTnLst>
                                    <p:animClr clrSpc="hsl" dir="cw">
                                      <p:cBhvr override="childStyle">
                                        <p:cTn id="132" dur="500" fill="hold"/>
                                        <p:tgtEl>
                                          <p:spTgt spid="4"/>
                                        </p:tgtEl>
                                        <p:attrNameLst>
                                          <p:attrName>style.color</p:attrName>
                                        </p:attrNameLst>
                                      </p:cBhvr>
                                      <p:by>
                                        <p:hsl h="10842353" s="0" l="0"/>
                                      </p:by>
                                    </p:animClr>
                                    <p:animClr clrSpc="hsl" dir="cw">
                                      <p:cBhvr>
                                        <p:cTn id="133" dur="500" fill="hold"/>
                                        <p:tgtEl>
                                          <p:spTgt spid="4"/>
                                        </p:tgtEl>
                                        <p:attrNameLst>
                                          <p:attrName>fillcolor</p:attrName>
                                        </p:attrNameLst>
                                      </p:cBhvr>
                                      <p:by>
                                        <p:hsl h="10842353" s="0" l="0"/>
                                      </p:by>
                                    </p:animClr>
                                    <p:animClr clrSpc="hsl" dir="cw">
                                      <p:cBhvr>
                                        <p:cTn id="134" dur="500" fill="hold"/>
                                        <p:tgtEl>
                                          <p:spTgt spid="4"/>
                                        </p:tgtEl>
                                        <p:attrNameLst>
                                          <p:attrName>stroke.color</p:attrName>
                                        </p:attrNameLst>
                                      </p:cBhvr>
                                      <p:by>
                                        <p:hsl h="10842353" s="0" l="0"/>
                                      </p:by>
                                    </p:animClr>
                                    <p:set>
                                      <p:cBhvr>
                                        <p:cTn id="135" dur="500" fill="hold"/>
                                        <p:tgtEl>
                                          <p:spTgt spid="4"/>
                                        </p:tgtEl>
                                        <p:attrNameLst>
                                          <p:attrName>fill.type</p:attrName>
                                        </p:attrNameLst>
                                      </p:cBhvr>
                                      <p:to>
                                        <p:strVal val="solid"/>
                                      </p:to>
                                    </p:set>
                                  </p:childTnLst>
                                  <p:subTnLst>
                                    <p:audio>
                                      <p:cMediaNode>
                                        <p:cTn display="0" masterRel="sameClick">
                                          <p:stCondLst>
                                            <p:cond evt="begin" delay="0">
                                              <p:tn val="131"/>
                                            </p:cond>
                                          </p:stCondLst>
                                          <p:endCondLst>
                                            <p:cond evt="onStopAudio" delay="0">
                                              <p:tgtEl>
                                                <p:sldTgt/>
                                              </p:tgtEl>
                                            </p:cond>
                                          </p:endCondLst>
                                        </p:cTn>
                                        <p:tgtEl>
                                          <p:sndTgt r:embed="rId4" name="Chimes 3-CL (2).wav"/>
                                        </p:tgtEl>
                                      </p:cMediaNode>
                                    </p:audio>
                                  </p:subTnLst>
                                </p:cTn>
                              </p:par>
                              <p:par>
                                <p:cTn id="136" presetID="34" presetClass="emph" presetSubtype="0" fill="hold" grpId="1" nodeType="withEffect">
                                  <p:stCondLst>
                                    <p:cond delay="0"/>
                                  </p:stCondLst>
                                  <p:iterate type="lt">
                                    <p:tmPct val="10000"/>
                                  </p:iterate>
                                  <p:childTnLst>
                                    <p:animMotion origin="layout" path="M -4.79167E-6 2.96296E-6 L -4.79167E-6 -0.07223 " pathEditMode="relative" rAng="0" ptsTypes="AA">
                                      <p:cBhvr>
                                        <p:cTn id="137" dur="250" accel="50000" decel="50000" autoRev="1" fill="hold">
                                          <p:stCondLst>
                                            <p:cond delay="0"/>
                                          </p:stCondLst>
                                        </p:cTn>
                                        <p:tgtEl>
                                          <p:spTgt spid="4"/>
                                        </p:tgtEl>
                                        <p:attrNameLst>
                                          <p:attrName>ppt_x</p:attrName>
                                          <p:attrName>ppt_y</p:attrName>
                                        </p:attrNameLst>
                                      </p:cBhvr>
                                      <p:rCtr x="0" y="-3611"/>
                                    </p:animMotion>
                                    <p:animRot by="1500000">
                                      <p:cBhvr>
                                        <p:cTn id="138" dur="125" fill="hold">
                                          <p:stCondLst>
                                            <p:cond delay="0"/>
                                          </p:stCondLst>
                                        </p:cTn>
                                        <p:tgtEl>
                                          <p:spTgt spid="4"/>
                                        </p:tgtEl>
                                        <p:attrNameLst>
                                          <p:attrName>r</p:attrName>
                                        </p:attrNameLst>
                                      </p:cBhvr>
                                    </p:animRot>
                                    <p:animRot by="-1500000">
                                      <p:cBhvr>
                                        <p:cTn id="139" dur="125" fill="hold">
                                          <p:stCondLst>
                                            <p:cond delay="125"/>
                                          </p:stCondLst>
                                        </p:cTn>
                                        <p:tgtEl>
                                          <p:spTgt spid="4"/>
                                        </p:tgtEl>
                                        <p:attrNameLst>
                                          <p:attrName>r</p:attrName>
                                        </p:attrNameLst>
                                      </p:cBhvr>
                                    </p:animRot>
                                    <p:animRot by="-1500000">
                                      <p:cBhvr>
                                        <p:cTn id="140" dur="125" fill="hold">
                                          <p:stCondLst>
                                            <p:cond delay="250"/>
                                          </p:stCondLst>
                                        </p:cTn>
                                        <p:tgtEl>
                                          <p:spTgt spid="4"/>
                                        </p:tgtEl>
                                        <p:attrNameLst>
                                          <p:attrName>r</p:attrName>
                                        </p:attrNameLst>
                                      </p:cBhvr>
                                    </p:animRot>
                                    <p:animRot by="1500000">
                                      <p:cBhvr>
                                        <p:cTn id="141" dur="125" fill="hold">
                                          <p:stCondLst>
                                            <p:cond delay="375"/>
                                          </p:stCondLst>
                                        </p:cTn>
                                        <p:tgtEl>
                                          <p:spTgt spid="4"/>
                                        </p:tgtEl>
                                        <p:attrNameLst>
                                          <p:attrName>r</p:attrName>
                                        </p:attrNameLst>
                                      </p:cBhvr>
                                    </p:animRot>
                                  </p:childTnLst>
                                </p:cTn>
                              </p:par>
                              <p:par>
                                <p:cTn id="142" presetID="3" presetClass="emph" presetSubtype="2" fill="hold" grpId="1" nodeType="withEffect">
                                  <p:stCondLst>
                                    <p:cond delay="0"/>
                                  </p:stCondLst>
                                  <p:childTnLst>
                                    <p:animClr clrSpc="rgb" dir="cw">
                                      <p:cBhvr override="childStyle">
                                        <p:cTn id="143" dur="2000" fill="hold"/>
                                        <p:tgtEl>
                                          <p:spTgt spid="8"/>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4" grpId="0" animBg="1"/>
      <p:bldP spid="4" grpId="0" animBg="1"/>
      <p:bldP spid="4" grpId="1" animBg="1"/>
      <p:bldP spid="8" grpId="0" animBg="1"/>
      <p:bldP spid="8" grpId="1"/>
      <p:bldP spid="15" grpId="0" animBg="1"/>
      <p:bldP spid="7195" grpId="0" animBg="1"/>
      <p:bldP spid="7195" grpId="1" animBg="1"/>
      <p:bldP spid="7196" grpId="0" animBg="1"/>
      <p:bldP spid="7201" grpId="0" animBg="1"/>
      <p:bldP spid="7201" grpId="1" animBg="1"/>
      <p:bldP spid="7202" grpId="0" animBg="1"/>
      <p:bldP spid="7202" grpId="1" animBg="1"/>
      <p:bldP spid="7203" grpId="0" animBg="1"/>
      <p:bldP spid="7203" grpId="1" animBg="1"/>
      <p:bldP spid="7204" grpId="0" animBg="1"/>
      <p:bldP spid="7204" grpId="1" animBg="1"/>
      <p:bldP spid="7205" grpId="0" animBg="1"/>
      <p:bldP spid="7205" grpId="1" animBg="1"/>
      <p:bldP spid="7206" grpId="0" animBg="1"/>
      <p:bldP spid="720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91BF11-7ABD-49DE-97A1-F46D941EF048}"/>
              </a:ext>
            </a:extLst>
          </p:cNvPr>
          <p:cNvSpPr/>
          <p:nvPr/>
        </p:nvSpPr>
        <p:spPr>
          <a:xfrm>
            <a:off x="2291966" y="1911402"/>
            <a:ext cx="8049898" cy="1200329"/>
          </a:xfrm>
          <a:prstGeom prst="rect">
            <a:avLst/>
          </a:prstGeom>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     Hai bàn tay lao động của con người chính là nguồn tạo nên mọi của cải.</a:t>
            </a:r>
            <a:endParaRPr lang="en-US" sz="3600" dirty="0">
              <a:solidFill>
                <a:srgbClr val="000000"/>
              </a:solidFill>
              <a:latin typeface="Arial"/>
              <a:cs typeface="Arial"/>
            </a:endParaRPr>
          </a:p>
        </p:txBody>
      </p:sp>
    </p:spTree>
    <p:custDataLst>
      <p:tags r:id="rId1"/>
    </p:custDataLst>
    <p:extLst>
      <p:ext uri="{BB962C8B-B14F-4D97-AF65-F5344CB8AC3E}">
        <p14:creationId xmlns:p14="http://schemas.microsoft.com/office/powerpoint/2010/main" val="956465575"/>
      </p:ext>
    </p:extLst>
  </p:cSld>
  <p:clrMapOvr>
    <a:masterClrMapping/>
  </p:clrMapOvr>
  <p:transition spd="slow" advTm="40087">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3">
            <a:extLst>
              <a:ext uri="{FF2B5EF4-FFF2-40B4-BE49-F238E27FC236}">
                <a16:creationId xmlns:a16="http://schemas.microsoft.com/office/drawing/2014/main" id="{791D2436-1B8A-4A55-9A79-07C9416E8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7" y="40111"/>
            <a:ext cx="112863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1">
            <a:extLst>
              <a:ext uri="{FF2B5EF4-FFF2-40B4-BE49-F238E27FC236}">
                <a16:creationId xmlns:a16="http://schemas.microsoft.com/office/drawing/2014/main" id="{3DED7B30-C212-46A5-A8F8-B7632FB9C456}"/>
              </a:ext>
            </a:extLst>
          </p:cNvPr>
          <p:cNvPicPr>
            <a:picLocks noChangeAspect="1"/>
          </p:cNvPicPr>
          <p:nvPr/>
        </p:nvPicPr>
        <p:blipFill>
          <a:blip r:embed="rId3"/>
          <a:stretch>
            <a:fillRect/>
          </a:stretch>
        </p:blipFill>
        <p:spPr>
          <a:xfrm>
            <a:off x="10869881" y="714476"/>
            <a:ext cx="744855" cy="902335"/>
          </a:xfrm>
          <a:prstGeom prst="rect">
            <a:avLst/>
          </a:prstGeom>
        </p:spPr>
      </p:pic>
      <p:grpSp>
        <p:nvGrpSpPr>
          <p:cNvPr id="5" name="组合 31">
            <a:extLst>
              <a:ext uri="{FF2B5EF4-FFF2-40B4-BE49-F238E27FC236}">
                <a16:creationId xmlns:a16="http://schemas.microsoft.com/office/drawing/2014/main" id="{CE44D3B7-38A9-422B-9C8C-0DD1169418A9}"/>
              </a:ext>
            </a:extLst>
          </p:cNvPr>
          <p:cNvGrpSpPr/>
          <p:nvPr/>
        </p:nvGrpSpPr>
        <p:grpSpPr>
          <a:xfrm>
            <a:off x="9727392" y="77045"/>
            <a:ext cx="1512570" cy="1823085"/>
            <a:chOff x="4378324" y="1762126"/>
            <a:chExt cx="1023937" cy="1233488"/>
          </a:xfrm>
        </p:grpSpPr>
        <p:sp>
          <p:nvSpPr>
            <p:cNvPr id="6" name="Freeform 722">
              <a:extLst>
                <a:ext uri="{FF2B5EF4-FFF2-40B4-BE49-F238E27FC236}">
                  <a16:creationId xmlns:a16="http://schemas.microsoft.com/office/drawing/2014/main" id="{7ACD1137-2B4B-46EF-B418-1FAFBE0F4AC5}"/>
                </a:ext>
              </a:extLst>
            </p:cNvPr>
            <p:cNvSpPr/>
            <p:nvPr/>
          </p:nvSpPr>
          <p:spPr bwMode="auto">
            <a:xfrm>
              <a:off x="4854574" y="2789239"/>
              <a:ext cx="87312" cy="141288"/>
            </a:xfrm>
            <a:custGeom>
              <a:avLst/>
              <a:gdLst>
                <a:gd name="T0" fmla="*/ 5 w 32"/>
                <a:gd name="T1" fmla="*/ 18 h 52"/>
                <a:gd name="T2" fmla="*/ 1 w 32"/>
                <a:gd name="T3" fmla="*/ 9 h 52"/>
                <a:gd name="T4" fmla="*/ 1 w 32"/>
                <a:gd name="T5" fmla="*/ 3 h 52"/>
                <a:gd name="T6" fmla="*/ 6 w 32"/>
                <a:gd name="T7" fmla="*/ 0 h 52"/>
                <a:gd name="T8" fmla="*/ 17 w 32"/>
                <a:gd name="T9" fmla="*/ 3 h 52"/>
                <a:gd name="T10" fmla="*/ 13 w 32"/>
                <a:gd name="T11" fmla="*/ 12 h 52"/>
                <a:gd name="T12" fmla="*/ 3 w 32"/>
                <a:gd name="T13" fmla="*/ 37 h 52"/>
                <a:gd name="T14" fmla="*/ 9 w 32"/>
                <a:gd name="T15" fmla="*/ 47 h 52"/>
                <a:gd name="T16" fmla="*/ 18 w 32"/>
                <a:gd name="T17" fmla="*/ 52 h 52"/>
                <a:gd name="T18" fmla="*/ 29 w 32"/>
                <a:gd name="T19" fmla="*/ 46 h 52"/>
                <a:gd name="T20" fmla="*/ 32 w 32"/>
                <a:gd name="T21" fmla="*/ 40 h 52"/>
                <a:gd name="T22" fmla="*/ 30 w 32"/>
                <a:gd name="T23" fmla="*/ 33 h 52"/>
                <a:gd name="T24" fmla="*/ 22 w 32"/>
                <a:gd name="T25" fmla="*/ 22 h 52"/>
                <a:gd name="T26" fmla="*/ 17 w 32"/>
                <a:gd name="T27" fmla="*/ 16 h 52"/>
                <a:gd name="T28" fmla="*/ 12 w 32"/>
                <a:gd name="T29" fmla="*/ 14 h 52"/>
                <a:gd name="T30" fmla="*/ 12 w 32"/>
                <a:gd name="T31"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52">
                  <a:moveTo>
                    <a:pt x="5" y="18"/>
                  </a:moveTo>
                  <a:cubicBezTo>
                    <a:pt x="3" y="16"/>
                    <a:pt x="1" y="12"/>
                    <a:pt x="1" y="9"/>
                  </a:cubicBezTo>
                  <a:cubicBezTo>
                    <a:pt x="0" y="8"/>
                    <a:pt x="0" y="5"/>
                    <a:pt x="1" y="3"/>
                  </a:cubicBezTo>
                  <a:cubicBezTo>
                    <a:pt x="2" y="1"/>
                    <a:pt x="4" y="1"/>
                    <a:pt x="6" y="0"/>
                  </a:cubicBezTo>
                  <a:cubicBezTo>
                    <a:pt x="9" y="0"/>
                    <a:pt x="15" y="0"/>
                    <a:pt x="17" y="3"/>
                  </a:cubicBezTo>
                  <a:cubicBezTo>
                    <a:pt x="18" y="7"/>
                    <a:pt x="15" y="10"/>
                    <a:pt x="13" y="12"/>
                  </a:cubicBezTo>
                  <a:cubicBezTo>
                    <a:pt x="6" y="19"/>
                    <a:pt x="1" y="28"/>
                    <a:pt x="3" y="37"/>
                  </a:cubicBezTo>
                  <a:cubicBezTo>
                    <a:pt x="4" y="41"/>
                    <a:pt x="6" y="44"/>
                    <a:pt x="9" y="47"/>
                  </a:cubicBezTo>
                  <a:cubicBezTo>
                    <a:pt x="11" y="50"/>
                    <a:pt x="14" y="51"/>
                    <a:pt x="18" y="52"/>
                  </a:cubicBezTo>
                  <a:cubicBezTo>
                    <a:pt x="21" y="52"/>
                    <a:pt x="27" y="49"/>
                    <a:pt x="29" y="46"/>
                  </a:cubicBezTo>
                  <a:cubicBezTo>
                    <a:pt x="30" y="44"/>
                    <a:pt x="32" y="42"/>
                    <a:pt x="32" y="40"/>
                  </a:cubicBezTo>
                  <a:cubicBezTo>
                    <a:pt x="32" y="37"/>
                    <a:pt x="31" y="35"/>
                    <a:pt x="30" y="33"/>
                  </a:cubicBezTo>
                  <a:cubicBezTo>
                    <a:pt x="28" y="29"/>
                    <a:pt x="26" y="25"/>
                    <a:pt x="22" y="22"/>
                  </a:cubicBezTo>
                  <a:cubicBezTo>
                    <a:pt x="21" y="20"/>
                    <a:pt x="19" y="18"/>
                    <a:pt x="17" y="16"/>
                  </a:cubicBezTo>
                  <a:cubicBezTo>
                    <a:pt x="15" y="15"/>
                    <a:pt x="13" y="15"/>
                    <a:pt x="12" y="14"/>
                  </a:cubicBezTo>
                  <a:cubicBezTo>
                    <a:pt x="12" y="14"/>
                    <a:pt x="12" y="14"/>
                    <a:pt x="12" y="14"/>
                  </a:cubicBezTo>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Freeform 723">
              <a:extLst>
                <a:ext uri="{FF2B5EF4-FFF2-40B4-BE49-F238E27FC236}">
                  <a16:creationId xmlns:a16="http://schemas.microsoft.com/office/drawing/2014/main" id="{018AC2FE-9944-46D9-B4E4-22102E997F73}"/>
                </a:ext>
              </a:extLst>
            </p:cNvPr>
            <p:cNvSpPr/>
            <p:nvPr/>
          </p:nvSpPr>
          <p:spPr bwMode="auto">
            <a:xfrm>
              <a:off x="4532311" y="2735264"/>
              <a:ext cx="128587" cy="149225"/>
            </a:xfrm>
            <a:custGeom>
              <a:avLst/>
              <a:gdLst>
                <a:gd name="T0" fmla="*/ 33 w 47"/>
                <a:gd name="T1" fmla="*/ 22 h 55"/>
                <a:gd name="T2" fmla="*/ 23 w 47"/>
                <a:gd name="T3" fmla="*/ 23 h 55"/>
                <a:gd name="T4" fmla="*/ 7 w 47"/>
                <a:gd name="T5" fmla="*/ 32 h 55"/>
                <a:gd name="T6" fmla="*/ 1 w 47"/>
                <a:gd name="T7" fmla="*/ 42 h 55"/>
                <a:gd name="T8" fmla="*/ 2 w 47"/>
                <a:gd name="T9" fmla="*/ 50 h 55"/>
                <a:gd name="T10" fmla="*/ 20 w 47"/>
                <a:gd name="T11" fmla="*/ 49 h 55"/>
                <a:gd name="T12" fmla="*/ 33 w 47"/>
                <a:gd name="T13" fmla="*/ 34 h 55"/>
                <a:gd name="T14" fmla="*/ 35 w 47"/>
                <a:gd name="T15" fmla="*/ 26 h 55"/>
                <a:gd name="T16" fmla="*/ 39 w 47"/>
                <a:gd name="T17" fmla="*/ 16 h 55"/>
                <a:gd name="T18" fmla="*/ 42 w 47"/>
                <a:gd name="T19" fmla="*/ 3 h 55"/>
                <a:gd name="T20" fmla="*/ 29 w 47"/>
                <a:gd name="T21" fmla="*/ 6 h 55"/>
                <a:gd name="T22" fmla="*/ 32 w 47"/>
                <a:gd name="T23" fmla="*/ 18 h 55"/>
                <a:gd name="T24" fmla="*/ 33 w 47"/>
                <a:gd name="T25"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5">
                  <a:moveTo>
                    <a:pt x="33" y="22"/>
                  </a:moveTo>
                  <a:cubicBezTo>
                    <a:pt x="33" y="19"/>
                    <a:pt x="24" y="23"/>
                    <a:pt x="23" y="23"/>
                  </a:cubicBezTo>
                  <a:cubicBezTo>
                    <a:pt x="17" y="25"/>
                    <a:pt x="11" y="28"/>
                    <a:pt x="7" y="32"/>
                  </a:cubicBezTo>
                  <a:cubicBezTo>
                    <a:pt x="5" y="34"/>
                    <a:pt x="2" y="38"/>
                    <a:pt x="1" y="42"/>
                  </a:cubicBezTo>
                  <a:cubicBezTo>
                    <a:pt x="0" y="44"/>
                    <a:pt x="1" y="48"/>
                    <a:pt x="2" y="50"/>
                  </a:cubicBezTo>
                  <a:cubicBezTo>
                    <a:pt x="6" y="55"/>
                    <a:pt x="15" y="52"/>
                    <a:pt x="20" y="49"/>
                  </a:cubicBezTo>
                  <a:cubicBezTo>
                    <a:pt x="25" y="46"/>
                    <a:pt x="30" y="40"/>
                    <a:pt x="33" y="34"/>
                  </a:cubicBezTo>
                  <a:cubicBezTo>
                    <a:pt x="35" y="31"/>
                    <a:pt x="35" y="29"/>
                    <a:pt x="35" y="26"/>
                  </a:cubicBezTo>
                  <a:cubicBezTo>
                    <a:pt x="36" y="22"/>
                    <a:pt x="38" y="19"/>
                    <a:pt x="39" y="16"/>
                  </a:cubicBezTo>
                  <a:cubicBezTo>
                    <a:pt x="41" y="12"/>
                    <a:pt x="47" y="7"/>
                    <a:pt x="42" y="3"/>
                  </a:cubicBezTo>
                  <a:cubicBezTo>
                    <a:pt x="38" y="0"/>
                    <a:pt x="29" y="0"/>
                    <a:pt x="29" y="6"/>
                  </a:cubicBezTo>
                  <a:cubicBezTo>
                    <a:pt x="28" y="11"/>
                    <a:pt x="30" y="15"/>
                    <a:pt x="32" y="18"/>
                  </a:cubicBezTo>
                  <a:cubicBezTo>
                    <a:pt x="32" y="20"/>
                    <a:pt x="33" y="21"/>
                    <a:pt x="33" y="22"/>
                  </a:cubicBezTo>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reeform 724">
              <a:extLst>
                <a:ext uri="{FF2B5EF4-FFF2-40B4-BE49-F238E27FC236}">
                  <a16:creationId xmlns:a16="http://schemas.microsoft.com/office/drawing/2014/main" id="{9238239B-F199-4851-BAC3-AF314A41BFC2}"/>
                </a:ext>
              </a:extLst>
            </p:cNvPr>
            <p:cNvSpPr/>
            <p:nvPr/>
          </p:nvSpPr>
          <p:spPr bwMode="auto">
            <a:xfrm>
              <a:off x="4603749" y="2762251"/>
              <a:ext cx="303212" cy="233363"/>
            </a:xfrm>
            <a:custGeom>
              <a:avLst/>
              <a:gdLst>
                <a:gd name="T0" fmla="*/ 85 w 112"/>
                <a:gd name="T1" fmla="*/ 24 h 86"/>
                <a:gd name="T2" fmla="*/ 64 w 112"/>
                <a:gd name="T3" fmla="*/ 13 h 86"/>
                <a:gd name="T4" fmla="*/ 32 w 112"/>
                <a:gd name="T5" fmla="*/ 1 h 86"/>
                <a:gd name="T6" fmla="*/ 5 w 112"/>
                <a:gd name="T7" fmla="*/ 15 h 86"/>
                <a:gd name="T8" fmla="*/ 4 w 112"/>
                <a:gd name="T9" fmla="*/ 53 h 86"/>
                <a:gd name="T10" fmla="*/ 32 w 112"/>
                <a:gd name="T11" fmla="*/ 78 h 86"/>
                <a:gd name="T12" fmla="*/ 98 w 112"/>
                <a:gd name="T13" fmla="*/ 64 h 86"/>
                <a:gd name="T14" fmla="*/ 78 w 112"/>
                <a:gd name="T15" fmla="*/ 18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86">
                  <a:moveTo>
                    <a:pt x="85" y="24"/>
                  </a:moveTo>
                  <a:cubicBezTo>
                    <a:pt x="79" y="20"/>
                    <a:pt x="72" y="16"/>
                    <a:pt x="64" y="13"/>
                  </a:cubicBezTo>
                  <a:cubicBezTo>
                    <a:pt x="54" y="9"/>
                    <a:pt x="43" y="1"/>
                    <a:pt x="32" y="1"/>
                  </a:cubicBezTo>
                  <a:cubicBezTo>
                    <a:pt x="20" y="0"/>
                    <a:pt x="10" y="3"/>
                    <a:pt x="5" y="15"/>
                  </a:cubicBezTo>
                  <a:cubicBezTo>
                    <a:pt x="0" y="26"/>
                    <a:pt x="1" y="41"/>
                    <a:pt x="4" y="53"/>
                  </a:cubicBezTo>
                  <a:cubicBezTo>
                    <a:pt x="7" y="67"/>
                    <a:pt x="19" y="73"/>
                    <a:pt x="32" y="78"/>
                  </a:cubicBezTo>
                  <a:cubicBezTo>
                    <a:pt x="52" y="86"/>
                    <a:pt x="85" y="84"/>
                    <a:pt x="98" y="64"/>
                  </a:cubicBezTo>
                  <a:cubicBezTo>
                    <a:pt x="112" y="41"/>
                    <a:pt x="97" y="30"/>
                    <a:pt x="78" y="18"/>
                  </a:cubicBezTo>
                </a:path>
              </a:pathLst>
            </a:custGeom>
            <a:solidFill>
              <a:srgbClr val="C69C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Freeform 725">
              <a:extLst>
                <a:ext uri="{FF2B5EF4-FFF2-40B4-BE49-F238E27FC236}">
                  <a16:creationId xmlns:a16="http://schemas.microsoft.com/office/drawing/2014/main" id="{90B3B200-1CB0-4CE2-9997-426AB2ECA6BF}"/>
                </a:ext>
              </a:extLst>
            </p:cNvPr>
            <p:cNvSpPr>
              <a:spLocks noEditPoints="1"/>
            </p:cNvSpPr>
            <p:nvPr/>
          </p:nvSpPr>
          <p:spPr bwMode="auto">
            <a:xfrm>
              <a:off x="4611686" y="2770189"/>
              <a:ext cx="273050" cy="214313"/>
            </a:xfrm>
            <a:custGeom>
              <a:avLst/>
              <a:gdLst>
                <a:gd name="T0" fmla="*/ 51 w 101"/>
                <a:gd name="T1" fmla="*/ 79 h 79"/>
                <a:gd name="T2" fmla="*/ 32 w 101"/>
                <a:gd name="T3" fmla="*/ 76 h 79"/>
                <a:gd name="T4" fmla="*/ 1 w 101"/>
                <a:gd name="T5" fmla="*/ 37 h 79"/>
                <a:gd name="T6" fmla="*/ 2 w 101"/>
                <a:gd name="T7" fmla="*/ 26 h 79"/>
                <a:gd name="T8" fmla="*/ 7 w 101"/>
                <a:gd name="T9" fmla="*/ 7 h 79"/>
                <a:gd name="T10" fmla="*/ 8 w 101"/>
                <a:gd name="T11" fmla="*/ 6 h 79"/>
                <a:gd name="T12" fmla="*/ 8 w 101"/>
                <a:gd name="T13" fmla="*/ 4 h 79"/>
                <a:gd name="T14" fmla="*/ 11 w 101"/>
                <a:gd name="T15" fmla="*/ 0 h 79"/>
                <a:gd name="T16" fmla="*/ 12 w 101"/>
                <a:gd name="T17" fmla="*/ 0 h 79"/>
                <a:gd name="T18" fmla="*/ 74 w 101"/>
                <a:gd name="T19" fmla="*/ 12 h 79"/>
                <a:gd name="T20" fmla="*/ 101 w 101"/>
                <a:gd name="T21" fmla="*/ 37 h 79"/>
                <a:gd name="T22" fmla="*/ 89 w 101"/>
                <a:gd name="T23" fmla="*/ 63 h 79"/>
                <a:gd name="T24" fmla="*/ 51 w 101"/>
                <a:gd name="T25" fmla="*/ 79 h 79"/>
                <a:gd name="T26" fmla="*/ 14 w 101"/>
                <a:gd name="T27" fmla="*/ 10 h 79"/>
                <a:gd name="T28" fmla="*/ 9 w 101"/>
                <a:gd name="T29" fmla="*/ 27 h 79"/>
                <a:gd name="T30" fmla="*/ 8 w 101"/>
                <a:gd name="T31" fmla="*/ 37 h 79"/>
                <a:gd name="T32" fmla="*/ 34 w 101"/>
                <a:gd name="T33" fmla="*/ 69 h 79"/>
                <a:gd name="T34" fmla="*/ 51 w 101"/>
                <a:gd name="T35" fmla="*/ 71 h 79"/>
                <a:gd name="T36" fmla="*/ 83 w 101"/>
                <a:gd name="T37" fmla="*/ 58 h 79"/>
                <a:gd name="T38" fmla="*/ 93 w 101"/>
                <a:gd name="T39" fmla="*/ 37 h 79"/>
                <a:gd name="T40" fmla="*/ 72 w 101"/>
                <a:gd name="T41" fmla="*/ 19 h 79"/>
                <a:gd name="T42" fmla="*/ 15 w 101"/>
                <a:gd name="T43" fmla="*/ 8 h 79"/>
                <a:gd name="T44" fmla="*/ 14 w 101"/>
                <a:gd name="T45"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79">
                  <a:moveTo>
                    <a:pt x="51" y="79"/>
                  </a:moveTo>
                  <a:cubicBezTo>
                    <a:pt x="44" y="79"/>
                    <a:pt x="38" y="78"/>
                    <a:pt x="32" y="76"/>
                  </a:cubicBezTo>
                  <a:cubicBezTo>
                    <a:pt x="11" y="71"/>
                    <a:pt x="0" y="56"/>
                    <a:pt x="1" y="37"/>
                  </a:cubicBezTo>
                  <a:cubicBezTo>
                    <a:pt x="1" y="33"/>
                    <a:pt x="1" y="30"/>
                    <a:pt x="2" y="26"/>
                  </a:cubicBezTo>
                  <a:cubicBezTo>
                    <a:pt x="3" y="20"/>
                    <a:pt x="5" y="13"/>
                    <a:pt x="7" y="7"/>
                  </a:cubicBezTo>
                  <a:cubicBezTo>
                    <a:pt x="8" y="7"/>
                    <a:pt x="8" y="6"/>
                    <a:pt x="8" y="6"/>
                  </a:cubicBezTo>
                  <a:cubicBezTo>
                    <a:pt x="8" y="6"/>
                    <a:pt x="8" y="5"/>
                    <a:pt x="8" y="4"/>
                  </a:cubicBezTo>
                  <a:cubicBezTo>
                    <a:pt x="7" y="2"/>
                    <a:pt x="9" y="0"/>
                    <a:pt x="11" y="0"/>
                  </a:cubicBezTo>
                  <a:cubicBezTo>
                    <a:pt x="11" y="0"/>
                    <a:pt x="12" y="0"/>
                    <a:pt x="12" y="0"/>
                  </a:cubicBezTo>
                  <a:cubicBezTo>
                    <a:pt x="33" y="0"/>
                    <a:pt x="55" y="7"/>
                    <a:pt x="74" y="12"/>
                  </a:cubicBezTo>
                  <a:cubicBezTo>
                    <a:pt x="90" y="16"/>
                    <a:pt x="101" y="24"/>
                    <a:pt x="101" y="37"/>
                  </a:cubicBezTo>
                  <a:cubicBezTo>
                    <a:pt x="101" y="45"/>
                    <a:pt x="97" y="54"/>
                    <a:pt x="89" y="63"/>
                  </a:cubicBezTo>
                  <a:cubicBezTo>
                    <a:pt x="80" y="74"/>
                    <a:pt x="65" y="79"/>
                    <a:pt x="51" y="79"/>
                  </a:cubicBezTo>
                  <a:close/>
                  <a:moveTo>
                    <a:pt x="14" y="10"/>
                  </a:moveTo>
                  <a:cubicBezTo>
                    <a:pt x="12" y="15"/>
                    <a:pt x="10" y="21"/>
                    <a:pt x="9" y="27"/>
                  </a:cubicBezTo>
                  <a:cubicBezTo>
                    <a:pt x="9" y="30"/>
                    <a:pt x="8" y="34"/>
                    <a:pt x="8" y="37"/>
                  </a:cubicBezTo>
                  <a:cubicBezTo>
                    <a:pt x="9" y="54"/>
                    <a:pt x="15" y="64"/>
                    <a:pt x="34" y="69"/>
                  </a:cubicBezTo>
                  <a:cubicBezTo>
                    <a:pt x="39" y="70"/>
                    <a:pt x="45" y="71"/>
                    <a:pt x="51" y="71"/>
                  </a:cubicBezTo>
                  <a:cubicBezTo>
                    <a:pt x="63" y="71"/>
                    <a:pt x="76" y="67"/>
                    <a:pt x="83" y="58"/>
                  </a:cubicBezTo>
                  <a:cubicBezTo>
                    <a:pt x="90" y="49"/>
                    <a:pt x="93" y="42"/>
                    <a:pt x="93" y="37"/>
                  </a:cubicBezTo>
                  <a:cubicBezTo>
                    <a:pt x="93" y="29"/>
                    <a:pt x="87" y="23"/>
                    <a:pt x="72" y="19"/>
                  </a:cubicBezTo>
                  <a:cubicBezTo>
                    <a:pt x="54" y="15"/>
                    <a:pt x="33" y="9"/>
                    <a:pt x="15" y="8"/>
                  </a:cubicBezTo>
                  <a:cubicBezTo>
                    <a:pt x="15" y="9"/>
                    <a:pt x="15" y="10"/>
                    <a:pt x="14" y="10"/>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Freeform 726">
              <a:extLst>
                <a:ext uri="{FF2B5EF4-FFF2-40B4-BE49-F238E27FC236}">
                  <a16:creationId xmlns:a16="http://schemas.microsoft.com/office/drawing/2014/main" id="{42265C34-9DED-408F-880A-5A15DBFD500D}"/>
                </a:ext>
              </a:extLst>
            </p:cNvPr>
            <p:cNvSpPr>
              <a:spLocks noEditPoints="1"/>
            </p:cNvSpPr>
            <p:nvPr/>
          </p:nvSpPr>
          <p:spPr bwMode="auto">
            <a:xfrm>
              <a:off x="4846636" y="2781301"/>
              <a:ext cx="71437" cy="68263"/>
            </a:xfrm>
            <a:custGeom>
              <a:avLst/>
              <a:gdLst>
                <a:gd name="T0" fmla="*/ 4 w 26"/>
                <a:gd name="T1" fmla="*/ 23 h 25"/>
                <a:gd name="T2" fmla="*/ 0 w 26"/>
                <a:gd name="T3" fmla="*/ 10 h 25"/>
                <a:gd name="T4" fmla="*/ 3 w 26"/>
                <a:gd name="T5" fmla="*/ 2 h 25"/>
                <a:gd name="T6" fmla="*/ 10 w 26"/>
                <a:gd name="T7" fmla="*/ 0 h 25"/>
                <a:gd name="T8" fmla="*/ 25 w 26"/>
                <a:gd name="T9" fmla="*/ 5 h 25"/>
                <a:gd name="T10" fmla="*/ 26 w 26"/>
                <a:gd name="T11" fmla="*/ 9 h 25"/>
                <a:gd name="T12" fmla="*/ 11 w 26"/>
                <a:gd name="T13" fmla="*/ 23 h 25"/>
                <a:gd name="T14" fmla="*/ 9 w 26"/>
                <a:gd name="T15" fmla="*/ 24 h 25"/>
                <a:gd name="T16" fmla="*/ 7 w 26"/>
                <a:gd name="T17" fmla="*/ 25 h 25"/>
                <a:gd name="T18" fmla="*/ 4 w 26"/>
                <a:gd name="T19" fmla="*/ 23 h 25"/>
                <a:gd name="T20" fmla="*/ 9 w 26"/>
                <a:gd name="T21" fmla="*/ 16 h 25"/>
                <a:gd name="T22" fmla="*/ 9 w 26"/>
                <a:gd name="T23" fmla="*/ 16 h 25"/>
                <a:gd name="T24" fmla="*/ 8 w 26"/>
                <a:gd name="T25" fmla="*/ 8 h 25"/>
                <a:gd name="T26" fmla="*/ 8 w 26"/>
                <a:gd name="T27" fmla="*/ 10 h 25"/>
                <a:gd name="T28" fmla="*/ 9 w 26"/>
                <a:gd name="T29" fmla="*/ 16 h 25"/>
                <a:gd name="T30" fmla="*/ 10 w 26"/>
                <a:gd name="T31" fmla="*/ 16 h 25"/>
                <a:gd name="T32" fmla="*/ 14 w 26"/>
                <a:gd name="T33" fmla="*/ 13 h 25"/>
                <a:gd name="T34" fmla="*/ 17 w 26"/>
                <a:gd name="T35" fmla="*/ 10 h 25"/>
                <a:gd name="T36" fmla="*/ 10 w 26"/>
                <a:gd name="T37" fmla="*/ 8 h 25"/>
                <a:gd name="T38" fmla="*/ 9 w 26"/>
                <a:gd name="T39" fmla="*/ 8 h 25"/>
                <a:gd name="T40" fmla="*/ 8 w 26"/>
                <a:gd name="T4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5">
                  <a:moveTo>
                    <a:pt x="4" y="23"/>
                  </a:moveTo>
                  <a:cubicBezTo>
                    <a:pt x="2" y="20"/>
                    <a:pt x="0" y="15"/>
                    <a:pt x="0" y="10"/>
                  </a:cubicBezTo>
                  <a:cubicBezTo>
                    <a:pt x="0" y="7"/>
                    <a:pt x="1" y="4"/>
                    <a:pt x="3" y="2"/>
                  </a:cubicBezTo>
                  <a:cubicBezTo>
                    <a:pt x="5" y="1"/>
                    <a:pt x="8" y="0"/>
                    <a:pt x="10" y="0"/>
                  </a:cubicBezTo>
                  <a:cubicBezTo>
                    <a:pt x="15" y="1"/>
                    <a:pt x="21" y="2"/>
                    <a:pt x="25" y="5"/>
                  </a:cubicBezTo>
                  <a:cubicBezTo>
                    <a:pt x="26" y="6"/>
                    <a:pt x="26" y="8"/>
                    <a:pt x="26" y="9"/>
                  </a:cubicBezTo>
                  <a:cubicBezTo>
                    <a:pt x="24" y="16"/>
                    <a:pt x="17" y="21"/>
                    <a:pt x="11" y="23"/>
                  </a:cubicBezTo>
                  <a:cubicBezTo>
                    <a:pt x="11" y="24"/>
                    <a:pt x="10" y="24"/>
                    <a:pt x="9" y="24"/>
                  </a:cubicBezTo>
                  <a:cubicBezTo>
                    <a:pt x="9" y="24"/>
                    <a:pt x="8" y="25"/>
                    <a:pt x="7" y="25"/>
                  </a:cubicBezTo>
                  <a:cubicBezTo>
                    <a:pt x="6" y="25"/>
                    <a:pt x="5" y="24"/>
                    <a:pt x="4" y="23"/>
                  </a:cubicBezTo>
                  <a:close/>
                  <a:moveTo>
                    <a:pt x="9" y="16"/>
                  </a:moveTo>
                  <a:cubicBezTo>
                    <a:pt x="9" y="16"/>
                    <a:pt x="9" y="16"/>
                    <a:pt x="9" y="16"/>
                  </a:cubicBezTo>
                  <a:close/>
                  <a:moveTo>
                    <a:pt x="8" y="8"/>
                  </a:moveTo>
                  <a:cubicBezTo>
                    <a:pt x="8" y="8"/>
                    <a:pt x="8" y="9"/>
                    <a:pt x="8" y="10"/>
                  </a:cubicBezTo>
                  <a:cubicBezTo>
                    <a:pt x="8" y="12"/>
                    <a:pt x="8" y="14"/>
                    <a:pt x="9" y="16"/>
                  </a:cubicBezTo>
                  <a:cubicBezTo>
                    <a:pt x="10" y="16"/>
                    <a:pt x="10" y="16"/>
                    <a:pt x="10" y="16"/>
                  </a:cubicBezTo>
                  <a:cubicBezTo>
                    <a:pt x="11" y="15"/>
                    <a:pt x="13" y="14"/>
                    <a:pt x="14" y="13"/>
                  </a:cubicBezTo>
                  <a:cubicBezTo>
                    <a:pt x="15" y="12"/>
                    <a:pt x="16" y="11"/>
                    <a:pt x="17" y="10"/>
                  </a:cubicBezTo>
                  <a:cubicBezTo>
                    <a:pt x="15" y="9"/>
                    <a:pt x="12" y="8"/>
                    <a:pt x="10" y="8"/>
                  </a:cubicBezTo>
                  <a:cubicBezTo>
                    <a:pt x="9" y="8"/>
                    <a:pt x="9" y="8"/>
                    <a:pt x="9" y="8"/>
                  </a:cubicBezTo>
                  <a:cubicBezTo>
                    <a:pt x="8" y="8"/>
                    <a:pt x="8" y="8"/>
                    <a:pt x="8" y="8"/>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Freeform 727">
              <a:extLst>
                <a:ext uri="{FF2B5EF4-FFF2-40B4-BE49-F238E27FC236}">
                  <a16:creationId xmlns:a16="http://schemas.microsoft.com/office/drawing/2014/main" id="{B2230984-7F0A-4DD8-A128-2197ABF23AD4}"/>
                </a:ext>
              </a:extLst>
            </p:cNvPr>
            <p:cNvSpPr>
              <a:spLocks noEditPoints="1"/>
            </p:cNvSpPr>
            <p:nvPr/>
          </p:nvSpPr>
          <p:spPr bwMode="auto">
            <a:xfrm>
              <a:off x="4860924" y="2819401"/>
              <a:ext cx="88900" cy="115888"/>
            </a:xfrm>
            <a:custGeom>
              <a:avLst/>
              <a:gdLst>
                <a:gd name="T0" fmla="*/ 16 w 33"/>
                <a:gd name="T1" fmla="*/ 43 h 43"/>
                <a:gd name="T2" fmla="*/ 0 w 33"/>
                <a:gd name="T3" fmla="*/ 20 h 43"/>
                <a:gd name="T4" fmla="*/ 1 w 33"/>
                <a:gd name="T5" fmla="*/ 5 h 43"/>
                <a:gd name="T6" fmla="*/ 1 w 33"/>
                <a:gd name="T7" fmla="*/ 3 h 43"/>
                <a:gd name="T8" fmla="*/ 5 w 33"/>
                <a:gd name="T9" fmla="*/ 1 h 43"/>
                <a:gd name="T10" fmla="*/ 7 w 33"/>
                <a:gd name="T11" fmla="*/ 1 h 43"/>
                <a:gd name="T12" fmla="*/ 30 w 33"/>
                <a:gd name="T13" fmla="*/ 18 h 43"/>
                <a:gd name="T14" fmla="*/ 32 w 33"/>
                <a:gd name="T15" fmla="*/ 28 h 43"/>
                <a:gd name="T16" fmla="*/ 19 w 33"/>
                <a:gd name="T17" fmla="*/ 42 h 43"/>
                <a:gd name="T18" fmla="*/ 16 w 33"/>
                <a:gd name="T19" fmla="*/ 43 h 43"/>
                <a:gd name="T20" fmla="*/ 8 w 33"/>
                <a:gd name="T21" fmla="*/ 20 h 43"/>
                <a:gd name="T22" fmla="*/ 16 w 33"/>
                <a:gd name="T23" fmla="*/ 35 h 43"/>
                <a:gd name="T24" fmla="*/ 18 w 33"/>
                <a:gd name="T25" fmla="*/ 35 h 43"/>
                <a:gd name="T26" fmla="*/ 24 w 33"/>
                <a:gd name="T27" fmla="*/ 28 h 43"/>
                <a:gd name="T28" fmla="*/ 23 w 33"/>
                <a:gd name="T29" fmla="*/ 22 h 43"/>
                <a:gd name="T30" fmla="*/ 8 w 33"/>
                <a:gd name="T31" fmla="*/ 10 h 43"/>
                <a:gd name="T32" fmla="*/ 8 w 33"/>
                <a:gd name="T33"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43">
                  <a:moveTo>
                    <a:pt x="16" y="43"/>
                  </a:moveTo>
                  <a:cubicBezTo>
                    <a:pt x="2" y="42"/>
                    <a:pt x="0" y="29"/>
                    <a:pt x="0" y="20"/>
                  </a:cubicBezTo>
                  <a:cubicBezTo>
                    <a:pt x="0" y="14"/>
                    <a:pt x="1" y="8"/>
                    <a:pt x="1" y="5"/>
                  </a:cubicBezTo>
                  <a:cubicBezTo>
                    <a:pt x="1" y="5"/>
                    <a:pt x="0" y="5"/>
                    <a:pt x="1" y="3"/>
                  </a:cubicBezTo>
                  <a:cubicBezTo>
                    <a:pt x="2" y="1"/>
                    <a:pt x="4" y="0"/>
                    <a:pt x="5" y="1"/>
                  </a:cubicBezTo>
                  <a:cubicBezTo>
                    <a:pt x="6" y="1"/>
                    <a:pt x="7" y="1"/>
                    <a:pt x="7" y="1"/>
                  </a:cubicBezTo>
                  <a:cubicBezTo>
                    <a:pt x="16" y="4"/>
                    <a:pt x="25" y="9"/>
                    <a:pt x="30" y="18"/>
                  </a:cubicBezTo>
                  <a:cubicBezTo>
                    <a:pt x="31" y="21"/>
                    <a:pt x="32" y="24"/>
                    <a:pt x="32" y="28"/>
                  </a:cubicBezTo>
                  <a:cubicBezTo>
                    <a:pt x="33" y="34"/>
                    <a:pt x="28" y="41"/>
                    <a:pt x="19" y="42"/>
                  </a:cubicBezTo>
                  <a:cubicBezTo>
                    <a:pt x="18" y="43"/>
                    <a:pt x="17" y="43"/>
                    <a:pt x="16" y="43"/>
                  </a:cubicBezTo>
                  <a:close/>
                  <a:moveTo>
                    <a:pt x="8" y="20"/>
                  </a:moveTo>
                  <a:cubicBezTo>
                    <a:pt x="8" y="29"/>
                    <a:pt x="9" y="35"/>
                    <a:pt x="16" y="35"/>
                  </a:cubicBezTo>
                  <a:cubicBezTo>
                    <a:pt x="16" y="35"/>
                    <a:pt x="17" y="35"/>
                    <a:pt x="18" y="35"/>
                  </a:cubicBezTo>
                  <a:cubicBezTo>
                    <a:pt x="23" y="34"/>
                    <a:pt x="24" y="31"/>
                    <a:pt x="24" y="28"/>
                  </a:cubicBezTo>
                  <a:cubicBezTo>
                    <a:pt x="24" y="26"/>
                    <a:pt x="24" y="24"/>
                    <a:pt x="23" y="22"/>
                  </a:cubicBezTo>
                  <a:cubicBezTo>
                    <a:pt x="20" y="16"/>
                    <a:pt x="14" y="12"/>
                    <a:pt x="8" y="10"/>
                  </a:cubicBezTo>
                  <a:cubicBezTo>
                    <a:pt x="8" y="13"/>
                    <a:pt x="8" y="16"/>
                    <a:pt x="8" y="20"/>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 name="Freeform 728">
              <a:extLst>
                <a:ext uri="{FF2B5EF4-FFF2-40B4-BE49-F238E27FC236}">
                  <a16:creationId xmlns:a16="http://schemas.microsoft.com/office/drawing/2014/main" id="{E2DEBCC3-4907-425E-9944-727B55C8E901}"/>
                </a:ext>
              </a:extLst>
            </p:cNvPr>
            <p:cNvSpPr>
              <a:spLocks noEditPoints="1"/>
            </p:cNvSpPr>
            <p:nvPr/>
          </p:nvSpPr>
          <p:spPr bwMode="auto">
            <a:xfrm>
              <a:off x="4527549" y="2727326"/>
              <a:ext cx="138112" cy="168275"/>
            </a:xfrm>
            <a:custGeom>
              <a:avLst/>
              <a:gdLst>
                <a:gd name="T0" fmla="*/ 3 w 51"/>
                <a:gd name="T1" fmla="*/ 57 h 62"/>
                <a:gd name="T2" fmla="*/ 0 w 51"/>
                <a:gd name="T3" fmla="*/ 48 h 62"/>
                <a:gd name="T4" fmla="*/ 29 w 51"/>
                <a:gd name="T5" fmla="*/ 19 h 62"/>
                <a:gd name="T6" fmla="*/ 25 w 51"/>
                <a:gd name="T7" fmla="*/ 10 h 62"/>
                <a:gd name="T8" fmla="*/ 27 w 51"/>
                <a:gd name="T9" fmla="*/ 5 h 62"/>
                <a:gd name="T10" fmla="*/ 36 w 51"/>
                <a:gd name="T11" fmla="*/ 0 h 62"/>
                <a:gd name="T12" fmla="*/ 51 w 51"/>
                <a:gd name="T13" fmla="*/ 8 h 62"/>
                <a:gd name="T14" fmla="*/ 51 w 51"/>
                <a:gd name="T15" fmla="*/ 11 h 62"/>
                <a:gd name="T16" fmla="*/ 44 w 51"/>
                <a:gd name="T17" fmla="*/ 24 h 62"/>
                <a:gd name="T18" fmla="*/ 44 w 51"/>
                <a:gd name="T19" fmla="*/ 24 h 62"/>
                <a:gd name="T20" fmla="*/ 41 w 51"/>
                <a:gd name="T21" fmla="*/ 25 h 62"/>
                <a:gd name="T22" fmla="*/ 41 w 51"/>
                <a:gd name="T23" fmla="*/ 26 h 62"/>
                <a:gd name="T24" fmla="*/ 32 w 51"/>
                <a:gd name="T25" fmla="*/ 52 h 62"/>
                <a:gd name="T26" fmla="*/ 14 w 51"/>
                <a:gd name="T27" fmla="*/ 62 h 62"/>
                <a:gd name="T28" fmla="*/ 14 w 51"/>
                <a:gd name="T29" fmla="*/ 62 h 62"/>
                <a:gd name="T30" fmla="*/ 3 w 51"/>
                <a:gd name="T31" fmla="*/ 57 h 62"/>
                <a:gd name="T32" fmla="*/ 17 w 51"/>
                <a:gd name="T33" fmla="*/ 34 h 62"/>
                <a:gd name="T34" fmla="*/ 8 w 51"/>
                <a:gd name="T35" fmla="*/ 48 h 62"/>
                <a:gd name="T36" fmla="*/ 9 w 51"/>
                <a:gd name="T37" fmla="*/ 52 h 62"/>
                <a:gd name="T38" fmla="*/ 14 w 51"/>
                <a:gd name="T39" fmla="*/ 54 h 62"/>
                <a:gd name="T40" fmla="*/ 26 w 51"/>
                <a:gd name="T41" fmla="*/ 47 h 62"/>
                <a:gd name="T42" fmla="*/ 33 w 51"/>
                <a:gd name="T43" fmla="*/ 26 h 62"/>
                <a:gd name="T44" fmla="*/ 32 w 51"/>
                <a:gd name="T45" fmla="*/ 26 h 62"/>
                <a:gd name="T46" fmla="*/ 32 w 51"/>
                <a:gd name="T47" fmla="*/ 26 h 62"/>
                <a:gd name="T48" fmla="*/ 17 w 51"/>
                <a:gd name="T49" fmla="*/ 34 h 62"/>
                <a:gd name="T50" fmla="*/ 36 w 51"/>
                <a:gd name="T51" fmla="*/ 8 h 62"/>
                <a:gd name="T52" fmla="*/ 33 w 51"/>
                <a:gd name="T53" fmla="*/ 9 h 62"/>
                <a:gd name="T54" fmla="*/ 33 w 51"/>
                <a:gd name="T55" fmla="*/ 10 h 62"/>
                <a:gd name="T56" fmla="*/ 38 w 51"/>
                <a:gd name="T57" fmla="*/ 18 h 62"/>
                <a:gd name="T58" fmla="*/ 43 w 51"/>
                <a:gd name="T59" fmla="*/ 11 h 62"/>
                <a:gd name="T60" fmla="*/ 36 w 51"/>
                <a:gd name="T61"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62">
                  <a:moveTo>
                    <a:pt x="3" y="57"/>
                  </a:moveTo>
                  <a:cubicBezTo>
                    <a:pt x="1" y="54"/>
                    <a:pt x="0" y="51"/>
                    <a:pt x="0" y="48"/>
                  </a:cubicBezTo>
                  <a:cubicBezTo>
                    <a:pt x="1" y="34"/>
                    <a:pt x="16" y="22"/>
                    <a:pt x="29" y="19"/>
                  </a:cubicBezTo>
                  <a:cubicBezTo>
                    <a:pt x="27" y="16"/>
                    <a:pt x="25" y="13"/>
                    <a:pt x="25" y="10"/>
                  </a:cubicBezTo>
                  <a:cubicBezTo>
                    <a:pt x="25" y="8"/>
                    <a:pt x="26" y="6"/>
                    <a:pt x="27" y="5"/>
                  </a:cubicBezTo>
                  <a:cubicBezTo>
                    <a:pt x="29" y="1"/>
                    <a:pt x="33" y="0"/>
                    <a:pt x="36" y="0"/>
                  </a:cubicBezTo>
                  <a:cubicBezTo>
                    <a:pt x="42" y="0"/>
                    <a:pt x="48" y="3"/>
                    <a:pt x="51" y="8"/>
                  </a:cubicBezTo>
                  <a:cubicBezTo>
                    <a:pt x="51" y="11"/>
                    <a:pt x="51" y="11"/>
                    <a:pt x="51" y="11"/>
                  </a:cubicBezTo>
                  <a:cubicBezTo>
                    <a:pt x="49" y="17"/>
                    <a:pt x="46" y="20"/>
                    <a:pt x="44" y="24"/>
                  </a:cubicBezTo>
                  <a:cubicBezTo>
                    <a:pt x="44" y="24"/>
                    <a:pt x="44" y="24"/>
                    <a:pt x="44" y="24"/>
                  </a:cubicBezTo>
                  <a:cubicBezTo>
                    <a:pt x="43" y="24"/>
                    <a:pt x="42" y="25"/>
                    <a:pt x="41" y="25"/>
                  </a:cubicBezTo>
                  <a:cubicBezTo>
                    <a:pt x="41" y="26"/>
                    <a:pt x="41" y="26"/>
                    <a:pt x="41" y="26"/>
                  </a:cubicBezTo>
                  <a:cubicBezTo>
                    <a:pt x="38" y="33"/>
                    <a:pt x="40" y="42"/>
                    <a:pt x="32" y="52"/>
                  </a:cubicBezTo>
                  <a:cubicBezTo>
                    <a:pt x="28" y="56"/>
                    <a:pt x="22" y="62"/>
                    <a:pt x="14" y="62"/>
                  </a:cubicBezTo>
                  <a:cubicBezTo>
                    <a:pt x="14" y="62"/>
                    <a:pt x="14" y="62"/>
                    <a:pt x="14" y="62"/>
                  </a:cubicBezTo>
                  <a:cubicBezTo>
                    <a:pt x="10" y="62"/>
                    <a:pt x="6" y="60"/>
                    <a:pt x="3" y="57"/>
                  </a:cubicBezTo>
                  <a:close/>
                  <a:moveTo>
                    <a:pt x="17" y="34"/>
                  </a:moveTo>
                  <a:cubicBezTo>
                    <a:pt x="11" y="38"/>
                    <a:pt x="8" y="44"/>
                    <a:pt x="8" y="48"/>
                  </a:cubicBezTo>
                  <a:cubicBezTo>
                    <a:pt x="8" y="49"/>
                    <a:pt x="8" y="50"/>
                    <a:pt x="9" y="52"/>
                  </a:cubicBezTo>
                  <a:cubicBezTo>
                    <a:pt x="11" y="54"/>
                    <a:pt x="12" y="54"/>
                    <a:pt x="14" y="54"/>
                  </a:cubicBezTo>
                  <a:cubicBezTo>
                    <a:pt x="17" y="54"/>
                    <a:pt x="23" y="50"/>
                    <a:pt x="26" y="47"/>
                  </a:cubicBezTo>
                  <a:cubicBezTo>
                    <a:pt x="32" y="41"/>
                    <a:pt x="30" y="35"/>
                    <a:pt x="33" y="26"/>
                  </a:cubicBezTo>
                  <a:cubicBezTo>
                    <a:pt x="32" y="26"/>
                    <a:pt x="32" y="26"/>
                    <a:pt x="32" y="26"/>
                  </a:cubicBezTo>
                  <a:cubicBezTo>
                    <a:pt x="32" y="26"/>
                    <a:pt x="32" y="26"/>
                    <a:pt x="32" y="26"/>
                  </a:cubicBezTo>
                  <a:cubicBezTo>
                    <a:pt x="29" y="26"/>
                    <a:pt x="22" y="29"/>
                    <a:pt x="17" y="34"/>
                  </a:cubicBezTo>
                  <a:close/>
                  <a:moveTo>
                    <a:pt x="36" y="8"/>
                  </a:moveTo>
                  <a:cubicBezTo>
                    <a:pt x="34" y="8"/>
                    <a:pt x="34" y="8"/>
                    <a:pt x="33" y="9"/>
                  </a:cubicBezTo>
                  <a:cubicBezTo>
                    <a:pt x="33" y="9"/>
                    <a:pt x="33" y="9"/>
                    <a:pt x="33" y="10"/>
                  </a:cubicBezTo>
                  <a:cubicBezTo>
                    <a:pt x="33" y="11"/>
                    <a:pt x="35" y="15"/>
                    <a:pt x="38" y="18"/>
                  </a:cubicBezTo>
                  <a:cubicBezTo>
                    <a:pt x="40" y="15"/>
                    <a:pt x="42" y="13"/>
                    <a:pt x="43" y="11"/>
                  </a:cubicBezTo>
                  <a:cubicBezTo>
                    <a:pt x="41" y="9"/>
                    <a:pt x="38" y="8"/>
                    <a:pt x="36" y="8"/>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Freeform 729">
              <a:extLst>
                <a:ext uri="{FF2B5EF4-FFF2-40B4-BE49-F238E27FC236}">
                  <a16:creationId xmlns:a16="http://schemas.microsoft.com/office/drawing/2014/main" id="{01774B00-E3A2-41F3-840E-572549C836F4}"/>
                </a:ext>
              </a:extLst>
            </p:cNvPr>
            <p:cNvSpPr/>
            <p:nvPr/>
          </p:nvSpPr>
          <p:spPr bwMode="auto">
            <a:xfrm>
              <a:off x="4646611" y="2611439"/>
              <a:ext cx="60325" cy="165100"/>
            </a:xfrm>
            <a:custGeom>
              <a:avLst/>
              <a:gdLst>
                <a:gd name="T0" fmla="*/ 3 w 22"/>
                <a:gd name="T1" fmla="*/ 61 h 61"/>
                <a:gd name="T2" fmla="*/ 0 w 22"/>
                <a:gd name="T3" fmla="*/ 57 h 61"/>
                <a:gd name="T4" fmla="*/ 14 w 22"/>
                <a:gd name="T5" fmla="*/ 2 h 61"/>
                <a:gd name="T6" fmla="*/ 14 w 22"/>
                <a:gd name="T7" fmla="*/ 2 h 61"/>
                <a:gd name="T8" fmla="*/ 19 w 22"/>
                <a:gd name="T9" fmla="*/ 1 h 61"/>
                <a:gd name="T10" fmla="*/ 21 w 22"/>
                <a:gd name="T11" fmla="*/ 6 h 61"/>
                <a:gd name="T12" fmla="*/ 8 w 22"/>
                <a:gd name="T13" fmla="*/ 58 h 61"/>
                <a:gd name="T14" fmla="*/ 4 w 22"/>
                <a:gd name="T15" fmla="*/ 61 h 61"/>
                <a:gd name="T16" fmla="*/ 3 w 2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1">
                  <a:moveTo>
                    <a:pt x="3" y="61"/>
                  </a:moveTo>
                  <a:cubicBezTo>
                    <a:pt x="1" y="61"/>
                    <a:pt x="0" y="59"/>
                    <a:pt x="0" y="57"/>
                  </a:cubicBezTo>
                  <a:cubicBezTo>
                    <a:pt x="2" y="41"/>
                    <a:pt x="5" y="18"/>
                    <a:pt x="14" y="2"/>
                  </a:cubicBezTo>
                  <a:cubicBezTo>
                    <a:pt x="14" y="2"/>
                    <a:pt x="14" y="2"/>
                    <a:pt x="14" y="2"/>
                  </a:cubicBezTo>
                  <a:cubicBezTo>
                    <a:pt x="15" y="0"/>
                    <a:pt x="17" y="0"/>
                    <a:pt x="19" y="1"/>
                  </a:cubicBezTo>
                  <a:cubicBezTo>
                    <a:pt x="21" y="2"/>
                    <a:pt x="22" y="4"/>
                    <a:pt x="21" y="6"/>
                  </a:cubicBezTo>
                  <a:cubicBezTo>
                    <a:pt x="13" y="19"/>
                    <a:pt x="10" y="42"/>
                    <a:pt x="8" y="58"/>
                  </a:cubicBezTo>
                  <a:cubicBezTo>
                    <a:pt x="8" y="60"/>
                    <a:pt x="6" y="61"/>
                    <a:pt x="4" y="61"/>
                  </a:cubicBezTo>
                  <a:lnTo>
                    <a:pt x="3" y="61"/>
                  </a:ln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Freeform 730">
              <a:extLst>
                <a:ext uri="{FF2B5EF4-FFF2-40B4-BE49-F238E27FC236}">
                  <a16:creationId xmlns:a16="http://schemas.microsoft.com/office/drawing/2014/main" id="{E4E4E729-9B71-44FA-8330-5A5195755CCB}"/>
                </a:ext>
              </a:extLst>
            </p:cNvPr>
            <p:cNvSpPr/>
            <p:nvPr/>
          </p:nvSpPr>
          <p:spPr bwMode="auto">
            <a:xfrm>
              <a:off x="4868861" y="2657476"/>
              <a:ext cx="46037" cy="131763"/>
            </a:xfrm>
            <a:custGeom>
              <a:avLst/>
              <a:gdLst>
                <a:gd name="T0" fmla="*/ 4 w 17"/>
                <a:gd name="T1" fmla="*/ 49 h 49"/>
                <a:gd name="T2" fmla="*/ 0 w 17"/>
                <a:gd name="T3" fmla="*/ 45 h 49"/>
                <a:gd name="T4" fmla="*/ 5 w 17"/>
                <a:gd name="T5" fmla="*/ 24 h 49"/>
                <a:gd name="T6" fmla="*/ 9 w 17"/>
                <a:gd name="T7" fmla="*/ 6 h 49"/>
                <a:gd name="T8" fmla="*/ 9 w 17"/>
                <a:gd name="T9" fmla="*/ 6 h 49"/>
                <a:gd name="T10" fmla="*/ 11 w 17"/>
                <a:gd name="T11" fmla="*/ 0 h 49"/>
                <a:gd name="T12" fmla="*/ 16 w 17"/>
                <a:gd name="T13" fmla="*/ 3 h 49"/>
                <a:gd name="T14" fmla="*/ 17 w 17"/>
                <a:gd name="T15" fmla="*/ 6 h 49"/>
                <a:gd name="T16" fmla="*/ 12 w 17"/>
                <a:gd name="T17" fmla="*/ 26 h 49"/>
                <a:gd name="T18" fmla="*/ 8 w 17"/>
                <a:gd name="T19" fmla="*/ 46 h 49"/>
                <a:gd name="T20" fmla="*/ 4 w 1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49">
                  <a:moveTo>
                    <a:pt x="4" y="49"/>
                  </a:moveTo>
                  <a:cubicBezTo>
                    <a:pt x="2" y="49"/>
                    <a:pt x="0" y="47"/>
                    <a:pt x="0" y="45"/>
                  </a:cubicBezTo>
                  <a:cubicBezTo>
                    <a:pt x="1" y="39"/>
                    <a:pt x="4" y="30"/>
                    <a:pt x="5" y="24"/>
                  </a:cubicBezTo>
                  <a:cubicBezTo>
                    <a:pt x="6" y="20"/>
                    <a:pt x="9" y="9"/>
                    <a:pt x="9" y="6"/>
                  </a:cubicBezTo>
                  <a:cubicBezTo>
                    <a:pt x="9" y="6"/>
                    <a:pt x="9" y="6"/>
                    <a:pt x="9" y="6"/>
                  </a:cubicBezTo>
                  <a:cubicBezTo>
                    <a:pt x="8" y="4"/>
                    <a:pt x="9" y="1"/>
                    <a:pt x="11" y="0"/>
                  </a:cubicBezTo>
                  <a:cubicBezTo>
                    <a:pt x="13" y="0"/>
                    <a:pt x="15" y="1"/>
                    <a:pt x="16" y="3"/>
                  </a:cubicBezTo>
                  <a:cubicBezTo>
                    <a:pt x="17" y="4"/>
                    <a:pt x="17" y="5"/>
                    <a:pt x="17" y="6"/>
                  </a:cubicBezTo>
                  <a:cubicBezTo>
                    <a:pt x="16" y="12"/>
                    <a:pt x="13" y="22"/>
                    <a:pt x="12" y="26"/>
                  </a:cubicBezTo>
                  <a:cubicBezTo>
                    <a:pt x="11" y="33"/>
                    <a:pt x="8" y="42"/>
                    <a:pt x="8" y="46"/>
                  </a:cubicBezTo>
                  <a:cubicBezTo>
                    <a:pt x="8" y="48"/>
                    <a:pt x="6" y="49"/>
                    <a:pt x="4" y="49"/>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 name="Freeform 731">
              <a:extLst>
                <a:ext uri="{FF2B5EF4-FFF2-40B4-BE49-F238E27FC236}">
                  <a16:creationId xmlns:a16="http://schemas.microsoft.com/office/drawing/2014/main" id="{D44709F5-B29E-43F5-AA4E-EFB64E88456B}"/>
                </a:ext>
              </a:extLst>
            </p:cNvPr>
            <p:cNvSpPr/>
            <p:nvPr/>
          </p:nvSpPr>
          <p:spPr bwMode="auto">
            <a:xfrm>
              <a:off x="4651374" y="2814639"/>
              <a:ext cx="41275" cy="31750"/>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Freeform 732">
              <a:extLst>
                <a:ext uri="{FF2B5EF4-FFF2-40B4-BE49-F238E27FC236}">
                  <a16:creationId xmlns:a16="http://schemas.microsoft.com/office/drawing/2014/main" id="{AAEA9134-C910-4AC2-B8C1-EDC55CEF3DA5}"/>
                </a:ext>
              </a:extLst>
            </p:cNvPr>
            <p:cNvSpPr/>
            <p:nvPr/>
          </p:nvSpPr>
          <p:spPr bwMode="auto">
            <a:xfrm>
              <a:off x="4700586" y="2825751"/>
              <a:ext cx="41275" cy="34925"/>
            </a:xfrm>
            <a:custGeom>
              <a:avLst/>
              <a:gdLst>
                <a:gd name="T0" fmla="*/ 4 w 15"/>
                <a:gd name="T1" fmla="*/ 0 h 13"/>
                <a:gd name="T2" fmla="*/ 14 w 15"/>
                <a:gd name="T3" fmla="*/ 2 h 13"/>
                <a:gd name="T4" fmla="*/ 4 w 15"/>
                <a:gd name="T5" fmla="*/ 0 h 13"/>
              </a:gdLst>
              <a:ahLst/>
              <a:cxnLst>
                <a:cxn ang="0">
                  <a:pos x="T0" y="T1"/>
                </a:cxn>
                <a:cxn ang="0">
                  <a:pos x="T2" y="T3"/>
                </a:cxn>
                <a:cxn ang="0">
                  <a:pos x="T4" y="T5"/>
                </a:cxn>
              </a:cxnLst>
              <a:rect l="0" t="0" r="r" b="b"/>
              <a:pathLst>
                <a:path w="15" h="13">
                  <a:moveTo>
                    <a:pt x="4" y="0"/>
                  </a:moveTo>
                  <a:cubicBezTo>
                    <a:pt x="0" y="9"/>
                    <a:pt x="15" y="13"/>
                    <a:pt x="14" y="2"/>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 name="Freeform 733">
              <a:extLst>
                <a:ext uri="{FF2B5EF4-FFF2-40B4-BE49-F238E27FC236}">
                  <a16:creationId xmlns:a16="http://schemas.microsoft.com/office/drawing/2014/main" id="{935D22AD-1E62-4524-9A95-06F66F9DD122}"/>
                </a:ext>
              </a:extLst>
            </p:cNvPr>
            <p:cNvSpPr/>
            <p:nvPr/>
          </p:nvSpPr>
          <p:spPr bwMode="auto">
            <a:xfrm>
              <a:off x="4749799" y="2835276"/>
              <a:ext cx="39687"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9"/>
                    <a:pt x="15" y="13"/>
                    <a:pt x="14" y="3"/>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Freeform 734">
              <a:extLst>
                <a:ext uri="{FF2B5EF4-FFF2-40B4-BE49-F238E27FC236}">
                  <a16:creationId xmlns:a16="http://schemas.microsoft.com/office/drawing/2014/main" id="{E5384344-0B3E-4204-99A4-3062FDCE87AD}"/>
                </a:ext>
              </a:extLst>
            </p:cNvPr>
            <p:cNvSpPr/>
            <p:nvPr/>
          </p:nvSpPr>
          <p:spPr bwMode="auto">
            <a:xfrm>
              <a:off x="4800599" y="2846389"/>
              <a:ext cx="41275" cy="33338"/>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1" y="3"/>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Freeform 735">
              <a:extLst>
                <a:ext uri="{FF2B5EF4-FFF2-40B4-BE49-F238E27FC236}">
                  <a16:creationId xmlns:a16="http://schemas.microsoft.com/office/drawing/2014/main" id="{0D2628ED-4E19-4DA2-A1E4-A0A4FD414BE3}"/>
                </a:ext>
              </a:extLst>
            </p:cNvPr>
            <p:cNvSpPr/>
            <p:nvPr/>
          </p:nvSpPr>
          <p:spPr bwMode="auto">
            <a:xfrm>
              <a:off x="4673599" y="2852739"/>
              <a:ext cx="41275" cy="31750"/>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 name="Freeform 736">
              <a:extLst>
                <a:ext uri="{FF2B5EF4-FFF2-40B4-BE49-F238E27FC236}">
                  <a16:creationId xmlns:a16="http://schemas.microsoft.com/office/drawing/2014/main" id="{908D1FF4-D9FF-429C-8ECC-52FFB976497C}"/>
                </a:ext>
              </a:extLst>
            </p:cNvPr>
            <p:cNvSpPr/>
            <p:nvPr/>
          </p:nvSpPr>
          <p:spPr bwMode="auto">
            <a:xfrm>
              <a:off x="4633911" y="2841626"/>
              <a:ext cx="34925" cy="28575"/>
            </a:xfrm>
            <a:custGeom>
              <a:avLst/>
              <a:gdLst>
                <a:gd name="T0" fmla="*/ 3 w 13"/>
                <a:gd name="T1" fmla="*/ 0 h 11"/>
                <a:gd name="T2" fmla="*/ 12 w 13"/>
                <a:gd name="T3" fmla="*/ 2 h 11"/>
                <a:gd name="T4" fmla="*/ 3 w 13"/>
                <a:gd name="T5" fmla="*/ 0 h 11"/>
              </a:gdLst>
              <a:ahLst/>
              <a:cxnLst>
                <a:cxn ang="0">
                  <a:pos x="T0" y="T1"/>
                </a:cxn>
                <a:cxn ang="0">
                  <a:pos x="T2" y="T3"/>
                </a:cxn>
                <a:cxn ang="0">
                  <a:pos x="T4" y="T5"/>
                </a:cxn>
              </a:cxnLst>
              <a:rect l="0" t="0" r="r" b="b"/>
              <a:pathLst>
                <a:path w="13" h="11">
                  <a:moveTo>
                    <a:pt x="3" y="0"/>
                  </a:moveTo>
                  <a:cubicBezTo>
                    <a:pt x="0" y="8"/>
                    <a:pt x="13" y="11"/>
                    <a:pt x="12" y="2"/>
                  </a:cubicBezTo>
                  <a:cubicBezTo>
                    <a:pt x="10" y="3"/>
                    <a:pt x="5" y="2"/>
                    <a:pt x="3"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 name="Freeform 737">
              <a:extLst>
                <a:ext uri="{FF2B5EF4-FFF2-40B4-BE49-F238E27FC236}">
                  <a16:creationId xmlns:a16="http://schemas.microsoft.com/office/drawing/2014/main" id="{2FAA0963-838F-4FAA-8096-04DCE958510F}"/>
                </a:ext>
              </a:extLst>
            </p:cNvPr>
            <p:cNvSpPr/>
            <p:nvPr/>
          </p:nvSpPr>
          <p:spPr bwMode="auto">
            <a:xfrm>
              <a:off x="4719636" y="2862264"/>
              <a:ext cx="41275" cy="36513"/>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4" y="3"/>
                  </a:cubicBezTo>
                  <a:cubicBezTo>
                    <a:pt x="12" y="4"/>
                    <a:pt x="6" y="3"/>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 name="Freeform 738">
              <a:extLst>
                <a:ext uri="{FF2B5EF4-FFF2-40B4-BE49-F238E27FC236}">
                  <a16:creationId xmlns:a16="http://schemas.microsoft.com/office/drawing/2014/main" id="{4047DF23-8AB7-4FA3-845D-929CDEB40072}"/>
                </a:ext>
              </a:extLst>
            </p:cNvPr>
            <p:cNvSpPr/>
            <p:nvPr/>
          </p:nvSpPr>
          <p:spPr bwMode="auto">
            <a:xfrm>
              <a:off x="4770436" y="2870201"/>
              <a:ext cx="41275" cy="36513"/>
            </a:xfrm>
            <a:custGeom>
              <a:avLst/>
              <a:gdLst>
                <a:gd name="T0" fmla="*/ 3 w 15"/>
                <a:gd name="T1" fmla="*/ 0 h 13"/>
                <a:gd name="T2" fmla="*/ 14 w 15"/>
                <a:gd name="T3" fmla="*/ 3 h 13"/>
                <a:gd name="T4" fmla="*/ 3 w 15"/>
                <a:gd name="T5" fmla="*/ 0 h 13"/>
              </a:gdLst>
              <a:ahLst/>
              <a:cxnLst>
                <a:cxn ang="0">
                  <a:pos x="T0" y="T1"/>
                </a:cxn>
                <a:cxn ang="0">
                  <a:pos x="T2" y="T3"/>
                </a:cxn>
                <a:cxn ang="0">
                  <a:pos x="T4" y="T5"/>
                </a:cxn>
              </a:cxnLst>
              <a:rect l="0" t="0" r="r" b="b"/>
              <a:pathLst>
                <a:path w="15" h="13">
                  <a:moveTo>
                    <a:pt x="3" y="0"/>
                  </a:moveTo>
                  <a:cubicBezTo>
                    <a:pt x="0" y="9"/>
                    <a:pt x="15" y="13"/>
                    <a:pt x="14" y="3"/>
                  </a:cubicBezTo>
                  <a:cubicBezTo>
                    <a:pt x="11" y="4"/>
                    <a:pt x="6" y="2"/>
                    <a:pt x="3"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 name="Freeform 739">
              <a:extLst>
                <a:ext uri="{FF2B5EF4-FFF2-40B4-BE49-F238E27FC236}">
                  <a16:creationId xmlns:a16="http://schemas.microsoft.com/office/drawing/2014/main" id="{243635FD-E179-4DE9-AF37-60B7F93C9AC6}"/>
                </a:ext>
              </a:extLst>
            </p:cNvPr>
            <p:cNvSpPr/>
            <p:nvPr/>
          </p:nvSpPr>
          <p:spPr bwMode="auto">
            <a:xfrm>
              <a:off x="4814886" y="2876551"/>
              <a:ext cx="39687" cy="34925"/>
            </a:xfrm>
            <a:custGeom>
              <a:avLst/>
              <a:gdLst>
                <a:gd name="T0" fmla="*/ 4 w 15"/>
                <a:gd name="T1" fmla="*/ 0 h 13"/>
                <a:gd name="T2" fmla="*/ 15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5" y="3"/>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 name="Freeform 740">
              <a:extLst>
                <a:ext uri="{FF2B5EF4-FFF2-40B4-BE49-F238E27FC236}">
                  <a16:creationId xmlns:a16="http://schemas.microsoft.com/office/drawing/2014/main" id="{40D43853-E43F-4776-B9B7-AAB9536AFCB6}"/>
                </a:ext>
              </a:extLst>
            </p:cNvPr>
            <p:cNvSpPr/>
            <p:nvPr/>
          </p:nvSpPr>
          <p:spPr bwMode="auto">
            <a:xfrm>
              <a:off x="4643436" y="2884489"/>
              <a:ext cx="41275"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9"/>
                    <a:pt x="15" y="13"/>
                    <a:pt x="14" y="3"/>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 name="Freeform 741">
              <a:extLst>
                <a:ext uri="{FF2B5EF4-FFF2-40B4-BE49-F238E27FC236}">
                  <a16:creationId xmlns:a16="http://schemas.microsoft.com/office/drawing/2014/main" id="{4B62B245-B8E6-4CF1-8F87-99C8D5BCDD2F}"/>
                </a:ext>
              </a:extLst>
            </p:cNvPr>
            <p:cNvSpPr/>
            <p:nvPr/>
          </p:nvSpPr>
          <p:spPr bwMode="auto">
            <a:xfrm>
              <a:off x="4692649" y="2895601"/>
              <a:ext cx="41275"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4" y="3"/>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Freeform 742">
              <a:extLst>
                <a:ext uri="{FF2B5EF4-FFF2-40B4-BE49-F238E27FC236}">
                  <a16:creationId xmlns:a16="http://schemas.microsoft.com/office/drawing/2014/main" id="{31B8C285-1BAA-4179-A5D3-EE6C610913FA}"/>
                </a:ext>
              </a:extLst>
            </p:cNvPr>
            <p:cNvSpPr/>
            <p:nvPr/>
          </p:nvSpPr>
          <p:spPr bwMode="auto">
            <a:xfrm>
              <a:off x="4741861" y="2906714"/>
              <a:ext cx="39687" cy="34925"/>
            </a:xfrm>
            <a:custGeom>
              <a:avLst/>
              <a:gdLst>
                <a:gd name="T0" fmla="*/ 4 w 15"/>
                <a:gd name="T1" fmla="*/ 0 h 13"/>
                <a:gd name="T2" fmla="*/ 15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5" y="3"/>
                  </a:cubicBezTo>
                  <a:cubicBezTo>
                    <a:pt x="12" y="4"/>
                    <a:pt x="6" y="3"/>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Freeform 743">
              <a:extLst>
                <a:ext uri="{FF2B5EF4-FFF2-40B4-BE49-F238E27FC236}">
                  <a16:creationId xmlns:a16="http://schemas.microsoft.com/office/drawing/2014/main" id="{D8DC6B5A-35AD-4E6F-B604-13EE832F9A85}"/>
                </a:ext>
              </a:extLst>
            </p:cNvPr>
            <p:cNvSpPr/>
            <p:nvPr/>
          </p:nvSpPr>
          <p:spPr bwMode="auto">
            <a:xfrm>
              <a:off x="4789486" y="2916239"/>
              <a:ext cx="44450" cy="33338"/>
            </a:xfrm>
            <a:custGeom>
              <a:avLst/>
              <a:gdLst>
                <a:gd name="T0" fmla="*/ 4 w 16"/>
                <a:gd name="T1" fmla="*/ 0 h 12"/>
                <a:gd name="T2" fmla="*/ 15 w 16"/>
                <a:gd name="T3" fmla="*/ 2 h 12"/>
                <a:gd name="T4" fmla="*/ 4 w 16"/>
                <a:gd name="T5" fmla="*/ 0 h 12"/>
              </a:gdLst>
              <a:ahLst/>
              <a:cxnLst>
                <a:cxn ang="0">
                  <a:pos x="T0" y="T1"/>
                </a:cxn>
                <a:cxn ang="0">
                  <a:pos x="T2" y="T3"/>
                </a:cxn>
                <a:cxn ang="0">
                  <a:pos x="T4" y="T5"/>
                </a:cxn>
              </a:cxnLst>
              <a:rect l="0" t="0" r="r" b="b"/>
              <a:pathLst>
                <a:path w="16" h="12">
                  <a:moveTo>
                    <a:pt x="4" y="0"/>
                  </a:moveTo>
                  <a:cubicBezTo>
                    <a:pt x="0" y="9"/>
                    <a:pt x="16" y="12"/>
                    <a:pt x="15" y="2"/>
                  </a:cubicBezTo>
                  <a:cubicBezTo>
                    <a:pt x="12" y="3"/>
                    <a:pt x="7"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 name="Freeform 744">
              <a:extLst>
                <a:ext uri="{FF2B5EF4-FFF2-40B4-BE49-F238E27FC236}">
                  <a16:creationId xmlns:a16="http://schemas.microsoft.com/office/drawing/2014/main" id="{D3217478-11DA-4992-8A12-0070F5A49FE4}"/>
                </a:ext>
              </a:extLst>
            </p:cNvPr>
            <p:cNvSpPr/>
            <p:nvPr/>
          </p:nvSpPr>
          <p:spPr bwMode="auto">
            <a:xfrm>
              <a:off x="4665661" y="2922589"/>
              <a:ext cx="41275"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4" y="3"/>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 name="Freeform 745">
              <a:extLst>
                <a:ext uri="{FF2B5EF4-FFF2-40B4-BE49-F238E27FC236}">
                  <a16:creationId xmlns:a16="http://schemas.microsoft.com/office/drawing/2014/main" id="{1943394C-D722-44F6-9849-4F0BF777B895}"/>
                </a:ext>
              </a:extLst>
            </p:cNvPr>
            <p:cNvSpPr/>
            <p:nvPr/>
          </p:nvSpPr>
          <p:spPr bwMode="auto">
            <a:xfrm>
              <a:off x="4711699" y="2935289"/>
              <a:ext cx="41275" cy="33338"/>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 name="Freeform 746">
              <a:extLst>
                <a:ext uri="{FF2B5EF4-FFF2-40B4-BE49-F238E27FC236}">
                  <a16:creationId xmlns:a16="http://schemas.microsoft.com/office/drawing/2014/main" id="{EC5936F2-AF6E-43A5-9F07-4FEF6E48B452}"/>
                </a:ext>
              </a:extLst>
            </p:cNvPr>
            <p:cNvSpPr/>
            <p:nvPr/>
          </p:nvSpPr>
          <p:spPr bwMode="auto">
            <a:xfrm>
              <a:off x="4378324" y="1771651"/>
              <a:ext cx="1023937" cy="920750"/>
            </a:xfrm>
            <a:custGeom>
              <a:avLst/>
              <a:gdLst>
                <a:gd name="T0" fmla="*/ 188 w 378"/>
                <a:gd name="T1" fmla="*/ 0 h 340"/>
                <a:gd name="T2" fmla="*/ 55 w 378"/>
                <a:gd name="T3" fmla="*/ 54 h 340"/>
                <a:gd name="T4" fmla="*/ 11 w 378"/>
                <a:gd name="T5" fmla="*/ 113 h 340"/>
                <a:gd name="T6" fmla="*/ 6 w 378"/>
                <a:gd name="T7" fmla="*/ 179 h 340"/>
                <a:gd name="T8" fmla="*/ 23 w 378"/>
                <a:gd name="T9" fmla="*/ 233 h 340"/>
                <a:gd name="T10" fmla="*/ 51 w 378"/>
                <a:gd name="T11" fmla="*/ 278 h 340"/>
                <a:gd name="T12" fmla="*/ 155 w 378"/>
                <a:gd name="T13" fmla="*/ 338 h 340"/>
                <a:gd name="T14" fmla="*/ 199 w 378"/>
                <a:gd name="T15" fmla="*/ 337 h 340"/>
                <a:gd name="T16" fmla="*/ 211 w 378"/>
                <a:gd name="T17" fmla="*/ 337 h 340"/>
                <a:gd name="T18" fmla="*/ 225 w 378"/>
                <a:gd name="T19" fmla="*/ 337 h 340"/>
                <a:gd name="T20" fmla="*/ 282 w 378"/>
                <a:gd name="T21" fmla="*/ 307 h 340"/>
                <a:gd name="T22" fmla="*/ 365 w 378"/>
                <a:gd name="T23" fmla="*/ 207 h 340"/>
                <a:gd name="T24" fmla="*/ 351 w 378"/>
                <a:gd name="T25" fmla="*/ 84 h 340"/>
                <a:gd name="T26" fmla="*/ 265 w 378"/>
                <a:gd name="T27" fmla="*/ 15 h 340"/>
                <a:gd name="T28" fmla="*/ 220 w 378"/>
                <a:gd name="T29" fmla="*/ 2 h 340"/>
                <a:gd name="T30" fmla="*/ 197 w 378"/>
                <a:gd name="T31" fmla="*/ 1 h 340"/>
                <a:gd name="T32" fmla="*/ 184 w 378"/>
                <a:gd name="T33" fmla="*/ 1 h 340"/>
                <a:gd name="T34" fmla="*/ 185 w 378"/>
                <a:gd name="T35" fmla="*/ 3 h 340"/>
                <a:gd name="T36" fmla="*/ 188 w 378"/>
                <a:gd name="T3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8" h="340">
                  <a:moveTo>
                    <a:pt x="188" y="0"/>
                  </a:moveTo>
                  <a:cubicBezTo>
                    <a:pt x="137" y="0"/>
                    <a:pt x="91" y="19"/>
                    <a:pt x="55" y="54"/>
                  </a:cubicBezTo>
                  <a:cubicBezTo>
                    <a:pt x="36" y="72"/>
                    <a:pt x="23" y="90"/>
                    <a:pt x="11" y="113"/>
                  </a:cubicBezTo>
                  <a:cubicBezTo>
                    <a:pt x="0" y="133"/>
                    <a:pt x="2" y="158"/>
                    <a:pt x="6" y="179"/>
                  </a:cubicBezTo>
                  <a:cubicBezTo>
                    <a:pt x="9" y="198"/>
                    <a:pt x="14" y="216"/>
                    <a:pt x="23" y="233"/>
                  </a:cubicBezTo>
                  <a:cubicBezTo>
                    <a:pt x="31" y="248"/>
                    <a:pt x="41" y="264"/>
                    <a:pt x="51" y="278"/>
                  </a:cubicBezTo>
                  <a:cubicBezTo>
                    <a:pt x="73" y="312"/>
                    <a:pt x="116" y="333"/>
                    <a:pt x="155" y="338"/>
                  </a:cubicBezTo>
                  <a:cubicBezTo>
                    <a:pt x="168" y="340"/>
                    <a:pt x="185" y="338"/>
                    <a:pt x="199" y="337"/>
                  </a:cubicBezTo>
                  <a:cubicBezTo>
                    <a:pt x="203" y="336"/>
                    <a:pt x="207" y="337"/>
                    <a:pt x="211" y="337"/>
                  </a:cubicBezTo>
                  <a:cubicBezTo>
                    <a:pt x="215" y="337"/>
                    <a:pt x="220" y="337"/>
                    <a:pt x="225" y="337"/>
                  </a:cubicBezTo>
                  <a:cubicBezTo>
                    <a:pt x="247" y="334"/>
                    <a:pt x="262" y="318"/>
                    <a:pt x="282" y="307"/>
                  </a:cubicBezTo>
                  <a:cubicBezTo>
                    <a:pt x="319" y="286"/>
                    <a:pt x="352" y="248"/>
                    <a:pt x="365" y="207"/>
                  </a:cubicBezTo>
                  <a:cubicBezTo>
                    <a:pt x="378" y="167"/>
                    <a:pt x="375" y="118"/>
                    <a:pt x="351" y="84"/>
                  </a:cubicBezTo>
                  <a:cubicBezTo>
                    <a:pt x="330" y="54"/>
                    <a:pt x="297" y="29"/>
                    <a:pt x="265" y="15"/>
                  </a:cubicBezTo>
                  <a:cubicBezTo>
                    <a:pt x="250" y="9"/>
                    <a:pt x="234" y="5"/>
                    <a:pt x="220" y="2"/>
                  </a:cubicBezTo>
                  <a:cubicBezTo>
                    <a:pt x="212" y="1"/>
                    <a:pt x="205" y="1"/>
                    <a:pt x="197" y="1"/>
                  </a:cubicBezTo>
                  <a:cubicBezTo>
                    <a:pt x="193" y="1"/>
                    <a:pt x="188" y="1"/>
                    <a:pt x="184" y="1"/>
                  </a:cubicBezTo>
                  <a:cubicBezTo>
                    <a:pt x="184" y="2"/>
                    <a:pt x="184" y="3"/>
                    <a:pt x="185" y="3"/>
                  </a:cubicBezTo>
                  <a:cubicBezTo>
                    <a:pt x="188" y="0"/>
                    <a:pt x="188" y="0"/>
                    <a:pt x="18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 name="Freeform 747">
              <a:extLst>
                <a:ext uri="{FF2B5EF4-FFF2-40B4-BE49-F238E27FC236}">
                  <a16:creationId xmlns:a16="http://schemas.microsoft.com/office/drawing/2014/main" id="{9BF95878-D5EC-4764-A01C-17D95F92736F}"/>
                </a:ext>
              </a:extLst>
            </p:cNvPr>
            <p:cNvSpPr/>
            <p:nvPr/>
          </p:nvSpPr>
          <p:spPr bwMode="auto">
            <a:xfrm>
              <a:off x="4397374" y="1790701"/>
              <a:ext cx="979487" cy="877888"/>
            </a:xfrm>
            <a:custGeom>
              <a:avLst/>
              <a:gdLst>
                <a:gd name="T0" fmla="*/ 182 w 362"/>
                <a:gd name="T1" fmla="*/ 0 h 324"/>
                <a:gd name="T2" fmla="*/ 53 w 362"/>
                <a:gd name="T3" fmla="*/ 53 h 324"/>
                <a:gd name="T4" fmla="*/ 10 w 362"/>
                <a:gd name="T5" fmla="*/ 110 h 324"/>
                <a:gd name="T6" fmla="*/ 5 w 362"/>
                <a:gd name="T7" fmla="*/ 174 h 324"/>
                <a:gd name="T8" fmla="*/ 21 w 362"/>
                <a:gd name="T9" fmla="*/ 227 h 324"/>
                <a:gd name="T10" fmla="*/ 47 w 362"/>
                <a:gd name="T11" fmla="*/ 270 h 324"/>
                <a:gd name="T12" fmla="*/ 143 w 362"/>
                <a:gd name="T13" fmla="*/ 322 h 324"/>
                <a:gd name="T14" fmla="*/ 180 w 362"/>
                <a:gd name="T15" fmla="*/ 319 h 324"/>
                <a:gd name="T16" fmla="*/ 208 w 362"/>
                <a:gd name="T17" fmla="*/ 317 h 324"/>
                <a:gd name="T18" fmla="*/ 268 w 362"/>
                <a:gd name="T19" fmla="*/ 296 h 324"/>
                <a:gd name="T20" fmla="*/ 350 w 362"/>
                <a:gd name="T21" fmla="*/ 198 h 324"/>
                <a:gd name="T22" fmla="*/ 337 w 362"/>
                <a:gd name="T23" fmla="*/ 79 h 324"/>
                <a:gd name="T24" fmla="*/ 255 w 362"/>
                <a:gd name="T25" fmla="*/ 13 h 324"/>
                <a:gd name="T26" fmla="*/ 212 w 362"/>
                <a:gd name="T27" fmla="*/ 1 h 324"/>
                <a:gd name="T28" fmla="*/ 190 w 362"/>
                <a:gd name="T29" fmla="*/ 0 h 324"/>
                <a:gd name="T30" fmla="*/ 177 w 362"/>
                <a:gd name="T31" fmla="*/ 0 h 324"/>
                <a:gd name="T32" fmla="*/ 178 w 362"/>
                <a:gd name="T33" fmla="*/ 2 h 324"/>
                <a:gd name="T34" fmla="*/ 182 w 362"/>
                <a:gd name="T3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2" h="324">
                  <a:moveTo>
                    <a:pt x="182" y="0"/>
                  </a:moveTo>
                  <a:cubicBezTo>
                    <a:pt x="133" y="0"/>
                    <a:pt x="88" y="18"/>
                    <a:pt x="53" y="53"/>
                  </a:cubicBezTo>
                  <a:cubicBezTo>
                    <a:pt x="35" y="71"/>
                    <a:pt x="22" y="88"/>
                    <a:pt x="10" y="110"/>
                  </a:cubicBezTo>
                  <a:cubicBezTo>
                    <a:pt x="0" y="130"/>
                    <a:pt x="1" y="154"/>
                    <a:pt x="5" y="174"/>
                  </a:cubicBezTo>
                  <a:cubicBezTo>
                    <a:pt x="8" y="192"/>
                    <a:pt x="12" y="210"/>
                    <a:pt x="21" y="227"/>
                  </a:cubicBezTo>
                  <a:cubicBezTo>
                    <a:pt x="28" y="241"/>
                    <a:pt x="38" y="256"/>
                    <a:pt x="47" y="270"/>
                  </a:cubicBezTo>
                  <a:cubicBezTo>
                    <a:pt x="68" y="302"/>
                    <a:pt x="106" y="317"/>
                    <a:pt x="143" y="322"/>
                  </a:cubicBezTo>
                  <a:cubicBezTo>
                    <a:pt x="156" y="324"/>
                    <a:pt x="168" y="320"/>
                    <a:pt x="180" y="319"/>
                  </a:cubicBezTo>
                  <a:cubicBezTo>
                    <a:pt x="190" y="318"/>
                    <a:pt x="199" y="318"/>
                    <a:pt x="208" y="317"/>
                  </a:cubicBezTo>
                  <a:cubicBezTo>
                    <a:pt x="230" y="314"/>
                    <a:pt x="250" y="307"/>
                    <a:pt x="268" y="296"/>
                  </a:cubicBezTo>
                  <a:cubicBezTo>
                    <a:pt x="304" y="275"/>
                    <a:pt x="337" y="238"/>
                    <a:pt x="350" y="198"/>
                  </a:cubicBezTo>
                  <a:cubicBezTo>
                    <a:pt x="362" y="159"/>
                    <a:pt x="360" y="112"/>
                    <a:pt x="337" y="79"/>
                  </a:cubicBezTo>
                  <a:cubicBezTo>
                    <a:pt x="317" y="50"/>
                    <a:pt x="286" y="26"/>
                    <a:pt x="255" y="13"/>
                  </a:cubicBezTo>
                  <a:cubicBezTo>
                    <a:pt x="241" y="8"/>
                    <a:pt x="226" y="4"/>
                    <a:pt x="212" y="1"/>
                  </a:cubicBezTo>
                  <a:cubicBezTo>
                    <a:pt x="204" y="0"/>
                    <a:pt x="197" y="0"/>
                    <a:pt x="190" y="0"/>
                  </a:cubicBezTo>
                  <a:cubicBezTo>
                    <a:pt x="186" y="0"/>
                    <a:pt x="182" y="1"/>
                    <a:pt x="177" y="0"/>
                  </a:cubicBezTo>
                  <a:cubicBezTo>
                    <a:pt x="178" y="1"/>
                    <a:pt x="178" y="2"/>
                    <a:pt x="178" y="2"/>
                  </a:cubicBezTo>
                  <a:cubicBezTo>
                    <a:pt x="182" y="0"/>
                    <a:pt x="182" y="0"/>
                    <a:pt x="182" y="0"/>
                  </a:cubicBezTo>
                </a:path>
              </a:pathLst>
            </a:custGeom>
            <a:solidFill>
              <a:srgbClr val="FCE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 name="Freeform 748">
              <a:extLst>
                <a:ext uri="{FF2B5EF4-FFF2-40B4-BE49-F238E27FC236}">
                  <a16:creationId xmlns:a16="http://schemas.microsoft.com/office/drawing/2014/main" id="{0CF7E77F-DC8D-45BE-A3FC-DA25367ADAC7}"/>
                </a:ext>
              </a:extLst>
            </p:cNvPr>
            <p:cNvSpPr/>
            <p:nvPr/>
          </p:nvSpPr>
          <p:spPr bwMode="auto">
            <a:xfrm>
              <a:off x="4538661" y="1763714"/>
              <a:ext cx="452437" cy="901700"/>
            </a:xfrm>
            <a:custGeom>
              <a:avLst/>
              <a:gdLst>
                <a:gd name="T0" fmla="*/ 112 w 167"/>
                <a:gd name="T1" fmla="*/ 4 h 333"/>
                <a:gd name="T2" fmla="*/ 80 w 167"/>
                <a:gd name="T3" fmla="*/ 42 h 333"/>
                <a:gd name="T4" fmla="*/ 43 w 167"/>
                <a:gd name="T5" fmla="*/ 89 h 333"/>
                <a:gd name="T6" fmla="*/ 16 w 167"/>
                <a:gd name="T7" fmla="*/ 143 h 333"/>
                <a:gd name="T8" fmla="*/ 8 w 167"/>
                <a:gd name="T9" fmla="*/ 226 h 333"/>
                <a:gd name="T10" fmla="*/ 21 w 167"/>
                <a:gd name="T11" fmla="*/ 264 h 333"/>
                <a:gd name="T12" fmla="*/ 31 w 167"/>
                <a:gd name="T13" fmla="*/ 300 h 333"/>
                <a:gd name="T14" fmla="*/ 54 w 167"/>
                <a:gd name="T15" fmla="*/ 326 h 333"/>
                <a:gd name="T16" fmla="*/ 82 w 167"/>
                <a:gd name="T17" fmla="*/ 320 h 333"/>
                <a:gd name="T18" fmla="*/ 86 w 167"/>
                <a:gd name="T19" fmla="*/ 284 h 333"/>
                <a:gd name="T20" fmla="*/ 93 w 167"/>
                <a:gd name="T21" fmla="*/ 241 h 333"/>
                <a:gd name="T22" fmla="*/ 108 w 167"/>
                <a:gd name="T23" fmla="*/ 169 h 333"/>
                <a:gd name="T24" fmla="*/ 121 w 167"/>
                <a:gd name="T25" fmla="*/ 133 h 333"/>
                <a:gd name="T26" fmla="*/ 132 w 167"/>
                <a:gd name="T27" fmla="*/ 99 h 333"/>
                <a:gd name="T28" fmla="*/ 142 w 167"/>
                <a:gd name="T29" fmla="*/ 57 h 333"/>
                <a:gd name="T30" fmla="*/ 162 w 167"/>
                <a:gd name="T31" fmla="*/ 11 h 333"/>
                <a:gd name="T32" fmla="*/ 160 w 167"/>
                <a:gd name="T33" fmla="*/ 5 h 333"/>
                <a:gd name="T34" fmla="*/ 141 w 167"/>
                <a:gd name="T35" fmla="*/ 1 h 333"/>
                <a:gd name="T36" fmla="*/ 104 w 167"/>
                <a:gd name="T37" fmla="*/ 9 h 333"/>
                <a:gd name="T38" fmla="*/ 112 w 167"/>
                <a:gd name="T39" fmla="*/ 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7" h="333">
                  <a:moveTo>
                    <a:pt x="112" y="4"/>
                  </a:moveTo>
                  <a:cubicBezTo>
                    <a:pt x="99" y="13"/>
                    <a:pt x="90" y="30"/>
                    <a:pt x="80" y="42"/>
                  </a:cubicBezTo>
                  <a:cubicBezTo>
                    <a:pt x="67" y="57"/>
                    <a:pt x="55" y="73"/>
                    <a:pt x="43" y="89"/>
                  </a:cubicBezTo>
                  <a:cubicBezTo>
                    <a:pt x="32" y="106"/>
                    <a:pt x="23" y="124"/>
                    <a:pt x="16" y="143"/>
                  </a:cubicBezTo>
                  <a:cubicBezTo>
                    <a:pt x="5" y="172"/>
                    <a:pt x="0" y="197"/>
                    <a:pt x="8" y="226"/>
                  </a:cubicBezTo>
                  <a:cubicBezTo>
                    <a:pt x="12" y="239"/>
                    <a:pt x="16" y="252"/>
                    <a:pt x="21" y="264"/>
                  </a:cubicBezTo>
                  <a:cubicBezTo>
                    <a:pt x="25" y="276"/>
                    <a:pt x="27" y="289"/>
                    <a:pt x="31" y="300"/>
                  </a:cubicBezTo>
                  <a:cubicBezTo>
                    <a:pt x="36" y="311"/>
                    <a:pt x="43" y="321"/>
                    <a:pt x="54" y="326"/>
                  </a:cubicBezTo>
                  <a:cubicBezTo>
                    <a:pt x="63" y="330"/>
                    <a:pt x="80" y="333"/>
                    <a:pt x="82" y="320"/>
                  </a:cubicBezTo>
                  <a:cubicBezTo>
                    <a:pt x="84" y="308"/>
                    <a:pt x="84" y="296"/>
                    <a:pt x="86" y="284"/>
                  </a:cubicBezTo>
                  <a:cubicBezTo>
                    <a:pt x="89" y="270"/>
                    <a:pt x="89" y="255"/>
                    <a:pt x="93" y="241"/>
                  </a:cubicBezTo>
                  <a:cubicBezTo>
                    <a:pt x="99" y="217"/>
                    <a:pt x="101" y="193"/>
                    <a:pt x="108" y="169"/>
                  </a:cubicBezTo>
                  <a:cubicBezTo>
                    <a:pt x="111" y="156"/>
                    <a:pt x="116" y="145"/>
                    <a:pt x="121" y="133"/>
                  </a:cubicBezTo>
                  <a:cubicBezTo>
                    <a:pt x="126" y="122"/>
                    <a:pt x="129" y="110"/>
                    <a:pt x="132" y="99"/>
                  </a:cubicBezTo>
                  <a:cubicBezTo>
                    <a:pt x="136" y="83"/>
                    <a:pt x="137" y="72"/>
                    <a:pt x="142" y="57"/>
                  </a:cubicBezTo>
                  <a:cubicBezTo>
                    <a:pt x="147" y="45"/>
                    <a:pt x="159" y="23"/>
                    <a:pt x="162" y="11"/>
                  </a:cubicBezTo>
                  <a:cubicBezTo>
                    <a:pt x="164" y="4"/>
                    <a:pt x="167" y="8"/>
                    <a:pt x="160" y="5"/>
                  </a:cubicBezTo>
                  <a:cubicBezTo>
                    <a:pt x="155" y="3"/>
                    <a:pt x="147" y="1"/>
                    <a:pt x="141" y="1"/>
                  </a:cubicBezTo>
                  <a:cubicBezTo>
                    <a:pt x="134" y="0"/>
                    <a:pt x="107" y="3"/>
                    <a:pt x="104" y="9"/>
                  </a:cubicBezTo>
                  <a:cubicBezTo>
                    <a:pt x="112" y="4"/>
                    <a:pt x="112" y="4"/>
                    <a:pt x="112" y="4"/>
                  </a:cubicBezTo>
                </a:path>
              </a:pathLst>
            </a:custGeom>
            <a:solidFill>
              <a:srgbClr val="FB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 name="Freeform 749">
              <a:extLst>
                <a:ext uri="{FF2B5EF4-FFF2-40B4-BE49-F238E27FC236}">
                  <a16:creationId xmlns:a16="http://schemas.microsoft.com/office/drawing/2014/main" id="{CA78F135-5A11-455F-A9C7-0B21295445A2}"/>
                </a:ext>
              </a:extLst>
            </p:cNvPr>
            <p:cNvSpPr/>
            <p:nvPr/>
          </p:nvSpPr>
          <p:spPr bwMode="auto">
            <a:xfrm>
              <a:off x="4830761" y="1863726"/>
              <a:ext cx="538162" cy="836613"/>
            </a:xfrm>
            <a:custGeom>
              <a:avLst/>
              <a:gdLst>
                <a:gd name="T0" fmla="*/ 5 w 199"/>
                <a:gd name="T1" fmla="*/ 304 h 309"/>
                <a:gd name="T2" fmla="*/ 23 w 199"/>
                <a:gd name="T3" fmla="*/ 287 h 309"/>
                <a:gd name="T4" fmla="*/ 45 w 199"/>
                <a:gd name="T5" fmla="*/ 270 h 309"/>
                <a:gd name="T6" fmla="*/ 82 w 199"/>
                <a:gd name="T7" fmla="*/ 242 h 309"/>
                <a:gd name="T8" fmla="*/ 130 w 199"/>
                <a:gd name="T9" fmla="*/ 176 h 309"/>
                <a:gd name="T10" fmla="*/ 143 w 199"/>
                <a:gd name="T11" fmla="*/ 110 h 309"/>
                <a:gd name="T12" fmla="*/ 131 w 199"/>
                <a:gd name="T13" fmla="*/ 46 h 309"/>
                <a:gd name="T14" fmla="*/ 116 w 199"/>
                <a:gd name="T15" fmla="*/ 4 h 309"/>
                <a:gd name="T16" fmla="*/ 144 w 199"/>
                <a:gd name="T17" fmla="*/ 22 h 309"/>
                <a:gd name="T18" fmla="*/ 169 w 199"/>
                <a:gd name="T19" fmla="*/ 60 h 309"/>
                <a:gd name="T20" fmla="*/ 191 w 199"/>
                <a:gd name="T21" fmla="*/ 101 h 309"/>
                <a:gd name="T22" fmla="*/ 198 w 199"/>
                <a:gd name="T23" fmla="*/ 149 h 309"/>
                <a:gd name="T24" fmla="*/ 156 w 199"/>
                <a:gd name="T25" fmla="*/ 236 h 309"/>
                <a:gd name="T26" fmla="*/ 98 w 199"/>
                <a:gd name="T27" fmla="*/ 284 h 309"/>
                <a:gd name="T28" fmla="*/ 46 w 199"/>
                <a:gd name="T29" fmla="*/ 303 h 309"/>
                <a:gd name="T30" fmla="*/ 23 w 199"/>
                <a:gd name="T31" fmla="*/ 308 h 309"/>
                <a:gd name="T32" fmla="*/ 7 w 199"/>
                <a:gd name="T33" fmla="*/ 299 h 309"/>
                <a:gd name="T34" fmla="*/ 5 w 199"/>
                <a:gd name="T35" fmla="*/ 30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309">
                  <a:moveTo>
                    <a:pt x="5" y="304"/>
                  </a:moveTo>
                  <a:cubicBezTo>
                    <a:pt x="6" y="299"/>
                    <a:pt x="18" y="291"/>
                    <a:pt x="23" y="287"/>
                  </a:cubicBezTo>
                  <a:cubicBezTo>
                    <a:pt x="30" y="280"/>
                    <a:pt x="38" y="276"/>
                    <a:pt x="45" y="270"/>
                  </a:cubicBezTo>
                  <a:cubicBezTo>
                    <a:pt x="57" y="261"/>
                    <a:pt x="72" y="252"/>
                    <a:pt x="82" y="242"/>
                  </a:cubicBezTo>
                  <a:cubicBezTo>
                    <a:pt x="101" y="221"/>
                    <a:pt x="119" y="202"/>
                    <a:pt x="130" y="176"/>
                  </a:cubicBezTo>
                  <a:cubicBezTo>
                    <a:pt x="139" y="157"/>
                    <a:pt x="142" y="131"/>
                    <a:pt x="143" y="110"/>
                  </a:cubicBezTo>
                  <a:cubicBezTo>
                    <a:pt x="145" y="89"/>
                    <a:pt x="134" y="66"/>
                    <a:pt x="131" y="46"/>
                  </a:cubicBezTo>
                  <a:cubicBezTo>
                    <a:pt x="128" y="31"/>
                    <a:pt x="118" y="18"/>
                    <a:pt x="116" y="4"/>
                  </a:cubicBezTo>
                  <a:cubicBezTo>
                    <a:pt x="124" y="0"/>
                    <a:pt x="137" y="18"/>
                    <a:pt x="144" y="22"/>
                  </a:cubicBezTo>
                  <a:cubicBezTo>
                    <a:pt x="155" y="31"/>
                    <a:pt x="162" y="47"/>
                    <a:pt x="169" y="60"/>
                  </a:cubicBezTo>
                  <a:cubicBezTo>
                    <a:pt x="177" y="73"/>
                    <a:pt x="183" y="87"/>
                    <a:pt x="191" y="101"/>
                  </a:cubicBezTo>
                  <a:cubicBezTo>
                    <a:pt x="199" y="114"/>
                    <a:pt x="199" y="134"/>
                    <a:pt x="198" y="149"/>
                  </a:cubicBezTo>
                  <a:cubicBezTo>
                    <a:pt x="195" y="180"/>
                    <a:pt x="176" y="212"/>
                    <a:pt x="156" y="236"/>
                  </a:cubicBezTo>
                  <a:cubicBezTo>
                    <a:pt x="140" y="256"/>
                    <a:pt x="120" y="272"/>
                    <a:pt x="98" y="284"/>
                  </a:cubicBezTo>
                  <a:cubicBezTo>
                    <a:pt x="80" y="293"/>
                    <a:pt x="65" y="300"/>
                    <a:pt x="46" y="303"/>
                  </a:cubicBezTo>
                  <a:cubicBezTo>
                    <a:pt x="38" y="304"/>
                    <a:pt x="31" y="307"/>
                    <a:pt x="23" y="308"/>
                  </a:cubicBezTo>
                  <a:cubicBezTo>
                    <a:pt x="19" y="309"/>
                    <a:pt x="0" y="306"/>
                    <a:pt x="7" y="299"/>
                  </a:cubicBezTo>
                  <a:cubicBezTo>
                    <a:pt x="5" y="304"/>
                    <a:pt x="5" y="304"/>
                    <a:pt x="5" y="304"/>
                  </a:cubicBezTo>
                </a:path>
              </a:pathLst>
            </a:custGeom>
            <a:solidFill>
              <a:srgbClr val="FB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Freeform 750">
              <a:extLst>
                <a:ext uri="{FF2B5EF4-FFF2-40B4-BE49-F238E27FC236}">
                  <a16:creationId xmlns:a16="http://schemas.microsoft.com/office/drawing/2014/main" id="{EDA9E306-4D99-4D67-B599-A434FA6C0D72}"/>
                </a:ext>
              </a:extLst>
            </p:cNvPr>
            <p:cNvSpPr/>
            <p:nvPr/>
          </p:nvSpPr>
          <p:spPr bwMode="auto">
            <a:xfrm>
              <a:off x="4979986" y="1790701"/>
              <a:ext cx="296862" cy="173038"/>
            </a:xfrm>
            <a:custGeom>
              <a:avLst/>
              <a:gdLst>
                <a:gd name="T0" fmla="*/ 5 w 110"/>
                <a:gd name="T1" fmla="*/ 0 h 64"/>
                <a:gd name="T2" fmla="*/ 0 w 110"/>
                <a:gd name="T3" fmla="*/ 2 h 64"/>
                <a:gd name="T4" fmla="*/ 40 w 110"/>
                <a:gd name="T5" fmla="*/ 13 h 64"/>
                <a:gd name="T6" fmla="*/ 110 w 110"/>
                <a:gd name="T7" fmla="*/ 64 h 64"/>
                <a:gd name="T8" fmla="*/ 100 w 110"/>
                <a:gd name="T9" fmla="*/ 52 h 64"/>
                <a:gd name="T10" fmla="*/ 33 w 110"/>
                <a:gd name="T11" fmla="*/ 9 h 64"/>
                <a:gd name="T12" fmla="*/ 5 w 11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10" h="64">
                  <a:moveTo>
                    <a:pt x="5" y="0"/>
                  </a:moveTo>
                  <a:cubicBezTo>
                    <a:pt x="3" y="0"/>
                    <a:pt x="1" y="1"/>
                    <a:pt x="0" y="2"/>
                  </a:cubicBezTo>
                  <a:cubicBezTo>
                    <a:pt x="13" y="4"/>
                    <a:pt x="27" y="8"/>
                    <a:pt x="40" y="13"/>
                  </a:cubicBezTo>
                  <a:cubicBezTo>
                    <a:pt x="65" y="24"/>
                    <a:pt x="91" y="42"/>
                    <a:pt x="110" y="64"/>
                  </a:cubicBezTo>
                  <a:cubicBezTo>
                    <a:pt x="106" y="59"/>
                    <a:pt x="103" y="54"/>
                    <a:pt x="100" y="52"/>
                  </a:cubicBezTo>
                  <a:cubicBezTo>
                    <a:pt x="81" y="31"/>
                    <a:pt x="58" y="18"/>
                    <a:pt x="33" y="9"/>
                  </a:cubicBezTo>
                  <a:cubicBezTo>
                    <a:pt x="27" y="7"/>
                    <a:pt x="14"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 name="Freeform 751">
              <a:extLst>
                <a:ext uri="{FF2B5EF4-FFF2-40B4-BE49-F238E27FC236}">
                  <a16:creationId xmlns:a16="http://schemas.microsoft.com/office/drawing/2014/main" id="{365BC633-C51F-403D-82D3-C05398FC67CC}"/>
                </a:ext>
              </a:extLst>
            </p:cNvPr>
            <p:cNvSpPr/>
            <p:nvPr/>
          </p:nvSpPr>
          <p:spPr bwMode="auto">
            <a:xfrm>
              <a:off x="4973636" y="1797051"/>
              <a:ext cx="344487" cy="257175"/>
            </a:xfrm>
            <a:custGeom>
              <a:avLst/>
              <a:gdLst>
                <a:gd name="T0" fmla="*/ 2 w 127"/>
                <a:gd name="T1" fmla="*/ 0 h 95"/>
                <a:gd name="T2" fmla="*/ 1 w 127"/>
                <a:gd name="T3" fmla="*/ 0 h 95"/>
                <a:gd name="T4" fmla="*/ 0 w 127"/>
                <a:gd name="T5" fmla="*/ 3 h 95"/>
                <a:gd name="T6" fmla="*/ 10 w 127"/>
                <a:gd name="T7" fmla="*/ 4 h 95"/>
                <a:gd name="T8" fmla="*/ 8 w 127"/>
                <a:gd name="T9" fmla="*/ 25 h 95"/>
                <a:gd name="T10" fmla="*/ 36 w 127"/>
                <a:gd name="T11" fmla="*/ 60 h 95"/>
                <a:gd name="T12" fmla="*/ 83 w 127"/>
                <a:gd name="T13" fmla="*/ 93 h 95"/>
                <a:gd name="T14" fmla="*/ 78 w 127"/>
                <a:gd name="T15" fmla="*/ 71 h 95"/>
                <a:gd name="T16" fmla="*/ 63 w 127"/>
                <a:gd name="T17" fmla="*/ 29 h 95"/>
                <a:gd name="T18" fmla="*/ 65 w 127"/>
                <a:gd name="T19" fmla="*/ 28 h 95"/>
                <a:gd name="T20" fmla="*/ 91 w 127"/>
                <a:gd name="T21" fmla="*/ 47 h 95"/>
                <a:gd name="T22" fmla="*/ 116 w 127"/>
                <a:gd name="T23" fmla="*/ 85 h 95"/>
                <a:gd name="T24" fmla="*/ 122 w 127"/>
                <a:gd name="T25" fmla="*/ 95 h 95"/>
                <a:gd name="T26" fmla="*/ 112 w 127"/>
                <a:gd name="T27" fmla="*/ 62 h 95"/>
                <a:gd name="T28" fmla="*/ 42 w 127"/>
                <a:gd name="T29" fmla="*/ 11 h 95"/>
                <a:gd name="T30" fmla="*/ 2 w 127"/>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95">
                  <a:moveTo>
                    <a:pt x="2" y="0"/>
                  </a:moveTo>
                  <a:cubicBezTo>
                    <a:pt x="2" y="0"/>
                    <a:pt x="1" y="0"/>
                    <a:pt x="1" y="0"/>
                  </a:cubicBezTo>
                  <a:cubicBezTo>
                    <a:pt x="1" y="1"/>
                    <a:pt x="0" y="2"/>
                    <a:pt x="0" y="3"/>
                  </a:cubicBezTo>
                  <a:cubicBezTo>
                    <a:pt x="10" y="4"/>
                    <a:pt x="10" y="4"/>
                    <a:pt x="10" y="4"/>
                  </a:cubicBezTo>
                  <a:cubicBezTo>
                    <a:pt x="5" y="5"/>
                    <a:pt x="6" y="20"/>
                    <a:pt x="8" y="25"/>
                  </a:cubicBezTo>
                  <a:cubicBezTo>
                    <a:pt x="13" y="37"/>
                    <a:pt x="27" y="51"/>
                    <a:pt x="36" y="60"/>
                  </a:cubicBezTo>
                  <a:cubicBezTo>
                    <a:pt x="46" y="68"/>
                    <a:pt x="65" y="84"/>
                    <a:pt x="83" y="93"/>
                  </a:cubicBezTo>
                  <a:cubicBezTo>
                    <a:pt x="81" y="86"/>
                    <a:pt x="79" y="78"/>
                    <a:pt x="78" y="71"/>
                  </a:cubicBezTo>
                  <a:cubicBezTo>
                    <a:pt x="75" y="56"/>
                    <a:pt x="65" y="43"/>
                    <a:pt x="63" y="29"/>
                  </a:cubicBezTo>
                  <a:cubicBezTo>
                    <a:pt x="64" y="28"/>
                    <a:pt x="64" y="28"/>
                    <a:pt x="65" y="28"/>
                  </a:cubicBezTo>
                  <a:cubicBezTo>
                    <a:pt x="73" y="28"/>
                    <a:pt x="85" y="43"/>
                    <a:pt x="91" y="47"/>
                  </a:cubicBezTo>
                  <a:cubicBezTo>
                    <a:pt x="102" y="56"/>
                    <a:pt x="109" y="72"/>
                    <a:pt x="116" y="85"/>
                  </a:cubicBezTo>
                  <a:cubicBezTo>
                    <a:pt x="118" y="88"/>
                    <a:pt x="120" y="91"/>
                    <a:pt x="122" y="95"/>
                  </a:cubicBezTo>
                  <a:cubicBezTo>
                    <a:pt x="127" y="87"/>
                    <a:pt x="120" y="73"/>
                    <a:pt x="112" y="62"/>
                  </a:cubicBezTo>
                  <a:cubicBezTo>
                    <a:pt x="93" y="40"/>
                    <a:pt x="67" y="22"/>
                    <a:pt x="42" y="11"/>
                  </a:cubicBezTo>
                  <a:cubicBezTo>
                    <a:pt x="29" y="6"/>
                    <a:pt x="15" y="2"/>
                    <a:pt x="2" y="0"/>
                  </a:cubicBezTo>
                </a:path>
              </a:pathLst>
            </a:custGeom>
            <a:solidFill>
              <a:srgbClr val="FEF7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Freeform 752">
              <a:extLst>
                <a:ext uri="{FF2B5EF4-FFF2-40B4-BE49-F238E27FC236}">
                  <a16:creationId xmlns:a16="http://schemas.microsoft.com/office/drawing/2014/main" id="{0AE3D501-4BBC-4845-AC40-EFBA1FBE560A}"/>
                </a:ext>
              </a:extLst>
            </p:cNvPr>
            <p:cNvSpPr/>
            <p:nvPr/>
          </p:nvSpPr>
          <p:spPr bwMode="auto">
            <a:xfrm>
              <a:off x="4972049" y="1797051"/>
              <a:ext cx="4762" cy="7938"/>
            </a:xfrm>
            <a:custGeom>
              <a:avLst/>
              <a:gdLst>
                <a:gd name="T0" fmla="*/ 2 w 2"/>
                <a:gd name="T1" fmla="*/ 0 h 3"/>
                <a:gd name="T2" fmla="*/ 0 w 2"/>
                <a:gd name="T3" fmla="*/ 3 h 3"/>
                <a:gd name="T4" fmla="*/ 1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2"/>
                    <a:pt x="0" y="3"/>
                  </a:cubicBezTo>
                  <a:cubicBezTo>
                    <a:pt x="1" y="3"/>
                    <a:pt x="1" y="3"/>
                    <a:pt x="1" y="3"/>
                  </a:cubicBezTo>
                  <a:cubicBezTo>
                    <a:pt x="1" y="2"/>
                    <a:pt x="2" y="1"/>
                    <a:pt x="2" y="0"/>
                  </a:cubicBezTo>
                </a:path>
              </a:pathLst>
            </a:custGeom>
            <a:solidFill>
              <a:srgbClr val="FDE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 name="Freeform 753">
              <a:extLst>
                <a:ext uri="{FF2B5EF4-FFF2-40B4-BE49-F238E27FC236}">
                  <a16:creationId xmlns:a16="http://schemas.microsoft.com/office/drawing/2014/main" id="{D0888C2F-FE2E-4FBE-8E1F-09C20E34668E}"/>
                </a:ext>
              </a:extLst>
            </p:cNvPr>
            <p:cNvSpPr/>
            <p:nvPr/>
          </p:nvSpPr>
          <p:spPr bwMode="auto">
            <a:xfrm>
              <a:off x="5145086" y="1871664"/>
              <a:ext cx="158750" cy="198438"/>
            </a:xfrm>
            <a:custGeom>
              <a:avLst/>
              <a:gdLst>
                <a:gd name="T0" fmla="*/ 2 w 59"/>
                <a:gd name="T1" fmla="*/ 0 h 73"/>
                <a:gd name="T2" fmla="*/ 0 w 59"/>
                <a:gd name="T3" fmla="*/ 1 h 73"/>
                <a:gd name="T4" fmla="*/ 15 w 59"/>
                <a:gd name="T5" fmla="*/ 43 h 73"/>
                <a:gd name="T6" fmla="*/ 20 w 59"/>
                <a:gd name="T7" fmla="*/ 65 h 73"/>
                <a:gd name="T8" fmla="*/ 45 w 59"/>
                <a:gd name="T9" fmla="*/ 73 h 73"/>
                <a:gd name="T10" fmla="*/ 50 w 59"/>
                <a:gd name="T11" fmla="*/ 72 h 73"/>
                <a:gd name="T12" fmla="*/ 59 w 59"/>
                <a:gd name="T13" fmla="*/ 67 h 73"/>
                <a:gd name="T14" fmla="*/ 53 w 59"/>
                <a:gd name="T15" fmla="*/ 57 h 73"/>
                <a:gd name="T16" fmla="*/ 28 w 59"/>
                <a:gd name="T17" fmla="*/ 19 h 73"/>
                <a:gd name="T18" fmla="*/ 2 w 59"/>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73">
                  <a:moveTo>
                    <a:pt x="2" y="0"/>
                  </a:moveTo>
                  <a:cubicBezTo>
                    <a:pt x="1" y="0"/>
                    <a:pt x="1" y="0"/>
                    <a:pt x="0" y="1"/>
                  </a:cubicBezTo>
                  <a:cubicBezTo>
                    <a:pt x="2" y="15"/>
                    <a:pt x="12" y="28"/>
                    <a:pt x="15" y="43"/>
                  </a:cubicBezTo>
                  <a:cubicBezTo>
                    <a:pt x="16" y="50"/>
                    <a:pt x="18" y="58"/>
                    <a:pt x="20" y="65"/>
                  </a:cubicBezTo>
                  <a:cubicBezTo>
                    <a:pt x="29" y="70"/>
                    <a:pt x="37" y="73"/>
                    <a:pt x="45" y="73"/>
                  </a:cubicBezTo>
                  <a:cubicBezTo>
                    <a:pt x="47" y="73"/>
                    <a:pt x="49" y="72"/>
                    <a:pt x="50" y="72"/>
                  </a:cubicBezTo>
                  <a:cubicBezTo>
                    <a:pt x="54" y="71"/>
                    <a:pt x="57" y="69"/>
                    <a:pt x="59" y="67"/>
                  </a:cubicBezTo>
                  <a:cubicBezTo>
                    <a:pt x="57" y="63"/>
                    <a:pt x="55" y="60"/>
                    <a:pt x="53" y="57"/>
                  </a:cubicBezTo>
                  <a:cubicBezTo>
                    <a:pt x="46" y="44"/>
                    <a:pt x="39" y="28"/>
                    <a:pt x="28" y="19"/>
                  </a:cubicBezTo>
                  <a:cubicBezTo>
                    <a:pt x="22" y="15"/>
                    <a:pt x="10" y="0"/>
                    <a:pt x="2" y="0"/>
                  </a:cubicBezTo>
                </a:path>
              </a:pathLst>
            </a:custGeom>
            <a:solidFill>
              <a:srgbClr val="FDE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 name="Freeform 754">
              <a:extLst>
                <a:ext uri="{FF2B5EF4-FFF2-40B4-BE49-F238E27FC236}">
                  <a16:creationId xmlns:a16="http://schemas.microsoft.com/office/drawing/2014/main" id="{D75F94B8-A975-44E6-AF71-2FB3C764D188}"/>
                </a:ext>
              </a:extLst>
            </p:cNvPr>
            <p:cNvSpPr>
              <a:spLocks noEditPoints="1"/>
            </p:cNvSpPr>
            <p:nvPr/>
          </p:nvSpPr>
          <p:spPr bwMode="auto">
            <a:xfrm>
              <a:off x="4408487" y="1762126"/>
              <a:ext cx="958850" cy="944563"/>
            </a:xfrm>
            <a:custGeom>
              <a:avLst/>
              <a:gdLst>
                <a:gd name="T0" fmla="*/ 91 w 354"/>
                <a:gd name="T1" fmla="*/ 328 h 349"/>
                <a:gd name="T2" fmla="*/ 0 w 354"/>
                <a:gd name="T3" fmla="*/ 173 h 349"/>
                <a:gd name="T4" fmla="*/ 25 w 354"/>
                <a:gd name="T5" fmla="*/ 82 h 349"/>
                <a:gd name="T6" fmla="*/ 175 w 354"/>
                <a:gd name="T7" fmla="*/ 0 h 349"/>
                <a:gd name="T8" fmla="*/ 264 w 354"/>
                <a:gd name="T9" fmla="*/ 24 h 349"/>
                <a:gd name="T10" fmla="*/ 354 w 354"/>
                <a:gd name="T11" fmla="*/ 171 h 349"/>
                <a:gd name="T12" fmla="*/ 330 w 354"/>
                <a:gd name="T13" fmla="*/ 252 h 349"/>
                <a:gd name="T14" fmla="*/ 172 w 354"/>
                <a:gd name="T15" fmla="*/ 349 h 349"/>
                <a:gd name="T16" fmla="*/ 91 w 354"/>
                <a:gd name="T17" fmla="*/ 328 h 349"/>
                <a:gd name="T18" fmla="*/ 32 w 354"/>
                <a:gd name="T19" fmla="*/ 86 h 349"/>
                <a:gd name="T20" fmla="*/ 8 w 354"/>
                <a:gd name="T21" fmla="*/ 173 h 349"/>
                <a:gd name="T22" fmla="*/ 95 w 354"/>
                <a:gd name="T23" fmla="*/ 321 h 349"/>
                <a:gd name="T24" fmla="*/ 172 w 354"/>
                <a:gd name="T25" fmla="*/ 342 h 349"/>
                <a:gd name="T26" fmla="*/ 324 w 354"/>
                <a:gd name="T27" fmla="*/ 248 h 349"/>
                <a:gd name="T28" fmla="*/ 346 w 354"/>
                <a:gd name="T29" fmla="*/ 171 h 349"/>
                <a:gd name="T30" fmla="*/ 260 w 354"/>
                <a:gd name="T31" fmla="*/ 30 h 349"/>
                <a:gd name="T32" fmla="*/ 175 w 354"/>
                <a:gd name="T33" fmla="*/ 8 h 349"/>
                <a:gd name="T34" fmla="*/ 32 w 354"/>
                <a:gd name="T35" fmla="*/ 8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49">
                  <a:moveTo>
                    <a:pt x="91" y="328"/>
                  </a:moveTo>
                  <a:cubicBezTo>
                    <a:pt x="30" y="292"/>
                    <a:pt x="0" y="232"/>
                    <a:pt x="0" y="173"/>
                  </a:cubicBezTo>
                  <a:cubicBezTo>
                    <a:pt x="0" y="141"/>
                    <a:pt x="8" y="109"/>
                    <a:pt x="25" y="82"/>
                  </a:cubicBezTo>
                  <a:cubicBezTo>
                    <a:pt x="58" y="29"/>
                    <a:pt x="116" y="0"/>
                    <a:pt x="175" y="0"/>
                  </a:cubicBezTo>
                  <a:cubicBezTo>
                    <a:pt x="206" y="0"/>
                    <a:pt x="236" y="8"/>
                    <a:pt x="264" y="24"/>
                  </a:cubicBezTo>
                  <a:cubicBezTo>
                    <a:pt x="321" y="56"/>
                    <a:pt x="354" y="113"/>
                    <a:pt x="354" y="171"/>
                  </a:cubicBezTo>
                  <a:cubicBezTo>
                    <a:pt x="354" y="199"/>
                    <a:pt x="346" y="227"/>
                    <a:pt x="330" y="252"/>
                  </a:cubicBezTo>
                  <a:cubicBezTo>
                    <a:pt x="290" y="316"/>
                    <a:pt x="231" y="349"/>
                    <a:pt x="172" y="349"/>
                  </a:cubicBezTo>
                  <a:cubicBezTo>
                    <a:pt x="144" y="349"/>
                    <a:pt x="117" y="342"/>
                    <a:pt x="91" y="328"/>
                  </a:cubicBezTo>
                  <a:close/>
                  <a:moveTo>
                    <a:pt x="32" y="86"/>
                  </a:moveTo>
                  <a:cubicBezTo>
                    <a:pt x="16" y="112"/>
                    <a:pt x="8" y="142"/>
                    <a:pt x="8" y="173"/>
                  </a:cubicBezTo>
                  <a:cubicBezTo>
                    <a:pt x="8" y="230"/>
                    <a:pt x="36" y="287"/>
                    <a:pt x="95" y="321"/>
                  </a:cubicBezTo>
                  <a:cubicBezTo>
                    <a:pt x="120" y="335"/>
                    <a:pt x="146" y="342"/>
                    <a:pt x="172" y="342"/>
                  </a:cubicBezTo>
                  <a:cubicBezTo>
                    <a:pt x="228" y="342"/>
                    <a:pt x="285" y="310"/>
                    <a:pt x="324" y="248"/>
                  </a:cubicBezTo>
                  <a:cubicBezTo>
                    <a:pt x="339" y="224"/>
                    <a:pt x="346" y="197"/>
                    <a:pt x="346" y="171"/>
                  </a:cubicBezTo>
                  <a:cubicBezTo>
                    <a:pt x="346" y="116"/>
                    <a:pt x="315" y="62"/>
                    <a:pt x="260" y="30"/>
                  </a:cubicBezTo>
                  <a:cubicBezTo>
                    <a:pt x="234" y="15"/>
                    <a:pt x="204" y="8"/>
                    <a:pt x="175" y="8"/>
                  </a:cubicBezTo>
                  <a:cubicBezTo>
                    <a:pt x="118" y="8"/>
                    <a:pt x="63" y="36"/>
                    <a:pt x="32" y="86"/>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 name="Freeform 755">
              <a:extLst>
                <a:ext uri="{FF2B5EF4-FFF2-40B4-BE49-F238E27FC236}">
                  <a16:creationId xmlns:a16="http://schemas.microsoft.com/office/drawing/2014/main" id="{2A60368A-35D1-4CA7-9FC6-008752C9162A}"/>
                </a:ext>
              </a:extLst>
            </p:cNvPr>
            <p:cNvSpPr>
              <a:spLocks noEditPoints="1"/>
            </p:cNvSpPr>
            <p:nvPr/>
          </p:nvSpPr>
          <p:spPr bwMode="auto">
            <a:xfrm>
              <a:off x="4559299" y="1778001"/>
              <a:ext cx="282575" cy="860425"/>
            </a:xfrm>
            <a:custGeom>
              <a:avLst/>
              <a:gdLst>
                <a:gd name="T0" fmla="*/ 34 w 104"/>
                <a:gd name="T1" fmla="*/ 310 h 318"/>
                <a:gd name="T2" fmla="*/ 42 w 104"/>
                <a:gd name="T3" fmla="*/ 314 h 318"/>
                <a:gd name="T4" fmla="*/ 38 w 104"/>
                <a:gd name="T5" fmla="*/ 317 h 318"/>
                <a:gd name="T6" fmla="*/ 27 w 104"/>
                <a:gd name="T7" fmla="*/ 293 h 318"/>
                <a:gd name="T8" fmla="*/ 33 w 104"/>
                <a:gd name="T9" fmla="*/ 304 h 318"/>
                <a:gd name="T10" fmla="*/ 23 w 104"/>
                <a:gd name="T11" fmla="*/ 290 h 318"/>
                <a:gd name="T12" fmla="*/ 23 w 104"/>
                <a:gd name="T13" fmla="*/ 281 h 318"/>
                <a:gd name="T14" fmla="*/ 25 w 104"/>
                <a:gd name="T15" fmla="*/ 291 h 318"/>
                <a:gd name="T16" fmla="*/ 13 w 104"/>
                <a:gd name="T17" fmla="*/ 268 h 318"/>
                <a:gd name="T18" fmla="*/ 17 w 104"/>
                <a:gd name="T19" fmla="*/ 266 h 318"/>
                <a:gd name="T20" fmla="*/ 18 w 104"/>
                <a:gd name="T21" fmla="*/ 277 h 318"/>
                <a:gd name="T22" fmla="*/ 8 w 104"/>
                <a:gd name="T23" fmla="*/ 253 h 318"/>
                <a:gd name="T24" fmla="*/ 15 w 104"/>
                <a:gd name="T25" fmla="*/ 259 h 318"/>
                <a:gd name="T26" fmla="*/ 10 w 104"/>
                <a:gd name="T27" fmla="*/ 260 h 318"/>
                <a:gd name="T28" fmla="*/ 4 w 104"/>
                <a:gd name="T29" fmla="*/ 238 h 318"/>
                <a:gd name="T30" fmla="*/ 11 w 104"/>
                <a:gd name="T31" fmla="*/ 244 h 318"/>
                <a:gd name="T32" fmla="*/ 6 w 104"/>
                <a:gd name="T33" fmla="*/ 245 h 318"/>
                <a:gd name="T34" fmla="*/ 4 w 104"/>
                <a:gd name="T35" fmla="*/ 219 h 318"/>
                <a:gd name="T36" fmla="*/ 5 w 104"/>
                <a:gd name="T37" fmla="*/ 232 h 318"/>
                <a:gd name="T38" fmla="*/ 1 w 104"/>
                <a:gd name="T39" fmla="*/ 214 h 318"/>
                <a:gd name="T40" fmla="*/ 5 w 104"/>
                <a:gd name="T41" fmla="*/ 206 h 318"/>
                <a:gd name="T42" fmla="*/ 3 w 104"/>
                <a:gd name="T43" fmla="*/ 216 h 318"/>
                <a:gd name="T44" fmla="*/ 0 w 104"/>
                <a:gd name="T45" fmla="*/ 196 h 318"/>
                <a:gd name="T46" fmla="*/ 5 w 104"/>
                <a:gd name="T47" fmla="*/ 191 h 318"/>
                <a:gd name="T48" fmla="*/ 2 w 104"/>
                <a:gd name="T49" fmla="*/ 201 h 318"/>
                <a:gd name="T50" fmla="*/ 0 w 104"/>
                <a:gd name="T51" fmla="*/ 183 h 318"/>
                <a:gd name="T52" fmla="*/ 6 w 104"/>
                <a:gd name="T53" fmla="*/ 175 h 318"/>
                <a:gd name="T54" fmla="*/ 2 w 104"/>
                <a:gd name="T55" fmla="*/ 185 h 318"/>
                <a:gd name="T56" fmla="*/ 3 w 104"/>
                <a:gd name="T57" fmla="*/ 159 h 318"/>
                <a:gd name="T58" fmla="*/ 7 w 104"/>
                <a:gd name="T59" fmla="*/ 168 h 318"/>
                <a:gd name="T60" fmla="*/ 5 w 104"/>
                <a:gd name="T61" fmla="*/ 152 h 318"/>
                <a:gd name="T62" fmla="*/ 11 w 104"/>
                <a:gd name="T63" fmla="*/ 145 h 318"/>
                <a:gd name="T64" fmla="*/ 10 w 104"/>
                <a:gd name="T65" fmla="*/ 139 h 318"/>
                <a:gd name="T66" fmla="*/ 14 w 104"/>
                <a:gd name="T67" fmla="*/ 127 h 318"/>
                <a:gd name="T68" fmla="*/ 11 w 104"/>
                <a:gd name="T69" fmla="*/ 139 h 318"/>
                <a:gd name="T70" fmla="*/ 14 w 104"/>
                <a:gd name="T71" fmla="*/ 121 h 318"/>
                <a:gd name="T72" fmla="*/ 21 w 104"/>
                <a:gd name="T73" fmla="*/ 116 h 318"/>
                <a:gd name="T74" fmla="*/ 15 w 104"/>
                <a:gd name="T75" fmla="*/ 124 h 318"/>
                <a:gd name="T76" fmla="*/ 23 w 104"/>
                <a:gd name="T77" fmla="*/ 100 h 318"/>
                <a:gd name="T78" fmla="*/ 27 w 104"/>
                <a:gd name="T79" fmla="*/ 102 h 318"/>
                <a:gd name="T80" fmla="*/ 21 w 104"/>
                <a:gd name="T81" fmla="*/ 110 h 318"/>
                <a:gd name="T82" fmla="*/ 30 w 104"/>
                <a:gd name="T83" fmla="*/ 86 h 318"/>
                <a:gd name="T84" fmla="*/ 31 w 104"/>
                <a:gd name="T85" fmla="*/ 95 h 318"/>
                <a:gd name="T86" fmla="*/ 35 w 104"/>
                <a:gd name="T87" fmla="*/ 82 h 318"/>
                <a:gd name="T88" fmla="*/ 42 w 104"/>
                <a:gd name="T89" fmla="*/ 71 h 318"/>
                <a:gd name="T90" fmla="*/ 36 w 104"/>
                <a:gd name="T91" fmla="*/ 82 h 318"/>
                <a:gd name="T92" fmla="*/ 43 w 104"/>
                <a:gd name="T93" fmla="*/ 65 h 318"/>
                <a:gd name="T94" fmla="*/ 51 w 104"/>
                <a:gd name="T95" fmla="*/ 62 h 318"/>
                <a:gd name="T96" fmla="*/ 43 w 104"/>
                <a:gd name="T97" fmla="*/ 69 h 318"/>
                <a:gd name="T98" fmla="*/ 56 w 104"/>
                <a:gd name="T99" fmla="*/ 46 h 318"/>
                <a:gd name="T100" fmla="*/ 55 w 104"/>
                <a:gd name="T101" fmla="*/ 55 h 318"/>
                <a:gd name="T102" fmla="*/ 62 w 104"/>
                <a:gd name="T103" fmla="*/ 43 h 318"/>
                <a:gd name="T104" fmla="*/ 70 w 104"/>
                <a:gd name="T105" fmla="*/ 34 h 318"/>
                <a:gd name="T106" fmla="*/ 63 w 104"/>
                <a:gd name="T107" fmla="*/ 44 h 318"/>
                <a:gd name="T108" fmla="*/ 72 w 104"/>
                <a:gd name="T109" fmla="*/ 28 h 318"/>
                <a:gd name="T110" fmla="*/ 80 w 104"/>
                <a:gd name="T111" fmla="*/ 26 h 318"/>
                <a:gd name="T112" fmla="*/ 72 w 104"/>
                <a:gd name="T113" fmla="*/ 32 h 318"/>
                <a:gd name="T114" fmla="*/ 88 w 104"/>
                <a:gd name="T115" fmla="*/ 11 h 318"/>
                <a:gd name="T116" fmla="*/ 86 w 104"/>
                <a:gd name="T117" fmla="*/ 20 h 318"/>
                <a:gd name="T118" fmla="*/ 94 w 104"/>
                <a:gd name="T119" fmla="*/ 9 h 318"/>
                <a:gd name="T120" fmla="*/ 100 w 104"/>
                <a:gd name="T121" fmla="*/ 1 h 318"/>
                <a:gd name="T122" fmla="*/ 97 w 104"/>
                <a:gd name="T123"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318">
                  <a:moveTo>
                    <a:pt x="38" y="317"/>
                  </a:moveTo>
                  <a:cubicBezTo>
                    <a:pt x="37" y="315"/>
                    <a:pt x="35" y="312"/>
                    <a:pt x="34" y="310"/>
                  </a:cubicBezTo>
                  <a:cubicBezTo>
                    <a:pt x="34" y="310"/>
                    <a:pt x="34" y="310"/>
                    <a:pt x="34" y="310"/>
                  </a:cubicBezTo>
                  <a:cubicBezTo>
                    <a:pt x="33" y="309"/>
                    <a:pt x="34" y="308"/>
                    <a:pt x="35" y="307"/>
                  </a:cubicBezTo>
                  <a:cubicBezTo>
                    <a:pt x="36" y="306"/>
                    <a:pt x="37" y="307"/>
                    <a:pt x="38" y="308"/>
                  </a:cubicBezTo>
                  <a:cubicBezTo>
                    <a:pt x="39" y="310"/>
                    <a:pt x="41" y="312"/>
                    <a:pt x="42" y="314"/>
                  </a:cubicBezTo>
                  <a:cubicBezTo>
                    <a:pt x="43" y="315"/>
                    <a:pt x="42" y="317"/>
                    <a:pt x="41" y="318"/>
                  </a:cubicBezTo>
                  <a:cubicBezTo>
                    <a:pt x="41" y="318"/>
                    <a:pt x="40" y="318"/>
                    <a:pt x="40" y="318"/>
                  </a:cubicBezTo>
                  <a:cubicBezTo>
                    <a:pt x="39" y="318"/>
                    <a:pt x="39" y="318"/>
                    <a:pt x="38" y="317"/>
                  </a:cubicBezTo>
                  <a:close/>
                  <a:moveTo>
                    <a:pt x="30" y="303"/>
                  </a:moveTo>
                  <a:cubicBezTo>
                    <a:pt x="29" y="301"/>
                    <a:pt x="27" y="299"/>
                    <a:pt x="26" y="297"/>
                  </a:cubicBezTo>
                  <a:cubicBezTo>
                    <a:pt x="25" y="295"/>
                    <a:pt x="26" y="294"/>
                    <a:pt x="27" y="293"/>
                  </a:cubicBezTo>
                  <a:cubicBezTo>
                    <a:pt x="28" y="293"/>
                    <a:pt x="30" y="293"/>
                    <a:pt x="30" y="294"/>
                  </a:cubicBezTo>
                  <a:cubicBezTo>
                    <a:pt x="31" y="297"/>
                    <a:pt x="33" y="299"/>
                    <a:pt x="34" y="301"/>
                  </a:cubicBezTo>
                  <a:cubicBezTo>
                    <a:pt x="35" y="302"/>
                    <a:pt x="34" y="304"/>
                    <a:pt x="33" y="304"/>
                  </a:cubicBezTo>
                  <a:cubicBezTo>
                    <a:pt x="33" y="305"/>
                    <a:pt x="32" y="305"/>
                    <a:pt x="32" y="305"/>
                  </a:cubicBezTo>
                  <a:cubicBezTo>
                    <a:pt x="31" y="305"/>
                    <a:pt x="30" y="304"/>
                    <a:pt x="30" y="303"/>
                  </a:cubicBezTo>
                  <a:close/>
                  <a:moveTo>
                    <a:pt x="23" y="290"/>
                  </a:moveTo>
                  <a:cubicBezTo>
                    <a:pt x="21" y="287"/>
                    <a:pt x="20" y="285"/>
                    <a:pt x="19" y="282"/>
                  </a:cubicBezTo>
                  <a:cubicBezTo>
                    <a:pt x="19" y="281"/>
                    <a:pt x="19" y="280"/>
                    <a:pt x="20" y="279"/>
                  </a:cubicBezTo>
                  <a:cubicBezTo>
                    <a:pt x="21" y="279"/>
                    <a:pt x="23" y="279"/>
                    <a:pt x="23" y="281"/>
                  </a:cubicBezTo>
                  <a:cubicBezTo>
                    <a:pt x="24" y="283"/>
                    <a:pt x="26" y="285"/>
                    <a:pt x="27" y="287"/>
                  </a:cubicBezTo>
                  <a:cubicBezTo>
                    <a:pt x="27" y="289"/>
                    <a:pt x="27" y="290"/>
                    <a:pt x="26" y="291"/>
                  </a:cubicBezTo>
                  <a:cubicBezTo>
                    <a:pt x="25" y="291"/>
                    <a:pt x="25" y="291"/>
                    <a:pt x="25" y="291"/>
                  </a:cubicBezTo>
                  <a:cubicBezTo>
                    <a:pt x="24" y="291"/>
                    <a:pt x="23" y="290"/>
                    <a:pt x="23" y="290"/>
                  </a:cubicBezTo>
                  <a:close/>
                  <a:moveTo>
                    <a:pt x="16" y="275"/>
                  </a:moveTo>
                  <a:cubicBezTo>
                    <a:pt x="15" y="273"/>
                    <a:pt x="14" y="270"/>
                    <a:pt x="13" y="268"/>
                  </a:cubicBezTo>
                  <a:cubicBezTo>
                    <a:pt x="13" y="268"/>
                    <a:pt x="13" y="268"/>
                    <a:pt x="13" y="268"/>
                  </a:cubicBezTo>
                  <a:cubicBezTo>
                    <a:pt x="13" y="267"/>
                    <a:pt x="13" y="265"/>
                    <a:pt x="14" y="265"/>
                  </a:cubicBezTo>
                  <a:cubicBezTo>
                    <a:pt x="16" y="264"/>
                    <a:pt x="17" y="265"/>
                    <a:pt x="17" y="266"/>
                  </a:cubicBezTo>
                  <a:cubicBezTo>
                    <a:pt x="18" y="269"/>
                    <a:pt x="19" y="271"/>
                    <a:pt x="20" y="273"/>
                  </a:cubicBezTo>
                  <a:cubicBezTo>
                    <a:pt x="21" y="275"/>
                    <a:pt x="20" y="276"/>
                    <a:pt x="19" y="276"/>
                  </a:cubicBezTo>
                  <a:cubicBezTo>
                    <a:pt x="18" y="277"/>
                    <a:pt x="18" y="277"/>
                    <a:pt x="18" y="277"/>
                  </a:cubicBezTo>
                  <a:cubicBezTo>
                    <a:pt x="17" y="277"/>
                    <a:pt x="16" y="276"/>
                    <a:pt x="16" y="275"/>
                  </a:cubicBezTo>
                  <a:close/>
                  <a:moveTo>
                    <a:pt x="10" y="260"/>
                  </a:moveTo>
                  <a:cubicBezTo>
                    <a:pt x="10" y="258"/>
                    <a:pt x="9" y="255"/>
                    <a:pt x="8" y="253"/>
                  </a:cubicBezTo>
                  <a:cubicBezTo>
                    <a:pt x="8" y="252"/>
                    <a:pt x="8" y="250"/>
                    <a:pt x="10" y="250"/>
                  </a:cubicBezTo>
                  <a:cubicBezTo>
                    <a:pt x="11" y="250"/>
                    <a:pt x="12" y="250"/>
                    <a:pt x="13" y="252"/>
                  </a:cubicBezTo>
                  <a:cubicBezTo>
                    <a:pt x="13" y="254"/>
                    <a:pt x="14" y="256"/>
                    <a:pt x="15" y="259"/>
                  </a:cubicBezTo>
                  <a:cubicBezTo>
                    <a:pt x="15" y="260"/>
                    <a:pt x="15" y="262"/>
                    <a:pt x="13" y="262"/>
                  </a:cubicBezTo>
                  <a:cubicBezTo>
                    <a:pt x="13" y="262"/>
                    <a:pt x="13" y="262"/>
                    <a:pt x="13" y="262"/>
                  </a:cubicBezTo>
                  <a:cubicBezTo>
                    <a:pt x="12" y="262"/>
                    <a:pt x="11" y="261"/>
                    <a:pt x="10" y="260"/>
                  </a:cubicBezTo>
                  <a:close/>
                  <a:moveTo>
                    <a:pt x="6" y="245"/>
                  </a:moveTo>
                  <a:cubicBezTo>
                    <a:pt x="5" y="243"/>
                    <a:pt x="5" y="240"/>
                    <a:pt x="4" y="238"/>
                  </a:cubicBezTo>
                  <a:cubicBezTo>
                    <a:pt x="4" y="238"/>
                    <a:pt x="4" y="238"/>
                    <a:pt x="4" y="238"/>
                  </a:cubicBezTo>
                  <a:cubicBezTo>
                    <a:pt x="4" y="236"/>
                    <a:pt x="5" y="235"/>
                    <a:pt x="6" y="235"/>
                  </a:cubicBezTo>
                  <a:cubicBezTo>
                    <a:pt x="7" y="235"/>
                    <a:pt x="9" y="235"/>
                    <a:pt x="9" y="237"/>
                  </a:cubicBezTo>
                  <a:cubicBezTo>
                    <a:pt x="9" y="239"/>
                    <a:pt x="10" y="242"/>
                    <a:pt x="11" y="244"/>
                  </a:cubicBezTo>
                  <a:cubicBezTo>
                    <a:pt x="11" y="245"/>
                    <a:pt x="10" y="247"/>
                    <a:pt x="9" y="247"/>
                  </a:cubicBezTo>
                  <a:cubicBezTo>
                    <a:pt x="8" y="247"/>
                    <a:pt x="8" y="247"/>
                    <a:pt x="8" y="247"/>
                  </a:cubicBezTo>
                  <a:cubicBezTo>
                    <a:pt x="7" y="247"/>
                    <a:pt x="6" y="246"/>
                    <a:pt x="6" y="245"/>
                  </a:cubicBezTo>
                  <a:close/>
                  <a:moveTo>
                    <a:pt x="3" y="230"/>
                  </a:moveTo>
                  <a:cubicBezTo>
                    <a:pt x="2" y="227"/>
                    <a:pt x="2" y="225"/>
                    <a:pt x="2" y="222"/>
                  </a:cubicBezTo>
                  <a:cubicBezTo>
                    <a:pt x="1" y="221"/>
                    <a:pt x="2" y="220"/>
                    <a:pt x="4" y="219"/>
                  </a:cubicBezTo>
                  <a:cubicBezTo>
                    <a:pt x="5" y="219"/>
                    <a:pt x="6" y="220"/>
                    <a:pt x="6" y="221"/>
                  </a:cubicBezTo>
                  <a:cubicBezTo>
                    <a:pt x="6" y="224"/>
                    <a:pt x="7" y="227"/>
                    <a:pt x="7" y="229"/>
                  </a:cubicBezTo>
                  <a:cubicBezTo>
                    <a:pt x="8" y="230"/>
                    <a:pt x="7" y="232"/>
                    <a:pt x="5" y="232"/>
                  </a:cubicBezTo>
                  <a:cubicBezTo>
                    <a:pt x="5" y="232"/>
                    <a:pt x="5" y="232"/>
                    <a:pt x="5" y="232"/>
                  </a:cubicBezTo>
                  <a:cubicBezTo>
                    <a:pt x="4" y="232"/>
                    <a:pt x="3" y="231"/>
                    <a:pt x="3" y="230"/>
                  </a:cubicBezTo>
                  <a:close/>
                  <a:moveTo>
                    <a:pt x="1" y="214"/>
                  </a:moveTo>
                  <a:cubicBezTo>
                    <a:pt x="0" y="212"/>
                    <a:pt x="0" y="209"/>
                    <a:pt x="0" y="206"/>
                  </a:cubicBezTo>
                  <a:cubicBezTo>
                    <a:pt x="0" y="205"/>
                    <a:pt x="1" y="204"/>
                    <a:pt x="2" y="204"/>
                  </a:cubicBezTo>
                  <a:cubicBezTo>
                    <a:pt x="4" y="204"/>
                    <a:pt x="5" y="205"/>
                    <a:pt x="5" y="206"/>
                  </a:cubicBezTo>
                  <a:cubicBezTo>
                    <a:pt x="5" y="209"/>
                    <a:pt x="5" y="211"/>
                    <a:pt x="5" y="214"/>
                  </a:cubicBezTo>
                  <a:cubicBezTo>
                    <a:pt x="5" y="215"/>
                    <a:pt x="5" y="216"/>
                    <a:pt x="3" y="216"/>
                  </a:cubicBezTo>
                  <a:cubicBezTo>
                    <a:pt x="3" y="216"/>
                    <a:pt x="3" y="216"/>
                    <a:pt x="3" y="216"/>
                  </a:cubicBezTo>
                  <a:cubicBezTo>
                    <a:pt x="2" y="216"/>
                    <a:pt x="1" y="215"/>
                    <a:pt x="1" y="214"/>
                  </a:cubicBezTo>
                  <a:close/>
                  <a:moveTo>
                    <a:pt x="0" y="198"/>
                  </a:moveTo>
                  <a:cubicBezTo>
                    <a:pt x="0" y="198"/>
                    <a:pt x="0" y="197"/>
                    <a:pt x="0" y="196"/>
                  </a:cubicBezTo>
                  <a:cubicBezTo>
                    <a:pt x="0" y="194"/>
                    <a:pt x="0" y="192"/>
                    <a:pt x="0" y="191"/>
                  </a:cubicBezTo>
                  <a:cubicBezTo>
                    <a:pt x="0" y="189"/>
                    <a:pt x="1" y="188"/>
                    <a:pt x="2" y="188"/>
                  </a:cubicBezTo>
                  <a:cubicBezTo>
                    <a:pt x="4" y="188"/>
                    <a:pt x="5" y="189"/>
                    <a:pt x="5" y="191"/>
                  </a:cubicBezTo>
                  <a:cubicBezTo>
                    <a:pt x="5" y="193"/>
                    <a:pt x="5" y="194"/>
                    <a:pt x="5" y="196"/>
                  </a:cubicBezTo>
                  <a:cubicBezTo>
                    <a:pt x="5" y="197"/>
                    <a:pt x="5" y="198"/>
                    <a:pt x="5" y="198"/>
                  </a:cubicBezTo>
                  <a:cubicBezTo>
                    <a:pt x="5" y="200"/>
                    <a:pt x="3" y="201"/>
                    <a:pt x="2" y="201"/>
                  </a:cubicBezTo>
                  <a:cubicBezTo>
                    <a:pt x="1" y="201"/>
                    <a:pt x="0" y="200"/>
                    <a:pt x="0" y="198"/>
                  </a:cubicBezTo>
                  <a:close/>
                  <a:moveTo>
                    <a:pt x="2" y="185"/>
                  </a:moveTo>
                  <a:cubicBezTo>
                    <a:pt x="1" y="185"/>
                    <a:pt x="0" y="184"/>
                    <a:pt x="0" y="183"/>
                  </a:cubicBezTo>
                  <a:cubicBezTo>
                    <a:pt x="0" y="180"/>
                    <a:pt x="1" y="177"/>
                    <a:pt x="1" y="175"/>
                  </a:cubicBezTo>
                  <a:cubicBezTo>
                    <a:pt x="1" y="174"/>
                    <a:pt x="2" y="173"/>
                    <a:pt x="4" y="173"/>
                  </a:cubicBezTo>
                  <a:cubicBezTo>
                    <a:pt x="5" y="173"/>
                    <a:pt x="6" y="174"/>
                    <a:pt x="6" y="175"/>
                  </a:cubicBezTo>
                  <a:cubicBezTo>
                    <a:pt x="5" y="178"/>
                    <a:pt x="5" y="180"/>
                    <a:pt x="5" y="183"/>
                  </a:cubicBezTo>
                  <a:cubicBezTo>
                    <a:pt x="5" y="184"/>
                    <a:pt x="4" y="185"/>
                    <a:pt x="3" y="185"/>
                  </a:cubicBezTo>
                  <a:lnTo>
                    <a:pt x="2" y="185"/>
                  </a:lnTo>
                  <a:close/>
                  <a:moveTo>
                    <a:pt x="4" y="170"/>
                  </a:moveTo>
                  <a:cubicBezTo>
                    <a:pt x="3" y="169"/>
                    <a:pt x="2" y="168"/>
                    <a:pt x="2" y="167"/>
                  </a:cubicBezTo>
                  <a:cubicBezTo>
                    <a:pt x="2" y="164"/>
                    <a:pt x="3" y="162"/>
                    <a:pt x="3" y="159"/>
                  </a:cubicBezTo>
                  <a:cubicBezTo>
                    <a:pt x="3" y="158"/>
                    <a:pt x="5" y="157"/>
                    <a:pt x="6" y="157"/>
                  </a:cubicBezTo>
                  <a:cubicBezTo>
                    <a:pt x="7" y="158"/>
                    <a:pt x="8" y="159"/>
                    <a:pt x="8" y="160"/>
                  </a:cubicBezTo>
                  <a:cubicBezTo>
                    <a:pt x="7" y="163"/>
                    <a:pt x="7" y="165"/>
                    <a:pt x="7" y="168"/>
                  </a:cubicBezTo>
                  <a:cubicBezTo>
                    <a:pt x="6" y="169"/>
                    <a:pt x="5" y="170"/>
                    <a:pt x="4" y="170"/>
                  </a:cubicBezTo>
                  <a:close/>
                  <a:moveTo>
                    <a:pt x="7" y="154"/>
                  </a:moveTo>
                  <a:cubicBezTo>
                    <a:pt x="5" y="154"/>
                    <a:pt x="5" y="153"/>
                    <a:pt x="5" y="152"/>
                  </a:cubicBezTo>
                  <a:cubicBezTo>
                    <a:pt x="5" y="149"/>
                    <a:pt x="6" y="146"/>
                    <a:pt x="7" y="144"/>
                  </a:cubicBezTo>
                  <a:cubicBezTo>
                    <a:pt x="7" y="143"/>
                    <a:pt x="8" y="142"/>
                    <a:pt x="10" y="142"/>
                  </a:cubicBezTo>
                  <a:cubicBezTo>
                    <a:pt x="11" y="142"/>
                    <a:pt x="12" y="144"/>
                    <a:pt x="11" y="145"/>
                  </a:cubicBezTo>
                  <a:cubicBezTo>
                    <a:pt x="11" y="147"/>
                    <a:pt x="10" y="150"/>
                    <a:pt x="9" y="153"/>
                  </a:cubicBezTo>
                  <a:cubicBezTo>
                    <a:pt x="9" y="154"/>
                    <a:pt x="8" y="154"/>
                    <a:pt x="7" y="154"/>
                  </a:cubicBezTo>
                  <a:close/>
                  <a:moveTo>
                    <a:pt x="10" y="139"/>
                  </a:moveTo>
                  <a:cubicBezTo>
                    <a:pt x="9" y="139"/>
                    <a:pt x="8" y="137"/>
                    <a:pt x="9" y="136"/>
                  </a:cubicBezTo>
                  <a:cubicBezTo>
                    <a:pt x="10" y="134"/>
                    <a:pt x="10" y="131"/>
                    <a:pt x="11" y="129"/>
                  </a:cubicBezTo>
                  <a:cubicBezTo>
                    <a:pt x="12" y="128"/>
                    <a:pt x="13" y="127"/>
                    <a:pt x="14" y="127"/>
                  </a:cubicBezTo>
                  <a:cubicBezTo>
                    <a:pt x="15" y="128"/>
                    <a:pt x="16" y="129"/>
                    <a:pt x="16" y="130"/>
                  </a:cubicBezTo>
                  <a:cubicBezTo>
                    <a:pt x="15" y="133"/>
                    <a:pt x="14" y="135"/>
                    <a:pt x="13" y="138"/>
                  </a:cubicBezTo>
                  <a:cubicBezTo>
                    <a:pt x="13" y="139"/>
                    <a:pt x="12" y="139"/>
                    <a:pt x="11" y="139"/>
                  </a:cubicBezTo>
                  <a:lnTo>
                    <a:pt x="10" y="139"/>
                  </a:lnTo>
                  <a:close/>
                  <a:moveTo>
                    <a:pt x="15" y="124"/>
                  </a:moveTo>
                  <a:cubicBezTo>
                    <a:pt x="14" y="124"/>
                    <a:pt x="13" y="123"/>
                    <a:pt x="14" y="121"/>
                  </a:cubicBezTo>
                  <a:cubicBezTo>
                    <a:pt x="15" y="119"/>
                    <a:pt x="16" y="116"/>
                    <a:pt x="17" y="114"/>
                  </a:cubicBezTo>
                  <a:cubicBezTo>
                    <a:pt x="17" y="113"/>
                    <a:pt x="19" y="112"/>
                    <a:pt x="20" y="113"/>
                  </a:cubicBezTo>
                  <a:cubicBezTo>
                    <a:pt x="21" y="113"/>
                    <a:pt x="21" y="115"/>
                    <a:pt x="21" y="116"/>
                  </a:cubicBezTo>
                  <a:cubicBezTo>
                    <a:pt x="20" y="118"/>
                    <a:pt x="19" y="121"/>
                    <a:pt x="18" y="123"/>
                  </a:cubicBezTo>
                  <a:cubicBezTo>
                    <a:pt x="18" y="124"/>
                    <a:pt x="17" y="124"/>
                    <a:pt x="16" y="124"/>
                  </a:cubicBezTo>
                  <a:lnTo>
                    <a:pt x="15" y="124"/>
                  </a:lnTo>
                  <a:close/>
                  <a:moveTo>
                    <a:pt x="21" y="110"/>
                  </a:moveTo>
                  <a:cubicBezTo>
                    <a:pt x="20" y="109"/>
                    <a:pt x="19" y="108"/>
                    <a:pt x="20" y="107"/>
                  </a:cubicBezTo>
                  <a:cubicBezTo>
                    <a:pt x="21" y="104"/>
                    <a:pt x="22" y="102"/>
                    <a:pt x="23" y="100"/>
                  </a:cubicBezTo>
                  <a:cubicBezTo>
                    <a:pt x="23" y="100"/>
                    <a:pt x="23" y="100"/>
                    <a:pt x="23" y="100"/>
                  </a:cubicBezTo>
                  <a:cubicBezTo>
                    <a:pt x="24" y="98"/>
                    <a:pt x="25" y="98"/>
                    <a:pt x="26" y="99"/>
                  </a:cubicBezTo>
                  <a:cubicBezTo>
                    <a:pt x="27" y="99"/>
                    <a:pt x="28" y="100"/>
                    <a:pt x="27" y="102"/>
                  </a:cubicBezTo>
                  <a:cubicBezTo>
                    <a:pt x="26" y="104"/>
                    <a:pt x="25" y="106"/>
                    <a:pt x="24" y="109"/>
                  </a:cubicBezTo>
                  <a:cubicBezTo>
                    <a:pt x="24" y="110"/>
                    <a:pt x="23" y="110"/>
                    <a:pt x="22" y="110"/>
                  </a:cubicBezTo>
                  <a:lnTo>
                    <a:pt x="21" y="110"/>
                  </a:lnTo>
                  <a:close/>
                  <a:moveTo>
                    <a:pt x="28" y="96"/>
                  </a:moveTo>
                  <a:cubicBezTo>
                    <a:pt x="26" y="95"/>
                    <a:pt x="26" y="94"/>
                    <a:pt x="27" y="93"/>
                  </a:cubicBezTo>
                  <a:cubicBezTo>
                    <a:pt x="28" y="90"/>
                    <a:pt x="29" y="88"/>
                    <a:pt x="30" y="86"/>
                  </a:cubicBezTo>
                  <a:cubicBezTo>
                    <a:pt x="31" y="85"/>
                    <a:pt x="32" y="84"/>
                    <a:pt x="34" y="85"/>
                  </a:cubicBezTo>
                  <a:cubicBezTo>
                    <a:pt x="35" y="85"/>
                    <a:pt x="35" y="87"/>
                    <a:pt x="34" y="88"/>
                  </a:cubicBezTo>
                  <a:cubicBezTo>
                    <a:pt x="33" y="90"/>
                    <a:pt x="32" y="92"/>
                    <a:pt x="31" y="95"/>
                  </a:cubicBezTo>
                  <a:cubicBezTo>
                    <a:pt x="30" y="96"/>
                    <a:pt x="30" y="96"/>
                    <a:pt x="29" y="96"/>
                  </a:cubicBezTo>
                  <a:lnTo>
                    <a:pt x="28" y="96"/>
                  </a:lnTo>
                  <a:close/>
                  <a:moveTo>
                    <a:pt x="35" y="82"/>
                  </a:moveTo>
                  <a:cubicBezTo>
                    <a:pt x="34" y="81"/>
                    <a:pt x="34" y="80"/>
                    <a:pt x="34" y="79"/>
                  </a:cubicBezTo>
                  <a:cubicBezTo>
                    <a:pt x="36" y="77"/>
                    <a:pt x="37" y="74"/>
                    <a:pt x="38" y="72"/>
                  </a:cubicBezTo>
                  <a:cubicBezTo>
                    <a:pt x="39" y="71"/>
                    <a:pt x="40" y="71"/>
                    <a:pt x="42" y="71"/>
                  </a:cubicBezTo>
                  <a:cubicBezTo>
                    <a:pt x="43" y="72"/>
                    <a:pt x="43" y="73"/>
                    <a:pt x="42" y="75"/>
                  </a:cubicBezTo>
                  <a:cubicBezTo>
                    <a:pt x="41" y="77"/>
                    <a:pt x="40" y="79"/>
                    <a:pt x="38" y="81"/>
                  </a:cubicBezTo>
                  <a:cubicBezTo>
                    <a:pt x="38" y="82"/>
                    <a:pt x="37" y="82"/>
                    <a:pt x="36" y="82"/>
                  </a:cubicBezTo>
                  <a:cubicBezTo>
                    <a:pt x="36" y="82"/>
                    <a:pt x="35" y="82"/>
                    <a:pt x="35" y="82"/>
                  </a:cubicBezTo>
                  <a:close/>
                  <a:moveTo>
                    <a:pt x="43" y="69"/>
                  </a:moveTo>
                  <a:cubicBezTo>
                    <a:pt x="42" y="68"/>
                    <a:pt x="42" y="67"/>
                    <a:pt x="43" y="65"/>
                  </a:cubicBezTo>
                  <a:cubicBezTo>
                    <a:pt x="44" y="63"/>
                    <a:pt x="46" y="61"/>
                    <a:pt x="47" y="59"/>
                  </a:cubicBezTo>
                  <a:cubicBezTo>
                    <a:pt x="48" y="58"/>
                    <a:pt x="49" y="58"/>
                    <a:pt x="50" y="58"/>
                  </a:cubicBezTo>
                  <a:cubicBezTo>
                    <a:pt x="51" y="59"/>
                    <a:pt x="52" y="61"/>
                    <a:pt x="51" y="62"/>
                  </a:cubicBezTo>
                  <a:cubicBezTo>
                    <a:pt x="49" y="64"/>
                    <a:pt x="48" y="66"/>
                    <a:pt x="47" y="68"/>
                  </a:cubicBezTo>
                  <a:cubicBezTo>
                    <a:pt x="46" y="69"/>
                    <a:pt x="45" y="69"/>
                    <a:pt x="45" y="69"/>
                  </a:cubicBezTo>
                  <a:cubicBezTo>
                    <a:pt x="44" y="69"/>
                    <a:pt x="44" y="69"/>
                    <a:pt x="43" y="69"/>
                  </a:cubicBezTo>
                  <a:close/>
                  <a:moveTo>
                    <a:pt x="52" y="56"/>
                  </a:moveTo>
                  <a:cubicBezTo>
                    <a:pt x="51" y="55"/>
                    <a:pt x="51" y="54"/>
                    <a:pt x="52" y="53"/>
                  </a:cubicBezTo>
                  <a:cubicBezTo>
                    <a:pt x="53" y="50"/>
                    <a:pt x="55" y="48"/>
                    <a:pt x="56" y="46"/>
                  </a:cubicBezTo>
                  <a:cubicBezTo>
                    <a:pt x="57" y="45"/>
                    <a:pt x="59" y="45"/>
                    <a:pt x="60" y="46"/>
                  </a:cubicBezTo>
                  <a:cubicBezTo>
                    <a:pt x="61" y="47"/>
                    <a:pt x="61" y="48"/>
                    <a:pt x="60" y="49"/>
                  </a:cubicBezTo>
                  <a:cubicBezTo>
                    <a:pt x="59" y="51"/>
                    <a:pt x="57" y="53"/>
                    <a:pt x="55" y="55"/>
                  </a:cubicBezTo>
                  <a:cubicBezTo>
                    <a:pt x="55" y="56"/>
                    <a:pt x="54" y="56"/>
                    <a:pt x="54" y="56"/>
                  </a:cubicBezTo>
                  <a:cubicBezTo>
                    <a:pt x="53" y="56"/>
                    <a:pt x="53" y="56"/>
                    <a:pt x="52" y="56"/>
                  </a:cubicBezTo>
                  <a:close/>
                  <a:moveTo>
                    <a:pt x="62" y="43"/>
                  </a:moveTo>
                  <a:cubicBezTo>
                    <a:pt x="61" y="43"/>
                    <a:pt x="60" y="41"/>
                    <a:pt x="61" y="40"/>
                  </a:cubicBezTo>
                  <a:cubicBezTo>
                    <a:pt x="63" y="38"/>
                    <a:pt x="65" y="36"/>
                    <a:pt x="66" y="34"/>
                  </a:cubicBezTo>
                  <a:cubicBezTo>
                    <a:pt x="67" y="33"/>
                    <a:pt x="69" y="33"/>
                    <a:pt x="70" y="34"/>
                  </a:cubicBezTo>
                  <a:cubicBezTo>
                    <a:pt x="71" y="35"/>
                    <a:pt x="71" y="36"/>
                    <a:pt x="70" y="37"/>
                  </a:cubicBezTo>
                  <a:cubicBezTo>
                    <a:pt x="68" y="39"/>
                    <a:pt x="67" y="41"/>
                    <a:pt x="65" y="43"/>
                  </a:cubicBezTo>
                  <a:cubicBezTo>
                    <a:pt x="64" y="44"/>
                    <a:pt x="64" y="44"/>
                    <a:pt x="63" y="44"/>
                  </a:cubicBezTo>
                  <a:cubicBezTo>
                    <a:pt x="63" y="44"/>
                    <a:pt x="62" y="44"/>
                    <a:pt x="62" y="43"/>
                  </a:cubicBezTo>
                  <a:close/>
                  <a:moveTo>
                    <a:pt x="72" y="32"/>
                  </a:moveTo>
                  <a:cubicBezTo>
                    <a:pt x="71" y="31"/>
                    <a:pt x="71" y="29"/>
                    <a:pt x="72" y="28"/>
                  </a:cubicBezTo>
                  <a:cubicBezTo>
                    <a:pt x="73" y="26"/>
                    <a:pt x="75" y="24"/>
                    <a:pt x="77" y="22"/>
                  </a:cubicBezTo>
                  <a:cubicBezTo>
                    <a:pt x="78" y="22"/>
                    <a:pt x="79" y="21"/>
                    <a:pt x="80" y="22"/>
                  </a:cubicBezTo>
                  <a:cubicBezTo>
                    <a:pt x="81" y="23"/>
                    <a:pt x="81" y="25"/>
                    <a:pt x="80" y="26"/>
                  </a:cubicBezTo>
                  <a:cubicBezTo>
                    <a:pt x="79" y="27"/>
                    <a:pt x="77" y="29"/>
                    <a:pt x="75" y="31"/>
                  </a:cubicBezTo>
                  <a:cubicBezTo>
                    <a:pt x="75" y="32"/>
                    <a:pt x="74" y="32"/>
                    <a:pt x="73" y="32"/>
                  </a:cubicBezTo>
                  <a:cubicBezTo>
                    <a:pt x="73" y="32"/>
                    <a:pt x="72" y="32"/>
                    <a:pt x="72" y="32"/>
                  </a:cubicBezTo>
                  <a:close/>
                  <a:moveTo>
                    <a:pt x="82" y="20"/>
                  </a:moveTo>
                  <a:cubicBezTo>
                    <a:pt x="81" y="19"/>
                    <a:pt x="81" y="18"/>
                    <a:pt x="82" y="17"/>
                  </a:cubicBezTo>
                  <a:cubicBezTo>
                    <a:pt x="84" y="15"/>
                    <a:pt x="86" y="13"/>
                    <a:pt x="88" y="11"/>
                  </a:cubicBezTo>
                  <a:cubicBezTo>
                    <a:pt x="89" y="10"/>
                    <a:pt x="90" y="10"/>
                    <a:pt x="91" y="11"/>
                  </a:cubicBezTo>
                  <a:cubicBezTo>
                    <a:pt x="92" y="12"/>
                    <a:pt x="92" y="14"/>
                    <a:pt x="91" y="15"/>
                  </a:cubicBezTo>
                  <a:cubicBezTo>
                    <a:pt x="89" y="16"/>
                    <a:pt x="88" y="18"/>
                    <a:pt x="86" y="20"/>
                  </a:cubicBezTo>
                  <a:cubicBezTo>
                    <a:pt x="85" y="20"/>
                    <a:pt x="85" y="21"/>
                    <a:pt x="84" y="21"/>
                  </a:cubicBezTo>
                  <a:cubicBezTo>
                    <a:pt x="83" y="21"/>
                    <a:pt x="83" y="20"/>
                    <a:pt x="82" y="20"/>
                  </a:cubicBezTo>
                  <a:close/>
                  <a:moveTo>
                    <a:pt x="94" y="9"/>
                  </a:moveTo>
                  <a:cubicBezTo>
                    <a:pt x="93" y="8"/>
                    <a:pt x="93" y="7"/>
                    <a:pt x="94" y="6"/>
                  </a:cubicBezTo>
                  <a:cubicBezTo>
                    <a:pt x="97" y="2"/>
                    <a:pt x="100" y="1"/>
                    <a:pt x="100" y="1"/>
                  </a:cubicBezTo>
                  <a:cubicBezTo>
                    <a:pt x="100" y="1"/>
                    <a:pt x="100" y="1"/>
                    <a:pt x="100" y="1"/>
                  </a:cubicBezTo>
                  <a:cubicBezTo>
                    <a:pt x="101" y="0"/>
                    <a:pt x="102" y="0"/>
                    <a:pt x="103" y="1"/>
                  </a:cubicBezTo>
                  <a:cubicBezTo>
                    <a:pt x="104" y="2"/>
                    <a:pt x="104" y="3"/>
                    <a:pt x="103" y="4"/>
                  </a:cubicBezTo>
                  <a:cubicBezTo>
                    <a:pt x="103" y="4"/>
                    <a:pt x="101" y="6"/>
                    <a:pt x="97" y="9"/>
                  </a:cubicBezTo>
                  <a:cubicBezTo>
                    <a:pt x="96" y="10"/>
                    <a:pt x="96" y="10"/>
                    <a:pt x="95" y="10"/>
                  </a:cubicBezTo>
                  <a:cubicBezTo>
                    <a:pt x="95" y="10"/>
                    <a:pt x="94" y="10"/>
                    <a:pt x="94" y="9"/>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 name="Freeform 756">
              <a:extLst>
                <a:ext uri="{FF2B5EF4-FFF2-40B4-BE49-F238E27FC236}">
                  <a16:creationId xmlns:a16="http://schemas.microsoft.com/office/drawing/2014/main" id="{49338DE0-4FDA-4216-9EA8-394E75C50597}"/>
                </a:ext>
              </a:extLst>
            </p:cNvPr>
            <p:cNvSpPr>
              <a:spLocks noEditPoints="1"/>
            </p:cNvSpPr>
            <p:nvPr/>
          </p:nvSpPr>
          <p:spPr bwMode="auto">
            <a:xfrm>
              <a:off x="4819649" y="1854201"/>
              <a:ext cx="387350" cy="841375"/>
            </a:xfrm>
            <a:custGeom>
              <a:avLst/>
              <a:gdLst>
                <a:gd name="T0" fmla="*/ 12 w 143"/>
                <a:gd name="T1" fmla="*/ 304 h 311"/>
                <a:gd name="T2" fmla="*/ 1 w 143"/>
                <a:gd name="T3" fmla="*/ 310 h 311"/>
                <a:gd name="T4" fmla="*/ 26 w 143"/>
                <a:gd name="T5" fmla="*/ 297 h 311"/>
                <a:gd name="T6" fmla="*/ 15 w 143"/>
                <a:gd name="T7" fmla="*/ 303 h 311"/>
                <a:gd name="T8" fmla="*/ 39 w 143"/>
                <a:gd name="T9" fmla="*/ 289 h 311"/>
                <a:gd name="T10" fmla="*/ 29 w 143"/>
                <a:gd name="T11" fmla="*/ 295 h 311"/>
                <a:gd name="T12" fmla="*/ 52 w 143"/>
                <a:gd name="T13" fmla="*/ 280 h 311"/>
                <a:gd name="T14" fmla="*/ 42 w 143"/>
                <a:gd name="T15" fmla="*/ 287 h 311"/>
                <a:gd name="T16" fmla="*/ 61 w 143"/>
                <a:gd name="T17" fmla="*/ 270 h 311"/>
                <a:gd name="T18" fmla="*/ 57 w 143"/>
                <a:gd name="T19" fmla="*/ 279 h 311"/>
                <a:gd name="T20" fmla="*/ 73 w 143"/>
                <a:gd name="T21" fmla="*/ 260 h 311"/>
                <a:gd name="T22" fmla="*/ 69 w 143"/>
                <a:gd name="T23" fmla="*/ 269 h 311"/>
                <a:gd name="T24" fmla="*/ 84 w 143"/>
                <a:gd name="T25" fmla="*/ 249 h 311"/>
                <a:gd name="T26" fmla="*/ 80 w 143"/>
                <a:gd name="T27" fmla="*/ 259 h 311"/>
                <a:gd name="T28" fmla="*/ 84 w 143"/>
                <a:gd name="T29" fmla="*/ 249 h 311"/>
                <a:gd name="T30" fmla="*/ 94 w 143"/>
                <a:gd name="T31" fmla="*/ 238 h 311"/>
                <a:gd name="T32" fmla="*/ 91 w 143"/>
                <a:gd name="T33" fmla="*/ 247 h 311"/>
                <a:gd name="T34" fmla="*/ 103 w 143"/>
                <a:gd name="T35" fmla="*/ 225 h 311"/>
                <a:gd name="T36" fmla="*/ 101 w 143"/>
                <a:gd name="T37" fmla="*/ 235 h 311"/>
                <a:gd name="T38" fmla="*/ 112 w 143"/>
                <a:gd name="T39" fmla="*/ 212 h 311"/>
                <a:gd name="T40" fmla="*/ 110 w 143"/>
                <a:gd name="T41" fmla="*/ 223 h 311"/>
                <a:gd name="T42" fmla="*/ 119 w 143"/>
                <a:gd name="T43" fmla="*/ 199 h 311"/>
                <a:gd name="T44" fmla="*/ 117 w 143"/>
                <a:gd name="T45" fmla="*/ 209 h 311"/>
                <a:gd name="T46" fmla="*/ 125 w 143"/>
                <a:gd name="T47" fmla="*/ 185 h 311"/>
                <a:gd name="T48" fmla="*/ 124 w 143"/>
                <a:gd name="T49" fmla="*/ 195 h 311"/>
                <a:gd name="T50" fmla="*/ 130 w 143"/>
                <a:gd name="T51" fmla="*/ 170 h 311"/>
                <a:gd name="T52" fmla="*/ 130 w 143"/>
                <a:gd name="T53" fmla="*/ 180 h 311"/>
                <a:gd name="T54" fmla="*/ 134 w 143"/>
                <a:gd name="T55" fmla="*/ 155 h 311"/>
                <a:gd name="T56" fmla="*/ 136 w 143"/>
                <a:gd name="T57" fmla="*/ 164 h 311"/>
                <a:gd name="T58" fmla="*/ 136 w 143"/>
                <a:gd name="T59" fmla="*/ 140 h 311"/>
                <a:gd name="T60" fmla="*/ 137 w 143"/>
                <a:gd name="T61" fmla="*/ 150 h 311"/>
                <a:gd name="T62" fmla="*/ 138 w 143"/>
                <a:gd name="T63" fmla="*/ 125 h 311"/>
                <a:gd name="T64" fmla="*/ 140 w 143"/>
                <a:gd name="T65" fmla="*/ 135 h 311"/>
                <a:gd name="T66" fmla="*/ 139 w 143"/>
                <a:gd name="T67" fmla="*/ 109 h 311"/>
                <a:gd name="T68" fmla="*/ 141 w 143"/>
                <a:gd name="T69" fmla="*/ 119 h 311"/>
                <a:gd name="T70" fmla="*/ 141 w 143"/>
                <a:gd name="T71" fmla="*/ 91 h 311"/>
                <a:gd name="T72" fmla="*/ 141 w 143"/>
                <a:gd name="T73" fmla="*/ 104 h 311"/>
                <a:gd name="T74" fmla="*/ 139 w 143"/>
                <a:gd name="T75" fmla="*/ 76 h 311"/>
                <a:gd name="T76" fmla="*/ 140 w 143"/>
                <a:gd name="T77" fmla="*/ 88 h 311"/>
                <a:gd name="T78" fmla="*/ 135 w 143"/>
                <a:gd name="T79" fmla="*/ 63 h 311"/>
                <a:gd name="T80" fmla="*/ 139 w 143"/>
                <a:gd name="T81" fmla="*/ 72 h 311"/>
                <a:gd name="T82" fmla="*/ 132 w 143"/>
                <a:gd name="T83" fmla="*/ 48 h 311"/>
                <a:gd name="T84" fmla="*/ 138 w 143"/>
                <a:gd name="T85" fmla="*/ 54 h 311"/>
                <a:gd name="T86" fmla="*/ 131 w 143"/>
                <a:gd name="T87" fmla="*/ 40 h 311"/>
                <a:gd name="T88" fmla="*/ 133 w 143"/>
                <a:gd name="T89" fmla="*/ 31 h 311"/>
                <a:gd name="T90" fmla="*/ 131 w 143"/>
                <a:gd name="T91" fmla="*/ 40 h 311"/>
                <a:gd name="T92" fmla="*/ 129 w 143"/>
                <a:gd name="T93" fmla="*/ 16 h 311"/>
                <a:gd name="T94" fmla="*/ 126 w 143"/>
                <a:gd name="T95" fmla="*/ 25 h 311"/>
                <a:gd name="T96" fmla="*/ 120 w 143"/>
                <a:gd name="T97" fmla="*/ 0 h 311"/>
                <a:gd name="T98" fmla="*/ 124 w 143"/>
                <a:gd name="T99" fmla="*/ 1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311">
                  <a:moveTo>
                    <a:pt x="1" y="310"/>
                  </a:moveTo>
                  <a:cubicBezTo>
                    <a:pt x="0" y="308"/>
                    <a:pt x="1" y="307"/>
                    <a:pt x="2" y="306"/>
                  </a:cubicBezTo>
                  <a:cubicBezTo>
                    <a:pt x="5" y="305"/>
                    <a:pt x="7" y="304"/>
                    <a:pt x="9" y="303"/>
                  </a:cubicBezTo>
                  <a:cubicBezTo>
                    <a:pt x="10" y="302"/>
                    <a:pt x="12" y="303"/>
                    <a:pt x="12" y="304"/>
                  </a:cubicBezTo>
                  <a:cubicBezTo>
                    <a:pt x="13" y="305"/>
                    <a:pt x="12" y="307"/>
                    <a:pt x="11" y="307"/>
                  </a:cubicBezTo>
                  <a:cubicBezTo>
                    <a:pt x="9" y="308"/>
                    <a:pt x="7" y="310"/>
                    <a:pt x="4" y="311"/>
                  </a:cubicBezTo>
                  <a:cubicBezTo>
                    <a:pt x="3" y="311"/>
                    <a:pt x="3" y="311"/>
                    <a:pt x="3" y="311"/>
                  </a:cubicBezTo>
                  <a:cubicBezTo>
                    <a:pt x="2" y="311"/>
                    <a:pt x="1" y="310"/>
                    <a:pt x="1" y="310"/>
                  </a:cubicBezTo>
                  <a:close/>
                  <a:moveTo>
                    <a:pt x="15" y="303"/>
                  </a:moveTo>
                  <a:cubicBezTo>
                    <a:pt x="14" y="302"/>
                    <a:pt x="15" y="300"/>
                    <a:pt x="16" y="300"/>
                  </a:cubicBezTo>
                  <a:cubicBezTo>
                    <a:pt x="18" y="298"/>
                    <a:pt x="21" y="297"/>
                    <a:pt x="23" y="296"/>
                  </a:cubicBezTo>
                  <a:cubicBezTo>
                    <a:pt x="24" y="295"/>
                    <a:pt x="25" y="296"/>
                    <a:pt x="26" y="297"/>
                  </a:cubicBezTo>
                  <a:cubicBezTo>
                    <a:pt x="27" y="298"/>
                    <a:pt x="26" y="299"/>
                    <a:pt x="25" y="300"/>
                  </a:cubicBezTo>
                  <a:cubicBezTo>
                    <a:pt x="23" y="301"/>
                    <a:pt x="21" y="302"/>
                    <a:pt x="18" y="304"/>
                  </a:cubicBezTo>
                  <a:cubicBezTo>
                    <a:pt x="18" y="304"/>
                    <a:pt x="17" y="304"/>
                    <a:pt x="17" y="304"/>
                  </a:cubicBezTo>
                  <a:cubicBezTo>
                    <a:pt x="16" y="304"/>
                    <a:pt x="15" y="304"/>
                    <a:pt x="15" y="303"/>
                  </a:cubicBezTo>
                  <a:close/>
                  <a:moveTo>
                    <a:pt x="29" y="295"/>
                  </a:moveTo>
                  <a:cubicBezTo>
                    <a:pt x="28" y="294"/>
                    <a:pt x="28" y="293"/>
                    <a:pt x="30" y="292"/>
                  </a:cubicBezTo>
                  <a:cubicBezTo>
                    <a:pt x="32" y="291"/>
                    <a:pt x="34" y="289"/>
                    <a:pt x="36" y="288"/>
                  </a:cubicBezTo>
                  <a:cubicBezTo>
                    <a:pt x="37" y="287"/>
                    <a:pt x="39" y="288"/>
                    <a:pt x="39" y="289"/>
                  </a:cubicBezTo>
                  <a:cubicBezTo>
                    <a:pt x="40" y="290"/>
                    <a:pt x="40" y="291"/>
                    <a:pt x="39" y="292"/>
                  </a:cubicBezTo>
                  <a:cubicBezTo>
                    <a:pt x="36" y="293"/>
                    <a:pt x="34" y="295"/>
                    <a:pt x="32" y="296"/>
                  </a:cubicBezTo>
                  <a:cubicBezTo>
                    <a:pt x="32" y="296"/>
                    <a:pt x="31" y="296"/>
                    <a:pt x="31" y="296"/>
                  </a:cubicBezTo>
                  <a:cubicBezTo>
                    <a:pt x="30" y="296"/>
                    <a:pt x="29" y="296"/>
                    <a:pt x="29" y="295"/>
                  </a:cubicBezTo>
                  <a:close/>
                  <a:moveTo>
                    <a:pt x="42" y="287"/>
                  </a:moveTo>
                  <a:cubicBezTo>
                    <a:pt x="41" y="286"/>
                    <a:pt x="42" y="285"/>
                    <a:pt x="43" y="284"/>
                  </a:cubicBezTo>
                  <a:cubicBezTo>
                    <a:pt x="45" y="282"/>
                    <a:pt x="47" y="281"/>
                    <a:pt x="49" y="280"/>
                  </a:cubicBezTo>
                  <a:cubicBezTo>
                    <a:pt x="50" y="279"/>
                    <a:pt x="52" y="279"/>
                    <a:pt x="52" y="280"/>
                  </a:cubicBezTo>
                  <a:cubicBezTo>
                    <a:pt x="53" y="281"/>
                    <a:pt x="53" y="283"/>
                    <a:pt x="52" y="283"/>
                  </a:cubicBezTo>
                  <a:cubicBezTo>
                    <a:pt x="50" y="285"/>
                    <a:pt x="47" y="286"/>
                    <a:pt x="45" y="288"/>
                  </a:cubicBezTo>
                  <a:cubicBezTo>
                    <a:pt x="45" y="288"/>
                    <a:pt x="44" y="288"/>
                    <a:pt x="44" y="288"/>
                  </a:cubicBezTo>
                  <a:cubicBezTo>
                    <a:pt x="43" y="288"/>
                    <a:pt x="42" y="288"/>
                    <a:pt x="42" y="287"/>
                  </a:cubicBezTo>
                  <a:close/>
                  <a:moveTo>
                    <a:pt x="55" y="278"/>
                  </a:moveTo>
                  <a:cubicBezTo>
                    <a:pt x="54" y="277"/>
                    <a:pt x="54" y="276"/>
                    <a:pt x="55" y="275"/>
                  </a:cubicBezTo>
                  <a:cubicBezTo>
                    <a:pt x="57" y="273"/>
                    <a:pt x="59" y="272"/>
                    <a:pt x="61" y="270"/>
                  </a:cubicBezTo>
                  <a:cubicBezTo>
                    <a:pt x="61" y="270"/>
                    <a:pt x="61" y="270"/>
                    <a:pt x="61" y="270"/>
                  </a:cubicBezTo>
                  <a:cubicBezTo>
                    <a:pt x="62" y="269"/>
                    <a:pt x="64" y="270"/>
                    <a:pt x="65" y="271"/>
                  </a:cubicBezTo>
                  <a:cubicBezTo>
                    <a:pt x="65" y="272"/>
                    <a:pt x="65" y="273"/>
                    <a:pt x="64" y="274"/>
                  </a:cubicBezTo>
                  <a:cubicBezTo>
                    <a:pt x="62" y="276"/>
                    <a:pt x="60" y="277"/>
                    <a:pt x="58" y="279"/>
                  </a:cubicBezTo>
                  <a:cubicBezTo>
                    <a:pt x="58" y="279"/>
                    <a:pt x="57" y="279"/>
                    <a:pt x="57" y="279"/>
                  </a:cubicBezTo>
                  <a:cubicBezTo>
                    <a:pt x="56" y="279"/>
                    <a:pt x="55" y="279"/>
                    <a:pt x="55" y="278"/>
                  </a:cubicBezTo>
                  <a:close/>
                  <a:moveTo>
                    <a:pt x="67" y="269"/>
                  </a:moveTo>
                  <a:cubicBezTo>
                    <a:pt x="66" y="268"/>
                    <a:pt x="66" y="266"/>
                    <a:pt x="67" y="265"/>
                  </a:cubicBezTo>
                  <a:cubicBezTo>
                    <a:pt x="69" y="264"/>
                    <a:pt x="71" y="262"/>
                    <a:pt x="73" y="260"/>
                  </a:cubicBezTo>
                  <a:cubicBezTo>
                    <a:pt x="74" y="259"/>
                    <a:pt x="76" y="259"/>
                    <a:pt x="76" y="260"/>
                  </a:cubicBezTo>
                  <a:cubicBezTo>
                    <a:pt x="77" y="261"/>
                    <a:pt x="77" y="263"/>
                    <a:pt x="76" y="264"/>
                  </a:cubicBezTo>
                  <a:cubicBezTo>
                    <a:pt x="74" y="265"/>
                    <a:pt x="72" y="267"/>
                    <a:pt x="70" y="269"/>
                  </a:cubicBezTo>
                  <a:cubicBezTo>
                    <a:pt x="70" y="269"/>
                    <a:pt x="69" y="269"/>
                    <a:pt x="69" y="269"/>
                  </a:cubicBezTo>
                  <a:cubicBezTo>
                    <a:pt x="68" y="269"/>
                    <a:pt x="68" y="269"/>
                    <a:pt x="67" y="269"/>
                  </a:cubicBezTo>
                  <a:close/>
                  <a:moveTo>
                    <a:pt x="79" y="258"/>
                  </a:moveTo>
                  <a:cubicBezTo>
                    <a:pt x="78" y="257"/>
                    <a:pt x="78" y="256"/>
                    <a:pt x="79" y="255"/>
                  </a:cubicBezTo>
                  <a:cubicBezTo>
                    <a:pt x="81" y="253"/>
                    <a:pt x="82" y="251"/>
                    <a:pt x="84" y="249"/>
                  </a:cubicBezTo>
                  <a:cubicBezTo>
                    <a:pt x="85" y="248"/>
                    <a:pt x="86" y="248"/>
                    <a:pt x="87" y="249"/>
                  </a:cubicBezTo>
                  <a:cubicBezTo>
                    <a:pt x="88" y="250"/>
                    <a:pt x="88" y="252"/>
                    <a:pt x="87" y="253"/>
                  </a:cubicBezTo>
                  <a:cubicBezTo>
                    <a:pt x="86" y="254"/>
                    <a:pt x="84" y="256"/>
                    <a:pt x="82" y="258"/>
                  </a:cubicBezTo>
                  <a:cubicBezTo>
                    <a:pt x="82" y="259"/>
                    <a:pt x="81" y="259"/>
                    <a:pt x="80" y="259"/>
                  </a:cubicBezTo>
                  <a:cubicBezTo>
                    <a:pt x="80" y="259"/>
                    <a:pt x="79" y="259"/>
                    <a:pt x="79" y="258"/>
                  </a:cubicBezTo>
                  <a:close/>
                  <a:moveTo>
                    <a:pt x="84" y="249"/>
                  </a:moveTo>
                  <a:cubicBezTo>
                    <a:pt x="84" y="249"/>
                    <a:pt x="84" y="249"/>
                    <a:pt x="84" y="249"/>
                  </a:cubicBezTo>
                  <a:cubicBezTo>
                    <a:pt x="84" y="249"/>
                    <a:pt x="84" y="249"/>
                    <a:pt x="84" y="249"/>
                  </a:cubicBezTo>
                  <a:close/>
                  <a:moveTo>
                    <a:pt x="89" y="247"/>
                  </a:moveTo>
                  <a:cubicBezTo>
                    <a:pt x="88" y="246"/>
                    <a:pt x="88" y="245"/>
                    <a:pt x="89" y="244"/>
                  </a:cubicBezTo>
                  <a:cubicBezTo>
                    <a:pt x="91" y="242"/>
                    <a:pt x="93" y="240"/>
                    <a:pt x="94" y="238"/>
                  </a:cubicBezTo>
                  <a:cubicBezTo>
                    <a:pt x="94" y="238"/>
                    <a:pt x="94" y="238"/>
                    <a:pt x="94" y="238"/>
                  </a:cubicBezTo>
                  <a:cubicBezTo>
                    <a:pt x="95" y="237"/>
                    <a:pt x="97" y="237"/>
                    <a:pt x="98" y="237"/>
                  </a:cubicBezTo>
                  <a:cubicBezTo>
                    <a:pt x="98" y="238"/>
                    <a:pt x="99" y="240"/>
                    <a:pt x="98" y="241"/>
                  </a:cubicBezTo>
                  <a:cubicBezTo>
                    <a:pt x="96" y="243"/>
                    <a:pt x="95" y="245"/>
                    <a:pt x="93" y="247"/>
                  </a:cubicBezTo>
                  <a:cubicBezTo>
                    <a:pt x="92" y="247"/>
                    <a:pt x="92" y="247"/>
                    <a:pt x="91" y="247"/>
                  </a:cubicBezTo>
                  <a:cubicBezTo>
                    <a:pt x="90" y="247"/>
                    <a:pt x="90" y="247"/>
                    <a:pt x="89" y="247"/>
                  </a:cubicBezTo>
                  <a:close/>
                  <a:moveTo>
                    <a:pt x="99" y="235"/>
                  </a:moveTo>
                  <a:cubicBezTo>
                    <a:pt x="98" y="234"/>
                    <a:pt x="98" y="233"/>
                    <a:pt x="99" y="232"/>
                  </a:cubicBezTo>
                  <a:cubicBezTo>
                    <a:pt x="101" y="230"/>
                    <a:pt x="102" y="227"/>
                    <a:pt x="103" y="225"/>
                  </a:cubicBezTo>
                  <a:cubicBezTo>
                    <a:pt x="104" y="224"/>
                    <a:pt x="106" y="224"/>
                    <a:pt x="107" y="225"/>
                  </a:cubicBezTo>
                  <a:cubicBezTo>
                    <a:pt x="108" y="226"/>
                    <a:pt x="108" y="227"/>
                    <a:pt x="107" y="228"/>
                  </a:cubicBezTo>
                  <a:cubicBezTo>
                    <a:pt x="106" y="230"/>
                    <a:pt x="104" y="232"/>
                    <a:pt x="103" y="234"/>
                  </a:cubicBezTo>
                  <a:cubicBezTo>
                    <a:pt x="102" y="235"/>
                    <a:pt x="102" y="235"/>
                    <a:pt x="101" y="235"/>
                  </a:cubicBezTo>
                  <a:cubicBezTo>
                    <a:pt x="100" y="235"/>
                    <a:pt x="100" y="235"/>
                    <a:pt x="99" y="235"/>
                  </a:cubicBezTo>
                  <a:close/>
                  <a:moveTo>
                    <a:pt x="108" y="222"/>
                  </a:moveTo>
                  <a:cubicBezTo>
                    <a:pt x="107" y="221"/>
                    <a:pt x="107" y="220"/>
                    <a:pt x="108" y="219"/>
                  </a:cubicBezTo>
                  <a:cubicBezTo>
                    <a:pt x="109" y="217"/>
                    <a:pt x="110" y="215"/>
                    <a:pt x="112" y="212"/>
                  </a:cubicBezTo>
                  <a:cubicBezTo>
                    <a:pt x="112" y="211"/>
                    <a:pt x="114" y="211"/>
                    <a:pt x="115" y="212"/>
                  </a:cubicBezTo>
                  <a:cubicBezTo>
                    <a:pt x="116" y="212"/>
                    <a:pt x="116" y="214"/>
                    <a:pt x="116" y="215"/>
                  </a:cubicBezTo>
                  <a:cubicBezTo>
                    <a:pt x="114" y="217"/>
                    <a:pt x="113" y="219"/>
                    <a:pt x="112" y="221"/>
                  </a:cubicBezTo>
                  <a:cubicBezTo>
                    <a:pt x="111" y="222"/>
                    <a:pt x="110" y="223"/>
                    <a:pt x="110" y="223"/>
                  </a:cubicBezTo>
                  <a:cubicBezTo>
                    <a:pt x="109" y="223"/>
                    <a:pt x="109" y="222"/>
                    <a:pt x="108" y="222"/>
                  </a:cubicBezTo>
                  <a:close/>
                  <a:moveTo>
                    <a:pt x="116" y="209"/>
                  </a:moveTo>
                  <a:cubicBezTo>
                    <a:pt x="115" y="208"/>
                    <a:pt x="115" y="207"/>
                    <a:pt x="115" y="206"/>
                  </a:cubicBezTo>
                  <a:cubicBezTo>
                    <a:pt x="117" y="203"/>
                    <a:pt x="118" y="201"/>
                    <a:pt x="119" y="199"/>
                  </a:cubicBezTo>
                  <a:cubicBezTo>
                    <a:pt x="119" y="198"/>
                    <a:pt x="121" y="197"/>
                    <a:pt x="122" y="198"/>
                  </a:cubicBezTo>
                  <a:cubicBezTo>
                    <a:pt x="123" y="198"/>
                    <a:pt x="124" y="200"/>
                    <a:pt x="123" y="201"/>
                  </a:cubicBezTo>
                  <a:cubicBezTo>
                    <a:pt x="122" y="203"/>
                    <a:pt x="121" y="205"/>
                    <a:pt x="120" y="208"/>
                  </a:cubicBezTo>
                  <a:cubicBezTo>
                    <a:pt x="119" y="209"/>
                    <a:pt x="118" y="209"/>
                    <a:pt x="117" y="209"/>
                  </a:cubicBezTo>
                  <a:lnTo>
                    <a:pt x="116" y="209"/>
                  </a:lnTo>
                  <a:close/>
                  <a:moveTo>
                    <a:pt x="123" y="195"/>
                  </a:moveTo>
                  <a:cubicBezTo>
                    <a:pt x="122" y="194"/>
                    <a:pt x="122" y="193"/>
                    <a:pt x="122" y="192"/>
                  </a:cubicBezTo>
                  <a:cubicBezTo>
                    <a:pt x="123" y="189"/>
                    <a:pt x="124" y="187"/>
                    <a:pt x="125" y="185"/>
                  </a:cubicBezTo>
                  <a:cubicBezTo>
                    <a:pt x="125" y="183"/>
                    <a:pt x="127" y="183"/>
                    <a:pt x="128" y="183"/>
                  </a:cubicBezTo>
                  <a:cubicBezTo>
                    <a:pt x="129" y="184"/>
                    <a:pt x="130" y="185"/>
                    <a:pt x="129" y="186"/>
                  </a:cubicBezTo>
                  <a:cubicBezTo>
                    <a:pt x="128" y="189"/>
                    <a:pt x="127" y="191"/>
                    <a:pt x="126" y="194"/>
                  </a:cubicBezTo>
                  <a:cubicBezTo>
                    <a:pt x="126" y="194"/>
                    <a:pt x="125" y="195"/>
                    <a:pt x="124" y="195"/>
                  </a:cubicBezTo>
                  <a:lnTo>
                    <a:pt x="123" y="195"/>
                  </a:lnTo>
                  <a:close/>
                  <a:moveTo>
                    <a:pt x="129" y="180"/>
                  </a:moveTo>
                  <a:cubicBezTo>
                    <a:pt x="128" y="180"/>
                    <a:pt x="127" y="179"/>
                    <a:pt x="128" y="177"/>
                  </a:cubicBezTo>
                  <a:cubicBezTo>
                    <a:pt x="128" y="175"/>
                    <a:pt x="129" y="172"/>
                    <a:pt x="130" y="170"/>
                  </a:cubicBezTo>
                  <a:cubicBezTo>
                    <a:pt x="130" y="169"/>
                    <a:pt x="132" y="168"/>
                    <a:pt x="133" y="168"/>
                  </a:cubicBezTo>
                  <a:cubicBezTo>
                    <a:pt x="134" y="169"/>
                    <a:pt x="135" y="170"/>
                    <a:pt x="134" y="171"/>
                  </a:cubicBezTo>
                  <a:cubicBezTo>
                    <a:pt x="134" y="174"/>
                    <a:pt x="133" y="176"/>
                    <a:pt x="132" y="179"/>
                  </a:cubicBezTo>
                  <a:cubicBezTo>
                    <a:pt x="132" y="180"/>
                    <a:pt x="131" y="180"/>
                    <a:pt x="130" y="180"/>
                  </a:cubicBezTo>
                  <a:lnTo>
                    <a:pt x="129" y="180"/>
                  </a:lnTo>
                  <a:close/>
                  <a:moveTo>
                    <a:pt x="134" y="165"/>
                  </a:moveTo>
                  <a:cubicBezTo>
                    <a:pt x="132" y="165"/>
                    <a:pt x="132" y="164"/>
                    <a:pt x="132" y="163"/>
                  </a:cubicBezTo>
                  <a:cubicBezTo>
                    <a:pt x="133" y="160"/>
                    <a:pt x="133" y="158"/>
                    <a:pt x="134" y="155"/>
                  </a:cubicBezTo>
                  <a:cubicBezTo>
                    <a:pt x="134" y="155"/>
                    <a:pt x="134" y="155"/>
                    <a:pt x="134" y="155"/>
                  </a:cubicBezTo>
                  <a:cubicBezTo>
                    <a:pt x="134" y="154"/>
                    <a:pt x="135" y="153"/>
                    <a:pt x="136" y="153"/>
                  </a:cubicBezTo>
                  <a:cubicBezTo>
                    <a:pt x="138" y="154"/>
                    <a:pt x="139" y="155"/>
                    <a:pt x="138" y="156"/>
                  </a:cubicBezTo>
                  <a:cubicBezTo>
                    <a:pt x="138" y="159"/>
                    <a:pt x="137" y="161"/>
                    <a:pt x="136" y="164"/>
                  </a:cubicBezTo>
                  <a:cubicBezTo>
                    <a:pt x="136" y="165"/>
                    <a:pt x="135" y="165"/>
                    <a:pt x="134" y="165"/>
                  </a:cubicBezTo>
                  <a:close/>
                  <a:moveTo>
                    <a:pt x="137" y="150"/>
                  </a:moveTo>
                  <a:cubicBezTo>
                    <a:pt x="136" y="150"/>
                    <a:pt x="135" y="149"/>
                    <a:pt x="135" y="147"/>
                  </a:cubicBezTo>
                  <a:cubicBezTo>
                    <a:pt x="136" y="145"/>
                    <a:pt x="136" y="142"/>
                    <a:pt x="136" y="140"/>
                  </a:cubicBezTo>
                  <a:cubicBezTo>
                    <a:pt x="137" y="139"/>
                    <a:pt x="138" y="138"/>
                    <a:pt x="139" y="138"/>
                  </a:cubicBezTo>
                  <a:cubicBezTo>
                    <a:pt x="140" y="138"/>
                    <a:pt x="141" y="139"/>
                    <a:pt x="141" y="140"/>
                  </a:cubicBezTo>
                  <a:cubicBezTo>
                    <a:pt x="141" y="143"/>
                    <a:pt x="140" y="146"/>
                    <a:pt x="140" y="148"/>
                  </a:cubicBezTo>
                  <a:cubicBezTo>
                    <a:pt x="140" y="149"/>
                    <a:pt x="139" y="150"/>
                    <a:pt x="137" y="150"/>
                  </a:cubicBezTo>
                  <a:close/>
                  <a:moveTo>
                    <a:pt x="139" y="135"/>
                  </a:moveTo>
                  <a:cubicBezTo>
                    <a:pt x="138" y="135"/>
                    <a:pt x="137" y="133"/>
                    <a:pt x="137" y="132"/>
                  </a:cubicBezTo>
                  <a:cubicBezTo>
                    <a:pt x="138" y="130"/>
                    <a:pt x="138" y="127"/>
                    <a:pt x="138" y="124"/>
                  </a:cubicBezTo>
                  <a:cubicBezTo>
                    <a:pt x="138" y="125"/>
                    <a:pt x="138" y="125"/>
                    <a:pt x="138" y="125"/>
                  </a:cubicBezTo>
                  <a:cubicBezTo>
                    <a:pt x="138" y="123"/>
                    <a:pt x="139" y="122"/>
                    <a:pt x="141" y="122"/>
                  </a:cubicBezTo>
                  <a:cubicBezTo>
                    <a:pt x="142" y="122"/>
                    <a:pt x="143" y="124"/>
                    <a:pt x="143" y="125"/>
                  </a:cubicBezTo>
                  <a:cubicBezTo>
                    <a:pt x="143" y="127"/>
                    <a:pt x="142" y="130"/>
                    <a:pt x="142" y="133"/>
                  </a:cubicBezTo>
                  <a:cubicBezTo>
                    <a:pt x="142" y="134"/>
                    <a:pt x="141" y="135"/>
                    <a:pt x="140" y="135"/>
                  </a:cubicBezTo>
                  <a:lnTo>
                    <a:pt x="139" y="135"/>
                  </a:lnTo>
                  <a:close/>
                  <a:moveTo>
                    <a:pt x="141" y="119"/>
                  </a:moveTo>
                  <a:cubicBezTo>
                    <a:pt x="139" y="119"/>
                    <a:pt x="138" y="118"/>
                    <a:pt x="138" y="117"/>
                  </a:cubicBezTo>
                  <a:cubicBezTo>
                    <a:pt x="139" y="114"/>
                    <a:pt x="139" y="112"/>
                    <a:pt x="139" y="109"/>
                  </a:cubicBezTo>
                  <a:cubicBezTo>
                    <a:pt x="139" y="108"/>
                    <a:pt x="140" y="107"/>
                    <a:pt x="141" y="107"/>
                  </a:cubicBezTo>
                  <a:cubicBezTo>
                    <a:pt x="142" y="107"/>
                    <a:pt x="143" y="108"/>
                    <a:pt x="143" y="109"/>
                  </a:cubicBezTo>
                  <a:cubicBezTo>
                    <a:pt x="143" y="112"/>
                    <a:pt x="143" y="114"/>
                    <a:pt x="143" y="117"/>
                  </a:cubicBezTo>
                  <a:cubicBezTo>
                    <a:pt x="143" y="118"/>
                    <a:pt x="142" y="119"/>
                    <a:pt x="141" y="119"/>
                  </a:cubicBezTo>
                  <a:close/>
                  <a:moveTo>
                    <a:pt x="139" y="101"/>
                  </a:moveTo>
                  <a:cubicBezTo>
                    <a:pt x="139" y="99"/>
                    <a:pt x="138" y="96"/>
                    <a:pt x="138" y="94"/>
                  </a:cubicBezTo>
                  <a:cubicBezTo>
                    <a:pt x="138" y="94"/>
                    <a:pt x="138" y="94"/>
                    <a:pt x="138" y="94"/>
                  </a:cubicBezTo>
                  <a:cubicBezTo>
                    <a:pt x="138" y="92"/>
                    <a:pt x="139" y="91"/>
                    <a:pt x="141" y="91"/>
                  </a:cubicBezTo>
                  <a:cubicBezTo>
                    <a:pt x="142" y="91"/>
                    <a:pt x="143" y="92"/>
                    <a:pt x="143" y="93"/>
                  </a:cubicBezTo>
                  <a:cubicBezTo>
                    <a:pt x="143" y="96"/>
                    <a:pt x="143" y="99"/>
                    <a:pt x="143" y="101"/>
                  </a:cubicBezTo>
                  <a:cubicBezTo>
                    <a:pt x="143" y="102"/>
                    <a:pt x="142" y="104"/>
                    <a:pt x="141" y="104"/>
                  </a:cubicBezTo>
                  <a:cubicBezTo>
                    <a:pt x="141" y="104"/>
                    <a:pt x="141" y="104"/>
                    <a:pt x="141" y="104"/>
                  </a:cubicBezTo>
                  <a:cubicBezTo>
                    <a:pt x="140" y="104"/>
                    <a:pt x="139" y="103"/>
                    <a:pt x="139" y="101"/>
                  </a:cubicBezTo>
                  <a:close/>
                  <a:moveTo>
                    <a:pt x="138" y="86"/>
                  </a:moveTo>
                  <a:cubicBezTo>
                    <a:pt x="138" y="83"/>
                    <a:pt x="137" y="81"/>
                    <a:pt x="137" y="78"/>
                  </a:cubicBezTo>
                  <a:cubicBezTo>
                    <a:pt x="137" y="77"/>
                    <a:pt x="138" y="76"/>
                    <a:pt x="139" y="76"/>
                  </a:cubicBezTo>
                  <a:cubicBezTo>
                    <a:pt x="141" y="75"/>
                    <a:pt x="142" y="76"/>
                    <a:pt x="142" y="78"/>
                  </a:cubicBezTo>
                  <a:cubicBezTo>
                    <a:pt x="142" y="80"/>
                    <a:pt x="142" y="83"/>
                    <a:pt x="143" y="86"/>
                  </a:cubicBezTo>
                  <a:cubicBezTo>
                    <a:pt x="143" y="87"/>
                    <a:pt x="142" y="88"/>
                    <a:pt x="140" y="88"/>
                  </a:cubicBezTo>
                  <a:cubicBezTo>
                    <a:pt x="140" y="88"/>
                    <a:pt x="140" y="88"/>
                    <a:pt x="140" y="88"/>
                  </a:cubicBezTo>
                  <a:cubicBezTo>
                    <a:pt x="139" y="88"/>
                    <a:pt x="138" y="87"/>
                    <a:pt x="138" y="86"/>
                  </a:cubicBezTo>
                  <a:close/>
                  <a:moveTo>
                    <a:pt x="136" y="71"/>
                  </a:moveTo>
                  <a:cubicBezTo>
                    <a:pt x="136" y="68"/>
                    <a:pt x="135" y="65"/>
                    <a:pt x="135" y="63"/>
                  </a:cubicBezTo>
                  <a:cubicBezTo>
                    <a:pt x="135" y="63"/>
                    <a:pt x="135" y="63"/>
                    <a:pt x="135" y="63"/>
                  </a:cubicBezTo>
                  <a:cubicBezTo>
                    <a:pt x="135" y="62"/>
                    <a:pt x="136" y="60"/>
                    <a:pt x="137" y="60"/>
                  </a:cubicBezTo>
                  <a:cubicBezTo>
                    <a:pt x="138" y="60"/>
                    <a:pt x="140" y="61"/>
                    <a:pt x="140" y="62"/>
                  </a:cubicBezTo>
                  <a:cubicBezTo>
                    <a:pt x="140" y="65"/>
                    <a:pt x="141" y="67"/>
                    <a:pt x="141" y="70"/>
                  </a:cubicBezTo>
                  <a:cubicBezTo>
                    <a:pt x="141" y="71"/>
                    <a:pt x="140" y="72"/>
                    <a:pt x="139" y="72"/>
                  </a:cubicBezTo>
                  <a:cubicBezTo>
                    <a:pt x="139" y="73"/>
                    <a:pt x="139" y="73"/>
                    <a:pt x="139" y="73"/>
                  </a:cubicBezTo>
                  <a:cubicBezTo>
                    <a:pt x="137" y="73"/>
                    <a:pt x="136" y="72"/>
                    <a:pt x="136" y="71"/>
                  </a:cubicBezTo>
                  <a:close/>
                  <a:moveTo>
                    <a:pt x="134" y="55"/>
                  </a:moveTo>
                  <a:cubicBezTo>
                    <a:pt x="133" y="53"/>
                    <a:pt x="133" y="50"/>
                    <a:pt x="132" y="48"/>
                  </a:cubicBezTo>
                  <a:cubicBezTo>
                    <a:pt x="132" y="48"/>
                    <a:pt x="132" y="48"/>
                    <a:pt x="132" y="48"/>
                  </a:cubicBezTo>
                  <a:cubicBezTo>
                    <a:pt x="132" y="46"/>
                    <a:pt x="133" y="45"/>
                    <a:pt x="134" y="45"/>
                  </a:cubicBezTo>
                  <a:cubicBezTo>
                    <a:pt x="135" y="45"/>
                    <a:pt x="137" y="45"/>
                    <a:pt x="137" y="47"/>
                  </a:cubicBezTo>
                  <a:cubicBezTo>
                    <a:pt x="137" y="49"/>
                    <a:pt x="138" y="52"/>
                    <a:pt x="138" y="54"/>
                  </a:cubicBezTo>
                  <a:cubicBezTo>
                    <a:pt x="139" y="56"/>
                    <a:pt x="138" y="57"/>
                    <a:pt x="136" y="57"/>
                  </a:cubicBezTo>
                  <a:cubicBezTo>
                    <a:pt x="136" y="57"/>
                    <a:pt x="136" y="57"/>
                    <a:pt x="136" y="57"/>
                  </a:cubicBezTo>
                  <a:cubicBezTo>
                    <a:pt x="135" y="57"/>
                    <a:pt x="134" y="56"/>
                    <a:pt x="134" y="55"/>
                  </a:cubicBezTo>
                  <a:close/>
                  <a:moveTo>
                    <a:pt x="131" y="40"/>
                  </a:moveTo>
                  <a:cubicBezTo>
                    <a:pt x="130" y="37"/>
                    <a:pt x="129" y="35"/>
                    <a:pt x="129" y="33"/>
                  </a:cubicBezTo>
                  <a:cubicBezTo>
                    <a:pt x="129" y="33"/>
                    <a:pt x="129" y="33"/>
                    <a:pt x="129" y="33"/>
                  </a:cubicBezTo>
                  <a:cubicBezTo>
                    <a:pt x="128" y="31"/>
                    <a:pt x="129" y="30"/>
                    <a:pt x="130" y="30"/>
                  </a:cubicBezTo>
                  <a:cubicBezTo>
                    <a:pt x="131" y="29"/>
                    <a:pt x="133" y="30"/>
                    <a:pt x="133" y="31"/>
                  </a:cubicBezTo>
                  <a:cubicBezTo>
                    <a:pt x="134" y="34"/>
                    <a:pt x="134" y="36"/>
                    <a:pt x="135" y="39"/>
                  </a:cubicBezTo>
                  <a:cubicBezTo>
                    <a:pt x="135" y="40"/>
                    <a:pt x="135" y="41"/>
                    <a:pt x="133" y="42"/>
                  </a:cubicBezTo>
                  <a:cubicBezTo>
                    <a:pt x="133" y="42"/>
                    <a:pt x="133" y="42"/>
                    <a:pt x="133" y="42"/>
                  </a:cubicBezTo>
                  <a:cubicBezTo>
                    <a:pt x="132" y="42"/>
                    <a:pt x="131" y="41"/>
                    <a:pt x="131" y="40"/>
                  </a:cubicBezTo>
                  <a:close/>
                  <a:moveTo>
                    <a:pt x="126" y="25"/>
                  </a:moveTo>
                  <a:cubicBezTo>
                    <a:pt x="126" y="22"/>
                    <a:pt x="125" y="20"/>
                    <a:pt x="124" y="18"/>
                  </a:cubicBezTo>
                  <a:cubicBezTo>
                    <a:pt x="124" y="16"/>
                    <a:pt x="124" y="15"/>
                    <a:pt x="126" y="15"/>
                  </a:cubicBezTo>
                  <a:cubicBezTo>
                    <a:pt x="127" y="14"/>
                    <a:pt x="128" y="15"/>
                    <a:pt x="129" y="16"/>
                  </a:cubicBezTo>
                  <a:cubicBezTo>
                    <a:pt x="129" y="19"/>
                    <a:pt x="130" y="21"/>
                    <a:pt x="131" y="24"/>
                  </a:cubicBezTo>
                  <a:cubicBezTo>
                    <a:pt x="131" y="25"/>
                    <a:pt x="131" y="26"/>
                    <a:pt x="129" y="27"/>
                  </a:cubicBezTo>
                  <a:cubicBezTo>
                    <a:pt x="129" y="27"/>
                    <a:pt x="129" y="27"/>
                    <a:pt x="129" y="27"/>
                  </a:cubicBezTo>
                  <a:cubicBezTo>
                    <a:pt x="128" y="27"/>
                    <a:pt x="127" y="26"/>
                    <a:pt x="126" y="25"/>
                  </a:cubicBezTo>
                  <a:close/>
                  <a:moveTo>
                    <a:pt x="122" y="10"/>
                  </a:moveTo>
                  <a:cubicBezTo>
                    <a:pt x="120" y="6"/>
                    <a:pt x="119" y="3"/>
                    <a:pt x="119" y="3"/>
                  </a:cubicBezTo>
                  <a:cubicBezTo>
                    <a:pt x="119" y="3"/>
                    <a:pt x="119" y="3"/>
                    <a:pt x="119" y="3"/>
                  </a:cubicBezTo>
                  <a:cubicBezTo>
                    <a:pt x="118" y="2"/>
                    <a:pt x="119" y="1"/>
                    <a:pt x="120" y="0"/>
                  </a:cubicBezTo>
                  <a:cubicBezTo>
                    <a:pt x="121" y="0"/>
                    <a:pt x="123" y="0"/>
                    <a:pt x="123" y="1"/>
                  </a:cubicBezTo>
                  <a:cubicBezTo>
                    <a:pt x="123" y="1"/>
                    <a:pt x="124" y="4"/>
                    <a:pt x="126" y="9"/>
                  </a:cubicBezTo>
                  <a:cubicBezTo>
                    <a:pt x="126" y="10"/>
                    <a:pt x="126" y="11"/>
                    <a:pt x="125" y="12"/>
                  </a:cubicBezTo>
                  <a:cubicBezTo>
                    <a:pt x="124" y="12"/>
                    <a:pt x="124" y="12"/>
                    <a:pt x="124" y="12"/>
                  </a:cubicBezTo>
                  <a:cubicBezTo>
                    <a:pt x="123" y="12"/>
                    <a:pt x="122" y="11"/>
                    <a:pt x="122" y="10"/>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 name="Freeform 757">
              <a:extLst>
                <a:ext uri="{FF2B5EF4-FFF2-40B4-BE49-F238E27FC236}">
                  <a16:creationId xmlns:a16="http://schemas.microsoft.com/office/drawing/2014/main" id="{42A5E2C4-B015-41C7-84B7-9746138DA978}"/>
                </a:ext>
              </a:extLst>
            </p:cNvPr>
            <p:cNvSpPr>
              <a:spLocks noEditPoints="1"/>
            </p:cNvSpPr>
            <p:nvPr/>
          </p:nvSpPr>
          <p:spPr bwMode="auto">
            <a:xfrm>
              <a:off x="4743449" y="1778001"/>
              <a:ext cx="247650" cy="909638"/>
            </a:xfrm>
            <a:custGeom>
              <a:avLst/>
              <a:gdLst>
                <a:gd name="T0" fmla="*/ 3 w 91"/>
                <a:gd name="T1" fmla="*/ 336 h 336"/>
                <a:gd name="T2" fmla="*/ 0 w 91"/>
                <a:gd name="T3" fmla="*/ 334 h 336"/>
                <a:gd name="T4" fmla="*/ 5 w 91"/>
                <a:gd name="T5" fmla="*/ 335 h 336"/>
                <a:gd name="T6" fmla="*/ 5 w 91"/>
                <a:gd name="T7" fmla="*/ 333 h 336"/>
                <a:gd name="T8" fmla="*/ 2 w 91"/>
                <a:gd name="T9" fmla="*/ 317 h 336"/>
                <a:gd name="T10" fmla="*/ 6 w 91"/>
                <a:gd name="T11" fmla="*/ 326 h 336"/>
                <a:gd name="T12" fmla="*/ 4 w 91"/>
                <a:gd name="T13" fmla="*/ 310 h 336"/>
                <a:gd name="T14" fmla="*/ 7 w 91"/>
                <a:gd name="T15" fmla="*/ 300 h 336"/>
                <a:gd name="T16" fmla="*/ 6 w 91"/>
                <a:gd name="T17" fmla="*/ 312 h 336"/>
                <a:gd name="T18" fmla="*/ 8 w 91"/>
                <a:gd name="T19" fmla="*/ 287 h 336"/>
                <a:gd name="T20" fmla="*/ 12 w 91"/>
                <a:gd name="T21" fmla="*/ 288 h 336"/>
                <a:gd name="T22" fmla="*/ 8 w 91"/>
                <a:gd name="T23" fmla="*/ 297 h 336"/>
                <a:gd name="T24" fmla="*/ 11 w 91"/>
                <a:gd name="T25" fmla="*/ 271 h 336"/>
                <a:gd name="T26" fmla="*/ 14 w 91"/>
                <a:gd name="T27" fmla="*/ 280 h 336"/>
                <a:gd name="T28" fmla="*/ 14 w 91"/>
                <a:gd name="T29" fmla="*/ 267 h 336"/>
                <a:gd name="T30" fmla="*/ 17 w 91"/>
                <a:gd name="T31" fmla="*/ 254 h 336"/>
                <a:gd name="T32" fmla="*/ 15 w 91"/>
                <a:gd name="T33" fmla="*/ 267 h 336"/>
                <a:gd name="T34" fmla="*/ 15 w 91"/>
                <a:gd name="T35" fmla="*/ 248 h 336"/>
                <a:gd name="T36" fmla="*/ 21 w 91"/>
                <a:gd name="T37" fmla="*/ 241 h 336"/>
                <a:gd name="T38" fmla="*/ 19 w 91"/>
                <a:gd name="T39" fmla="*/ 236 h 336"/>
                <a:gd name="T40" fmla="*/ 19 w 91"/>
                <a:gd name="T41" fmla="*/ 225 h 336"/>
                <a:gd name="T42" fmla="*/ 23 w 91"/>
                <a:gd name="T43" fmla="*/ 227 h 336"/>
                <a:gd name="T44" fmla="*/ 19 w 91"/>
                <a:gd name="T45" fmla="*/ 236 h 336"/>
                <a:gd name="T46" fmla="*/ 21 w 91"/>
                <a:gd name="T47" fmla="*/ 210 h 336"/>
                <a:gd name="T48" fmla="*/ 24 w 91"/>
                <a:gd name="T49" fmla="*/ 218 h 336"/>
                <a:gd name="T50" fmla="*/ 23 w 91"/>
                <a:gd name="T51" fmla="*/ 202 h 336"/>
                <a:gd name="T52" fmla="*/ 27 w 91"/>
                <a:gd name="T53" fmla="*/ 193 h 336"/>
                <a:gd name="T54" fmla="*/ 25 w 91"/>
                <a:gd name="T55" fmla="*/ 205 h 336"/>
                <a:gd name="T56" fmla="*/ 28 w 91"/>
                <a:gd name="T57" fmla="*/ 179 h 336"/>
                <a:gd name="T58" fmla="*/ 30 w 91"/>
                <a:gd name="T59" fmla="*/ 188 h 336"/>
                <a:gd name="T60" fmla="*/ 30 w 91"/>
                <a:gd name="T61" fmla="*/ 172 h 336"/>
                <a:gd name="T62" fmla="*/ 36 w 91"/>
                <a:gd name="T63" fmla="*/ 165 h 336"/>
                <a:gd name="T64" fmla="*/ 31 w 91"/>
                <a:gd name="T65" fmla="*/ 174 h 336"/>
                <a:gd name="T66" fmla="*/ 35 w 91"/>
                <a:gd name="T67" fmla="*/ 149 h 336"/>
                <a:gd name="T68" fmla="*/ 38 w 91"/>
                <a:gd name="T69" fmla="*/ 158 h 336"/>
                <a:gd name="T70" fmla="*/ 39 w 91"/>
                <a:gd name="T71" fmla="*/ 144 h 336"/>
                <a:gd name="T72" fmla="*/ 39 w 91"/>
                <a:gd name="T73" fmla="*/ 134 h 336"/>
                <a:gd name="T74" fmla="*/ 42 w 91"/>
                <a:gd name="T75" fmla="*/ 143 h 336"/>
                <a:gd name="T76" fmla="*/ 43 w 91"/>
                <a:gd name="T77" fmla="*/ 129 h 336"/>
                <a:gd name="T78" fmla="*/ 46 w 91"/>
                <a:gd name="T79" fmla="*/ 117 h 336"/>
                <a:gd name="T80" fmla="*/ 44 w 91"/>
                <a:gd name="T81" fmla="*/ 129 h 336"/>
                <a:gd name="T82" fmla="*/ 46 w 91"/>
                <a:gd name="T83" fmla="*/ 111 h 336"/>
                <a:gd name="T84" fmla="*/ 52 w 91"/>
                <a:gd name="T85" fmla="*/ 105 h 336"/>
                <a:gd name="T86" fmla="*/ 47 w 91"/>
                <a:gd name="T87" fmla="*/ 114 h 336"/>
                <a:gd name="T88" fmla="*/ 52 w 91"/>
                <a:gd name="T89" fmla="*/ 89 h 336"/>
                <a:gd name="T90" fmla="*/ 54 w 91"/>
                <a:gd name="T91" fmla="*/ 97 h 336"/>
                <a:gd name="T92" fmla="*/ 55 w 91"/>
                <a:gd name="T93" fmla="*/ 84 h 336"/>
                <a:gd name="T94" fmla="*/ 56 w 91"/>
                <a:gd name="T95" fmla="*/ 74 h 336"/>
                <a:gd name="T96" fmla="*/ 58 w 91"/>
                <a:gd name="T97" fmla="*/ 82 h 336"/>
                <a:gd name="T98" fmla="*/ 60 w 91"/>
                <a:gd name="T99" fmla="*/ 69 h 336"/>
                <a:gd name="T100" fmla="*/ 64 w 91"/>
                <a:gd name="T101" fmla="*/ 57 h 336"/>
                <a:gd name="T102" fmla="*/ 60 w 91"/>
                <a:gd name="T103" fmla="*/ 69 h 336"/>
                <a:gd name="T104" fmla="*/ 66 w 91"/>
                <a:gd name="T105" fmla="*/ 44 h 336"/>
                <a:gd name="T106" fmla="*/ 68 w 91"/>
                <a:gd name="T107" fmla="*/ 53 h 336"/>
                <a:gd name="T108" fmla="*/ 69 w 91"/>
                <a:gd name="T109" fmla="*/ 37 h 336"/>
                <a:gd name="T110" fmla="*/ 75 w 91"/>
                <a:gd name="T111" fmla="*/ 28 h 336"/>
                <a:gd name="T112" fmla="*/ 71 w 91"/>
                <a:gd name="T113" fmla="*/ 40 h 336"/>
                <a:gd name="T114" fmla="*/ 75 w 91"/>
                <a:gd name="T115" fmla="*/ 22 h 336"/>
                <a:gd name="T116" fmla="*/ 83 w 91"/>
                <a:gd name="T117" fmla="*/ 17 h 336"/>
                <a:gd name="T118" fmla="*/ 76 w 91"/>
                <a:gd name="T119" fmla="*/ 25 h 336"/>
                <a:gd name="T120" fmla="*/ 87 w 91"/>
                <a:gd name="T121" fmla="*/ 1 h 336"/>
                <a:gd name="T122" fmla="*/ 90 w 91"/>
                <a:gd name="T123" fmla="*/ 4 h 336"/>
                <a:gd name="T124" fmla="*/ 83 w 91"/>
                <a:gd name="T125" fmla="*/ 1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336">
                  <a:moveTo>
                    <a:pt x="3" y="336"/>
                  </a:moveTo>
                  <a:cubicBezTo>
                    <a:pt x="3" y="336"/>
                    <a:pt x="3" y="336"/>
                    <a:pt x="3" y="336"/>
                  </a:cubicBezTo>
                  <a:cubicBezTo>
                    <a:pt x="3" y="336"/>
                    <a:pt x="3" y="336"/>
                    <a:pt x="3" y="336"/>
                  </a:cubicBezTo>
                  <a:cubicBezTo>
                    <a:pt x="2" y="336"/>
                    <a:pt x="2" y="336"/>
                    <a:pt x="2" y="336"/>
                  </a:cubicBezTo>
                  <a:cubicBezTo>
                    <a:pt x="1" y="336"/>
                    <a:pt x="1" y="334"/>
                    <a:pt x="0" y="334"/>
                  </a:cubicBezTo>
                  <a:cubicBezTo>
                    <a:pt x="0" y="334"/>
                    <a:pt x="0" y="334"/>
                    <a:pt x="0" y="334"/>
                  </a:cubicBezTo>
                  <a:cubicBezTo>
                    <a:pt x="0" y="332"/>
                    <a:pt x="1" y="331"/>
                    <a:pt x="2" y="331"/>
                  </a:cubicBezTo>
                  <a:cubicBezTo>
                    <a:pt x="3" y="331"/>
                    <a:pt x="4" y="331"/>
                    <a:pt x="5" y="332"/>
                  </a:cubicBezTo>
                  <a:cubicBezTo>
                    <a:pt x="6" y="333"/>
                    <a:pt x="6" y="334"/>
                    <a:pt x="5" y="335"/>
                  </a:cubicBezTo>
                  <a:cubicBezTo>
                    <a:pt x="5" y="336"/>
                    <a:pt x="4" y="336"/>
                    <a:pt x="3" y="336"/>
                  </a:cubicBezTo>
                  <a:close/>
                  <a:moveTo>
                    <a:pt x="5" y="333"/>
                  </a:moveTo>
                  <a:cubicBezTo>
                    <a:pt x="5" y="333"/>
                    <a:pt x="5" y="333"/>
                    <a:pt x="5" y="333"/>
                  </a:cubicBezTo>
                  <a:moveTo>
                    <a:pt x="3" y="328"/>
                  </a:moveTo>
                  <a:cubicBezTo>
                    <a:pt x="2" y="328"/>
                    <a:pt x="1" y="326"/>
                    <a:pt x="1" y="325"/>
                  </a:cubicBezTo>
                  <a:cubicBezTo>
                    <a:pt x="2" y="323"/>
                    <a:pt x="2" y="320"/>
                    <a:pt x="2" y="317"/>
                  </a:cubicBezTo>
                  <a:cubicBezTo>
                    <a:pt x="3" y="316"/>
                    <a:pt x="4" y="315"/>
                    <a:pt x="5" y="316"/>
                  </a:cubicBezTo>
                  <a:cubicBezTo>
                    <a:pt x="6" y="316"/>
                    <a:pt x="7" y="317"/>
                    <a:pt x="7" y="318"/>
                  </a:cubicBezTo>
                  <a:cubicBezTo>
                    <a:pt x="7" y="321"/>
                    <a:pt x="6" y="323"/>
                    <a:pt x="6" y="326"/>
                  </a:cubicBezTo>
                  <a:cubicBezTo>
                    <a:pt x="6" y="327"/>
                    <a:pt x="5" y="328"/>
                    <a:pt x="3" y="328"/>
                  </a:cubicBezTo>
                  <a:close/>
                  <a:moveTo>
                    <a:pt x="6" y="312"/>
                  </a:moveTo>
                  <a:cubicBezTo>
                    <a:pt x="4" y="312"/>
                    <a:pt x="3" y="311"/>
                    <a:pt x="4" y="310"/>
                  </a:cubicBezTo>
                  <a:cubicBezTo>
                    <a:pt x="4" y="307"/>
                    <a:pt x="4" y="305"/>
                    <a:pt x="5" y="302"/>
                  </a:cubicBezTo>
                  <a:cubicBezTo>
                    <a:pt x="5" y="302"/>
                    <a:pt x="5" y="302"/>
                    <a:pt x="5" y="302"/>
                  </a:cubicBezTo>
                  <a:cubicBezTo>
                    <a:pt x="5" y="301"/>
                    <a:pt x="6" y="300"/>
                    <a:pt x="7" y="300"/>
                  </a:cubicBezTo>
                  <a:cubicBezTo>
                    <a:pt x="9" y="300"/>
                    <a:pt x="10" y="302"/>
                    <a:pt x="9" y="303"/>
                  </a:cubicBezTo>
                  <a:cubicBezTo>
                    <a:pt x="9" y="305"/>
                    <a:pt x="9" y="308"/>
                    <a:pt x="8" y="310"/>
                  </a:cubicBezTo>
                  <a:cubicBezTo>
                    <a:pt x="8" y="312"/>
                    <a:pt x="7" y="312"/>
                    <a:pt x="6" y="312"/>
                  </a:cubicBezTo>
                  <a:close/>
                  <a:moveTo>
                    <a:pt x="8" y="297"/>
                  </a:moveTo>
                  <a:cubicBezTo>
                    <a:pt x="7" y="297"/>
                    <a:pt x="6" y="296"/>
                    <a:pt x="6" y="294"/>
                  </a:cubicBezTo>
                  <a:cubicBezTo>
                    <a:pt x="7" y="292"/>
                    <a:pt x="7" y="290"/>
                    <a:pt x="8" y="287"/>
                  </a:cubicBezTo>
                  <a:cubicBezTo>
                    <a:pt x="8" y="287"/>
                    <a:pt x="8" y="287"/>
                    <a:pt x="8" y="287"/>
                  </a:cubicBezTo>
                  <a:cubicBezTo>
                    <a:pt x="8" y="285"/>
                    <a:pt x="9" y="285"/>
                    <a:pt x="11" y="285"/>
                  </a:cubicBezTo>
                  <a:cubicBezTo>
                    <a:pt x="12" y="285"/>
                    <a:pt x="13" y="286"/>
                    <a:pt x="12" y="288"/>
                  </a:cubicBezTo>
                  <a:cubicBezTo>
                    <a:pt x="12" y="288"/>
                    <a:pt x="12" y="288"/>
                    <a:pt x="12" y="288"/>
                  </a:cubicBezTo>
                  <a:cubicBezTo>
                    <a:pt x="12" y="291"/>
                    <a:pt x="11" y="293"/>
                    <a:pt x="11" y="295"/>
                  </a:cubicBezTo>
                  <a:cubicBezTo>
                    <a:pt x="11" y="296"/>
                    <a:pt x="10" y="297"/>
                    <a:pt x="8" y="297"/>
                  </a:cubicBezTo>
                  <a:close/>
                  <a:moveTo>
                    <a:pt x="11" y="282"/>
                  </a:moveTo>
                  <a:cubicBezTo>
                    <a:pt x="10" y="282"/>
                    <a:pt x="9" y="280"/>
                    <a:pt x="10" y="279"/>
                  </a:cubicBezTo>
                  <a:cubicBezTo>
                    <a:pt x="10" y="276"/>
                    <a:pt x="11" y="274"/>
                    <a:pt x="11" y="271"/>
                  </a:cubicBezTo>
                  <a:cubicBezTo>
                    <a:pt x="11" y="270"/>
                    <a:pt x="13" y="269"/>
                    <a:pt x="14" y="270"/>
                  </a:cubicBezTo>
                  <a:cubicBezTo>
                    <a:pt x="15" y="270"/>
                    <a:pt x="16" y="271"/>
                    <a:pt x="16" y="272"/>
                  </a:cubicBezTo>
                  <a:cubicBezTo>
                    <a:pt x="15" y="275"/>
                    <a:pt x="15" y="277"/>
                    <a:pt x="14" y="280"/>
                  </a:cubicBezTo>
                  <a:cubicBezTo>
                    <a:pt x="14" y="281"/>
                    <a:pt x="13" y="282"/>
                    <a:pt x="12" y="282"/>
                  </a:cubicBezTo>
                  <a:lnTo>
                    <a:pt x="11" y="282"/>
                  </a:lnTo>
                  <a:close/>
                  <a:moveTo>
                    <a:pt x="14" y="267"/>
                  </a:moveTo>
                  <a:cubicBezTo>
                    <a:pt x="13" y="266"/>
                    <a:pt x="12" y="265"/>
                    <a:pt x="13" y="264"/>
                  </a:cubicBezTo>
                  <a:cubicBezTo>
                    <a:pt x="13" y="261"/>
                    <a:pt x="13" y="259"/>
                    <a:pt x="14" y="256"/>
                  </a:cubicBezTo>
                  <a:cubicBezTo>
                    <a:pt x="14" y="255"/>
                    <a:pt x="15" y="254"/>
                    <a:pt x="17" y="254"/>
                  </a:cubicBezTo>
                  <a:cubicBezTo>
                    <a:pt x="18" y="254"/>
                    <a:pt x="19" y="256"/>
                    <a:pt x="18" y="257"/>
                  </a:cubicBezTo>
                  <a:cubicBezTo>
                    <a:pt x="18" y="259"/>
                    <a:pt x="18" y="262"/>
                    <a:pt x="17" y="265"/>
                  </a:cubicBezTo>
                  <a:cubicBezTo>
                    <a:pt x="17" y="266"/>
                    <a:pt x="16" y="267"/>
                    <a:pt x="15" y="267"/>
                  </a:cubicBezTo>
                  <a:lnTo>
                    <a:pt x="14" y="267"/>
                  </a:lnTo>
                  <a:close/>
                  <a:moveTo>
                    <a:pt x="17" y="251"/>
                  </a:moveTo>
                  <a:cubicBezTo>
                    <a:pt x="16" y="251"/>
                    <a:pt x="15" y="250"/>
                    <a:pt x="15" y="248"/>
                  </a:cubicBezTo>
                  <a:cubicBezTo>
                    <a:pt x="15" y="246"/>
                    <a:pt x="16" y="243"/>
                    <a:pt x="16" y="241"/>
                  </a:cubicBezTo>
                  <a:cubicBezTo>
                    <a:pt x="16" y="239"/>
                    <a:pt x="18" y="239"/>
                    <a:pt x="19" y="239"/>
                  </a:cubicBezTo>
                  <a:cubicBezTo>
                    <a:pt x="20" y="239"/>
                    <a:pt x="21" y="240"/>
                    <a:pt x="21" y="241"/>
                  </a:cubicBezTo>
                  <a:cubicBezTo>
                    <a:pt x="20" y="244"/>
                    <a:pt x="20" y="247"/>
                    <a:pt x="20" y="249"/>
                  </a:cubicBezTo>
                  <a:cubicBezTo>
                    <a:pt x="20" y="250"/>
                    <a:pt x="18" y="251"/>
                    <a:pt x="17" y="251"/>
                  </a:cubicBezTo>
                  <a:close/>
                  <a:moveTo>
                    <a:pt x="19" y="236"/>
                  </a:moveTo>
                  <a:cubicBezTo>
                    <a:pt x="18" y="236"/>
                    <a:pt x="17" y="234"/>
                    <a:pt x="17" y="233"/>
                  </a:cubicBezTo>
                  <a:cubicBezTo>
                    <a:pt x="18" y="231"/>
                    <a:pt x="18" y="229"/>
                    <a:pt x="18" y="227"/>
                  </a:cubicBezTo>
                  <a:cubicBezTo>
                    <a:pt x="18" y="226"/>
                    <a:pt x="18" y="226"/>
                    <a:pt x="19" y="225"/>
                  </a:cubicBezTo>
                  <a:cubicBezTo>
                    <a:pt x="19" y="224"/>
                    <a:pt x="20" y="223"/>
                    <a:pt x="21" y="223"/>
                  </a:cubicBezTo>
                  <a:cubicBezTo>
                    <a:pt x="22" y="224"/>
                    <a:pt x="23" y="225"/>
                    <a:pt x="23" y="226"/>
                  </a:cubicBezTo>
                  <a:cubicBezTo>
                    <a:pt x="23" y="226"/>
                    <a:pt x="23" y="227"/>
                    <a:pt x="23" y="227"/>
                  </a:cubicBezTo>
                  <a:cubicBezTo>
                    <a:pt x="23" y="229"/>
                    <a:pt x="22" y="232"/>
                    <a:pt x="22" y="234"/>
                  </a:cubicBezTo>
                  <a:cubicBezTo>
                    <a:pt x="22" y="235"/>
                    <a:pt x="21" y="236"/>
                    <a:pt x="20" y="236"/>
                  </a:cubicBezTo>
                  <a:lnTo>
                    <a:pt x="19" y="236"/>
                  </a:lnTo>
                  <a:close/>
                  <a:moveTo>
                    <a:pt x="22" y="220"/>
                  </a:moveTo>
                  <a:cubicBezTo>
                    <a:pt x="20" y="220"/>
                    <a:pt x="20" y="219"/>
                    <a:pt x="20" y="218"/>
                  </a:cubicBezTo>
                  <a:cubicBezTo>
                    <a:pt x="20" y="215"/>
                    <a:pt x="21" y="212"/>
                    <a:pt x="21" y="210"/>
                  </a:cubicBezTo>
                  <a:cubicBezTo>
                    <a:pt x="21" y="209"/>
                    <a:pt x="23" y="208"/>
                    <a:pt x="24" y="208"/>
                  </a:cubicBezTo>
                  <a:cubicBezTo>
                    <a:pt x="25" y="208"/>
                    <a:pt x="26" y="209"/>
                    <a:pt x="26" y="211"/>
                  </a:cubicBezTo>
                  <a:cubicBezTo>
                    <a:pt x="25" y="213"/>
                    <a:pt x="25" y="216"/>
                    <a:pt x="24" y="218"/>
                  </a:cubicBezTo>
                  <a:cubicBezTo>
                    <a:pt x="24" y="220"/>
                    <a:pt x="23" y="220"/>
                    <a:pt x="22" y="220"/>
                  </a:cubicBezTo>
                  <a:close/>
                  <a:moveTo>
                    <a:pt x="25" y="205"/>
                  </a:moveTo>
                  <a:cubicBezTo>
                    <a:pt x="23" y="205"/>
                    <a:pt x="22" y="203"/>
                    <a:pt x="23" y="202"/>
                  </a:cubicBezTo>
                  <a:cubicBezTo>
                    <a:pt x="23" y="200"/>
                    <a:pt x="24" y="197"/>
                    <a:pt x="24" y="194"/>
                  </a:cubicBezTo>
                  <a:cubicBezTo>
                    <a:pt x="24" y="194"/>
                    <a:pt x="24" y="194"/>
                    <a:pt x="24" y="194"/>
                  </a:cubicBezTo>
                  <a:cubicBezTo>
                    <a:pt x="25" y="193"/>
                    <a:pt x="26" y="192"/>
                    <a:pt x="27" y="193"/>
                  </a:cubicBezTo>
                  <a:cubicBezTo>
                    <a:pt x="28" y="193"/>
                    <a:pt x="29" y="194"/>
                    <a:pt x="29" y="195"/>
                  </a:cubicBezTo>
                  <a:cubicBezTo>
                    <a:pt x="28" y="198"/>
                    <a:pt x="28" y="201"/>
                    <a:pt x="27" y="203"/>
                  </a:cubicBezTo>
                  <a:cubicBezTo>
                    <a:pt x="27" y="204"/>
                    <a:pt x="26" y="205"/>
                    <a:pt x="25" y="205"/>
                  </a:cubicBezTo>
                  <a:close/>
                  <a:moveTo>
                    <a:pt x="28" y="190"/>
                  </a:moveTo>
                  <a:cubicBezTo>
                    <a:pt x="26" y="189"/>
                    <a:pt x="26" y="188"/>
                    <a:pt x="26" y="187"/>
                  </a:cubicBezTo>
                  <a:cubicBezTo>
                    <a:pt x="27" y="184"/>
                    <a:pt x="27" y="182"/>
                    <a:pt x="28" y="179"/>
                  </a:cubicBezTo>
                  <a:cubicBezTo>
                    <a:pt x="28" y="178"/>
                    <a:pt x="29" y="177"/>
                    <a:pt x="31" y="177"/>
                  </a:cubicBezTo>
                  <a:cubicBezTo>
                    <a:pt x="32" y="178"/>
                    <a:pt x="33" y="179"/>
                    <a:pt x="32" y="180"/>
                  </a:cubicBezTo>
                  <a:cubicBezTo>
                    <a:pt x="32" y="183"/>
                    <a:pt x="31" y="185"/>
                    <a:pt x="30" y="188"/>
                  </a:cubicBezTo>
                  <a:cubicBezTo>
                    <a:pt x="30" y="189"/>
                    <a:pt x="29" y="190"/>
                    <a:pt x="28" y="190"/>
                  </a:cubicBezTo>
                  <a:close/>
                  <a:moveTo>
                    <a:pt x="31" y="174"/>
                  </a:moveTo>
                  <a:cubicBezTo>
                    <a:pt x="30" y="174"/>
                    <a:pt x="29" y="173"/>
                    <a:pt x="30" y="172"/>
                  </a:cubicBezTo>
                  <a:cubicBezTo>
                    <a:pt x="30" y="169"/>
                    <a:pt x="31" y="167"/>
                    <a:pt x="31" y="164"/>
                  </a:cubicBezTo>
                  <a:cubicBezTo>
                    <a:pt x="32" y="163"/>
                    <a:pt x="33" y="162"/>
                    <a:pt x="34" y="162"/>
                  </a:cubicBezTo>
                  <a:cubicBezTo>
                    <a:pt x="36" y="163"/>
                    <a:pt x="36" y="164"/>
                    <a:pt x="36" y="165"/>
                  </a:cubicBezTo>
                  <a:cubicBezTo>
                    <a:pt x="35" y="168"/>
                    <a:pt x="35" y="170"/>
                    <a:pt x="34" y="173"/>
                  </a:cubicBezTo>
                  <a:cubicBezTo>
                    <a:pt x="34" y="174"/>
                    <a:pt x="33" y="175"/>
                    <a:pt x="32" y="175"/>
                  </a:cubicBezTo>
                  <a:lnTo>
                    <a:pt x="31" y="174"/>
                  </a:lnTo>
                  <a:close/>
                  <a:moveTo>
                    <a:pt x="35" y="159"/>
                  </a:moveTo>
                  <a:cubicBezTo>
                    <a:pt x="34" y="159"/>
                    <a:pt x="33" y="158"/>
                    <a:pt x="33" y="156"/>
                  </a:cubicBezTo>
                  <a:cubicBezTo>
                    <a:pt x="34" y="154"/>
                    <a:pt x="35" y="151"/>
                    <a:pt x="35" y="149"/>
                  </a:cubicBezTo>
                  <a:cubicBezTo>
                    <a:pt x="36" y="148"/>
                    <a:pt x="37" y="147"/>
                    <a:pt x="38" y="147"/>
                  </a:cubicBezTo>
                  <a:cubicBezTo>
                    <a:pt x="40" y="148"/>
                    <a:pt x="40" y="149"/>
                    <a:pt x="40" y="150"/>
                  </a:cubicBezTo>
                  <a:cubicBezTo>
                    <a:pt x="39" y="153"/>
                    <a:pt x="39" y="155"/>
                    <a:pt x="38" y="158"/>
                  </a:cubicBezTo>
                  <a:cubicBezTo>
                    <a:pt x="38" y="159"/>
                    <a:pt x="37" y="159"/>
                    <a:pt x="36" y="159"/>
                  </a:cubicBezTo>
                  <a:lnTo>
                    <a:pt x="35" y="159"/>
                  </a:lnTo>
                  <a:close/>
                  <a:moveTo>
                    <a:pt x="39" y="144"/>
                  </a:moveTo>
                  <a:cubicBezTo>
                    <a:pt x="38" y="144"/>
                    <a:pt x="37" y="143"/>
                    <a:pt x="37" y="141"/>
                  </a:cubicBezTo>
                  <a:cubicBezTo>
                    <a:pt x="38" y="139"/>
                    <a:pt x="39" y="136"/>
                    <a:pt x="39" y="134"/>
                  </a:cubicBezTo>
                  <a:cubicBezTo>
                    <a:pt x="39" y="134"/>
                    <a:pt x="39" y="134"/>
                    <a:pt x="39" y="134"/>
                  </a:cubicBezTo>
                  <a:cubicBezTo>
                    <a:pt x="40" y="133"/>
                    <a:pt x="41" y="132"/>
                    <a:pt x="42" y="132"/>
                  </a:cubicBezTo>
                  <a:cubicBezTo>
                    <a:pt x="44" y="133"/>
                    <a:pt x="44" y="134"/>
                    <a:pt x="44" y="135"/>
                  </a:cubicBezTo>
                  <a:cubicBezTo>
                    <a:pt x="43" y="138"/>
                    <a:pt x="43" y="140"/>
                    <a:pt x="42" y="143"/>
                  </a:cubicBezTo>
                  <a:cubicBezTo>
                    <a:pt x="42" y="144"/>
                    <a:pt x="41" y="144"/>
                    <a:pt x="40" y="144"/>
                  </a:cubicBezTo>
                  <a:lnTo>
                    <a:pt x="39" y="144"/>
                  </a:lnTo>
                  <a:close/>
                  <a:moveTo>
                    <a:pt x="43" y="129"/>
                  </a:moveTo>
                  <a:cubicBezTo>
                    <a:pt x="42" y="129"/>
                    <a:pt x="41" y="128"/>
                    <a:pt x="42" y="126"/>
                  </a:cubicBezTo>
                  <a:cubicBezTo>
                    <a:pt x="42" y="124"/>
                    <a:pt x="43" y="121"/>
                    <a:pt x="44" y="119"/>
                  </a:cubicBezTo>
                  <a:cubicBezTo>
                    <a:pt x="44" y="118"/>
                    <a:pt x="45" y="117"/>
                    <a:pt x="46" y="117"/>
                  </a:cubicBezTo>
                  <a:cubicBezTo>
                    <a:pt x="48" y="117"/>
                    <a:pt x="48" y="119"/>
                    <a:pt x="48" y="120"/>
                  </a:cubicBezTo>
                  <a:cubicBezTo>
                    <a:pt x="47" y="123"/>
                    <a:pt x="47" y="125"/>
                    <a:pt x="46" y="128"/>
                  </a:cubicBezTo>
                  <a:cubicBezTo>
                    <a:pt x="46" y="129"/>
                    <a:pt x="45" y="129"/>
                    <a:pt x="44" y="129"/>
                  </a:cubicBezTo>
                  <a:lnTo>
                    <a:pt x="43" y="129"/>
                  </a:lnTo>
                  <a:close/>
                  <a:moveTo>
                    <a:pt x="47" y="114"/>
                  </a:moveTo>
                  <a:cubicBezTo>
                    <a:pt x="46" y="114"/>
                    <a:pt x="45" y="112"/>
                    <a:pt x="46" y="111"/>
                  </a:cubicBezTo>
                  <a:cubicBezTo>
                    <a:pt x="46" y="109"/>
                    <a:pt x="47" y="106"/>
                    <a:pt x="48" y="104"/>
                  </a:cubicBezTo>
                  <a:cubicBezTo>
                    <a:pt x="48" y="102"/>
                    <a:pt x="49" y="102"/>
                    <a:pt x="50" y="102"/>
                  </a:cubicBezTo>
                  <a:cubicBezTo>
                    <a:pt x="52" y="102"/>
                    <a:pt x="52" y="104"/>
                    <a:pt x="52" y="105"/>
                  </a:cubicBezTo>
                  <a:cubicBezTo>
                    <a:pt x="51" y="107"/>
                    <a:pt x="51" y="110"/>
                    <a:pt x="50" y="112"/>
                  </a:cubicBezTo>
                  <a:cubicBezTo>
                    <a:pt x="50" y="114"/>
                    <a:pt x="49" y="114"/>
                    <a:pt x="48" y="114"/>
                  </a:cubicBezTo>
                  <a:lnTo>
                    <a:pt x="47" y="114"/>
                  </a:lnTo>
                  <a:close/>
                  <a:moveTo>
                    <a:pt x="51" y="99"/>
                  </a:moveTo>
                  <a:cubicBezTo>
                    <a:pt x="50" y="99"/>
                    <a:pt x="49" y="97"/>
                    <a:pt x="50" y="96"/>
                  </a:cubicBezTo>
                  <a:cubicBezTo>
                    <a:pt x="50" y="94"/>
                    <a:pt x="51" y="91"/>
                    <a:pt x="52" y="89"/>
                  </a:cubicBezTo>
                  <a:cubicBezTo>
                    <a:pt x="52" y="87"/>
                    <a:pt x="53" y="87"/>
                    <a:pt x="54" y="87"/>
                  </a:cubicBezTo>
                  <a:cubicBezTo>
                    <a:pt x="56" y="87"/>
                    <a:pt x="56" y="89"/>
                    <a:pt x="56" y="90"/>
                  </a:cubicBezTo>
                  <a:cubicBezTo>
                    <a:pt x="55" y="92"/>
                    <a:pt x="55" y="95"/>
                    <a:pt x="54" y="97"/>
                  </a:cubicBezTo>
                  <a:cubicBezTo>
                    <a:pt x="54" y="98"/>
                    <a:pt x="53" y="99"/>
                    <a:pt x="52" y="99"/>
                  </a:cubicBezTo>
                  <a:lnTo>
                    <a:pt x="51" y="99"/>
                  </a:lnTo>
                  <a:close/>
                  <a:moveTo>
                    <a:pt x="55" y="84"/>
                  </a:moveTo>
                  <a:cubicBezTo>
                    <a:pt x="54" y="84"/>
                    <a:pt x="53" y="82"/>
                    <a:pt x="54" y="81"/>
                  </a:cubicBezTo>
                  <a:cubicBezTo>
                    <a:pt x="54" y="79"/>
                    <a:pt x="55" y="76"/>
                    <a:pt x="56" y="74"/>
                  </a:cubicBezTo>
                  <a:cubicBezTo>
                    <a:pt x="56" y="74"/>
                    <a:pt x="56" y="74"/>
                    <a:pt x="56" y="74"/>
                  </a:cubicBezTo>
                  <a:cubicBezTo>
                    <a:pt x="56" y="72"/>
                    <a:pt x="58" y="72"/>
                    <a:pt x="59" y="72"/>
                  </a:cubicBezTo>
                  <a:cubicBezTo>
                    <a:pt x="60" y="72"/>
                    <a:pt x="61" y="74"/>
                    <a:pt x="60" y="75"/>
                  </a:cubicBezTo>
                  <a:cubicBezTo>
                    <a:pt x="60" y="77"/>
                    <a:pt x="59" y="80"/>
                    <a:pt x="58" y="82"/>
                  </a:cubicBezTo>
                  <a:cubicBezTo>
                    <a:pt x="58" y="83"/>
                    <a:pt x="57" y="84"/>
                    <a:pt x="56" y="84"/>
                  </a:cubicBezTo>
                  <a:lnTo>
                    <a:pt x="55" y="84"/>
                  </a:lnTo>
                  <a:close/>
                  <a:moveTo>
                    <a:pt x="60" y="69"/>
                  </a:moveTo>
                  <a:cubicBezTo>
                    <a:pt x="59" y="69"/>
                    <a:pt x="58" y="67"/>
                    <a:pt x="58" y="66"/>
                  </a:cubicBezTo>
                  <a:cubicBezTo>
                    <a:pt x="59" y="64"/>
                    <a:pt x="60" y="61"/>
                    <a:pt x="61" y="59"/>
                  </a:cubicBezTo>
                  <a:cubicBezTo>
                    <a:pt x="61" y="57"/>
                    <a:pt x="62" y="57"/>
                    <a:pt x="64" y="57"/>
                  </a:cubicBezTo>
                  <a:cubicBezTo>
                    <a:pt x="65" y="58"/>
                    <a:pt x="65" y="59"/>
                    <a:pt x="65" y="60"/>
                  </a:cubicBezTo>
                  <a:cubicBezTo>
                    <a:pt x="64" y="63"/>
                    <a:pt x="63" y="65"/>
                    <a:pt x="63" y="67"/>
                  </a:cubicBezTo>
                  <a:cubicBezTo>
                    <a:pt x="62" y="68"/>
                    <a:pt x="61" y="69"/>
                    <a:pt x="60" y="69"/>
                  </a:cubicBezTo>
                  <a:close/>
                  <a:moveTo>
                    <a:pt x="65" y="54"/>
                  </a:moveTo>
                  <a:cubicBezTo>
                    <a:pt x="63" y="54"/>
                    <a:pt x="63" y="52"/>
                    <a:pt x="63" y="51"/>
                  </a:cubicBezTo>
                  <a:cubicBezTo>
                    <a:pt x="64" y="49"/>
                    <a:pt x="65" y="46"/>
                    <a:pt x="66" y="44"/>
                  </a:cubicBezTo>
                  <a:cubicBezTo>
                    <a:pt x="66" y="43"/>
                    <a:pt x="68" y="42"/>
                    <a:pt x="69" y="42"/>
                  </a:cubicBezTo>
                  <a:cubicBezTo>
                    <a:pt x="70" y="43"/>
                    <a:pt x="71" y="44"/>
                    <a:pt x="70" y="45"/>
                  </a:cubicBezTo>
                  <a:cubicBezTo>
                    <a:pt x="69" y="48"/>
                    <a:pt x="68" y="50"/>
                    <a:pt x="68" y="53"/>
                  </a:cubicBezTo>
                  <a:cubicBezTo>
                    <a:pt x="67" y="54"/>
                    <a:pt x="66" y="54"/>
                    <a:pt x="65" y="54"/>
                  </a:cubicBezTo>
                  <a:close/>
                  <a:moveTo>
                    <a:pt x="70" y="40"/>
                  </a:moveTo>
                  <a:cubicBezTo>
                    <a:pt x="69" y="39"/>
                    <a:pt x="68" y="38"/>
                    <a:pt x="69" y="37"/>
                  </a:cubicBezTo>
                  <a:cubicBezTo>
                    <a:pt x="70" y="34"/>
                    <a:pt x="71" y="32"/>
                    <a:pt x="72" y="29"/>
                  </a:cubicBezTo>
                  <a:cubicBezTo>
                    <a:pt x="72" y="29"/>
                    <a:pt x="72" y="29"/>
                    <a:pt x="72" y="29"/>
                  </a:cubicBezTo>
                  <a:cubicBezTo>
                    <a:pt x="72" y="28"/>
                    <a:pt x="74" y="28"/>
                    <a:pt x="75" y="28"/>
                  </a:cubicBezTo>
                  <a:cubicBezTo>
                    <a:pt x="76" y="29"/>
                    <a:pt x="77" y="30"/>
                    <a:pt x="76" y="31"/>
                  </a:cubicBezTo>
                  <a:cubicBezTo>
                    <a:pt x="75" y="33"/>
                    <a:pt x="74" y="36"/>
                    <a:pt x="73" y="38"/>
                  </a:cubicBezTo>
                  <a:cubicBezTo>
                    <a:pt x="73" y="39"/>
                    <a:pt x="72" y="40"/>
                    <a:pt x="71" y="40"/>
                  </a:cubicBezTo>
                  <a:lnTo>
                    <a:pt x="70" y="40"/>
                  </a:lnTo>
                  <a:close/>
                  <a:moveTo>
                    <a:pt x="76" y="25"/>
                  </a:moveTo>
                  <a:cubicBezTo>
                    <a:pt x="75" y="25"/>
                    <a:pt x="74" y="23"/>
                    <a:pt x="75" y="22"/>
                  </a:cubicBezTo>
                  <a:cubicBezTo>
                    <a:pt x="76" y="20"/>
                    <a:pt x="77" y="17"/>
                    <a:pt x="79" y="15"/>
                  </a:cubicBezTo>
                  <a:cubicBezTo>
                    <a:pt x="79" y="14"/>
                    <a:pt x="81" y="13"/>
                    <a:pt x="82" y="14"/>
                  </a:cubicBezTo>
                  <a:cubicBezTo>
                    <a:pt x="83" y="15"/>
                    <a:pt x="83" y="16"/>
                    <a:pt x="83" y="17"/>
                  </a:cubicBezTo>
                  <a:cubicBezTo>
                    <a:pt x="82" y="19"/>
                    <a:pt x="80" y="22"/>
                    <a:pt x="79" y="24"/>
                  </a:cubicBezTo>
                  <a:cubicBezTo>
                    <a:pt x="79" y="25"/>
                    <a:pt x="78" y="25"/>
                    <a:pt x="77" y="25"/>
                  </a:cubicBezTo>
                  <a:lnTo>
                    <a:pt x="76" y="25"/>
                  </a:lnTo>
                  <a:close/>
                  <a:moveTo>
                    <a:pt x="83" y="11"/>
                  </a:moveTo>
                  <a:cubicBezTo>
                    <a:pt x="82" y="11"/>
                    <a:pt x="82" y="9"/>
                    <a:pt x="82" y="8"/>
                  </a:cubicBezTo>
                  <a:cubicBezTo>
                    <a:pt x="84" y="6"/>
                    <a:pt x="85" y="4"/>
                    <a:pt x="87" y="1"/>
                  </a:cubicBezTo>
                  <a:cubicBezTo>
                    <a:pt x="87" y="1"/>
                    <a:pt x="87" y="1"/>
                    <a:pt x="87" y="1"/>
                  </a:cubicBezTo>
                  <a:cubicBezTo>
                    <a:pt x="87" y="0"/>
                    <a:pt x="89" y="0"/>
                    <a:pt x="90" y="1"/>
                  </a:cubicBezTo>
                  <a:cubicBezTo>
                    <a:pt x="91" y="1"/>
                    <a:pt x="91" y="3"/>
                    <a:pt x="90" y="4"/>
                  </a:cubicBezTo>
                  <a:cubicBezTo>
                    <a:pt x="89" y="6"/>
                    <a:pt x="88" y="8"/>
                    <a:pt x="86" y="10"/>
                  </a:cubicBezTo>
                  <a:cubicBezTo>
                    <a:pt x="86" y="11"/>
                    <a:pt x="85" y="12"/>
                    <a:pt x="84" y="12"/>
                  </a:cubicBezTo>
                  <a:cubicBezTo>
                    <a:pt x="84" y="12"/>
                    <a:pt x="84" y="12"/>
                    <a:pt x="83" y="11"/>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42" name="图片 1">
            <a:extLst>
              <a:ext uri="{FF2B5EF4-FFF2-40B4-BE49-F238E27FC236}">
                <a16:creationId xmlns:a16="http://schemas.microsoft.com/office/drawing/2014/main" id="{C04A69C2-2EBB-49CE-B4EA-A97E8E51B7F8}"/>
              </a:ext>
            </a:extLst>
          </p:cNvPr>
          <p:cNvPicPr>
            <a:picLocks noChangeAspect="1"/>
          </p:cNvPicPr>
          <p:nvPr/>
        </p:nvPicPr>
        <p:blipFill>
          <a:blip r:embed="rId4"/>
          <a:stretch>
            <a:fillRect/>
          </a:stretch>
        </p:blipFill>
        <p:spPr>
          <a:xfrm>
            <a:off x="10115415" y="1503603"/>
            <a:ext cx="1287780" cy="1918335"/>
          </a:xfrm>
          <a:prstGeom prst="rect">
            <a:avLst/>
          </a:prstGeom>
          <a:noFill/>
          <a:ln w="9525">
            <a:noFill/>
          </a:ln>
        </p:spPr>
      </p:pic>
      <p:pic>
        <p:nvPicPr>
          <p:cNvPr id="43" name="图片 1" descr="7">
            <a:extLst>
              <a:ext uri="{FF2B5EF4-FFF2-40B4-BE49-F238E27FC236}">
                <a16:creationId xmlns:a16="http://schemas.microsoft.com/office/drawing/2014/main" id="{4AE8B365-A342-4FFE-ADBA-822EBAC46EB7}"/>
              </a:ext>
            </a:extLst>
          </p:cNvPr>
          <p:cNvPicPr>
            <a:picLocks noChangeAspect="1"/>
          </p:cNvPicPr>
          <p:nvPr/>
        </p:nvPicPr>
        <p:blipFill>
          <a:blip r:embed="rId5"/>
          <a:stretch>
            <a:fillRect/>
          </a:stretch>
        </p:blipFill>
        <p:spPr>
          <a:xfrm>
            <a:off x="692332" y="3702986"/>
            <a:ext cx="5130452" cy="3195157"/>
          </a:xfrm>
          <a:prstGeom prst="rect">
            <a:avLst/>
          </a:prstGeom>
        </p:spPr>
      </p:pic>
      <p:pic>
        <p:nvPicPr>
          <p:cNvPr id="46" name="Picture 45"/>
          <p:cNvPicPr>
            <a:picLocks noChangeAspect="1"/>
          </p:cNvPicPr>
          <p:nvPr/>
        </p:nvPicPr>
        <p:blipFill>
          <a:blip r:embed="rId6"/>
          <a:stretch>
            <a:fillRect/>
          </a:stretch>
        </p:blipFill>
        <p:spPr>
          <a:xfrm>
            <a:off x="3137413" y="1042534"/>
            <a:ext cx="6048000" cy="1602570"/>
          </a:xfrm>
          <a:prstGeom prst="rect">
            <a:avLst/>
          </a:prstGeom>
        </p:spPr>
      </p:pic>
      <p:sp>
        <p:nvSpPr>
          <p:cNvPr id="47" name="Title 1"/>
          <p:cNvSpPr txBox="1">
            <a:spLocks/>
          </p:cNvSpPr>
          <p:nvPr/>
        </p:nvSpPr>
        <p:spPr bwMode="auto">
          <a:xfrm>
            <a:off x="3866605" y="1361221"/>
            <a:ext cx="4732271"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prstTxWarp prst="textNoShape">
              <a:avLst/>
            </a:prstTxWarp>
          </a:bodyPr>
          <a:lstStyle>
            <a:lvl1pPr algn="l" defTabSz="712788" rtl="0" eaLnBrk="0" fontAlgn="base" hangingPunct="0">
              <a:lnSpc>
                <a:spcPct val="90000"/>
              </a:lnSpc>
              <a:spcBef>
                <a:spcPct val="0"/>
              </a:spcBef>
              <a:spcAft>
                <a:spcPct val="0"/>
              </a:spcAft>
              <a:defRPr sz="3400" kern="1200">
                <a:solidFill>
                  <a:schemeClr val="tx1"/>
                </a:solidFill>
                <a:latin typeface="+mj-lt"/>
                <a:ea typeface="+mj-ea"/>
                <a:cs typeface="+mj-cs"/>
              </a:defRPr>
            </a:lvl1pPr>
            <a:lvl2pPr algn="l" defTabSz="712788" rtl="0" eaLnBrk="0" fontAlgn="base" hangingPunct="0">
              <a:lnSpc>
                <a:spcPct val="90000"/>
              </a:lnSpc>
              <a:spcBef>
                <a:spcPct val="0"/>
              </a:spcBef>
              <a:spcAft>
                <a:spcPct val="0"/>
              </a:spcAft>
              <a:defRPr sz="3400">
                <a:solidFill>
                  <a:schemeClr val="tx1"/>
                </a:solidFill>
                <a:latin typeface="Calibri Light" pitchFamily="34" charset="0"/>
              </a:defRPr>
            </a:lvl2pPr>
            <a:lvl3pPr algn="l" defTabSz="712788" rtl="0" eaLnBrk="0" fontAlgn="base" hangingPunct="0">
              <a:lnSpc>
                <a:spcPct val="90000"/>
              </a:lnSpc>
              <a:spcBef>
                <a:spcPct val="0"/>
              </a:spcBef>
              <a:spcAft>
                <a:spcPct val="0"/>
              </a:spcAft>
              <a:defRPr sz="3400">
                <a:solidFill>
                  <a:schemeClr val="tx1"/>
                </a:solidFill>
                <a:latin typeface="Calibri Light" pitchFamily="34" charset="0"/>
              </a:defRPr>
            </a:lvl3pPr>
            <a:lvl4pPr algn="l" defTabSz="712788" rtl="0" eaLnBrk="0" fontAlgn="base" hangingPunct="0">
              <a:lnSpc>
                <a:spcPct val="90000"/>
              </a:lnSpc>
              <a:spcBef>
                <a:spcPct val="0"/>
              </a:spcBef>
              <a:spcAft>
                <a:spcPct val="0"/>
              </a:spcAft>
              <a:defRPr sz="3400">
                <a:solidFill>
                  <a:schemeClr val="tx1"/>
                </a:solidFill>
                <a:latin typeface="Calibri Light" pitchFamily="34" charset="0"/>
              </a:defRPr>
            </a:lvl4pPr>
            <a:lvl5pPr algn="l" defTabSz="712788" rtl="0" eaLnBrk="0" fontAlgn="base" hangingPunct="0">
              <a:lnSpc>
                <a:spcPct val="90000"/>
              </a:lnSpc>
              <a:spcBef>
                <a:spcPct val="0"/>
              </a:spcBef>
              <a:spcAft>
                <a:spcPct val="0"/>
              </a:spcAft>
              <a:defRPr sz="3400">
                <a:solidFill>
                  <a:schemeClr val="tx1"/>
                </a:solidFill>
                <a:latin typeface="Calibri Light" pitchFamily="34" charset="0"/>
              </a:defRPr>
            </a:lvl5pPr>
            <a:lvl6pPr marL="457200" algn="l" defTabSz="712788" rtl="0" fontAlgn="base">
              <a:lnSpc>
                <a:spcPct val="90000"/>
              </a:lnSpc>
              <a:spcBef>
                <a:spcPct val="0"/>
              </a:spcBef>
              <a:spcAft>
                <a:spcPct val="0"/>
              </a:spcAft>
              <a:defRPr sz="3400">
                <a:solidFill>
                  <a:schemeClr val="tx1"/>
                </a:solidFill>
                <a:latin typeface="Calibri Light" pitchFamily="34" charset="0"/>
              </a:defRPr>
            </a:lvl6pPr>
            <a:lvl7pPr marL="914400" algn="l" defTabSz="712788" rtl="0" fontAlgn="base">
              <a:lnSpc>
                <a:spcPct val="90000"/>
              </a:lnSpc>
              <a:spcBef>
                <a:spcPct val="0"/>
              </a:spcBef>
              <a:spcAft>
                <a:spcPct val="0"/>
              </a:spcAft>
              <a:defRPr sz="3400">
                <a:solidFill>
                  <a:schemeClr val="tx1"/>
                </a:solidFill>
                <a:latin typeface="Calibri Light" pitchFamily="34" charset="0"/>
              </a:defRPr>
            </a:lvl7pPr>
            <a:lvl8pPr marL="1371600" algn="l" defTabSz="712788" rtl="0" fontAlgn="base">
              <a:lnSpc>
                <a:spcPct val="90000"/>
              </a:lnSpc>
              <a:spcBef>
                <a:spcPct val="0"/>
              </a:spcBef>
              <a:spcAft>
                <a:spcPct val="0"/>
              </a:spcAft>
              <a:defRPr sz="3400">
                <a:solidFill>
                  <a:schemeClr val="tx1"/>
                </a:solidFill>
                <a:latin typeface="Calibri Light" pitchFamily="34" charset="0"/>
              </a:defRPr>
            </a:lvl8pPr>
            <a:lvl9pPr marL="1828800" algn="l" defTabSz="712788" rtl="0" fontAlgn="base">
              <a:lnSpc>
                <a:spcPct val="90000"/>
              </a:lnSpc>
              <a:spcBef>
                <a:spcPct val="0"/>
              </a:spcBef>
              <a:spcAft>
                <a:spcPct val="0"/>
              </a:spcAft>
              <a:defRPr sz="3400">
                <a:solidFill>
                  <a:schemeClr val="tx1"/>
                </a:solidFill>
                <a:latin typeface="Calibri Light" pitchFamily="34" charset="0"/>
              </a:defRPr>
            </a:lvl9pPr>
          </a:lstStyle>
          <a:p>
            <a:pPr marL="0" marR="0" lvl="0" indent="0" algn="l" defTabSz="712788" rtl="0" eaLnBrk="1" fontAlgn="base" latinLnBrk="0" hangingPunct="1">
              <a:lnSpc>
                <a:spcPct val="90000"/>
              </a:lnSpc>
              <a:spcBef>
                <a:spcPct val="0"/>
              </a:spcBef>
              <a:spcAft>
                <a:spcPct val="0"/>
              </a:spcAft>
              <a:buClrTx/>
              <a:buSzTx/>
              <a:buFontTx/>
              <a:buNone/>
              <a:tabLst/>
              <a:defRPr/>
            </a:pPr>
            <a:r>
              <a:rPr kumimoji="0" lang="vi-VN" altLang="en-US" sz="60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Luyện đọc lại</a:t>
            </a:r>
            <a:endPar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pic>
        <p:nvPicPr>
          <p:cNvPr id="49" name="图片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13177" y="4098118"/>
            <a:ext cx="2121232" cy="2763292"/>
          </a:xfrm>
          <a:prstGeom prst="rect">
            <a:avLst/>
          </a:prstGeom>
        </p:spPr>
      </p:pic>
      <p:sp>
        <p:nvSpPr>
          <p:cNvPr id="48" name="Title 1"/>
          <p:cNvSpPr txBox="1">
            <a:spLocks/>
          </p:cNvSpPr>
          <p:nvPr/>
        </p:nvSpPr>
        <p:spPr bwMode="auto">
          <a:xfrm>
            <a:off x="3888911" y="1362920"/>
            <a:ext cx="51435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prstTxWarp prst="textNoShape">
              <a:avLst/>
            </a:prstTxWarp>
          </a:bodyPr>
          <a:lstStyle>
            <a:lvl1pPr algn="l" defTabSz="712788" rtl="0" eaLnBrk="0" fontAlgn="base" hangingPunct="0">
              <a:lnSpc>
                <a:spcPct val="90000"/>
              </a:lnSpc>
              <a:spcBef>
                <a:spcPct val="0"/>
              </a:spcBef>
              <a:spcAft>
                <a:spcPct val="0"/>
              </a:spcAft>
              <a:defRPr sz="3400" kern="1200">
                <a:solidFill>
                  <a:schemeClr val="tx1"/>
                </a:solidFill>
                <a:latin typeface="+mj-lt"/>
                <a:ea typeface="+mj-ea"/>
                <a:cs typeface="+mj-cs"/>
              </a:defRPr>
            </a:lvl1pPr>
            <a:lvl2pPr algn="l" defTabSz="712788" rtl="0" eaLnBrk="0" fontAlgn="base" hangingPunct="0">
              <a:lnSpc>
                <a:spcPct val="90000"/>
              </a:lnSpc>
              <a:spcBef>
                <a:spcPct val="0"/>
              </a:spcBef>
              <a:spcAft>
                <a:spcPct val="0"/>
              </a:spcAft>
              <a:defRPr sz="3400">
                <a:solidFill>
                  <a:schemeClr val="tx1"/>
                </a:solidFill>
                <a:latin typeface="Calibri Light" pitchFamily="34" charset="0"/>
              </a:defRPr>
            </a:lvl2pPr>
            <a:lvl3pPr algn="l" defTabSz="712788" rtl="0" eaLnBrk="0" fontAlgn="base" hangingPunct="0">
              <a:lnSpc>
                <a:spcPct val="90000"/>
              </a:lnSpc>
              <a:spcBef>
                <a:spcPct val="0"/>
              </a:spcBef>
              <a:spcAft>
                <a:spcPct val="0"/>
              </a:spcAft>
              <a:defRPr sz="3400">
                <a:solidFill>
                  <a:schemeClr val="tx1"/>
                </a:solidFill>
                <a:latin typeface="Calibri Light" pitchFamily="34" charset="0"/>
              </a:defRPr>
            </a:lvl3pPr>
            <a:lvl4pPr algn="l" defTabSz="712788" rtl="0" eaLnBrk="0" fontAlgn="base" hangingPunct="0">
              <a:lnSpc>
                <a:spcPct val="90000"/>
              </a:lnSpc>
              <a:spcBef>
                <a:spcPct val="0"/>
              </a:spcBef>
              <a:spcAft>
                <a:spcPct val="0"/>
              </a:spcAft>
              <a:defRPr sz="3400">
                <a:solidFill>
                  <a:schemeClr val="tx1"/>
                </a:solidFill>
                <a:latin typeface="Calibri Light" pitchFamily="34" charset="0"/>
              </a:defRPr>
            </a:lvl4pPr>
            <a:lvl5pPr algn="l" defTabSz="712788" rtl="0" eaLnBrk="0" fontAlgn="base" hangingPunct="0">
              <a:lnSpc>
                <a:spcPct val="90000"/>
              </a:lnSpc>
              <a:spcBef>
                <a:spcPct val="0"/>
              </a:spcBef>
              <a:spcAft>
                <a:spcPct val="0"/>
              </a:spcAft>
              <a:defRPr sz="3400">
                <a:solidFill>
                  <a:schemeClr val="tx1"/>
                </a:solidFill>
                <a:latin typeface="Calibri Light" pitchFamily="34" charset="0"/>
              </a:defRPr>
            </a:lvl5pPr>
            <a:lvl6pPr marL="457200" algn="l" defTabSz="712788" rtl="0" fontAlgn="base">
              <a:lnSpc>
                <a:spcPct val="90000"/>
              </a:lnSpc>
              <a:spcBef>
                <a:spcPct val="0"/>
              </a:spcBef>
              <a:spcAft>
                <a:spcPct val="0"/>
              </a:spcAft>
              <a:defRPr sz="3400">
                <a:solidFill>
                  <a:schemeClr val="tx1"/>
                </a:solidFill>
                <a:latin typeface="Calibri Light" pitchFamily="34" charset="0"/>
              </a:defRPr>
            </a:lvl6pPr>
            <a:lvl7pPr marL="914400" algn="l" defTabSz="712788" rtl="0" fontAlgn="base">
              <a:lnSpc>
                <a:spcPct val="90000"/>
              </a:lnSpc>
              <a:spcBef>
                <a:spcPct val="0"/>
              </a:spcBef>
              <a:spcAft>
                <a:spcPct val="0"/>
              </a:spcAft>
              <a:defRPr sz="3400">
                <a:solidFill>
                  <a:schemeClr val="tx1"/>
                </a:solidFill>
                <a:latin typeface="Calibri Light" pitchFamily="34" charset="0"/>
              </a:defRPr>
            </a:lvl7pPr>
            <a:lvl8pPr marL="1371600" algn="l" defTabSz="712788" rtl="0" fontAlgn="base">
              <a:lnSpc>
                <a:spcPct val="90000"/>
              </a:lnSpc>
              <a:spcBef>
                <a:spcPct val="0"/>
              </a:spcBef>
              <a:spcAft>
                <a:spcPct val="0"/>
              </a:spcAft>
              <a:defRPr sz="3400">
                <a:solidFill>
                  <a:schemeClr val="tx1"/>
                </a:solidFill>
                <a:latin typeface="Calibri Light" pitchFamily="34" charset="0"/>
              </a:defRPr>
            </a:lvl8pPr>
            <a:lvl9pPr marL="1828800" algn="l" defTabSz="712788" rtl="0" fontAlgn="base">
              <a:lnSpc>
                <a:spcPct val="90000"/>
              </a:lnSpc>
              <a:spcBef>
                <a:spcPct val="0"/>
              </a:spcBef>
              <a:spcAft>
                <a:spcPct val="0"/>
              </a:spcAft>
              <a:defRPr sz="3400">
                <a:solidFill>
                  <a:schemeClr val="tx1"/>
                </a:solidFill>
                <a:latin typeface="Calibri Light" pitchFamily="34" charset="0"/>
              </a:defRPr>
            </a:lvl9pPr>
          </a:lstStyle>
          <a:p>
            <a:pPr marL="0" marR="0" lvl="0" indent="0" algn="l" defTabSz="712788" rtl="0" eaLnBrk="1" fontAlgn="base" latinLnBrk="0" hangingPunct="1">
              <a:lnSpc>
                <a:spcPct val="90000"/>
              </a:lnSpc>
              <a:spcBef>
                <a:spcPct val="0"/>
              </a:spcBef>
              <a:spcAft>
                <a:spcPct val="0"/>
              </a:spcAft>
              <a:buClrTx/>
              <a:buSzTx/>
              <a:buFontTx/>
              <a:buNone/>
              <a:tabLst/>
              <a:defRPr/>
            </a:pPr>
            <a:r>
              <a:rPr kumimoji="0" lang="vi-VN"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Luyện đọc lại</a:t>
            </a:r>
            <a:endPar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097445205"/>
      </p:ext>
    </p:extLst>
  </p:cSld>
  <p:clrMapOvr>
    <a:masterClrMapping/>
  </p:clrMapOvr>
  <mc:AlternateContent xmlns:mc="http://schemas.openxmlformats.org/markup-compatibility/2006" xmlns:p14="http://schemas.microsoft.com/office/powerpoint/2010/main">
    <mc:Choice Requires="p14">
      <p:transition spd="slow" p14:dur="2000" advTm="12362"/>
    </mc:Choice>
    <mc:Fallback xmlns="">
      <p:transition spd="slow" advTm="1236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Audi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28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Audio 2">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28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p:cNvPicPr>
            <a:picLocks noChangeAspect="1"/>
          </p:cNvPicPr>
          <p:nvPr/>
        </p:nvPicPr>
        <p:blipFill>
          <a:blip r:embed="rId4">
            <a:extLst>
              <a:ext uri="{28A0092B-C50C-407E-A947-70E740481C1C}">
                <a14:useLocalDpi xmlns:a14="http://schemas.microsoft.com/office/drawing/2010/main" val="0"/>
              </a:ext>
            </a:extLst>
          </a:blip>
          <a:srcRect t="42503" b="11250"/>
          <a:stretch>
            <a:fillRect/>
          </a:stretch>
        </p:blipFill>
        <p:spPr bwMode="auto">
          <a:xfrm>
            <a:off x="1" y="4800601"/>
            <a:ext cx="12192000" cy="20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1303" y="537132"/>
            <a:ext cx="9849394" cy="4972287"/>
          </a:xfrm>
          <a:prstGeom prst="rect">
            <a:avLst/>
          </a:prstGeom>
        </p:spPr>
      </p:pic>
      <p:sp>
        <p:nvSpPr>
          <p:cNvPr id="7" name="TextBox 6">
            <a:extLst>
              <a:ext uri="{FF2B5EF4-FFF2-40B4-BE49-F238E27FC236}">
                <a16:creationId xmlns:a16="http://schemas.microsoft.com/office/drawing/2014/main" id="{AE05A1C0-7BB8-4C8B-8A2F-373FE0FE19DA}"/>
              </a:ext>
            </a:extLst>
          </p:cNvPr>
          <p:cNvSpPr txBox="1"/>
          <p:nvPr/>
        </p:nvSpPr>
        <p:spPr>
          <a:xfrm>
            <a:off x="3482010" y="537132"/>
            <a:ext cx="5078634" cy="1200329"/>
          </a:xfrm>
          <a:prstGeom prst="rect">
            <a:avLst/>
          </a:prstGeom>
          <a:noFill/>
        </p:spPr>
        <p:txBody>
          <a:bodyPr wrap="none" rtlCol="0">
            <a:spAutoFit/>
          </a:bodyPr>
          <a:lstStyle/>
          <a:p>
            <a:pPr algn="ctr"/>
            <a:r>
              <a:rPr lang="vi-VN" sz="3600" b="1" dirty="0">
                <a:solidFill>
                  <a:schemeClr val="accent2">
                    <a:lumMod val="75000"/>
                  </a:schemeClr>
                </a:solidFill>
              </a:rPr>
              <a:t>Tập đọc</a:t>
            </a:r>
          </a:p>
          <a:p>
            <a:r>
              <a:rPr lang="vi-VN" sz="3600" b="1" dirty="0">
                <a:solidFill>
                  <a:schemeClr val="accent2">
                    <a:lumMod val="75000"/>
                  </a:schemeClr>
                </a:solidFill>
              </a:rPr>
              <a:t>H</a:t>
            </a:r>
            <a:r>
              <a:rPr lang="vi-VN" sz="3600" b="1" dirty="0">
                <a:solidFill>
                  <a:schemeClr val="accent2">
                    <a:lumMod val="75000"/>
                  </a:schemeClr>
                </a:solidFill>
                <a:latin typeface="Sitka Text" panose="02000505000000020004" pitchFamily="2" charset="0"/>
              </a:rPr>
              <a:t>ũ bạc của người cha</a:t>
            </a:r>
          </a:p>
        </p:txBody>
      </p:sp>
      <p:cxnSp>
        <p:nvCxnSpPr>
          <p:cNvPr id="3" name="Straight Connector 2">
            <a:extLst>
              <a:ext uri="{FF2B5EF4-FFF2-40B4-BE49-F238E27FC236}">
                <a16:creationId xmlns:a16="http://schemas.microsoft.com/office/drawing/2014/main" id="{27AC91BA-75F6-49E9-847B-4D17EDF3F969}"/>
              </a:ext>
            </a:extLst>
          </p:cNvPr>
          <p:cNvCxnSpPr>
            <a:cxnSpLocks/>
          </p:cNvCxnSpPr>
          <p:nvPr/>
        </p:nvCxnSpPr>
        <p:spPr>
          <a:xfrm>
            <a:off x="5074923" y="1124712"/>
            <a:ext cx="1892808"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a16="http://schemas.microsoft.com/office/drawing/2014/main" id="{7CCF6909-5DC7-4CB9-ABFF-62E5E61E11B6}"/>
              </a:ext>
            </a:extLst>
          </p:cNvPr>
          <p:cNvSpPr txBox="1"/>
          <p:nvPr/>
        </p:nvSpPr>
        <p:spPr>
          <a:xfrm>
            <a:off x="6599368" y="1833532"/>
            <a:ext cx="3748142" cy="461665"/>
          </a:xfrm>
          <a:prstGeom prst="rect">
            <a:avLst/>
          </a:prstGeom>
          <a:noFill/>
        </p:spPr>
        <p:txBody>
          <a:bodyPr wrap="none" rtlCol="0">
            <a:spAutoFit/>
          </a:bodyPr>
          <a:lstStyle/>
          <a:p>
            <a:pPr algn="ctr"/>
            <a:r>
              <a:rPr lang="vi-VN" sz="2400" dirty="0">
                <a:solidFill>
                  <a:schemeClr val="accent2">
                    <a:lumMod val="75000"/>
                  </a:schemeClr>
                </a:solidFill>
                <a:latin typeface="Sitka Text" panose="02000505000000020004" pitchFamily="2" charset="0"/>
              </a:rPr>
              <a:t>TRUYỆN CỔ TÍCH CHĂM</a:t>
            </a:r>
            <a:endParaRPr lang="en-US" sz="2400" dirty="0">
              <a:solidFill>
                <a:schemeClr val="accent2">
                  <a:lumMod val="75000"/>
                </a:schemeClr>
              </a:solidFill>
            </a:endParaRPr>
          </a:p>
        </p:txBody>
      </p:sp>
    </p:spTree>
    <p:custDataLst>
      <p:tags r:id="rId1"/>
    </p:custDataLst>
    <p:extLst>
      <p:ext uri="{BB962C8B-B14F-4D97-AF65-F5344CB8AC3E}">
        <p14:creationId xmlns:p14="http://schemas.microsoft.com/office/powerpoint/2010/main" val="2670147731"/>
      </p:ext>
    </p:extLst>
  </p:cSld>
  <p:clrMapOvr>
    <a:masterClrMapping/>
  </p:clrMapOvr>
  <p:transition spd="slow" advTm="47099">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855"/>
            <a:ext cx="10972800" cy="803606"/>
          </a:xfrm>
        </p:spPr>
        <p:txBody>
          <a:bodyPr/>
          <a:lstStyle/>
          <a:p>
            <a:r>
              <a:rPr lang="vi-VN" sz="3200" b="1">
                <a:solidFill>
                  <a:srgbClr val="FF0000"/>
                </a:solidFill>
                <a:latin typeface="Times New Roman" panose="02020603050405020304" pitchFamily="18" charset="0"/>
                <a:cs typeface="Times New Roman" panose="02020603050405020304" pitchFamily="18" charset="0"/>
              </a:rPr>
              <a:t>Lưu ý:</a:t>
            </a:r>
            <a:r>
              <a:rPr lang="vi-VN" sz="3200" b="1">
                <a:latin typeface="Times New Roman" panose="02020603050405020304" pitchFamily="18" charset="0"/>
                <a:cs typeface="Times New Roman" panose="02020603050405020304" pitchFamily="18" charset="0"/>
              </a:rPr>
              <a:t> khi đọc bài các em </a:t>
            </a:r>
            <a:endParaRPr lang="en-US" sz="32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588252"/>
            <a:ext cx="10972800" cy="1037382"/>
          </a:xfrm>
        </p:spPr>
        <p:txBody>
          <a:bodyPr/>
          <a:lstStyle/>
          <a:p>
            <a:pPr>
              <a:buFont typeface="Wingdings" panose="05000000000000000000" pitchFamily="2" charset="2"/>
              <a:buChar char="Ø"/>
            </a:pPr>
            <a:r>
              <a:rPr lang="vi-VN" b="1" dirty="0">
                <a:latin typeface="Times New Roman" panose="02020603050405020304" pitchFamily="18" charset="0"/>
                <a:cs typeface="Times New Roman" panose="02020603050405020304" pitchFamily="18" charset="0"/>
              </a:rPr>
              <a:t> </a:t>
            </a:r>
            <a:r>
              <a:rPr lang="vi-VN" b="1" dirty="0">
                <a:solidFill>
                  <a:srgbClr val="000066"/>
                </a:solidFill>
                <a:latin typeface="Times New Roman" panose="02020603050405020304" pitchFamily="18" charset="0"/>
                <a:cs typeface="Times New Roman" panose="02020603050405020304" pitchFamily="18" charset="0"/>
              </a:rPr>
              <a:t>Cần phân biệt giọng của người dẫn chuyện và nhân vật ông lão.</a:t>
            </a:r>
          </a:p>
          <a:p>
            <a:pPr marL="0" indent="0">
              <a:buNone/>
            </a:pPr>
            <a:endParaRPr lang="en-US" b="1" dirty="0">
              <a:latin typeface="Times New Roman" panose="02020603050405020304" pitchFamily="18" charset="0"/>
              <a:cs typeface="Times New Roman" panose="02020603050405020304" pitchFamily="18" charset="0"/>
            </a:endParaRPr>
          </a:p>
        </p:txBody>
      </p:sp>
      <p:pic>
        <p:nvPicPr>
          <p:cNvPr id="4" name="图片 1" descr="7">
            <a:extLst>
              <a:ext uri="{FF2B5EF4-FFF2-40B4-BE49-F238E27FC236}">
                <a16:creationId xmlns:a16="http://schemas.microsoft.com/office/drawing/2014/main" id="{4AE8B365-A342-4FFE-ADBA-822EBAC46EB7}"/>
              </a:ext>
            </a:extLst>
          </p:cNvPr>
          <p:cNvPicPr>
            <a:picLocks noChangeAspect="1"/>
          </p:cNvPicPr>
          <p:nvPr/>
        </p:nvPicPr>
        <p:blipFill>
          <a:blip r:embed="rId3"/>
          <a:stretch>
            <a:fillRect/>
          </a:stretch>
        </p:blipFill>
        <p:spPr>
          <a:xfrm>
            <a:off x="0" y="4232366"/>
            <a:ext cx="5130452" cy="2625635"/>
          </a:xfrm>
          <a:prstGeom prst="rect">
            <a:avLst/>
          </a:prstGeom>
        </p:spPr>
      </p:pic>
      <p:sp>
        <p:nvSpPr>
          <p:cNvPr id="8" name="Content Placeholder 2">
            <a:extLst>
              <a:ext uri="{FF2B5EF4-FFF2-40B4-BE49-F238E27FC236}">
                <a16:creationId xmlns:a16="http://schemas.microsoft.com/office/drawing/2014/main" id="{2568A683-011D-4651-9331-89779B6794DC}"/>
              </a:ext>
            </a:extLst>
          </p:cNvPr>
          <p:cNvSpPr txBox="1">
            <a:spLocks/>
          </p:cNvSpPr>
          <p:nvPr/>
        </p:nvSpPr>
        <p:spPr bwMode="auto">
          <a:xfrm>
            <a:off x="609600" y="2326612"/>
            <a:ext cx="10972800" cy="221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endParaRPr lang="vi-VN" b="1" kern="0" dirty="0">
              <a:solidFill>
                <a:srgbClr val="000066"/>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vi-VN" b="1" kern="0">
                <a:solidFill>
                  <a:srgbClr val="000066"/>
                </a:solidFill>
                <a:latin typeface="Times New Roman" panose="02020603050405020304" pitchFamily="18" charset="0"/>
                <a:cs typeface="Times New Roman" panose="02020603050405020304" pitchFamily="18" charset="0"/>
              </a:rPr>
              <a:t> </a:t>
            </a:r>
            <a:r>
              <a:rPr lang="en-US" b="1" kern="0">
                <a:solidFill>
                  <a:srgbClr val="000066"/>
                </a:solidFill>
                <a:latin typeface="Times New Roman" panose="02020603050405020304" pitchFamily="18" charset="0"/>
                <a:cs typeface="Times New Roman" panose="02020603050405020304" pitchFamily="18" charset="0"/>
              </a:rPr>
              <a:t>Cần đọc giọng</a:t>
            </a:r>
            <a:r>
              <a:rPr lang="vi-VN" b="1" kern="0">
                <a:solidFill>
                  <a:srgbClr val="000066"/>
                </a:solidFill>
                <a:latin typeface="Times New Roman" panose="02020603050405020304" pitchFamily="18" charset="0"/>
                <a:cs typeface="Times New Roman" panose="02020603050405020304" pitchFamily="18" charset="0"/>
              </a:rPr>
              <a:t> </a:t>
            </a:r>
            <a:r>
              <a:rPr lang="vi-VN" b="1" kern="0" dirty="0">
                <a:solidFill>
                  <a:srgbClr val="000066"/>
                </a:solidFill>
                <a:latin typeface="Times New Roman" panose="02020603050405020304" pitchFamily="18" charset="0"/>
                <a:cs typeface="Times New Roman" panose="02020603050405020304" pitchFamily="18" charset="0"/>
              </a:rPr>
              <a:t>chậm rãi, khoan thai và hồi hộp cùng với sự phát triển </a:t>
            </a:r>
            <a:r>
              <a:rPr lang="vi-VN" b="1" kern="0">
                <a:solidFill>
                  <a:srgbClr val="000066"/>
                </a:solidFill>
                <a:latin typeface="Times New Roman" panose="02020603050405020304" pitchFamily="18" charset="0"/>
                <a:cs typeface="Times New Roman" panose="02020603050405020304" pitchFamily="18" charset="0"/>
              </a:rPr>
              <a:t>của câu</a:t>
            </a:r>
            <a:r>
              <a:rPr lang="en-US" b="1" kern="0">
                <a:solidFill>
                  <a:srgbClr val="000066"/>
                </a:solidFill>
                <a:latin typeface="Times New Roman" panose="02020603050405020304" pitchFamily="18" charset="0"/>
                <a:cs typeface="Times New Roman" panose="02020603050405020304" pitchFamily="18" charset="0"/>
              </a:rPr>
              <a:t> ch</a:t>
            </a:r>
            <a:r>
              <a:rPr lang="vi-VN" b="1" kern="0">
                <a:solidFill>
                  <a:srgbClr val="000066"/>
                </a:solidFill>
                <a:latin typeface="Times New Roman" panose="02020603050405020304" pitchFamily="18" charset="0"/>
                <a:cs typeface="Times New Roman" panose="02020603050405020304" pitchFamily="18" charset="0"/>
              </a:rPr>
              <a:t>uyện</a:t>
            </a:r>
            <a:r>
              <a:rPr lang="vi-VN" b="1" kern="0" dirty="0">
                <a:solidFill>
                  <a:srgbClr val="000066"/>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US" b="1" kern="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60524711"/>
      </p:ext>
    </p:extLst>
  </p:cSld>
  <p:clrMapOvr>
    <a:masterClrMapping/>
  </p:clrMapOvr>
  <p:transition spd="slow" advTm="47963">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descr="7">
            <a:extLst>
              <a:ext uri="{FF2B5EF4-FFF2-40B4-BE49-F238E27FC236}">
                <a16:creationId xmlns:a16="http://schemas.microsoft.com/office/drawing/2014/main" id="{4AE8B365-A342-4FFE-ADBA-822EBAC46EB7}"/>
              </a:ext>
            </a:extLst>
          </p:cNvPr>
          <p:cNvPicPr>
            <a:picLocks noChangeAspect="1"/>
          </p:cNvPicPr>
          <p:nvPr/>
        </p:nvPicPr>
        <p:blipFill>
          <a:blip r:embed="rId2"/>
          <a:stretch>
            <a:fillRect/>
          </a:stretch>
        </p:blipFill>
        <p:spPr>
          <a:xfrm>
            <a:off x="0" y="4232366"/>
            <a:ext cx="5130452" cy="2625635"/>
          </a:xfrm>
          <a:prstGeom prst="rect">
            <a:avLst/>
          </a:prstGeom>
        </p:spPr>
      </p:pic>
      <p:sp>
        <p:nvSpPr>
          <p:cNvPr id="7" name="Rectangle 6">
            <a:extLst>
              <a:ext uri="{FF2B5EF4-FFF2-40B4-BE49-F238E27FC236}">
                <a16:creationId xmlns:a16="http://schemas.microsoft.com/office/drawing/2014/main" id="{2343ED4B-3547-4810-BF5B-B68FF16722EF}"/>
              </a:ext>
            </a:extLst>
          </p:cNvPr>
          <p:cNvSpPr/>
          <p:nvPr/>
        </p:nvSpPr>
        <p:spPr>
          <a:xfrm>
            <a:off x="1035567" y="1302195"/>
            <a:ext cx="10120865" cy="2062103"/>
          </a:xfrm>
          <a:prstGeom prst="rect">
            <a:avLst/>
          </a:prstGeom>
        </p:spPr>
        <p:txBody>
          <a:bodyPr wrap="square">
            <a:spAutoFit/>
          </a:bodyPr>
          <a:lstStyle/>
          <a:p>
            <a:pPr lvl="0" algn="just" eaLnBrk="0" fontAlgn="base" hangingPunct="0">
              <a:spcBef>
                <a:spcPct val="0"/>
              </a:spcBef>
              <a:spcAft>
                <a:spcPct val="0"/>
              </a:spcAft>
            </a:pPr>
            <a:r>
              <a:rPr lang="vi-VN" altLang="en-US" sz="3200" dirty="0">
                <a:solidFill>
                  <a:srgbClr val="000000"/>
                </a:solidFill>
                <a:latin typeface="Sitka Text" panose="02000505000000020004" pitchFamily="2" charset="0"/>
                <a:cs typeface="Times New Roman" panose="02020603050405020304" pitchFamily="18" charset="0"/>
              </a:rPr>
              <a:t>   Ông đào hũ bạc lên, đưa cho con và bảo:</a:t>
            </a:r>
          </a:p>
          <a:p>
            <a:pPr lvl="0" algn="just" eaLnBrk="0" fontAlgn="base" hangingPunct="0">
              <a:spcBef>
                <a:spcPct val="0"/>
              </a:spcBef>
              <a:spcAft>
                <a:spcPct val="0"/>
              </a:spcAft>
            </a:pPr>
            <a:r>
              <a:rPr lang="vi-VN" altLang="en-US" sz="3200" dirty="0">
                <a:solidFill>
                  <a:srgbClr val="000000"/>
                </a:solidFill>
                <a:latin typeface="Sitka Text" panose="02000505000000020004" pitchFamily="2" charset="0"/>
                <a:cs typeface="Times New Roman" panose="02020603050405020304" pitchFamily="18" charset="0"/>
              </a:rPr>
              <a:t>   - Nếu con lười biếng, dù cha cho con một trăm </a:t>
            </a:r>
            <a:r>
              <a:rPr lang="vi-VN" altLang="en-US" sz="3200" dirty="0">
                <a:latin typeface="Sitka Text" panose="02000505000000020004" pitchFamily="2" charset="0"/>
                <a:cs typeface="Times New Roman" panose="02020603050405020304" pitchFamily="18" charset="0"/>
              </a:rPr>
              <a:t>hũ bạc </a:t>
            </a:r>
            <a:r>
              <a:rPr lang="vi-VN" altLang="en-US" sz="3200" dirty="0">
                <a:solidFill>
                  <a:srgbClr val="000000"/>
                </a:solidFill>
                <a:latin typeface="Sitka Text" panose="02000505000000020004" pitchFamily="2" charset="0"/>
                <a:cs typeface="Times New Roman" panose="02020603050405020304" pitchFamily="18" charset="0"/>
              </a:rPr>
              <a:t>cũng không đủ. Hũ bạc tiêu không bao giờ hết chính là hai bàn tay con.</a:t>
            </a:r>
          </a:p>
        </p:txBody>
      </p:sp>
    </p:spTree>
    <p:extLst>
      <p:ext uri="{BB962C8B-B14F-4D97-AF65-F5344CB8AC3E}">
        <p14:creationId xmlns:p14="http://schemas.microsoft.com/office/powerpoint/2010/main" val="469849175"/>
      </p:ext>
    </p:extLst>
  </p:cSld>
  <p:clrMapOvr>
    <a:masterClrMapping/>
  </p:clrMapOvr>
  <p:transition spd="slow" advTm="23601">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Content Placeholder 2"/>
          <p:cNvSpPr>
            <a:spLocks noGrp="1"/>
          </p:cNvSpPr>
          <p:nvPr>
            <p:ph idx="1"/>
          </p:nvPr>
        </p:nvSpPr>
        <p:spPr>
          <a:xfrm>
            <a:off x="762000" y="2209800"/>
            <a:ext cx="10896600" cy="3916363"/>
          </a:xfrm>
        </p:spPr>
        <p:txBody>
          <a:bodyPr/>
          <a:lstStyle/>
          <a:p>
            <a:pPr>
              <a:buFont typeface="Wingdings" panose="05000000000000000000" pitchFamily="2" charset="2"/>
              <a:buChar char="Ø"/>
              <a:defRPr/>
            </a:pPr>
            <a:r>
              <a:rPr lang="vi-VN" dirty="0">
                <a:latin typeface="Times New Roman" panose="02020603050405020304" pitchFamily="18" charset="0"/>
                <a:cs typeface="Times New Roman" panose="02020603050405020304" pitchFamily="18" charset="0"/>
              </a:rPr>
              <a:t>Luyện đọc nhiều lần cho trôi chảy và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defRPr/>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Chuẩn bị bài: Nhà rông ở Tây Nguyên.</a:t>
            </a:r>
            <a:endParaRPr lang="en-US" dirty="0">
              <a:solidFill>
                <a:srgbClr val="FF66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37964" y="1066801"/>
            <a:ext cx="3158237" cy="1015663"/>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DẶN DÒ</a:t>
            </a:r>
            <a:endParaRPr kumimoji="0" lang="en-US" sz="6000"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Arial" panose="020B0604020202020204" pitchFamily="34" charset="0"/>
              <a:ea typeface="+mn-ea"/>
              <a:cs typeface="Arial"/>
            </a:endParaRPr>
          </a:p>
        </p:txBody>
      </p:sp>
    </p:spTree>
    <p:extLst>
      <p:ext uri="{BB962C8B-B14F-4D97-AF65-F5344CB8AC3E}">
        <p14:creationId xmlns:p14="http://schemas.microsoft.com/office/powerpoint/2010/main" val="2549817115"/>
      </p:ext>
    </p:extLst>
  </p:cSld>
  <p:clrMapOvr>
    <a:masterClrMapping/>
  </p:clrMapOvr>
  <p:transition spd="slow" advTm="18913">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22613-C114-4B05-B0B4-C97F50F3C3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CB557C-AD5A-4385-9800-A45FE6B1D29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E852C69-1DB0-44B0-BC56-D1982EE73E0F}"/>
              </a:ext>
            </a:extLst>
          </p:cNvPr>
          <p:cNvPicPr>
            <a:picLocks noChangeAspect="1"/>
          </p:cNvPicPr>
          <p:nvPr/>
        </p:nvPicPr>
        <p:blipFill>
          <a:blip r:embed="rId2"/>
          <a:stretch>
            <a:fillRect/>
          </a:stretch>
        </p:blipFill>
        <p:spPr>
          <a:xfrm>
            <a:off x="47847" y="0"/>
            <a:ext cx="12192000" cy="6747164"/>
          </a:xfrm>
          <a:prstGeom prst="rect">
            <a:avLst/>
          </a:prstGeom>
        </p:spPr>
      </p:pic>
      <p:grpSp>
        <p:nvGrpSpPr>
          <p:cNvPr id="7" name="组合 31">
            <a:extLst>
              <a:ext uri="{FF2B5EF4-FFF2-40B4-BE49-F238E27FC236}">
                <a16:creationId xmlns:a16="http://schemas.microsoft.com/office/drawing/2014/main" id="{16905450-1EC1-4FE6-9DCA-B56D4611A280}"/>
              </a:ext>
            </a:extLst>
          </p:cNvPr>
          <p:cNvGrpSpPr/>
          <p:nvPr/>
        </p:nvGrpSpPr>
        <p:grpSpPr>
          <a:xfrm>
            <a:off x="10755872" y="-105493"/>
            <a:ext cx="1512570" cy="1823085"/>
            <a:chOff x="4378324" y="1762126"/>
            <a:chExt cx="1023937" cy="1233488"/>
          </a:xfrm>
        </p:grpSpPr>
        <p:sp>
          <p:nvSpPr>
            <p:cNvPr id="8" name="Freeform 722">
              <a:extLst>
                <a:ext uri="{FF2B5EF4-FFF2-40B4-BE49-F238E27FC236}">
                  <a16:creationId xmlns:a16="http://schemas.microsoft.com/office/drawing/2014/main" id="{2F58E9E4-56D3-4E21-A943-9AFCF9E64B7E}"/>
                </a:ext>
              </a:extLst>
            </p:cNvPr>
            <p:cNvSpPr/>
            <p:nvPr/>
          </p:nvSpPr>
          <p:spPr bwMode="auto">
            <a:xfrm>
              <a:off x="4854574" y="2789239"/>
              <a:ext cx="87312" cy="141288"/>
            </a:xfrm>
            <a:custGeom>
              <a:avLst/>
              <a:gdLst>
                <a:gd name="T0" fmla="*/ 5 w 32"/>
                <a:gd name="T1" fmla="*/ 18 h 52"/>
                <a:gd name="T2" fmla="*/ 1 w 32"/>
                <a:gd name="T3" fmla="*/ 9 h 52"/>
                <a:gd name="T4" fmla="*/ 1 w 32"/>
                <a:gd name="T5" fmla="*/ 3 h 52"/>
                <a:gd name="T6" fmla="*/ 6 w 32"/>
                <a:gd name="T7" fmla="*/ 0 h 52"/>
                <a:gd name="T8" fmla="*/ 17 w 32"/>
                <a:gd name="T9" fmla="*/ 3 h 52"/>
                <a:gd name="T10" fmla="*/ 13 w 32"/>
                <a:gd name="T11" fmla="*/ 12 h 52"/>
                <a:gd name="T12" fmla="*/ 3 w 32"/>
                <a:gd name="T13" fmla="*/ 37 h 52"/>
                <a:gd name="T14" fmla="*/ 9 w 32"/>
                <a:gd name="T15" fmla="*/ 47 h 52"/>
                <a:gd name="T16" fmla="*/ 18 w 32"/>
                <a:gd name="T17" fmla="*/ 52 h 52"/>
                <a:gd name="T18" fmla="*/ 29 w 32"/>
                <a:gd name="T19" fmla="*/ 46 h 52"/>
                <a:gd name="T20" fmla="*/ 32 w 32"/>
                <a:gd name="T21" fmla="*/ 40 h 52"/>
                <a:gd name="T22" fmla="*/ 30 w 32"/>
                <a:gd name="T23" fmla="*/ 33 h 52"/>
                <a:gd name="T24" fmla="*/ 22 w 32"/>
                <a:gd name="T25" fmla="*/ 22 h 52"/>
                <a:gd name="T26" fmla="*/ 17 w 32"/>
                <a:gd name="T27" fmla="*/ 16 h 52"/>
                <a:gd name="T28" fmla="*/ 12 w 32"/>
                <a:gd name="T29" fmla="*/ 14 h 52"/>
                <a:gd name="T30" fmla="*/ 12 w 32"/>
                <a:gd name="T31"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52">
                  <a:moveTo>
                    <a:pt x="5" y="18"/>
                  </a:moveTo>
                  <a:cubicBezTo>
                    <a:pt x="3" y="16"/>
                    <a:pt x="1" y="12"/>
                    <a:pt x="1" y="9"/>
                  </a:cubicBezTo>
                  <a:cubicBezTo>
                    <a:pt x="0" y="8"/>
                    <a:pt x="0" y="5"/>
                    <a:pt x="1" y="3"/>
                  </a:cubicBezTo>
                  <a:cubicBezTo>
                    <a:pt x="2" y="1"/>
                    <a:pt x="4" y="1"/>
                    <a:pt x="6" y="0"/>
                  </a:cubicBezTo>
                  <a:cubicBezTo>
                    <a:pt x="9" y="0"/>
                    <a:pt x="15" y="0"/>
                    <a:pt x="17" y="3"/>
                  </a:cubicBezTo>
                  <a:cubicBezTo>
                    <a:pt x="18" y="7"/>
                    <a:pt x="15" y="10"/>
                    <a:pt x="13" y="12"/>
                  </a:cubicBezTo>
                  <a:cubicBezTo>
                    <a:pt x="6" y="19"/>
                    <a:pt x="1" y="28"/>
                    <a:pt x="3" y="37"/>
                  </a:cubicBezTo>
                  <a:cubicBezTo>
                    <a:pt x="4" y="41"/>
                    <a:pt x="6" y="44"/>
                    <a:pt x="9" y="47"/>
                  </a:cubicBezTo>
                  <a:cubicBezTo>
                    <a:pt x="11" y="50"/>
                    <a:pt x="14" y="51"/>
                    <a:pt x="18" y="52"/>
                  </a:cubicBezTo>
                  <a:cubicBezTo>
                    <a:pt x="21" y="52"/>
                    <a:pt x="27" y="49"/>
                    <a:pt x="29" y="46"/>
                  </a:cubicBezTo>
                  <a:cubicBezTo>
                    <a:pt x="30" y="44"/>
                    <a:pt x="32" y="42"/>
                    <a:pt x="32" y="40"/>
                  </a:cubicBezTo>
                  <a:cubicBezTo>
                    <a:pt x="32" y="37"/>
                    <a:pt x="31" y="35"/>
                    <a:pt x="30" y="33"/>
                  </a:cubicBezTo>
                  <a:cubicBezTo>
                    <a:pt x="28" y="29"/>
                    <a:pt x="26" y="25"/>
                    <a:pt x="22" y="22"/>
                  </a:cubicBezTo>
                  <a:cubicBezTo>
                    <a:pt x="21" y="20"/>
                    <a:pt x="19" y="18"/>
                    <a:pt x="17" y="16"/>
                  </a:cubicBezTo>
                  <a:cubicBezTo>
                    <a:pt x="15" y="15"/>
                    <a:pt x="13" y="15"/>
                    <a:pt x="12" y="14"/>
                  </a:cubicBezTo>
                  <a:cubicBezTo>
                    <a:pt x="12" y="14"/>
                    <a:pt x="12" y="14"/>
                    <a:pt x="12" y="14"/>
                  </a:cubicBezTo>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9" name="Freeform 723">
              <a:extLst>
                <a:ext uri="{FF2B5EF4-FFF2-40B4-BE49-F238E27FC236}">
                  <a16:creationId xmlns:a16="http://schemas.microsoft.com/office/drawing/2014/main" id="{5AC7F668-B8DE-47AC-8F16-E1AA23B285E8}"/>
                </a:ext>
              </a:extLst>
            </p:cNvPr>
            <p:cNvSpPr/>
            <p:nvPr/>
          </p:nvSpPr>
          <p:spPr bwMode="auto">
            <a:xfrm>
              <a:off x="4532311" y="2735264"/>
              <a:ext cx="128587" cy="149225"/>
            </a:xfrm>
            <a:custGeom>
              <a:avLst/>
              <a:gdLst>
                <a:gd name="T0" fmla="*/ 33 w 47"/>
                <a:gd name="T1" fmla="*/ 22 h 55"/>
                <a:gd name="T2" fmla="*/ 23 w 47"/>
                <a:gd name="T3" fmla="*/ 23 h 55"/>
                <a:gd name="T4" fmla="*/ 7 w 47"/>
                <a:gd name="T5" fmla="*/ 32 h 55"/>
                <a:gd name="T6" fmla="*/ 1 w 47"/>
                <a:gd name="T7" fmla="*/ 42 h 55"/>
                <a:gd name="T8" fmla="*/ 2 w 47"/>
                <a:gd name="T9" fmla="*/ 50 h 55"/>
                <a:gd name="T10" fmla="*/ 20 w 47"/>
                <a:gd name="T11" fmla="*/ 49 h 55"/>
                <a:gd name="T12" fmla="*/ 33 w 47"/>
                <a:gd name="T13" fmla="*/ 34 h 55"/>
                <a:gd name="T14" fmla="*/ 35 w 47"/>
                <a:gd name="T15" fmla="*/ 26 h 55"/>
                <a:gd name="T16" fmla="*/ 39 w 47"/>
                <a:gd name="T17" fmla="*/ 16 h 55"/>
                <a:gd name="T18" fmla="*/ 42 w 47"/>
                <a:gd name="T19" fmla="*/ 3 h 55"/>
                <a:gd name="T20" fmla="*/ 29 w 47"/>
                <a:gd name="T21" fmla="*/ 6 h 55"/>
                <a:gd name="T22" fmla="*/ 32 w 47"/>
                <a:gd name="T23" fmla="*/ 18 h 55"/>
                <a:gd name="T24" fmla="*/ 33 w 47"/>
                <a:gd name="T25"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5">
                  <a:moveTo>
                    <a:pt x="33" y="22"/>
                  </a:moveTo>
                  <a:cubicBezTo>
                    <a:pt x="33" y="19"/>
                    <a:pt x="24" y="23"/>
                    <a:pt x="23" y="23"/>
                  </a:cubicBezTo>
                  <a:cubicBezTo>
                    <a:pt x="17" y="25"/>
                    <a:pt x="11" y="28"/>
                    <a:pt x="7" y="32"/>
                  </a:cubicBezTo>
                  <a:cubicBezTo>
                    <a:pt x="5" y="34"/>
                    <a:pt x="2" y="38"/>
                    <a:pt x="1" y="42"/>
                  </a:cubicBezTo>
                  <a:cubicBezTo>
                    <a:pt x="0" y="44"/>
                    <a:pt x="1" y="48"/>
                    <a:pt x="2" y="50"/>
                  </a:cubicBezTo>
                  <a:cubicBezTo>
                    <a:pt x="6" y="55"/>
                    <a:pt x="15" y="52"/>
                    <a:pt x="20" y="49"/>
                  </a:cubicBezTo>
                  <a:cubicBezTo>
                    <a:pt x="25" y="46"/>
                    <a:pt x="30" y="40"/>
                    <a:pt x="33" y="34"/>
                  </a:cubicBezTo>
                  <a:cubicBezTo>
                    <a:pt x="35" y="31"/>
                    <a:pt x="35" y="29"/>
                    <a:pt x="35" y="26"/>
                  </a:cubicBezTo>
                  <a:cubicBezTo>
                    <a:pt x="36" y="22"/>
                    <a:pt x="38" y="19"/>
                    <a:pt x="39" y="16"/>
                  </a:cubicBezTo>
                  <a:cubicBezTo>
                    <a:pt x="41" y="12"/>
                    <a:pt x="47" y="7"/>
                    <a:pt x="42" y="3"/>
                  </a:cubicBezTo>
                  <a:cubicBezTo>
                    <a:pt x="38" y="0"/>
                    <a:pt x="29" y="0"/>
                    <a:pt x="29" y="6"/>
                  </a:cubicBezTo>
                  <a:cubicBezTo>
                    <a:pt x="28" y="11"/>
                    <a:pt x="30" y="15"/>
                    <a:pt x="32" y="18"/>
                  </a:cubicBezTo>
                  <a:cubicBezTo>
                    <a:pt x="32" y="20"/>
                    <a:pt x="33" y="21"/>
                    <a:pt x="33" y="22"/>
                  </a:cubicBezTo>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10" name="Freeform 724">
              <a:extLst>
                <a:ext uri="{FF2B5EF4-FFF2-40B4-BE49-F238E27FC236}">
                  <a16:creationId xmlns:a16="http://schemas.microsoft.com/office/drawing/2014/main" id="{4A81CAAD-1F04-4244-8C2A-3C4C61D779EF}"/>
                </a:ext>
              </a:extLst>
            </p:cNvPr>
            <p:cNvSpPr/>
            <p:nvPr/>
          </p:nvSpPr>
          <p:spPr bwMode="auto">
            <a:xfrm>
              <a:off x="4603749" y="2762251"/>
              <a:ext cx="303212" cy="233363"/>
            </a:xfrm>
            <a:custGeom>
              <a:avLst/>
              <a:gdLst>
                <a:gd name="T0" fmla="*/ 85 w 112"/>
                <a:gd name="T1" fmla="*/ 24 h 86"/>
                <a:gd name="T2" fmla="*/ 64 w 112"/>
                <a:gd name="T3" fmla="*/ 13 h 86"/>
                <a:gd name="T4" fmla="*/ 32 w 112"/>
                <a:gd name="T5" fmla="*/ 1 h 86"/>
                <a:gd name="T6" fmla="*/ 5 w 112"/>
                <a:gd name="T7" fmla="*/ 15 h 86"/>
                <a:gd name="T8" fmla="*/ 4 w 112"/>
                <a:gd name="T9" fmla="*/ 53 h 86"/>
                <a:gd name="T10" fmla="*/ 32 w 112"/>
                <a:gd name="T11" fmla="*/ 78 h 86"/>
                <a:gd name="T12" fmla="*/ 98 w 112"/>
                <a:gd name="T13" fmla="*/ 64 h 86"/>
                <a:gd name="T14" fmla="*/ 78 w 112"/>
                <a:gd name="T15" fmla="*/ 18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86">
                  <a:moveTo>
                    <a:pt x="85" y="24"/>
                  </a:moveTo>
                  <a:cubicBezTo>
                    <a:pt x="79" y="20"/>
                    <a:pt x="72" y="16"/>
                    <a:pt x="64" y="13"/>
                  </a:cubicBezTo>
                  <a:cubicBezTo>
                    <a:pt x="54" y="9"/>
                    <a:pt x="43" y="1"/>
                    <a:pt x="32" y="1"/>
                  </a:cubicBezTo>
                  <a:cubicBezTo>
                    <a:pt x="20" y="0"/>
                    <a:pt x="10" y="3"/>
                    <a:pt x="5" y="15"/>
                  </a:cubicBezTo>
                  <a:cubicBezTo>
                    <a:pt x="0" y="26"/>
                    <a:pt x="1" y="41"/>
                    <a:pt x="4" y="53"/>
                  </a:cubicBezTo>
                  <a:cubicBezTo>
                    <a:pt x="7" y="67"/>
                    <a:pt x="19" y="73"/>
                    <a:pt x="32" y="78"/>
                  </a:cubicBezTo>
                  <a:cubicBezTo>
                    <a:pt x="52" y="86"/>
                    <a:pt x="85" y="84"/>
                    <a:pt x="98" y="64"/>
                  </a:cubicBezTo>
                  <a:cubicBezTo>
                    <a:pt x="112" y="41"/>
                    <a:pt x="97" y="30"/>
                    <a:pt x="78" y="18"/>
                  </a:cubicBezTo>
                </a:path>
              </a:pathLst>
            </a:custGeom>
            <a:solidFill>
              <a:srgbClr val="C69C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11" name="Freeform 725">
              <a:extLst>
                <a:ext uri="{FF2B5EF4-FFF2-40B4-BE49-F238E27FC236}">
                  <a16:creationId xmlns:a16="http://schemas.microsoft.com/office/drawing/2014/main" id="{BCE2E652-53A2-4703-9149-9D0E4B9B549B}"/>
                </a:ext>
              </a:extLst>
            </p:cNvPr>
            <p:cNvSpPr>
              <a:spLocks noEditPoints="1"/>
            </p:cNvSpPr>
            <p:nvPr/>
          </p:nvSpPr>
          <p:spPr bwMode="auto">
            <a:xfrm>
              <a:off x="4611686" y="2770189"/>
              <a:ext cx="273050" cy="214313"/>
            </a:xfrm>
            <a:custGeom>
              <a:avLst/>
              <a:gdLst>
                <a:gd name="T0" fmla="*/ 51 w 101"/>
                <a:gd name="T1" fmla="*/ 79 h 79"/>
                <a:gd name="T2" fmla="*/ 32 w 101"/>
                <a:gd name="T3" fmla="*/ 76 h 79"/>
                <a:gd name="T4" fmla="*/ 1 w 101"/>
                <a:gd name="T5" fmla="*/ 37 h 79"/>
                <a:gd name="T6" fmla="*/ 2 w 101"/>
                <a:gd name="T7" fmla="*/ 26 h 79"/>
                <a:gd name="T8" fmla="*/ 7 w 101"/>
                <a:gd name="T9" fmla="*/ 7 h 79"/>
                <a:gd name="T10" fmla="*/ 8 w 101"/>
                <a:gd name="T11" fmla="*/ 6 h 79"/>
                <a:gd name="T12" fmla="*/ 8 w 101"/>
                <a:gd name="T13" fmla="*/ 4 h 79"/>
                <a:gd name="T14" fmla="*/ 11 w 101"/>
                <a:gd name="T15" fmla="*/ 0 h 79"/>
                <a:gd name="T16" fmla="*/ 12 w 101"/>
                <a:gd name="T17" fmla="*/ 0 h 79"/>
                <a:gd name="T18" fmla="*/ 74 w 101"/>
                <a:gd name="T19" fmla="*/ 12 h 79"/>
                <a:gd name="T20" fmla="*/ 101 w 101"/>
                <a:gd name="T21" fmla="*/ 37 h 79"/>
                <a:gd name="T22" fmla="*/ 89 w 101"/>
                <a:gd name="T23" fmla="*/ 63 h 79"/>
                <a:gd name="T24" fmla="*/ 51 w 101"/>
                <a:gd name="T25" fmla="*/ 79 h 79"/>
                <a:gd name="T26" fmla="*/ 14 w 101"/>
                <a:gd name="T27" fmla="*/ 10 h 79"/>
                <a:gd name="T28" fmla="*/ 9 w 101"/>
                <a:gd name="T29" fmla="*/ 27 h 79"/>
                <a:gd name="T30" fmla="*/ 8 w 101"/>
                <a:gd name="T31" fmla="*/ 37 h 79"/>
                <a:gd name="T32" fmla="*/ 34 w 101"/>
                <a:gd name="T33" fmla="*/ 69 h 79"/>
                <a:gd name="T34" fmla="*/ 51 w 101"/>
                <a:gd name="T35" fmla="*/ 71 h 79"/>
                <a:gd name="T36" fmla="*/ 83 w 101"/>
                <a:gd name="T37" fmla="*/ 58 h 79"/>
                <a:gd name="T38" fmla="*/ 93 w 101"/>
                <a:gd name="T39" fmla="*/ 37 h 79"/>
                <a:gd name="T40" fmla="*/ 72 w 101"/>
                <a:gd name="T41" fmla="*/ 19 h 79"/>
                <a:gd name="T42" fmla="*/ 15 w 101"/>
                <a:gd name="T43" fmla="*/ 8 h 79"/>
                <a:gd name="T44" fmla="*/ 14 w 101"/>
                <a:gd name="T45"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79">
                  <a:moveTo>
                    <a:pt x="51" y="79"/>
                  </a:moveTo>
                  <a:cubicBezTo>
                    <a:pt x="44" y="79"/>
                    <a:pt x="38" y="78"/>
                    <a:pt x="32" y="76"/>
                  </a:cubicBezTo>
                  <a:cubicBezTo>
                    <a:pt x="11" y="71"/>
                    <a:pt x="0" y="56"/>
                    <a:pt x="1" y="37"/>
                  </a:cubicBezTo>
                  <a:cubicBezTo>
                    <a:pt x="1" y="33"/>
                    <a:pt x="1" y="30"/>
                    <a:pt x="2" y="26"/>
                  </a:cubicBezTo>
                  <a:cubicBezTo>
                    <a:pt x="3" y="20"/>
                    <a:pt x="5" y="13"/>
                    <a:pt x="7" y="7"/>
                  </a:cubicBezTo>
                  <a:cubicBezTo>
                    <a:pt x="8" y="7"/>
                    <a:pt x="8" y="6"/>
                    <a:pt x="8" y="6"/>
                  </a:cubicBezTo>
                  <a:cubicBezTo>
                    <a:pt x="8" y="6"/>
                    <a:pt x="8" y="5"/>
                    <a:pt x="8" y="4"/>
                  </a:cubicBezTo>
                  <a:cubicBezTo>
                    <a:pt x="7" y="2"/>
                    <a:pt x="9" y="0"/>
                    <a:pt x="11" y="0"/>
                  </a:cubicBezTo>
                  <a:cubicBezTo>
                    <a:pt x="11" y="0"/>
                    <a:pt x="12" y="0"/>
                    <a:pt x="12" y="0"/>
                  </a:cubicBezTo>
                  <a:cubicBezTo>
                    <a:pt x="33" y="0"/>
                    <a:pt x="55" y="7"/>
                    <a:pt x="74" y="12"/>
                  </a:cubicBezTo>
                  <a:cubicBezTo>
                    <a:pt x="90" y="16"/>
                    <a:pt x="101" y="24"/>
                    <a:pt x="101" y="37"/>
                  </a:cubicBezTo>
                  <a:cubicBezTo>
                    <a:pt x="101" y="45"/>
                    <a:pt x="97" y="54"/>
                    <a:pt x="89" y="63"/>
                  </a:cubicBezTo>
                  <a:cubicBezTo>
                    <a:pt x="80" y="74"/>
                    <a:pt x="65" y="79"/>
                    <a:pt x="51" y="79"/>
                  </a:cubicBezTo>
                  <a:close/>
                  <a:moveTo>
                    <a:pt x="14" y="10"/>
                  </a:moveTo>
                  <a:cubicBezTo>
                    <a:pt x="12" y="15"/>
                    <a:pt x="10" y="21"/>
                    <a:pt x="9" y="27"/>
                  </a:cubicBezTo>
                  <a:cubicBezTo>
                    <a:pt x="9" y="30"/>
                    <a:pt x="8" y="34"/>
                    <a:pt x="8" y="37"/>
                  </a:cubicBezTo>
                  <a:cubicBezTo>
                    <a:pt x="9" y="54"/>
                    <a:pt x="15" y="64"/>
                    <a:pt x="34" y="69"/>
                  </a:cubicBezTo>
                  <a:cubicBezTo>
                    <a:pt x="39" y="70"/>
                    <a:pt x="45" y="71"/>
                    <a:pt x="51" y="71"/>
                  </a:cubicBezTo>
                  <a:cubicBezTo>
                    <a:pt x="63" y="71"/>
                    <a:pt x="76" y="67"/>
                    <a:pt x="83" y="58"/>
                  </a:cubicBezTo>
                  <a:cubicBezTo>
                    <a:pt x="90" y="49"/>
                    <a:pt x="93" y="42"/>
                    <a:pt x="93" y="37"/>
                  </a:cubicBezTo>
                  <a:cubicBezTo>
                    <a:pt x="93" y="29"/>
                    <a:pt x="87" y="23"/>
                    <a:pt x="72" y="19"/>
                  </a:cubicBezTo>
                  <a:cubicBezTo>
                    <a:pt x="54" y="15"/>
                    <a:pt x="33" y="9"/>
                    <a:pt x="15" y="8"/>
                  </a:cubicBezTo>
                  <a:cubicBezTo>
                    <a:pt x="15" y="9"/>
                    <a:pt x="15" y="10"/>
                    <a:pt x="14" y="10"/>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12" name="Freeform 726">
              <a:extLst>
                <a:ext uri="{FF2B5EF4-FFF2-40B4-BE49-F238E27FC236}">
                  <a16:creationId xmlns:a16="http://schemas.microsoft.com/office/drawing/2014/main" id="{D21E6238-C3B8-445A-B4E7-FC05C4BDA8AD}"/>
                </a:ext>
              </a:extLst>
            </p:cNvPr>
            <p:cNvSpPr>
              <a:spLocks noEditPoints="1"/>
            </p:cNvSpPr>
            <p:nvPr/>
          </p:nvSpPr>
          <p:spPr bwMode="auto">
            <a:xfrm>
              <a:off x="4846636" y="2781301"/>
              <a:ext cx="71437" cy="68263"/>
            </a:xfrm>
            <a:custGeom>
              <a:avLst/>
              <a:gdLst>
                <a:gd name="T0" fmla="*/ 4 w 26"/>
                <a:gd name="T1" fmla="*/ 23 h 25"/>
                <a:gd name="T2" fmla="*/ 0 w 26"/>
                <a:gd name="T3" fmla="*/ 10 h 25"/>
                <a:gd name="T4" fmla="*/ 3 w 26"/>
                <a:gd name="T5" fmla="*/ 2 h 25"/>
                <a:gd name="T6" fmla="*/ 10 w 26"/>
                <a:gd name="T7" fmla="*/ 0 h 25"/>
                <a:gd name="T8" fmla="*/ 25 w 26"/>
                <a:gd name="T9" fmla="*/ 5 h 25"/>
                <a:gd name="T10" fmla="*/ 26 w 26"/>
                <a:gd name="T11" fmla="*/ 9 h 25"/>
                <a:gd name="T12" fmla="*/ 11 w 26"/>
                <a:gd name="T13" fmla="*/ 23 h 25"/>
                <a:gd name="T14" fmla="*/ 9 w 26"/>
                <a:gd name="T15" fmla="*/ 24 h 25"/>
                <a:gd name="T16" fmla="*/ 7 w 26"/>
                <a:gd name="T17" fmla="*/ 25 h 25"/>
                <a:gd name="T18" fmla="*/ 4 w 26"/>
                <a:gd name="T19" fmla="*/ 23 h 25"/>
                <a:gd name="T20" fmla="*/ 9 w 26"/>
                <a:gd name="T21" fmla="*/ 16 h 25"/>
                <a:gd name="T22" fmla="*/ 9 w 26"/>
                <a:gd name="T23" fmla="*/ 16 h 25"/>
                <a:gd name="T24" fmla="*/ 8 w 26"/>
                <a:gd name="T25" fmla="*/ 8 h 25"/>
                <a:gd name="T26" fmla="*/ 8 w 26"/>
                <a:gd name="T27" fmla="*/ 10 h 25"/>
                <a:gd name="T28" fmla="*/ 9 w 26"/>
                <a:gd name="T29" fmla="*/ 16 h 25"/>
                <a:gd name="T30" fmla="*/ 10 w 26"/>
                <a:gd name="T31" fmla="*/ 16 h 25"/>
                <a:gd name="T32" fmla="*/ 14 w 26"/>
                <a:gd name="T33" fmla="*/ 13 h 25"/>
                <a:gd name="T34" fmla="*/ 17 w 26"/>
                <a:gd name="T35" fmla="*/ 10 h 25"/>
                <a:gd name="T36" fmla="*/ 10 w 26"/>
                <a:gd name="T37" fmla="*/ 8 h 25"/>
                <a:gd name="T38" fmla="*/ 9 w 26"/>
                <a:gd name="T39" fmla="*/ 8 h 25"/>
                <a:gd name="T40" fmla="*/ 8 w 26"/>
                <a:gd name="T4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5">
                  <a:moveTo>
                    <a:pt x="4" y="23"/>
                  </a:moveTo>
                  <a:cubicBezTo>
                    <a:pt x="2" y="20"/>
                    <a:pt x="0" y="15"/>
                    <a:pt x="0" y="10"/>
                  </a:cubicBezTo>
                  <a:cubicBezTo>
                    <a:pt x="0" y="7"/>
                    <a:pt x="1" y="4"/>
                    <a:pt x="3" y="2"/>
                  </a:cubicBezTo>
                  <a:cubicBezTo>
                    <a:pt x="5" y="1"/>
                    <a:pt x="8" y="0"/>
                    <a:pt x="10" y="0"/>
                  </a:cubicBezTo>
                  <a:cubicBezTo>
                    <a:pt x="15" y="1"/>
                    <a:pt x="21" y="2"/>
                    <a:pt x="25" y="5"/>
                  </a:cubicBezTo>
                  <a:cubicBezTo>
                    <a:pt x="26" y="6"/>
                    <a:pt x="26" y="8"/>
                    <a:pt x="26" y="9"/>
                  </a:cubicBezTo>
                  <a:cubicBezTo>
                    <a:pt x="24" y="16"/>
                    <a:pt x="17" y="21"/>
                    <a:pt x="11" y="23"/>
                  </a:cubicBezTo>
                  <a:cubicBezTo>
                    <a:pt x="11" y="24"/>
                    <a:pt x="10" y="24"/>
                    <a:pt x="9" y="24"/>
                  </a:cubicBezTo>
                  <a:cubicBezTo>
                    <a:pt x="9" y="24"/>
                    <a:pt x="8" y="25"/>
                    <a:pt x="7" y="25"/>
                  </a:cubicBezTo>
                  <a:cubicBezTo>
                    <a:pt x="6" y="25"/>
                    <a:pt x="5" y="24"/>
                    <a:pt x="4" y="23"/>
                  </a:cubicBezTo>
                  <a:close/>
                  <a:moveTo>
                    <a:pt x="9" y="16"/>
                  </a:moveTo>
                  <a:cubicBezTo>
                    <a:pt x="9" y="16"/>
                    <a:pt x="9" y="16"/>
                    <a:pt x="9" y="16"/>
                  </a:cubicBezTo>
                  <a:close/>
                  <a:moveTo>
                    <a:pt x="8" y="8"/>
                  </a:moveTo>
                  <a:cubicBezTo>
                    <a:pt x="8" y="8"/>
                    <a:pt x="8" y="9"/>
                    <a:pt x="8" y="10"/>
                  </a:cubicBezTo>
                  <a:cubicBezTo>
                    <a:pt x="8" y="12"/>
                    <a:pt x="8" y="14"/>
                    <a:pt x="9" y="16"/>
                  </a:cubicBezTo>
                  <a:cubicBezTo>
                    <a:pt x="10" y="16"/>
                    <a:pt x="10" y="16"/>
                    <a:pt x="10" y="16"/>
                  </a:cubicBezTo>
                  <a:cubicBezTo>
                    <a:pt x="11" y="15"/>
                    <a:pt x="13" y="14"/>
                    <a:pt x="14" y="13"/>
                  </a:cubicBezTo>
                  <a:cubicBezTo>
                    <a:pt x="15" y="12"/>
                    <a:pt x="16" y="11"/>
                    <a:pt x="17" y="10"/>
                  </a:cubicBezTo>
                  <a:cubicBezTo>
                    <a:pt x="15" y="9"/>
                    <a:pt x="12" y="8"/>
                    <a:pt x="10" y="8"/>
                  </a:cubicBezTo>
                  <a:cubicBezTo>
                    <a:pt x="9" y="8"/>
                    <a:pt x="9" y="8"/>
                    <a:pt x="9" y="8"/>
                  </a:cubicBezTo>
                  <a:cubicBezTo>
                    <a:pt x="8" y="8"/>
                    <a:pt x="8" y="8"/>
                    <a:pt x="8" y="8"/>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13" name="Freeform 727">
              <a:extLst>
                <a:ext uri="{FF2B5EF4-FFF2-40B4-BE49-F238E27FC236}">
                  <a16:creationId xmlns:a16="http://schemas.microsoft.com/office/drawing/2014/main" id="{7C71B2B5-4962-4D9A-8549-2EEE2242A2B4}"/>
                </a:ext>
              </a:extLst>
            </p:cNvPr>
            <p:cNvSpPr>
              <a:spLocks noEditPoints="1"/>
            </p:cNvSpPr>
            <p:nvPr/>
          </p:nvSpPr>
          <p:spPr bwMode="auto">
            <a:xfrm>
              <a:off x="4860924" y="2819401"/>
              <a:ext cx="88900" cy="115888"/>
            </a:xfrm>
            <a:custGeom>
              <a:avLst/>
              <a:gdLst>
                <a:gd name="T0" fmla="*/ 16 w 33"/>
                <a:gd name="T1" fmla="*/ 43 h 43"/>
                <a:gd name="T2" fmla="*/ 0 w 33"/>
                <a:gd name="T3" fmla="*/ 20 h 43"/>
                <a:gd name="T4" fmla="*/ 1 w 33"/>
                <a:gd name="T5" fmla="*/ 5 h 43"/>
                <a:gd name="T6" fmla="*/ 1 w 33"/>
                <a:gd name="T7" fmla="*/ 3 h 43"/>
                <a:gd name="T8" fmla="*/ 5 w 33"/>
                <a:gd name="T9" fmla="*/ 1 h 43"/>
                <a:gd name="T10" fmla="*/ 7 w 33"/>
                <a:gd name="T11" fmla="*/ 1 h 43"/>
                <a:gd name="T12" fmla="*/ 30 w 33"/>
                <a:gd name="T13" fmla="*/ 18 h 43"/>
                <a:gd name="T14" fmla="*/ 32 w 33"/>
                <a:gd name="T15" fmla="*/ 28 h 43"/>
                <a:gd name="T16" fmla="*/ 19 w 33"/>
                <a:gd name="T17" fmla="*/ 42 h 43"/>
                <a:gd name="T18" fmla="*/ 16 w 33"/>
                <a:gd name="T19" fmla="*/ 43 h 43"/>
                <a:gd name="T20" fmla="*/ 8 w 33"/>
                <a:gd name="T21" fmla="*/ 20 h 43"/>
                <a:gd name="T22" fmla="*/ 16 w 33"/>
                <a:gd name="T23" fmla="*/ 35 h 43"/>
                <a:gd name="T24" fmla="*/ 18 w 33"/>
                <a:gd name="T25" fmla="*/ 35 h 43"/>
                <a:gd name="T26" fmla="*/ 24 w 33"/>
                <a:gd name="T27" fmla="*/ 28 h 43"/>
                <a:gd name="T28" fmla="*/ 23 w 33"/>
                <a:gd name="T29" fmla="*/ 22 h 43"/>
                <a:gd name="T30" fmla="*/ 8 w 33"/>
                <a:gd name="T31" fmla="*/ 10 h 43"/>
                <a:gd name="T32" fmla="*/ 8 w 33"/>
                <a:gd name="T33"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43">
                  <a:moveTo>
                    <a:pt x="16" y="43"/>
                  </a:moveTo>
                  <a:cubicBezTo>
                    <a:pt x="2" y="42"/>
                    <a:pt x="0" y="29"/>
                    <a:pt x="0" y="20"/>
                  </a:cubicBezTo>
                  <a:cubicBezTo>
                    <a:pt x="0" y="14"/>
                    <a:pt x="1" y="8"/>
                    <a:pt x="1" y="5"/>
                  </a:cubicBezTo>
                  <a:cubicBezTo>
                    <a:pt x="1" y="5"/>
                    <a:pt x="0" y="5"/>
                    <a:pt x="1" y="3"/>
                  </a:cubicBezTo>
                  <a:cubicBezTo>
                    <a:pt x="2" y="1"/>
                    <a:pt x="4" y="0"/>
                    <a:pt x="5" y="1"/>
                  </a:cubicBezTo>
                  <a:cubicBezTo>
                    <a:pt x="6" y="1"/>
                    <a:pt x="7" y="1"/>
                    <a:pt x="7" y="1"/>
                  </a:cubicBezTo>
                  <a:cubicBezTo>
                    <a:pt x="16" y="4"/>
                    <a:pt x="25" y="9"/>
                    <a:pt x="30" y="18"/>
                  </a:cubicBezTo>
                  <a:cubicBezTo>
                    <a:pt x="31" y="21"/>
                    <a:pt x="32" y="24"/>
                    <a:pt x="32" y="28"/>
                  </a:cubicBezTo>
                  <a:cubicBezTo>
                    <a:pt x="33" y="34"/>
                    <a:pt x="28" y="41"/>
                    <a:pt x="19" y="42"/>
                  </a:cubicBezTo>
                  <a:cubicBezTo>
                    <a:pt x="18" y="43"/>
                    <a:pt x="17" y="43"/>
                    <a:pt x="16" y="43"/>
                  </a:cubicBezTo>
                  <a:close/>
                  <a:moveTo>
                    <a:pt x="8" y="20"/>
                  </a:moveTo>
                  <a:cubicBezTo>
                    <a:pt x="8" y="29"/>
                    <a:pt x="9" y="35"/>
                    <a:pt x="16" y="35"/>
                  </a:cubicBezTo>
                  <a:cubicBezTo>
                    <a:pt x="16" y="35"/>
                    <a:pt x="17" y="35"/>
                    <a:pt x="18" y="35"/>
                  </a:cubicBezTo>
                  <a:cubicBezTo>
                    <a:pt x="23" y="34"/>
                    <a:pt x="24" y="31"/>
                    <a:pt x="24" y="28"/>
                  </a:cubicBezTo>
                  <a:cubicBezTo>
                    <a:pt x="24" y="26"/>
                    <a:pt x="24" y="24"/>
                    <a:pt x="23" y="22"/>
                  </a:cubicBezTo>
                  <a:cubicBezTo>
                    <a:pt x="20" y="16"/>
                    <a:pt x="14" y="12"/>
                    <a:pt x="8" y="10"/>
                  </a:cubicBezTo>
                  <a:cubicBezTo>
                    <a:pt x="8" y="13"/>
                    <a:pt x="8" y="16"/>
                    <a:pt x="8" y="20"/>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14" name="Freeform 728">
              <a:extLst>
                <a:ext uri="{FF2B5EF4-FFF2-40B4-BE49-F238E27FC236}">
                  <a16:creationId xmlns:a16="http://schemas.microsoft.com/office/drawing/2014/main" id="{9B06A960-5CDC-4850-A983-18305C43BC07}"/>
                </a:ext>
              </a:extLst>
            </p:cNvPr>
            <p:cNvSpPr>
              <a:spLocks noEditPoints="1"/>
            </p:cNvSpPr>
            <p:nvPr/>
          </p:nvSpPr>
          <p:spPr bwMode="auto">
            <a:xfrm>
              <a:off x="4527549" y="2727326"/>
              <a:ext cx="138112" cy="168275"/>
            </a:xfrm>
            <a:custGeom>
              <a:avLst/>
              <a:gdLst>
                <a:gd name="T0" fmla="*/ 3 w 51"/>
                <a:gd name="T1" fmla="*/ 57 h 62"/>
                <a:gd name="T2" fmla="*/ 0 w 51"/>
                <a:gd name="T3" fmla="*/ 48 h 62"/>
                <a:gd name="T4" fmla="*/ 29 w 51"/>
                <a:gd name="T5" fmla="*/ 19 h 62"/>
                <a:gd name="T6" fmla="*/ 25 w 51"/>
                <a:gd name="T7" fmla="*/ 10 h 62"/>
                <a:gd name="T8" fmla="*/ 27 w 51"/>
                <a:gd name="T9" fmla="*/ 5 h 62"/>
                <a:gd name="T10" fmla="*/ 36 w 51"/>
                <a:gd name="T11" fmla="*/ 0 h 62"/>
                <a:gd name="T12" fmla="*/ 51 w 51"/>
                <a:gd name="T13" fmla="*/ 8 h 62"/>
                <a:gd name="T14" fmla="*/ 51 w 51"/>
                <a:gd name="T15" fmla="*/ 11 h 62"/>
                <a:gd name="T16" fmla="*/ 44 w 51"/>
                <a:gd name="T17" fmla="*/ 24 h 62"/>
                <a:gd name="T18" fmla="*/ 44 w 51"/>
                <a:gd name="T19" fmla="*/ 24 h 62"/>
                <a:gd name="T20" fmla="*/ 41 w 51"/>
                <a:gd name="T21" fmla="*/ 25 h 62"/>
                <a:gd name="T22" fmla="*/ 41 w 51"/>
                <a:gd name="T23" fmla="*/ 26 h 62"/>
                <a:gd name="T24" fmla="*/ 32 w 51"/>
                <a:gd name="T25" fmla="*/ 52 h 62"/>
                <a:gd name="T26" fmla="*/ 14 w 51"/>
                <a:gd name="T27" fmla="*/ 62 h 62"/>
                <a:gd name="T28" fmla="*/ 14 w 51"/>
                <a:gd name="T29" fmla="*/ 62 h 62"/>
                <a:gd name="T30" fmla="*/ 3 w 51"/>
                <a:gd name="T31" fmla="*/ 57 h 62"/>
                <a:gd name="T32" fmla="*/ 17 w 51"/>
                <a:gd name="T33" fmla="*/ 34 h 62"/>
                <a:gd name="T34" fmla="*/ 8 w 51"/>
                <a:gd name="T35" fmla="*/ 48 h 62"/>
                <a:gd name="T36" fmla="*/ 9 w 51"/>
                <a:gd name="T37" fmla="*/ 52 h 62"/>
                <a:gd name="T38" fmla="*/ 14 w 51"/>
                <a:gd name="T39" fmla="*/ 54 h 62"/>
                <a:gd name="T40" fmla="*/ 26 w 51"/>
                <a:gd name="T41" fmla="*/ 47 h 62"/>
                <a:gd name="T42" fmla="*/ 33 w 51"/>
                <a:gd name="T43" fmla="*/ 26 h 62"/>
                <a:gd name="T44" fmla="*/ 32 w 51"/>
                <a:gd name="T45" fmla="*/ 26 h 62"/>
                <a:gd name="T46" fmla="*/ 32 w 51"/>
                <a:gd name="T47" fmla="*/ 26 h 62"/>
                <a:gd name="T48" fmla="*/ 17 w 51"/>
                <a:gd name="T49" fmla="*/ 34 h 62"/>
                <a:gd name="T50" fmla="*/ 36 w 51"/>
                <a:gd name="T51" fmla="*/ 8 h 62"/>
                <a:gd name="T52" fmla="*/ 33 w 51"/>
                <a:gd name="T53" fmla="*/ 9 h 62"/>
                <a:gd name="T54" fmla="*/ 33 w 51"/>
                <a:gd name="T55" fmla="*/ 10 h 62"/>
                <a:gd name="T56" fmla="*/ 38 w 51"/>
                <a:gd name="T57" fmla="*/ 18 h 62"/>
                <a:gd name="T58" fmla="*/ 43 w 51"/>
                <a:gd name="T59" fmla="*/ 11 h 62"/>
                <a:gd name="T60" fmla="*/ 36 w 51"/>
                <a:gd name="T61"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62">
                  <a:moveTo>
                    <a:pt x="3" y="57"/>
                  </a:moveTo>
                  <a:cubicBezTo>
                    <a:pt x="1" y="54"/>
                    <a:pt x="0" y="51"/>
                    <a:pt x="0" y="48"/>
                  </a:cubicBezTo>
                  <a:cubicBezTo>
                    <a:pt x="1" y="34"/>
                    <a:pt x="16" y="22"/>
                    <a:pt x="29" y="19"/>
                  </a:cubicBezTo>
                  <a:cubicBezTo>
                    <a:pt x="27" y="16"/>
                    <a:pt x="25" y="13"/>
                    <a:pt x="25" y="10"/>
                  </a:cubicBezTo>
                  <a:cubicBezTo>
                    <a:pt x="25" y="8"/>
                    <a:pt x="26" y="6"/>
                    <a:pt x="27" y="5"/>
                  </a:cubicBezTo>
                  <a:cubicBezTo>
                    <a:pt x="29" y="1"/>
                    <a:pt x="33" y="0"/>
                    <a:pt x="36" y="0"/>
                  </a:cubicBezTo>
                  <a:cubicBezTo>
                    <a:pt x="42" y="0"/>
                    <a:pt x="48" y="3"/>
                    <a:pt x="51" y="8"/>
                  </a:cubicBezTo>
                  <a:cubicBezTo>
                    <a:pt x="51" y="11"/>
                    <a:pt x="51" y="11"/>
                    <a:pt x="51" y="11"/>
                  </a:cubicBezTo>
                  <a:cubicBezTo>
                    <a:pt x="49" y="17"/>
                    <a:pt x="46" y="20"/>
                    <a:pt x="44" y="24"/>
                  </a:cubicBezTo>
                  <a:cubicBezTo>
                    <a:pt x="44" y="24"/>
                    <a:pt x="44" y="24"/>
                    <a:pt x="44" y="24"/>
                  </a:cubicBezTo>
                  <a:cubicBezTo>
                    <a:pt x="43" y="24"/>
                    <a:pt x="42" y="25"/>
                    <a:pt x="41" y="25"/>
                  </a:cubicBezTo>
                  <a:cubicBezTo>
                    <a:pt x="41" y="26"/>
                    <a:pt x="41" y="26"/>
                    <a:pt x="41" y="26"/>
                  </a:cubicBezTo>
                  <a:cubicBezTo>
                    <a:pt x="38" y="33"/>
                    <a:pt x="40" y="42"/>
                    <a:pt x="32" y="52"/>
                  </a:cubicBezTo>
                  <a:cubicBezTo>
                    <a:pt x="28" y="56"/>
                    <a:pt x="22" y="62"/>
                    <a:pt x="14" y="62"/>
                  </a:cubicBezTo>
                  <a:cubicBezTo>
                    <a:pt x="14" y="62"/>
                    <a:pt x="14" y="62"/>
                    <a:pt x="14" y="62"/>
                  </a:cubicBezTo>
                  <a:cubicBezTo>
                    <a:pt x="10" y="62"/>
                    <a:pt x="6" y="60"/>
                    <a:pt x="3" y="57"/>
                  </a:cubicBezTo>
                  <a:close/>
                  <a:moveTo>
                    <a:pt x="17" y="34"/>
                  </a:moveTo>
                  <a:cubicBezTo>
                    <a:pt x="11" y="38"/>
                    <a:pt x="8" y="44"/>
                    <a:pt x="8" y="48"/>
                  </a:cubicBezTo>
                  <a:cubicBezTo>
                    <a:pt x="8" y="49"/>
                    <a:pt x="8" y="50"/>
                    <a:pt x="9" y="52"/>
                  </a:cubicBezTo>
                  <a:cubicBezTo>
                    <a:pt x="11" y="54"/>
                    <a:pt x="12" y="54"/>
                    <a:pt x="14" y="54"/>
                  </a:cubicBezTo>
                  <a:cubicBezTo>
                    <a:pt x="17" y="54"/>
                    <a:pt x="23" y="50"/>
                    <a:pt x="26" y="47"/>
                  </a:cubicBezTo>
                  <a:cubicBezTo>
                    <a:pt x="32" y="41"/>
                    <a:pt x="30" y="35"/>
                    <a:pt x="33" y="26"/>
                  </a:cubicBezTo>
                  <a:cubicBezTo>
                    <a:pt x="32" y="26"/>
                    <a:pt x="32" y="26"/>
                    <a:pt x="32" y="26"/>
                  </a:cubicBezTo>
                  <a:cubicBezTo>
                    <a:pt x="32" y="26"/>
                    <a:pt x="32" y="26"/>
                    <a:pt x="32" y="26"/>
                  </a:cubicBezTo>
                  <a:cubicBezTo>
                    <a:pt x="29" y="26"/>
                    <a:pt x="22" y="29"/>
                    <a:pt x="17" y="34"/>
                  </a:cubicBezTo>
                  <a:close/>
                  <a:moveTo>
                    <a:pt x="36" y="8"/>
                  </a:moveTo>
                  <a:cubicBezTo>
                    <a:pt x="34" y="8"/>
                    <a:pt x="34" y="8"/>
                    <a:pt x="33" y="9"/>
                  </a:cubicBezTo>
                  <a:cubicBezTo>
                    <a:pt x="33" y="9"/>
                    <a:pt x="33" y="9"/>
                    <a:pt x="33" y="10"/>
                  </a:cubicBezTo>
                  <a:cubicBezTo>
                    <a:pt x="33" y="11"/>
                    <a:pt x="35" y="15"/>
                    <a:pt x="38" y="18"/>
                  </a:cubicBezTo>
                  <a:cubicBezTo>
                    <a:pt x="40" y="15"/>
                    <a:pt x="42" y="13"/>
                    <a:pt x="43" y="11"/>
                  </a:cubicBezTo>
                  <a:cubicBezTo>
                    <a:pt x="41" y="9"/>
                    <a:pt x="38" y="8"/>
                    <a:pt x="36" y="8"/>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15" name="Freeform 729">
              <a:extLst>
                <a:ext uri="{FF2B5EF4-FFF2-40B4-BE49-F238E27FC236}">
                  <a16:creationId xmlns:a16="http://schemas.microsoft.com/office/drawing/2014/main" id="{47B1F3D6-C747-4238-BB51-EF47E6A61C2F}"/>
                </a:ext>
              </a:extLst>
            </p:cNvPr>
            <p:cNvSpPr/>
            <p:nvPr/>
          </p:nvSpPr>
          <p:spPr bwMode="auto">
            <a:xfrm>
              <a:off x="4646611" y="2611439"/>
              <a:ext cx="60325" cy="165100"/>
            </a:xfrm>
            <a:custGeom>
              <a:avLst/>
              <a:gdLst>
                <a:gd name="T0" fmla="*/ 3 w 22"/>
                <a:gd name="T1" fmla="*/ 61 h 61"/>
                <a:gd name="T2" fmla="*/ 0 w 22"/>
                <a:gd name="T3" fmla="*/ 57 h 61"/>
                <a:gd name="T4" fmla="*/ 14 w 22"/>
                <a:gd name="T5" fmla="*/ 2 h 61"/>
                <a:gd name="T6" fmla="*/ 14 w 22"/>
                <a:gd name="T7" fmla="*/ 2 h 61"/>
                <a:gd name="T8" fmla="*/ 19 w 22"/>
                <a:gd name="T9" fmla="*/ 1 h 61"/>
                <a:gd name="T10" fmla="*/ 21 w 22"/>
                <a:gd name="T11" fmla="*/ 6 h 61"/>
                <a:gd name="T12" fmla="*/ 8 w 22"/>
                <a:gd name="T13" fmla="*/ 58 h 61"/>
                <a:gd name="T14" fmla="*/ 4 w 22"/>
                <a:gd name="T15" fmla="*/ 61 h 61"/>
                <a:gd name="T16" fmla="*/ 3 w 2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1">
                  <a:moveTo>
                    <a:pt x="3" y="61"/>
                  </a:moveTo>
                  <a:cubicBezTo>
                    <a:pt x="1" y="61"/>
                    <a:pt x="0" y="59"/>
                    <a:pt x="0" y="57"/>
                  </a:cubicBezTo>
                  <a:cubicBezTo>
                    <a:pt x="2" y="41"/>
                    <a:pt x="5" y="18"/>
                    <a:pt x="14" y="2"/>
                  </a:cubicBezTo>
                  <a:cubicBezTo>
                    <a:pt x="14" y="2"/>
                    <a:pt x="14" y="2"/>
                    <a:pt x="14" y="2"/>
                  </a:cubicBezTo>
                  <a:cubicBezTo>
                    <a:pt x="15" y="0"/>
                    <a:pt x="17" y="0"/>
                    <a:pt x="19" y="1"/>
                  </a:cubicBezTo>
                  <a:cubicBezTo>
                    <a:pt x="21" y="2"/>
                    <a:pt x="22" y="4"/>
                    <a:pt x="21" y="6"/>
                  </a:cubicBezTo>
                  <a:cubicBezTo>
                    <a:pt x="13" y="19"/>
                    <a:pt x="10" y="42"/>
                    <a:pt x="8" y="58"/>
                  </a:cubicBezTo>
                  <a:cubicBezTo>
                    <a:pt x="8" y="60"/>
                    <a:pt x="6" y="61"/>
                    <a:pt x="4" y="61"/>
                  </a:cubicBezTo>
                  <a:lnTo>
                    <a:pt x="3" y="61"/>
                  </a:ln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16" name="Freeform 730">
              <a:extLst>
                <a:ext uri="{FF2B5EF4-FFF2-40B4-BE49-F238E27FC236}">
                  <a16:creationId xmlns:a16="http://schemas.microsoft.com/office/drawing/2014/main" id="{E2A9B7F3-BD44-4411-AF1B-8D7010A5D3CD}"/>
                </a:ext>
              </a:extLst>
            </p:cNvPr>
            <p:cNvSpPr/>
            <p:nvPr/>
          </p:nvSpPr>
          <p:spPr bwMode="auto">
            <a:xfrm>
              <a:off x="4868861" y="2657476"/>
              <a:ext cx="46037" cy="131763"/>
            </a:xfrm>
            <a:custGeom>
              <a:avLst/>
              <a:gdLst>
                <a:gd name="T0" fmla="*/ 4 w 17"/>
                <a:gd name="T1" fmla="*/ 49 h 49"/>
                <a:gd name="T2" fmla="*/ 0 w 17"/>
                <a:gd name="T3" fmla="*/ 45 h 49"/>
                <a:gd name="T4" fmla="*/ 5 w 17"/>
                <a:gd name="T5" fmla="*/ 24 h 49"/>
                <a:gd name="T6" fmla="*/ 9 w 17"/>
                <a:gd name="T7" fmla="*/ 6 h 49"/>
                <a:gd name="T8" fmla="*/ 9 w 17"/>
                <a:gd name="T9" fmla="*/ 6 h 49"/>
                <a:gd name="T10" fmla="*/ 11 w 17"/>
                <a:gd name="T11" fmla="*/ 0 h 49"/>
                <a:gd name="T12" fmla="*/ 16 w 17"/>
                <a:gd name="T13" fmla="*/ 3 h 49"/>
                <a:gd name="T14" fmla="*/ 17 w 17"/>
                <a:gd name="T15" fmla="*/ 6 h 49"/>
                <a:gd name="T16" fmla="*/ 12 w 17"/>
                <a:gd name="T17" fmla="*/ 26 h 49"/>
                <a:gd name="T18" fmla="*/ 8 w 17"/>
                <a:gd name="T19" fmla="*/ 46 h 49"/>
                <a:gd name="T20" fmla="*/ 4 w 1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49">
                  <a:moveTo>
                    <a:pt x="4" y="49"/>
                  </a:moveTo>
                  <a:cubicBezTo>
                    <a:pt x="2" y="49"/>
                    <a:pt x="0" y="47"/>
                    <a:pt x="0" y="45"/>
                  </a:cubicBezTo>
                  <a:cubicBezTo>
                    <a:pt x="1" y="39"/>
                    <a:pt x="4" y="30"/>
                    <a:pt x="5" y="24"/>
                  </a:cubicBezTo>
                  <a:cubicBezTo>
                    <a:pt x="6" y="20"/>
                    <a:pt x="9" y="9"/>
                    <a:pt x="9" y="6"/>
                  </a:cubicBezTo>
                  <a:cubicBezTo>
                    <a:pt x="9" y="6"/>
                    <a:pt x="9" y="6"/>
                    <a:pt x="9" y="6"/>
                  </a:cubicBezTo>
                  <a:cubicBezTo>
                    <a:pt x="8" y="4"/>
                    <a:pt x="9" y="1"/>
                    <a:pt x="11" y="0"/>
                  </a:cubicBezTo>
                  <a:cubicBezTo>
                    <a:pt x="13" y="0"/>
                    <a:pt x="15" y="1"/>
                    <a:pt x="16" y="3"/>
                  </a:cubicBezTo>
                  <a:cubicBezTo>
                    <a:pt x="17" y="4"/>
                    <a:pt x="17" y="5"/>
                    <a:pt x="17" y="6"/>
                  </a:cubicBezTo>
                  <a:cubicBezTo>
                    <a:pt x="16" y="12"/>
                    <a:pt x="13" y="22"/>
                    <a:pt x="12" y="26"/>
                  </a:cubicBezTo>
                  <a:cubicBezTo>
                    <a:pt x="11" y="33"/>
                    <a:pt x="8" y="42"/>
                    <a:pt x="8" y="46"/>
                  </a:cubicBezTo>
                  <a:cubicBezTo>
                    <a:pt x="8" y="48"/>
                    <a:pt x="6" y="49"/>
                    <a:pt x="4" y="49"/>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17" name="Freeform 731">
              <a:extLst>
                <a:ext uri="{FF2B5EF4-FFF2-40B4-BE49-F238E27FC236}">
                  <a16:creationId xmlns:a16="http://schemas.microsoft.com/office/drawing/2014/main" id="{867E9C83-FE0B-40AA-AD9D-C3BD12C20031}"/>
                </a:ext>
              </a:extLst>
            </p:cNvPr>
            <p:cNvSpPr/>
            <p:nvPr/>
          </p:nvSpPr>
          <p:spPr bwMode="auto">
            <a:xfrm>
              <a:off x="4651374" y="2814639"/>
              <a:ext cx="41275" cy="31750"/>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18" name="Freeform 732">
              <a:extLst>
                <a:ext uri="{FF2B5EF4-FFF2-40B4-BE49-F238E27FC236}">
                  <a16:creationId xmlns:a16="http://schemas.microsoft.com/office/drawing/2014/main" id="{54C53684-C71F-4D55-9832-94A217E6445D}"/>
                </a:ext>
              </a:extLst>
            </p:cNvPr>
            <p:cNvSpPr/>
            <p:nvPr/>
          </p:nvSpPr>
          <p:spPr bwMode="auto">
            <a:xfrm>
              <a:off x="4700586" y="2825751"/>
              <a:ext cx="41275" cy="34925"/>
            </a:xfrm>
            <a:custGeom>
              <a:avLst/>
              <a:gdLst>
                <a:gd name="T0" fmla="*/ 4 w 15"/>
                <a:gd name="T1" fmla="*/ 0 h 13"/>
                <a:gd name="T2" fmla="*/ 14 w 15"/>
                <a:gd name="T3" fmla="*/ 2 h 13"/>
                <a:gd name="T4" fmla="*/ 4 w 15"/>
                <a:gd name="T5" fmla="*/ 0 h 13"/>
              </a:gdLst>
              <a:ahLst/>
              <a:cxnLst>
                <a:cxn ang="0">
                  <a:pos x="T0" y="T1"/>
                </a:cxn>
                <a:cxn ang="0">
                  <a:pos x="T2" y="T3"/>
                </a:cxn>
                <a:cxn ang="0">
                  <a:pos x="T4" y="T5"/>
                </a:cxn>
              </a:cxnLst>
              <a:rect l="0" t="0" r="r" b="b"/>
              <a:pathLst>
                <a:path w="15" h="13">
                  <a:moveTo>
                    <a:pt x="4" y="0"/>
                  </a:moveTo>
                  <a:cubicBezTo>
                    <a:pt x="0" y="9"/>
                    <a:pt x="15" y="13"/>
                    <a:pt x="14" y="2"/>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19" name="Freeform 733">
              <a:extLst>
                <a:ext uri="{FF2B5EF4-FFF2-40B4-BE49-F238E27FC236}">
                  <a16:creationId xmlns:a16="http://schemas.microsoft.com/office/drawing/2014/main" id="{CFECCFF1-1613-4EBE-80DB-B599EAC1D6AB}"/>
                </a:ext>
              </a:extLst>
            </p:cNvPr>
            <p:cNvSpPr/>
            <p:nvPr/>
          </p:nvSpPr>
          <p:spPr bwMode="auto">
            <a:xfrm>
              <a:off x="4749799" y="2835276"/>
              <a:ext cx="39687"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9"/>
                    <a:pt x="15" y="13"/>
                    <a:pt x="14" y="3"/>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20" name="Freeform 734">
              <a:extLst>
                <a:ext uri="{FF2B5EF4-FFF2-40B4-BE49-F238E27FC236}">
                  <a16:creationId xmlns:a16="http://schemas.microsoft.com/office/drawing/2014/main" id="{EC60B425-E0C5-4411-8049-37BFC895B48F}"/>
                </a:ext>
              </a:extLst>
            </p:cNvPr>
            <p:cNvSpPr/>
            <p:nvPr/>
          </p:nvSpPr>
          <p:spPr bwMode="auto">
            <a:xfrm>
              <a:off x="4800599" y="2846389"/>
              <a:ext cx="41275" cy="33338"/>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1" y="3"/>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21" name="Freeform 735">
              <a:extLst>
                <a:ext uri="{FF2B5EF4-FFF2-40B4-BE49-F238E27FC236}">
                  <a16:creationId xmlns:a16="http://schemas.microsoft.com/office/drawing/2014/main" id="{4988238C-6AEB-45D3-A9E9-62FBA5BA4355}"/>
                </a:ext>
              </a:extLst>
            </p:cNvPr>
            <p:cNvSpPr/>
            <p:nvPr/>
          </p:nvSpPr>
          <p:spPr bwMode="auto">
            <a:xfrm>
              <a:off x="4673599" y="2852739"/>
              <a:ext cx="41275" cy="31750"/>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22" name="Freeform 736">
              <a:extLst>
                <a:ext uri="{FF2B5EF4-FFF2-40B4-BE49-F238E27FC236}">
                  <a16:creationId xmlns:a16="http://schemas.microsoft.com/office/drawing/2014/main" id="{3DB2C1CB-87B0-4354-9FE0-44FFA8EEE70B}"/>
                </a:ext>
              </a:extLst>
            </p:cNvPr>
            <p:cNvSpPr/>
            <p:nvPr/>
          </p:nvSpPr>
          <p:spPr bwMode="auto">
            <a:xfrm>
              <a:off x="4633911" y="2841626"/>
              <a:ext cx="34925" cy="28575"/>
            </a:xfrm>
            <a:custGeom>
              <a:avLst/>
              <a:gdLst>
                <a:gd name="T0" fmla="*/ 3 w 13"/>
                <a:gd name="T1" fmla="*/ 0 h 11"/>
                <a:gd name="T2" fmla="*/ 12 w 13"/>
                <a:gd name="T3" fmla="*/ 2 h 11"/>
                <a:gd name="T4" fmla="*/ 3 w 13"/>
                <a:gd name="T5" fmla="*/ 0 h 11"/>
              </a:gdLst>
              <a:ahLst/>
              <a:cxnLst>
                <a:cxn ang="0">
                  <a:pos x="T0" y="T1"/>
                </a:cxn>
                <a:cxn ang="0">
                  <a:pos x="T2" y="T3"/>
                </a:cxn>
                <a:cxn ang="0">
                  <a:pos x="T4" y="T5"/>
                </a:cxn>
              </a:cxnLst>
              <a:rect l="0" t="0" r="r" b="b"/>
              <a:pathLst>
                <a:path w="13" h="11">
                  <a:moveTo>
                    <a:pt x="3" y="0"/>
                  </a:moveTo>
                  <a:cubicBezTo>
                    <a:pt x="0" y="8"/>
                    <a:pt x="13" y="11"/>
                    <a:pt x="12" y="2"/>
                  </a:cubicBezTo>
                  <a:cubicBezTo>
                    <a:pt x="10" y="3"/>
                    <a:pt x="5" y="2"/>
                    <a:pt x="3"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23" name="Freeform 737">
              <a:extLst>
                <a:ext uri="{FF2B5EF4-FFF2-40B4-BE49-F238E27FC236}">
                  <a16:creationId xmlns:a16="http://schemas.microsoft.com/office/drawing/2014/main" id="{38298934-D999-48CA-8E7A-58FFEDD19793}"/>
                </a:ext>
              </a:extLst>
            </p:cNvPr>
            <p:cNvSpPr/>
            <p:nvPr/>
          </p:nvSpPr>
          <p:spPr bwMode="auto">
            <a:xfrm>
              <a:off x="4719636" y="2862264"/>
              <a:ext cx="41275" cy="36513"/>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4" y="3"/>
                  </a:cubicBezTo>
                  <a:cubicBezTo>
                    <a:pt x="12" y="4"/>
                    <a:pt x="6" y="3"/>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24" name="Freeform 738">
              <a:extLst>
                <a:ext uri="{FF2B5EF4-FFF2-40B4-BE49-F238E27FC236}">
                  <a16:creationId xmlns:a16="http://schemas.microsoft.com/office/drawing/2014/main" id="{F24FA7F6-AECD-43F1-8FE0-935E55040190}"/>
                </a:ext>
              </a:extLst>
            </p:cNvPr>
            <p:cNvSpPr/>
            <p:nvPr/>
          </p:nvSpPr>
          <p:spPr bwMode="auto">
            <a:xfrm>
              <a:off x="4770436" y="2870201"/>
              <a:ext cx="41275" cy="36513"/>
            </a:xfrm>
            <a:custGeom>
              <a:avLst/>
              <a:gdLst>
                <a:gd name="T0" fmla="*/ 3 w 15"/>
                <a:gd name="T1" fmla="*/ 0 h 13"/>
                <a:gd name="T2" fmla="*/ 14 w 15"/>
                <a:gd name="T3" fmla="*/ 3 h 13"/>
                <a:gd name="T4" fmla="*/ 3 w 15"/>
                <a:gd name="T5" fmla="*/ 0 h 13"/>
              </a:gdLst>
              <a:ahLst/>
              <a:cxnLst>
                <a:cxn ang="0">
                  <a:pos x="T0" y="T1"/>
                </a:cxn>
                <a:cxn ang="0">
                  <a:pos x="T2" y="T3"/>
                </a:cxn>
                <a:cxn ang="0">
                  <a:pos x="T4" y="T5"/>
                </a:cxn>
              </a:cxnLst>
              <a:rect l="0" t="0" r="r" b="b"/>
              <a:pathLst>
                <a:path w="15" h="13">
                  <a:moveTo>
                    <a:pt x="3" y="0"/>
                  </a:moveTo>
                  <a:cubicBezTo>
                    <a:pt x="0" y="9"/>
                    <a:pt x="15" y="13"/>
                    <a:pt x="14" y="3"/>
                  </a:cubicBezTo>
                  <a:cubicBezTo>
                    <a:pt x="11" y="4"/>
                    <a:pt x="6" y="2"/>
                    <a:pt x="3"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25" name="Freeform 739">
              <a:extLst>
                <a:ext uri="{FF2B5EF4-FFF2-40B4-BE49-F238E27FC236}">
                  <a16:creationId xmlns:a16="http://schemas.microsoft.com/office/drawing/2014/main" id="{512FB5BE-7B44-4C50-A9C1-C1944269F218}"/>
                </a:ext>
              </a:extLst>
            </p:cNvPr>
            <p:cNvSpPr/>
            <p:nvPr/>
          </p:nvSpPr>
          <p:spPr bwMode="auto">
            <a:xfrm>
              <a:off x="4814886" y="2876551"/>
              <a:ext cx="39687" cy="34925"/>
            </a:xfrm>
            <a:custGeom>
              <a:avLst/>
              <a:gdLst>
                <a:gd name="T0" fmla="*/ 4 w 15"/>
                <a:gd name="T1" fmla="*/ 0 h 13"/>
                <a:gd name="T2" fmla="*/ 15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5" y="3"/>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26" name="Freeform 740">
              <a:extLst>
                <a:ext uri="{FF2B5EF4-FFF2-40B4-BE49-F238E27FC236}">
                  <a16:creationId xmlns:a16="http://schemas.microsoft.com/office/drawing/2014/main" id="{74CADC20-91DE-48F9-A584-8B63205760D3}"/>
                </a:ext>
              </a:extLst>
            </p:cNvPr>
            <p:cNvSpPr/>
            <p:nvPr/>
          </p:nvSpPr>
          <p:spPr bwMode="auto">
            <a:xfrm>
              <a:off x="4643436" y="2884489"/>
              <a:ext cx="41275"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9"/>
                    <a:pt x="15" y="13"/>
                    <a:pt x="14" y="3"/>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27" name="Freeform 741">
              <a:extLst>
                <a:ext uri="{FF2B5EF4-FFF2-40B4-BE49-F238E27FC236}">
                  <a16:creationId xmlns:a16="http://schemas.microsoft.com/office/drawing/2014/main" id="{32737BCC-9A1D-4BE6-8480-359F7D9E8120}"/>
                </a:ext>
              </a:extLst>
            </p:cNvPr>
            <p:cNvSpPr/>
            <p:nvPr/>
          </p:nvSpPr>
          <p:spPr bwMode="auto">
            <a:xfrm>
              <a:off x="4692649" y="2895601"/>
              <a:ext cx="41275"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4" y="3"/>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28" name="Freeform 742">
              <a:extLst>
                <a:ext uri="{FF2B5EF4-FFF2-40B4-BE49-F238E27FC236}">
                  <a16:creationId xmlns:a16="http://schemas.microsoft.com/office/drawing/2014/main" id="{FAC02ED8-8C7A-4B8C-B66C-7DB19B0459C7}"/>
                </a:ext>
              </a:extLst>
            </p:cNvPr>
            <p:cNvSpPr/>
            <p:nvPr/>
          </p:nvSpPr>
          <p:spPr bwMode="auto">
            <a:xfrm>
              <a:off x="4741861" y="2906714"/>
              <a:ext cx="39687" cy="34925"/>
            </a:xfrm>
            <a:custGeom>
              <a:avLst/>
              <a:gdLst>
                <a:gd name="T0" fmla="*/ 4 w 15"/>
                <a:gd name="T1" fmla="*/ 0 h 13"/>
                <a:gd name="T2" fmla="*/ 15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5" y="3"/>
                  </a:cubicBezTo>
                  <a:cubicBezTo>
                    <a:pt x="12" y="4"/>
                    <a:pt x="6" y="3"/>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29" name="Freeform 743">
              <a:extLst>
                <a:ext uri="{FF2B5EF4-FFF2-40B4-BE49-F238E27FC236}">
                  <a16:creationId xmlns:a16="http://schemas.microsoft.com/office/drawing/2014/main" id="{07C66B41-986A-4300-B51A-3873F022875C}"/>
                </a:ext>
              </a:extLst>
            </p:cNvPr>
            <p:cNvSpPr/>
            <p:nvPr/>
          </p:nvSpPr>
          <p:spPr bwMode="auto">
            <a:xfrm>
              <a:off x="4789486" y="2916239"/>
              <a:ext cx="44450" cy="33338"/>
            </a:xfrm>
            <a:custGeom>
              <a:avLst/>
              <a:gdLst>
                <a:gd name="T0" fmla="*/ 4 w 16"/>
                <a:gd name="T1" fmla="*/ 0 h 12"/>
                <a:gd name="T2" fmla="*/ 15 w 16"/>
                <a:gd name="T3" fmla="*/ 2 h 12"/>
                <a:gd name="T4" fmla="*/ 4 w 16"/>
                <a:gd name="T5" fmla="*/ 0 h 12"/>
              </a:gdLst>
              <a:ahLst/>
              <a:cxnLst>
                <a:cxn ang="0">
                  <a:pos x="T0" y="T1"/>
                </a:cxn>
                <a:cxn ang="0">
                  <a:pos x="T2" y="T3"/>
                </a:cxn>
                <a:cxn ang="0">
                  <a:pos x="T4" y="T5"/>
                </a:cxn>
              </a:cxnLst>
              <a:rect l="0" t="0" r="r" b="b"/>
              <a:pathLst>
                <a:path w="16" h="12">
                  <a:moveTo>
                    <a:pt x="4" y="0"/>
                  </a:moveTo>
                  <a:cubicBezTo>
                    <a:pt x="0" y="9"/>
                    <a:pt x="16" y="12"/>
                    <a:pt x="15" y="2"/>
                  </a:cubicBezTo>
                  <a:cubicBezTo>
                    <a:pt x="12" y="3"/>
                    <a:pt x="7"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30" name="Freeform 744">
              <a:extLst>
                <a:ext uri="{FF2B5EF4-FFF2-40B4-BE49-F238E27FC236}">
                  <a16:creationId xmlns:a16="http://schemas.microsoft.com/office/drawing/2014/main" id="{C12D83C6-EAB9-4C90-8D38-5CB98A898387}"/>
                </a:ext>
              </a:extLst>
            </p:cNvPr>
            <p:cNvSpPr/>
            <p:nvPr/>
          </p:nvSpPr>
          <p:spPr bwMode="auto">
            <a:xfrm>
              <a:off x="4665661" y="2922589"/>
              <a:ext cx="41275"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4" y="3"/>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31" name="Freeform 745">
              <a:extLst>
                <a:ext uri="{FF2B5EF4-FFF2-40B4-BE49-F238E27FC236}">
                  <a16:creationId xmlns:a16="http://schemas.microsoft.com/office/drawing/2014/main" id="{80DE1AFB-88B5-4271-BBFB-2286ACC7BC5D}"/>
                </a:ext>
              </a:extLst>
            </p:cNvPr>
            <p:cNvSpPr/>
            <p:nvPr/>
          </p:nvSpPr>
          <p:spPr bwMode="auto">
            <a:xfrm>
              <a:off x="4711699" y="2935289"/>
              <a:ext cx="41275" cy="33338"/>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32" name="Freeform 746">
              <a:extLst>
                <a:ext uri="{FF2B5EF4-FFF2-40B4-BE49-F238E27FC236}">
                  <a16:creationId xmlns:a16="http://schemas.microsoft.com/office/drawing/2014/main" id="{2BDFDB6A-A50F-481A-9BB8-E7A54525D5EA}"/>
                </a:ext>
              </a:extLst>
            </p:cNvPr>
            <p:cNvSpPr/>
            <p:nvPr/>
          </p:nvSpPr>
          <p:spPr bwMode="auto">
            <a:xfrm>
              <a:off x="4378324" y="1771651"/>
              <a:ext cx="1023937" cy="920750"/>
            </a:xfrm>
            <a:custGeom>
              <a:avLst/>
              <a:gdLst>
                <a:gd name="T0" fmla="*/ 188 w 378"/>
                <a:gd name="T1" fmla="*/ 0 h 340"/>
                <a:gd name="T2" fmla="*/ 55 w 378"/>
                <a:gd name="T3" fmla="*/ 54 h 340"/>
                <a:gd name="T4" fmla="*/ 11 w 378"/>
                <a:gd name="T5" fmla="*/ 113 h 340"/>
                <a:gd name="T6" fmla="*/ 6 w 378"/>
                <a:gd name="T7" fmla="*/ 179 h 340"/>
                <a:gd name="T8" fmla="*/ 23 w 378"/>
                <a:gd name="T9" fmla="*/ 233 h 340"/>
                <a:gd name="T10" fmla="*/ 51 w 378"/>
                <a:gd name="T11" fmla="*/ 278 h 340"/>
                <a:gd name="T12" fmla="*/ 155 w 378"/>
                <a:gd name="T13" fmla="*/ 338 h 340"/>
                <a:gd name="T14" fmla="*/ 199 w 378"/>
                <a:gd name="T15" fmla="*/ 337 h 340"/>
                <a:gd name="T16" fmla="*/ 211 w 378"/>
                <a:gd name="T17" fmla="*/ 337 h 340"/>
                <a:gd name="T18" fmla="*/ 225 w 378"/>
                <a:gd name="T19" fmla="*/ 337 h 340"/>
                <a:gd name="T20" fmla="*/ 282 w 378"/>
                <a:gd name="T21" fmla="*/ 307 h 340"/>
                <a:gd name="T22" fmla="*/ 365 w 378"/>
                <a:gd name="T23" fmla="*/ 207 h 340"/>
                <a:gd name="T24" fmla="*/ 351 w 378"/>
                <a:gd name="T25" fmla="*/ 84 h 340"/>
                <a:gd name="T26" fmla="*/ 265 w 378"/>
                <a:gd name="T27" fmla="*/ 15 h 340"/>
                <a:gd name="T28" fmla="*/ 220 w 378"/>
                <a:gd name="T29" fmla="*/ 2 h 340"/>
                <a:gd name="T30" fmla="*/ 197 w 378"/>
                <a:gd name="T31" fmla="*/ 1 h 340"/>
                <a:gd name="T32" fmla="*/ 184 w 378"/>
                <a:gd name="T33" fmla="*/ 1 h 340"/>
                <a:gd name="T34" fmla="*/ 185 w 378"/>
                <a:gd name="T35" fmla="*/ 3 h 340"/>
                <a:gd name="T36" fmla="*/ 188 w 378"/>
                <a:gd name="T3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8" h="340">
                  <a:moveTo>
                    <a:pt x="188" y="0"/>
                  </a:moveTo>
                  <a:cubicBezTo>
                    <a:pt x="137" y="0"/>
                    <a:pt x="91" y="19"/>
                    <a:pt x="55" y="54"/>
                  </a:cubicBezTo>
                  <a:cubicBezTo>
                    <a:pt x="36" y="72"/>
                    <a:pt x="23" y="90"/>
                    <a:pt x="11" y="113"/>
                  </a:cubicBezTo>
                  <a:cubicBezTo>
                    <a:pt x="0" y="133"/>
                    <a:pt x="2" y="158"/>
                    <a:pt x="6" y="179"/>
                  </a:cubicBezTo>
                  <a:cubicBezTo>
                    <a:pt x="9" y="198"/>
                    <a:pt x="14" y="216"/>
                    <a:pt x="23" y="233"/>
                  </a:cubicBezTo>
                  <a:cubicBezTo>
                    <a:pt x="31" y="248"/>
                    <a:pt x="41" y="264"/>
                    <a:pt x="51" y="278"/>
                  </a:cubicBezTo>
                  <a:cubicBezTo>
                    <a:pt x="73" y="312"/>
                    <a:pt x="116" y="333"/>
                    <a:pt x="155" y="338"/>
                  </a:cubicBezTo>
                  <a:cubicBezTo>
                    <a:pt x="168" y="340"/>
                    <a:pt x="185" y="338"/>
                    <a:pt x="199" y="337"/>
                  </a:cubicBezTo>
                  <a:cubicBezTo>
                    <a:pt x="203" y="336"/>
                    <a:pt x="207" y="337"/>
                    <a:pt x="211" y="337"/>
                  </a:cubicBezTo>
                  <a:cubicBezTo>
                    <a:pt x="215" y="337"/>
                    <a:pt x="220" y="337"/>
                    <a:pt x="225" y="337"/>
                  </a:cubicBezTo>
                  <a:cubicBezTo>
                    <a:pt x="247" y="334"/>
                    <a:pt x="262" y="318"/>
                    <a:pt x="282" y="307"/>
                  </a:cubicBezTo>
                  <a:cubicBezTo>
                    <a:pt x="319" y="286"/>
                    <a:pt x="352" y="248"/>
                    <a:pt x="365" y="207"/>
                  </a:cubicBezTo>
                  <a:cubicBezTo>
                    <a:pt x="378" y="167"/>
                    <a:pt x="375" y="118"/>
                    <a:pt x="351" y="84"/>
                  </a:cubicBezTo>
                  <a:cubicBezTo>
                    <a:pt x="330" y="54"/>
                    <a:pt x="297" y="29"/>
                    <a:pt x="265" y="15"/>
                  </a:cubicBezTo>
                  <a:cubicBezTo>
                    <a:pt x="250" y="9"/>
                    <a:pt x="234" y="5"/>
                    <a:pt x="220" y="2"/>
                  </a:cubicBezTo>
                  <a:cubicBezTo>
                    <a:pt x="212" y="1"/>
                    <a:pt x="205" y="1"/>
                    <a:pt x="197" y="1"/>
                  </a:cubicBezTo>
                  <a:cubicBezTo>
                    <a:pt x="193" y="1"/>
                    <a:pt x="188" y="1"/>
                    <a:pt x="184" y="1"/>
                  </a:cubicBezTo>
                  <a:cubicBezTo>
                    <a:pt x="184" y="2"/>
                    <a:pt x="184" y="3"/>
                    <a:pt x="185" y="3"/>
                  </a:cubicBezTo>
                  <a:cubicBezTo>
                    <a:pt x="188" y="0"/>
                    <a:pt x="188" y="0"/>
                    <a:pt x="18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33" name="Freeform 747">
              <a:extLst>
                <a:ext uri="{FF2B5EF4-FFF2-40B4-BE49-F238E27FC236}">
                  <a16:creationId xmlns:a16="http://schemas.microsoft.com/office/drawing/2014/main" id="{B988F9BF-E4B8-4F05-9CFF-F151695C290C}"/>
                </a:ext>
              </a:extLst>
            </p:cNvPr>
            <p:cNvSpPr/>
            <p:nvPr/>
          </p:nvSpPr>
          <p:spPr bwMode="auto">
            <a:xfrm>
              <a:off x="4397374" y="1790701"/>
              <a:ext cx="979487" cy="877888"/>
            </a:xfrm>
            <a:custGeom>
              <a:avLst/>
              <a:gdLst>
                <a:gd name="T0" fmla="*/ 182 w 362"/>
                <a:gd name="T1" fmla="*/ 0 h 324"/>
                <a:gd name="T2" fmla="*/ 53 w 362"/>
                <a:gd name="T3" fmla="*/ 53 h 324"/>
                <a:gd name="T4" fmla="*/ 10 w 362"/>
                <a:gd name="T5" fmla="*/ 110 h 324"/>
                <a:gd name="T6" fmla="*/ 5 w 362"/>
                <a:gd name="T7" fmla="*/ 174 h 324"/>
                <a:gd name="T8" fmla="*/ 21 w 362"/>
                <a:gd name="T9" fmla="*/ 227 h 324"/>
                <a:gd name="T10" fmla="*/ 47 w 362"/>
                <a:gd name="T11" fmla="*/ 270 h 324"/>
                <a:gd name="T12" fmla="*/ 143 w 362"/>
                <a:gd name="T13" fmla="*/ 322 h 324"/>
                <a:gd name="T14" fmla="*/ 180 w 362"/>
                <a:gd name="T15" fmla="*/ 319 h 324"/>
                <a:gd name="T16" fmla="*/ 208 w 362"/>
                <a:gd name="T17" fmla="*/ 317 h 324"/>
                <a:gd name="T18" fmla="*/ 268 w 362"/>
                <a:gd name="T19" fmla="*/ 296 h 324"/>
                <a:gd name="T20" fmla="*/ 350 w 362"/>
                <a:gd name="T21" fmla="*/ 198 h 324"/>
                <a:gd name="T22" fmla="*/ 337 w 362"/>
                <a:gd name="T23" fmla="*/ 79 h 324"/>
                <a:gd name="T24" fmla="*/ 255 w 362"/>
                <a:gd name="T25" fmla="*/ 13 h 324"/>
                <a:gd name="T26" fmla="*/ 212 w 362"/>
                <a:gd name="T27" fmla="*/ 1 h 324"/>
                <a:gd name="T28" fmla="*/ 190 w 362"/>
                <a:gd name="T29" fmla="*/ 0 h 324"/>
                <a:gd name="T30" fmla="*/ 177 w 362"/>
                <a:gd name="T31" fmla="*/ 0 h 324"/>
                <a:gd name="T32" fmla="*/ 178 w 362"/>
                <a:gd name="T33" fmla="*/ 2 h 324"/>
                <a:gd name="T34" fmla="*/ 182 w 362"/>
                <a:gd name="T3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2" h="324">
                  <a:moveTo>
                    <a:pt x="182" y="0"/>
                  </a:moveTo>
                  <a:cubicBezTo>
                    <a:pt x="133" y="0"/>
                    <a:pt x="88" y="18"/>
                    <a:pt x="53" y="53"/>
                  </a:cubicBezTo>
                  <a:cubicBezTo>
                    <a:pt x="35" y="71"/>
                    <a:pt x="22" y="88"/>
                    <a:pt x="10" y="110"/>
                  </a:cubicBezTo>
                  <a:cubicBezTo>
                    <a:pt x="0" y="130"/>
                    <a:pt x="1" y="154"/>
                    <a:pt x="5" y="174"/>
                  </a:cubicBezTo>
                  <a:cubicBezTo>
                    <a:pt x="8" y="192"/>
                    <a:pt x="12" y="210"/>
                    <a:pt x="21" y="227"/>
                  </a:cubicBezTo>
                  <a:cubicBezTo>
                    <a:pt x="28" y="241"/>
                    <a:pt x="38" y="256"/>
                    <a:pt x="47" y="270"/>
                  </a:cubicBezTo>
                  <a:cubicBezTo>
                    <a:pt x="68" y="302"/>
                    <a:pt x="106" y="317"/>
                    <a:pt x="143" y="322"/>
                  </a:cubicBezTo>
                  <a:cubicBezTo>
                    <a:pt x="156" y="324"/>
                    <a:pt x="168" y="320"/>
                    <a:pt x="180" y="319"/>
                  </a:cubicBezTo>
                  <a:cubicBezTo>
                    <a:pt x="190" y="318"/>
                    <a:pt x="199" y="318"/>
                    <a:pt x="208" y="317"/>
                  </a:cubicBezTo>
                  <a:cubicBezTo>
                    <a:pt x="230" y="314"/>
                    <a:pt x="250" y="307"/>
                    <a:pt x="268" y="296"/>
                  </a:cubicBezTo>
                  <a:cubicBezTo>
                    <a:pt x="304" y="275"/>
                    <a:pt x="337" y="238"/>
                    <a:pt x="350" y="198"/>
                  </a:cubicBezTo>
                  <a:cubicBezTo>
                    <a:pt x="362" y="159"/>
                    <a:pt x="360" y="112"/>
                    <a:pt x="337" y="79"/>
                  </a:cubicBezTo>
                  <a:cubicBezTo>
                    <a:pt x="317" y="50"/>
                    <a:pt x="286" y="26"/>
                    <a:pt x="255" y="13"/>
                  </a:cubicBezTo>
                  <a:cubicBezTo>
                    <a:pt x="241" y="8"/>
                    <a:pt x="226" y="4"/>
                    <a:pt x="212" y="1"/>
                  </a:cubicBezTo>
                  <a:cubicBezTo>
                    <a:pt x="204" y="0"/>
                    <a:pt x="197" y="0"/>
                    <a:pt x="190" y="0"/>
                  </a:cubicBezTo>
                  <a:cubicBezTo>
                    <a:pt x="186" y="0"/>
                    <a:pt x="182" y="1"/>
                    <a:pt x="177" y="0"/>
                  </a:cubicBezTo>
                  <a:cubicBezTo>
                    <a:pt x="178" y="1"/>
                    <a:pt x="178" y="2"/>
                    <a:pt x="178" y="2"/>
                  </a:cubicBezTo>
                  <a:cubicBezTo>
                    <a:pt x="182" y="0"/>
                    <a:pt x="182" y="0"/>
                    <a:pt x="182" y="0"/>
                  </a:cubicBezTo>
                </a:path>
              </a:pathLst>
            </a:custGeom>
            <a:solidFill>
              <a:srgbClr val="FCE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34" name="Freeform 748">
              <a:extLst>
                <a:ext uri="{FF2B5EF4-FFF2-40B4-BE49-F238E27FC236}">
                  <a16:creationId xmlns:a16="http://schemas.microsoft.com/office/drawing/2014/main" id="{4D7C2C9E-A8F5-4D29-A1C0-688225C2962F}"/>
                </a:ext>
              </a:extLst>
            </p:cNvPr>
            <p:cNvSpPr/>
            <p:nvPr/>
          </p:nvSpPr>
          <p:spPr bwMode="auto">
            <a:xfrm>
              <a:off x="4538661" y="1763714"/>
              <a:ext cx="452437" cy="901700"/>
            </a:xfrm>
            <a:custGeom>
              <a:avLst/>
              <a:gdLst>
                <a:gd name="T0" fmla="*/ 112 w 167"/>
                <a:gd name="T1" fmla="*/ 4 h 333"/>
                <a:gd name="T2" fmla="*/ 80 w 167"/>
                <a:gd name="T3" fmla="*/ 42 h 333"/>
                <a:gd name="T4" fmla="*/ 43 w 167"/>
                <a:gd name="T5" fmla="*/ 89 h 333"/>
                <a:gd name="T6" fmla="*/ 16 w 167"/>
                <a:gd name="T7" fmla="*/ 143 h 333"/>
                <a:gd name="T8" fmla="*/ 8 w 167"/>
                <a:gd name="T9" fmla="*/ 226 h 333"/>
                <a:gd name="T10" fmla="*/ 21 w 167"/>
                <a:gd name="T11" fmla="*/ 264 h 333"/>
                <a:gd name="T12" fmla="*/ 31 w 167"/>
                <a:gd name="T13" fmla="*/ 300 h 333"/>
                <a:gd name="T14" fmla="*/ 54 w 167"/>
                <a:gd name="T15" fmla="*/ 326 h 333"/>
                <a:gd name="T16" fmla="*/ 82 w 167"/>
                <a:gd name="T17" fmla="*/ 320 h 333"/>
                <a:gd name="T18" fmla="*/ 86 w 167"/>
                <a:gd name="T19" fmla="*/ 284 h 333"/>
                <a:gd name="T20" fmla="*/ 93 w 167"/>
                <a:gd name="T21" fmla="*/ 241 h 333"/>
                <a:gd name="T22" fmla="*/ 108 w 167"/>
                <a:gd name="T23" fmla="*/ 169 h 333"/>
                <a:gd name="T24" fmla="*/ 121 w 167"/>
                <a:gd name="T25" fmla="*/ 133 h 333"/>
                <a:gd name="T26" fmla="*/ 132 w 167"/>
                <a:gd name="T27" fmla="*/ 99 h 333"/>
                <a:gd name="T28" fmla="*/ 142 w 167"/>
                <a:gd name="T29" fmla="*/ 57 h 333"/>
                <a:gd name="T30" fmla="*/ 162 w 167"/>
                <a:gd name="T31" fmla="*/ 11 h 333"/>
                <a:gd name="T32" fmla="*/ 160 w 167"/>
                <a:gd name="T33" fmla="*/ 5 h 333"/>
                <a:gd name="T34" fmla="*/ 141 w 167"/>
                <a:gd name="T35" fmla="*/ 1 h 333"/>
                <a:gd name="T36" fmla="*/ 104 w 167"/>
                <a:gd name="T37" fmla="*/ 9 h 333"/>
                <a:gd name="T38" fmla="*/ 112 w 167"/>
                <a:gd name="T39" fmla="*/ 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7" h="333">
                  <a:moveTo>
                    <a:pt x="112" y="4"/>
                  </a:moveTo>
                  <a:cubicBezTo>
                    <a:pt x="99" y="13"/>
                    <a:pt x="90" y="30"/>
                    <a:pt x="80" y="42"/>
                  </a:cubicBezTo>
                  <a:cubicBezTo>
                    <a:pt x="67" y="57"/>
                    <a:pt x="55" y="73"/>
                    <a:pt x="43" y="89"/>
                  </a:cubicBezTo>
                  <a:cubicBezTo>
                    <a:pt x="32" y="106"/>
                    <a:pt x="23" y="124"/>
                    <a:pt x="16" y="143"/>
                  </a:cubicBezTo>
                  <a:cubicBezTo>
                    <a:pt x="5" y="172"/>
                    <a:pt x="0" y="197"/>
                    <a:pt x="8" y="226"/>
                  </a:cubicBezTo>
                  <a:cubicBezTo>
                    <a:pt x="12" y="239"/>
                    <a:pt x="16" y="252"/>
                    <a:pt x="21" y="264"/>
                  </a:cubicBezTo>
                  <a:cubicBezTo>
                    <a:pt x="25" y="276"/>
                    <a:pt x="27" y="289"/>
                    <a:pt x="31" y="300"/>
                  </a:cubicBezTo>
                  <a:cubicBezTo>
                    <a:pt x="36" y="311"/>
                    <a:pt x="43" y="321"/>
                    <a:pt x="54" y="326"/>
                  </a:cubicBezTo>
                  <a:cubicBezTo>
                    <a:pt x="63" y="330"/>
                    <a:pt x="80" y="333"/>
                    <a:pt x="82" y="320"/>
                  </a:cubicBezTo>
                  <a:cubicBezTo>
                    <a:pt x="84" y="308"/>
                    <a:pt x="84" y="296"/>
                    <a:pt x="86" y="284"/>
                  </a:cubicBezTo>
                  <a:cubicBezTo>
                    <a:pt x="89" y="270"/>
                    <a:pt x="89" y="255"/>
                    <a:pt x="93" y="241"/>
                  </a:cubicBezTo>
                  <a:cubicBezTo>
                    <a:pt x="99" y="217"/>
                    <a:pt x="101" y="193"/>
                    <a:pt x="108" y="169"/>
                  </a:cubicBezTo>
                  <a:cubicBezTo>
                    <a:pt x="111" y="156"/>
                    <a:pt x="116" y="145"/>
                    <a:pt x="121" y="133"/>
                  </a:cubicBezTo>
                  <a:cubicBezTo>
                    <a:pt x="126" y="122"/>
                    <a:pt x="129" y="110"/>
                    <a:pt x="132" y="99"/>
                  </a:cubicBezTo>
                  <a:cubicBezTo>
                    <a:pt x="136" y="83"/>
                    <a:pt x="137" y="72"/>
                    <a:pt x="142" y="57"/>
                  </a:cubicBezTo>
                  <a:cubicBezTo>
                    <a:pt x="147" y="45"/>
                    <a:pt x="159" y="23"/>
                    <a:pt x="162" y="11"/>
                  </a:cubicBezTo>
                  <a:cubicBezTo>
                    <a:pt x="164" y="4"/>
                    <a:pt x="167" y="8"/>
                    <a:pt x="160" y="5"/>
                  </a:cubicBezTo>
                  <a:cubicBezTo>
                    <a:pt x="155" y="3"/>
                    <a:pt x="147" y="1"/>
                    <a:pt x="141" y="1"/>
                  </a:cubicBezTo>
                  <a:cubicBezTo>
                    <a:pt x="134" y="0"/>
                    <a:pt x="107" y="3"/>
                    <a:pt x="104" y="9"/>
                  </a:cubicBezTo>
                  <a:cubicBezTo>
                    <a:pt x="112" y="4"/>
                    <a:pt x="112" y="4"/>
                    <a:pt x="112" y="4"/>
                  </a:cubicBezTo>
                </a:path>
              </a:pathLst>
            </a:custGeom>
            <a:solidFill>
              <a:srgbClr val="FB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35" name="Freeform 749">
              <a:extLst>
                <a:ext uri="{FF2B5EF4-FFF2-40B4-BE49-F238E27FC236}">
                  <a16:creationId xmlns:a16="http://schemas.microsoft.com/office/drawing/2014/main" id="{F59589DB-5500-47E5-9B87-553E89BB6086}"/>
                </a:ext>
              </a:extLst>
            </p:cNvPr>
            <p:cNvSpPr/>
            <p:nvPr/>
          </p:nvSpPr>
          <p:spPr bwMode="auto">
            <a:xfrm>
              <a:off x="4830761" y="1863726"/>
              <a:ext cx="538162" cy="836613"/>
            </a:xfrm>
            <a:custGeom>
              <a:avLst/>
              <a:gdLst>
                <a:gd name="T0" fmla="*/ 5 w 199"/>
                <a:gd name="T1" fmla="*/ 304 h 309"/>
                <a:gd name="T2" fmla="*/ 23 w 199"/>
                <a:gd name="T3" fmla="*/ 287 h 309"/>
                <a:gd name="T4" fmla="*/ 45 w 199"/>
                <a:gd name="T5" fmla="*/ 270 h 309"/>
                <a:gd name="T6" fmla="*/ 82 w 199"/>
                <a:gd name="T7" fmla="*/ 242 h 309"/>
                <a:gd name="T8" fmla="*/ 130 w 199"/>
                <a:gd name="T9" fmla="*/ 176 h 309"/>
                <a:gd name="T10" fmla="*/ 143 w 199"/>
                <a:gd name="T11" fmla="*/ 110 h 309"/>
                <a:gd name="T12" fmla="*/ 131 w 199"/>
                <a:gd name="T13" fmla="*/ 46 h 309"/>
                <a:gd name="T14" fmla="*/ 116 w 199"/>
                <a:gd name="T15" fmla="*/ 4 h 309"/>
                <a:gd name="T16" fmla="*/ 144 w 199"/>
                <a:gd name="T17" fmla="*/ 22 h 309"/>
                <a:gd name="T18" fmla="*/ 169 w 199"/>
                <a:gd name="T19" fmla="*/ 60 h 309"/>
                <a:gd name="T20" fmla="*/ 191 w 199"/>
                <a:gd name="T21" fmla="*/ 101 h 309"/>
                <a:gd name="T22" fmla="*/ 198 w 199"/>
                <a:gd name="T23" fmla="*/ 149 h 309"/>
                <a:gd name="T24" fmla="*/ 156 w 199"/>
                <a:gd name="T25" fmla="*/ 236 h 309"/>
                <a:gd name="T26" fmla="*/ 98 w 199"/>
                <a:gd name="T27" fmla="*/ 284 h 309"/>
                <a:gd name="T28" fmla="*/ 46 w 199"/>
                <a:gd name="T29" fmla="*/ 303 h 309"/>
                <a:gd name="T30" fmla="*/ 23 w 199"/>
                <a:gd name="T31" fmla="*/ 308 h 309"/>
                <a:gd name="T32" fmla="*/ 7 w 199"/>
                <a:gd name="T33" fmla="*/ 299 h 309"/>
                <a:gd name="T34" fmla="*/ 5 w 199"/>
                <a:gd name="T35" fmla="*/ 30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309">
                  <a:moveTo>
                    <a:pt x="5" y="304"/>
                  </a:moveTo>
                  <a:cubicBezTo>
                    <a:pt x="6" y="299"/>
                    <a:pt x="18" y="291"/>
                    <a:pt x="23" y="287"/>
                  </a:cubicBezTo>
                  <a:cubicBezTo>
                    <a:pt x="30" y="280"/>
                    <a:pt x="38" y="276"/>
                    <a:pt x="45" y="270"/>
                  </a:cubicBezTo>
                  <a:cubicBezTo>
                    <a:pt x="57" y="261"/>
                    <a:pt x="72" y="252"/>
                    <a:pt x="82" y="242"/>
                  </a:cubicBezTo>
                  <a:cubicBezTo>
                    <a:pt x="101" y="221"/>
                    <a:pt x="119" y="202"/>
                    <a:pt x="130" y="176"/>
                  </a:cubicBezTo>
                  <a:cubicBezTo>
                    <a:pt x="139" y="157"/>
                    <a:pt x="142" y="131"/>
                    <a:pt x="143" y="110"/>
                  </a:cubicBezTo>
                  <a:cubicBezTo>
                    <a:pt x="145" y="89"/>
                    <a:pt x="134" y="66"/>
                    <a:pt x="131" y="46"/>
                  </a:cubicBezTo>
                  <a:cubicBezTo>
                    <a:pt x="128" y="31"/>
                    <a:pt x="118" y="18"/>
                    <a:pt x="116" y="4"/>
                  </a:cubicBezTo>
                  <a:cubicBezTo>
                    <a:pt x="124" y="0"/>
                    <a:pt x="137" y="18"/>
                    <a:pt x="144" y="22"/>
                  </a:cubicBezTo>
                  <a:cubicBezTo>
                    <a:pt x="155" y="31"/>
                    <a:pt x="162" y="47"/>
                    <a:pt x="169" y="60"/>
                  </a:cubicBezTo>
                  <a:cubicBezTo>
                    <a:pt x="177" y="73"/>
                    <a:pt x="183" y="87"/>
                    <a:pt x="191" y="101"/>
                  </a:cubicBezTo>
                  <a:cubicBezTo>
                    <a:pt x="199" y="114"/>
                    <a:pt x="199" y="134"/>
                    <a:pt x="198" y="149"/>
                  </a:cubicBezTo>
                  <a:cubicBezTo>
                    <a:pt x="195" y="180"/>
                    <a:pt x="176" y="212"/>
                    <a:pt x="156" y="236"/>
                  </a:cubicBezTo>
                  <a:cubicBezTo>
                    <a:pt x="140" y="256"/>
                    <a:pt x="120" y="272"/>
                    <a:pt x="98" y="284"/>
                  </a:cubicBezTo>
                  <a:cubicBezTo>
                    <a:pt x="80" y="293"/>
                    <a:pt x="65" y="300"/>
                    <a:pt x="46" y="303"/>
                  </a:cubicBezTo>
                  <a:cubicBezTo>
                    <a:pt x="38" y="304"/>
                    <a:pt x="31" y="307"/>
                    <a:pt x="23" y="308"/>
                  </a:cubicBezTo>
                  <a:cubicBezTo>
                    <a:pt x="19" y="309"/>
                    <a:pt x="0" y="306"/>
                    <a:pt x="7" y="299"/>
                  </a:cubicBezTo>
                  <a:cubicBezTo>
                    <a:pt x="5" y="304"/>
                    <a:pt x="5" y="304"/>
                    <a:pt x="5" y="304"/>
                  </a:cubicBezTo>
                </a:path>
              </a:pathLst>
            </a:custGeom>
            <a:solidFill>
              <a:srgbClr val="FB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36" name="Freeform 750">
              <a:extLst>
                <a:ext uri="{FF2B5EF4-FFF2-40B4-BE49-F238E27FC236}">
                  <a16:creationId xmlns:a16="http://schemas.microsoft.com/office/drawing/2014/main" id="{08487D69-75D5-4C2F-BBA3-7DE95DCF11BC}"/>
                </a:ext>
              </a:extLst>
            </p:cNvPr>
            <p:cNvSpPr/>
            <p:nvPr/>
          </p:nvSpPr>
          <p:spPr bwMode="auto">
            <a:xfrm>
              <a:off x="4979986" y="1790701"/>
              <a:ext cx="296862" cy="173038"/>
            </a:xfrm>
            <a:custGeom>
              <a:avLst/>
              <a:gdLst>
                <a:gd name="T0" fmla="*/ 5 w 110"/>
                <a:gd name="T1" fmla="*/ 0 h 64"/>
                <a:gd name="T2" fmla="*/ 0 w 110"/>
                <a:gd name="T3" fmla="*/ 2 h 64"/>
                <a:gd name="T4" fmla="*/ 40 w 110"/>
                <a:gd name="T5" fmla="*/ 13 h 64"/>
                <a:gd name="T6" fmla="*/ 110 w 110"/>
                <a:gd name="T7" fmla="*/ 64 h 64"/>
                <a:gd name="T8" fmla="*/ 100 w 110"/>
                <a:gd name="T9" fmla="*/ 52 h 64"/>
                <a:gd name="T10" fmla="*/ 33 w 110"/>
                <a:gd name="T11" fmla="*/ 9 h 64"/>
                <a:gd name="T12" fmla="*/ 5 w 11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10" h="64">
                  <a:moveTo>
                    <a:pt x="5" y="0"/>
                  </a:moveTo>
                  <a:cubicBezTo>
                    <a:pt x="3" y="0"/>
                    <a:pt x="1" y="1"/>
                    <a:pt x="0" y="2"/>
                  </a:cubicBezTo>
                  <a:cubicBezTo>
                    <a:pt x="13" y="4"/>
                    <a:pt x="27" y="8"/>
                    <a:pt x="40" y="13"/>
                  </a:cubicBezTo>
                  <a:cubicBezTo>
                    <a:pt x="65" y="24"/>
                    <a:pt x="91" y="42"/>
                    <a:pt x="110" y="64"/>
                  </a:cubicBezTo>
                  <a:cubicBezTo>
                    <a:pt x="106" y="59"/>
                    <a:pt x="103" y="54"/>
                    <a:pt x="100" y="52"/>
                  </a:cubicBezTo>
                  <a:cubicBezTo>
                    <a:pt x="81" y="31"/>
                    <a:pt x="58" y="18"/>
                    <a:pt x="33" y="9"/>
                  </a:cubicBezTo>
                  <a:cubicBezTo>
                    <a:pt x="27" y="7"/>
                    <a:pt x="14"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37" name="Freeform 751">
              <a:extLst>
                <a:ext uri="{FF2B5EF4-FFF2-40B4-BE49-F238E27FC236}">
                  <a16:creationId xmlns:a16="http://schemas.microsoft.com/office/drawing/2014/main" id="{3F518FF2-05E1-4EDB-8FEF-56C2DA8F25AB}"/>
                </a:ext>
              </a:extLst>
            </p:cNvPr>
            <p:cNvSpPr/>
            <p:nvPr/>
          </p:nvSpPr>
          <p:spPr bwMode="auto">
            <a:xfrm>
              <a:off x="4973636" y="1797051"/>
              <a:ext cx="344487" cy="257175"/>
            </a:xfrm>
            <a:custGeom>
              <a:avLst/>
              <a:gdLst>
                <a:gd name="T0" fmla="*/ 2 w 127"/>
                <a:gd name="T1" fmla="*/ 0 h 95"/>
                <a:gd name="T2" fmla="*/ 1 w 127"/>
                <a:gd name="T3" fmla="*/ 0 h 95"/>
                <a:gd name="T4" fmla="*/ 0 w 127"/>
                <a:gd name="T5" fmla="*/ 3 h 95"/>
                <a:gd name="T6" fmla="*/ 10 w 127"/>
                <a:gd name="T7" fmla="*/ 4 h 95"/>
                <a:gd name="T8" fmla="*/ 8 w 127"/>
                <a:gd name="T9" fmla="*/ 25 h 95"/>
                <a:gd name="T10" fmla="*/ 36 w 127"/>
                <a:gd name="T11" fmla="*/ 60 h 95"/>
                <a:gd name="T12" fmla="*/ 83 w 127"/>
                <a:gd name="T13" fmla="*/ 93 h 95"/>
                <a:gd name="T14" fmla="*/ 78 w 127"/>
                <a:gd name="T15" fmla="*/ 71 h 95"/>
                <a:gd name="T16" fmla="*/ 63 w 127"/>
                <a:gd name="T17" fmla="*/ 29 h 95"/>
                <a:gd name="T18" fmla="*/ 65 w 127"/>
                <a:gd name="T19" fmla="*/ 28 h 95"/>
                <a:gd name="T20" fmla="*/ 91 w 127"/>
                <a:gd name="T21" fmla="*/ 47 h 95"/>
                <a:gd name="T22" fmla="*/ 116 w 127"/>
                <a:gd name="T23" fmla="*/ 85 h 95"/>
                <a:gd name="T24" fmla="*/ 122 w 127"/>
                <a:gd name="T25" fmla="*/ 95 h 95"/>
                <a:gd name="T26" fmla="*/ 112 w 127"/>
                <a:gd name="T27" fmla="*/ 62 h 95"/>
                <a:gd name="T28" fmla="*/ 42 w 127"/>
                <a:gd name="T29" fmla="*/ 11 h 95"/>
                <a:gd name="T30" fmla="*/ 2 w 127"/>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95">
                  <a:moveTo>
                    <a:pt x="2" y="0"/>
                  </a:moveTo>
                  <a:cubicBezTo>
                    <a:pt x="2" y="0"/>
                    <a:pt x="1" y="0"/>
                    <a:pt x="1" y="0"/>
                  </a:cubicBezTo>
                  <a:cubicBezTo>
                    <a:pt x="1" y="1"/>
                    <a:pt x="0" y="2"/>
                    <a:pt x="0" y="3"/>
                  </a:cubicBezTo>
                  <a:cubicBezTo>
                    <a:pt x="10" y="4"/>
                    <a:pt x="10" y="4"/>
                    <a:pt x="10" y="4"/>
                  </a:cubicBezTo>
                  <a:cubicBezTo>
                    <a:pt x="5" y="5"/>
                    <a:pt x="6" y="20"/>
                    <a:pt x="8" y="25"/>
                  </a:cubicBezTo>
                  <a:cubicBezTo>
                    <a:pt x="13" y="37"/>
                    <a:pt x="27" y="51"/>
                    <a:pt x="36" y="60"/>
                  </a:cubicBezTo>
                  <a:cubicBezTo>
                    <a:pt x="46" y="68"/>
                    <a:pt x="65" y="84"/>
                    <a:pt x="83" y="93"/>
                  </a:cubicBezTo>
                  <a:cubicBezTo>
                    <a:pt x="81" y="86"/>
                    <a:pt x="79" y="78"/>
                    <a:pt x="78" y="71"/>
                  </a:cubicBezTo>
                  <a:cubicBezTo>
                    <a:pt x="75" y="56"/>
                    <a:pt x="65" y="43"/>
                    <a:pt x="63" y="29"/>
                  </a:cubicBezTo>
                  <a:cubicBezTo>
                    <a:pt x="64" y="28"/>
                    <a:pt x="64" y="28"/>
                    <a:pt x="65" y="28"/>
                  </a:cubicBezTo>
                  <a:cubicBezTo>
                    <a:pt x="73" y="28"/>
                    <a:pt x="85" y="43"/>
                    <a:pt x="91" y="47"/>
                  </a:cubicBezTo>
                  <a:cubicBezTo>
                    <a:pt x="102" y="56"/>
                    <a:pt x="109" y="72"/>
                    <a:pt x="116" y="85"/>
                  </a:cubicBezTo>
                  <a:cubicBezTo>
                    <a:pt x="118" y="88"/>
                    <a:pt x="120" y="91"/>
                    <a:pt x="122" y="95"/>
                  </a:cubicBezTo>
                  <a:cubicBezTo>
                    <a:pt x="127" y="87"/>
                    <a:pt x="120" y="73"/>
                    <a:pt x="112" y="62"/>
                  </a:cubicBezTo>
                  <a:cubicBezTo>
                    <a:pt x="93" y="40"/>
                    <a:pt x="67" y="22"/>
                    <a:pt x="42" y="11"/>
                  </a:cubicBezTo>
                  <a:cubicBezTo>
                    <a:pt x="29" y="6"/>
                    <a:pt x="15" y="2"/>
                    <a:pt x="2" y="0"/>
                  </a:cubicBezTo>
                </a:path>
              </a:pathLst>
            </a:custGeom>
            <a:solidFill>
              <a:srgbClr val="FEF7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38" name="Freeform 752">
              <a:extLst>
                <a:ext uri="{FF2B5EF4-FFF2-40B4-BE49-F238E27FC236}">
                  <a16:creationId xmlns:a16="http://schemas.microsoft.com/office/drawing/2014/main" id="{00C59E88-8D27-493C-B6C0-AF6EB1416612}"/>
                </a:ext>
              </a:extLst>
            </p:cNvPr>
            <p:cNvSpPr/>
            <p:nvPr/>
          </p:nvSpPr>
          <p:spPr bwMode="auto">
            <a:xfrm>
              <a:off x="4972049" y="1797051"/>
              <a:ext cx="4762" cy="7938"/>
            </a:xfrm>
            <a:custGeom>
              <a:avLst/>
              <a:gdLst>
                <a:gd name="T0" fmla="*/ 2 w 2"/>
                <a:gd name="T1" fmla="*/ 0 h 3"/>
                <a:gd name="T2" fmla="*/ 0 w 2"/>
                <a:gd name="T3" fmla="*/ 3 h 3"/>
                <a:gd name="T4" fmla="*/ 1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2"/>
                    <a:pt x="0" y="3"/>
                  </a:cubicBezTo>
                  <a:cubicBezTo>
                    <a:pt x="1" y="3"/>
                    <a:pt x="1" y="3"/>
                    <a:pt x="1" y="3"/>
                  </a:cubicBezTo>
                  <a:cubicBezTo>
                    <a:pt x="1" y="2"/>
                    <a:pt x="2" y="1"/>
                    <a:pt x="2" y="0"/>
                  </a:cubicBezTo>
                </a:path>
              </a:pathLst>
            </a:custGeom>
            <a:solidFill>
              <a:srgbClr val="FDE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39" name="Freeform 753">
              <a:extLst>
                <a:ext uri="{FF2B5EF4-FFF2-40B4-BE49-F238E27FC236}">
                  <a16:creationId xmlns:a16="http://schemas.microsoft.com/office/drawing/2014/main" id="{CDA29051-836E-4F21-B10B-98D3B819814A}"/>
                </a:ext>
              </a:extLst>
            </p:cNvPr>
            <p:cNvSpPr/>
            <p:nvPr/>
          </p:nvSpPr>
          <p:spPr bwMode="auto">
            <a:xfrm>
              <a:off x="5145086" y="1871664"/>
              <a:ext cx="158750" cy="198438"/>
            </a:xfrm>
            <a:custGeom>
              <a:avLst/>
              <a:gdLst>
                <a:gd name="T0" fmla="*/ 2 w 59"/>
                <a:gd name="T1" fmla="*/ 0 h 73"/>
                <a:gd name="T2" fmla="*/ 0 w 59"/>
                <a:gd name="T3" fmla="*/ 1 h 73"/>
                <a:gd name="T4" fmla="*/ 15 w 59"/>
                <a:gd name="T5" fmla="*/ 43 h 73"/>
                <a:gd name="T6" fmla="*/ 20 w 59"/>
                <a:gd name="T7" fmla="*/ 65 h 73"/>
                <a:gd name="T8" fmla="*/ 45 w 59"/>
                <a:gd name="T9" fmla="*/ 73 h 73"/>
                <a:gd name="T10" fmla="*/ 50 w 59"/>
                <a:gd name="T11" fmla="*/ 72 h 73"/>
                <a:gd name="T12" fmla="*/ 59 w 59"/>
                <a:gd name="T13" fmla="*/ 67 h 73"/>
                <a:gd name="T14" fmla="*/ 53 w 59"/>
                <a:gd name="T15" fmla="*/ 57 h 73"/>
                <a:gd name="T16" fmla="*/ 28 w 59"/>
                <a:gd name="T17" fmla="*/ 19 h 73"/>
                <a:gd name="T18" fmla="*/ 2 w 59"/>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73">
                  <a:moveTo>
                    <a:pt x="2" y="0"/>
                  </a:moveTo>
                  <a:cubicBezTo>
                    <a:pt x="1" y="0"/>
                    <a:pt x="1" y="0"/>
                    <a:pt x="0" y="1"/>
                  </a:cubicBezTo>
                  <a:cubicBezTo>
                    <a:pt x="2" y="15"/>
                    <a:pt x="12" y="28"/>
                    <a:pt x="15" y="43"/>
                  </a:cubicBezTo>
                  <a:cubicBezTo>
                    <a:pt x="16" y="50"/>
                    <a:pt x="18" y="58"/>
                    <a:pt x="20" y="65"/>
                  </a:cubicBezTo>
                  <a:cubicBezTo>
                    <a:pt x="29" y="70"/>
                    <a:pt x="37" y="73"/>
                    <a:pt x="45" y="73"/>
                  </a:cubicBezTo>
                  <a:cubicBezTo>
                    <a:pt x="47" y="73"/>
                    <a:pt x="49" y="72"/>
                    <a:pt x="50" y="72"/>
                  </a:cubicBezTo>
                  <a:cubicBezTo>
                    <a:pt x="54" y="71"/>
                    <a:pt x="57" y="69"/>
                    <a:pt x="59" y="67"/>
                  </a:cubicBezTo>
                  <a:cubicBezTo>
                    <a:pt x="57" y="63"/>
                    <a:pt x="55" y="60"/>
                    <a:pt x="53" y="57"/>
                  </a:cubicBezTo>
                  <a:cubicBezTo>
                    <a:pt x="46" y="44"/>
                    <a:pt x="39" y="28"/>
                    <a:pt x="28" y="19"/>
                  </a:cubicBezTo>
                  <a:cubicBezTo>
                    <a:pt x="22" y="15"/>
                    <a:pt x="10" y="0"/>
                    <a:pt x="2" y="0"/>
                  </a:cubicBezTo>
                </a:path>
              </a:pathLst>
            </a:custGeom>
            <a:solidFill>
              <a:srgbClr val="FDE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40" name="Freeform 754">
              <a:extLst>
                <a:ext uri="{FF2B5EF4-FFF2-40B4-BE49-F238E27FC236}">
                  <a16:creationId xmlns:a16="http://schemas.microsoft.com/office/drawing/2014/main" id="{BDFD42F3-5019-42C8-AF21-C332041DC482}"/>
                </a:ext>
              </a:extLst>
            </p:cNvPr>
            <p:cNvSpPr>
              <a:spLocks noEditPoints="1"/>
            </p:cNvSpPr>
            <p:nvPr/>
          </p:nvSpPr>
          <p:spPr bwMode="auto">
            <a:xfrm>
              <a:off x="4408487" y="1762126"/>
              <a:ext cx="958850" cy="944563"/>
            </a:xfrm>
            <a:custGeom>
              <a:avLst/>
              <a:gdLst>
                <a:gd name="T0" fmla="*/ 91 w 354"/>
                <a:gd name="T1" fmla="*/ 328 h 349"/>
                <a:gd name="T2" fmla="*/ 0 w 354"/>
                <a:gd name="T3" fmla="*/ 173 h 349"/>
                <a:gd name="T4" fmla="*/ 25 w 354"/>
                <a:gd name="T5" fmla="*/ 82 h 349"/>
                <a:gd name="T6" fmla="*/ 175 w 354"/>
                <a:gd name="T7" fmla="*/ 0 h 349"/>
                <a:gd name="T8" fmla="*/ 264 w 354"/>
                <a:gd name="T9" fmla="*/ 24 h 349"/>
                <a:gd name="T10" fmla="*/ 354 w 354"/>
                <a:gd name="T11" fmla="*/ 171 h 349"/>
                <a:gd name="T12" fmla="*/ 330 w 354"/>
                <a:gd name="T13" fmla="*/ 252 h 349"/>
                <a:gd name="T14" fmla="*/ 172 w 354"/>
                <a:gd name="T15" fmla="*/ 349 h 349"/>
                <a:gd name="T16" fmla="*/ 91 w 354"/>
                <a:gd name="T17" fmla="*/ 328 h 349"/>
                <a:gd name="T18" fmla="*/ 32 w 354"/>
                <a:gd name="T19" fmla="*/ 86 h 349"/>
                <a:gd name="T20" fmla="*/ 8 w 354"/>
                <a:gd name="T21" fmla="*/ 173 h 349"/>
                <a:gd name="T22" fmla="*/ 95 w 354"/>
                <a:gd name="T23" fmla="*/ 321 h 349"/>
                <a:gd name="T24" fmla="*/ 172 w 354"/>
                <a:gd name="T25" fmla="*/ 342 h 349"/>
                <a:gd name="T26" fmla="*/ 324 w 354"/>
                <a:gd name="T27" fmla="*/ 248 h 349"/>
                <a:gd name="T28" fmla="*/ 346 w 354"/>
                <a:gd name="T29" fmla="*/ 171 h 349"/>
                <a:gd name="T30" fmla="*/ 260 w 354"/>
                <a:gd name="T31" fmla="*/ 30 h 349"/>
                <a:gd name="T32" fmla="*/ 175 w 354"/>
                <a:gd name="T33" fmla="*/ 8 h 349"/>
                <a:gd name="T34" fmla="*/ 32 w 354"/>
                <a:gd name="T35" fmla="*/ 8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49">
                  <a:moveTo>
                    <a:pt x="91" y="328"/>
                  </a:moveTo>
                  <a:cubicBezTo>
                    <a:pt x="30" y="292"/>
                    <a:pt x="0" y="232"/>
                    <a:pt x="0" y="173"/>
                  </a:cubicBezTo>
                  <a:cubicBezTo>
                    <a:pt x="0" y="141"/>
                    <a:pt x="8" y="109"/>
                    <a:pt x="25" y="82"/>
                  </a:cubicBezTo>
                  <a:cubicBezTo>
                    <a:pt x="58" y="29"/>
                    <a:pt x="116" y="0"/>
                    <a:pt x="175" y="0"/>
                  </a:cubicBezTo>
                  <a:cubicBezTo>
                    <a:pt x="206" y="0"/>
                    <a:pt x="236" y="8"/>
                    <a:pt x="264" y="24"/>
                  </a:cubicBezTo>
                  <a:cubicBezTo>
                    <a:pt x="321" y="56"/>
                    <a:pt x="354" y="113"/>
                    <a:pt x="354" y="171"/>
                  </a:cubicBezTo>
                  <a:cubicBezTo>
                    <a:pt x="354" y="199"/>
                    <a:pt x="346" y="227"/>
                    <a:pt x="330" y="252"/>
                  </a:cubicBezTo>
                  <a:cubicBezTo>
                    <a:pt x="290" y="316"/>
                    <a:pt x="231" y="349"/>
                    <a:pt x="172" y="349"/>
                  </a:cubicBezTo>
                  <a:cubicBezTo>
                    <a:pt x="144" y="349"/>
                    <a:pt x="117" y="342"/>
                    <a:pt x="91" y="328"/>
                  </a:cubicBezTo>
                  <a:close/>
                  <a:moveTo>
                    <a:pt x="32" y="86"/>
                  </a:moveTo>
                  <a:cubicBezTo>
                    <a:pt x="16" y="112"/>
                    <a:pt x="8" y="142"/>
                    <a:pt x="8" y="173"/>
                  </a:cubicBezTo>
                  <a:cubicBezTo>
                    <a:pt x="8" y="230"/>
                    <a:pt x="36" y="287"/>
                    <a:pt x="95" y="321"/>
                  </a:cubicBezTo>
                  <a:cubicBezTo>
                    <a:pt x="120" y="335"/>
                    <a:pt x="146" y="342"/>
                    <a:pt x="172" y="342"/>
                  </a:cubicBezTo>
                  <a:cubicBezTo>
                    <a:pt x="228" y="342"/>
                    <a:pt x="285" y="310"/>
                    <a:pt x="324" y="248"/>
                  </a:cubicBezTo>
                  <a:cubicBezTo>
                    <a:pt x="339" y="224"/>
                    <a:pt x="346" y="197"/>
                    <a:pt x="346" y="171"/>
                  </a:cubicBezTo>
                  <a:cubicBezTo>
                    <a:pt x="346" y="116"/>
                    <a:pt x="315" y="62"/>
                    <a:pt x="260" y="30"/>
                  </a:cubicBezTo>
                  <a:cubicBezTo>
                    <a:pt x="234" y="15"/>
                    <a:pt x="204" y="8"/>
                    <a:pt x="175" y="8"/>
                  </a:cubicBezTo>
                  <a:cubicBezTo>
                    <a:pt x="118" y="8"/>
                    <a:pt x="63" y="36"/>
                    <a:pt x="32" y="86"/>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41" name="Freeform 755">
              <a:extLst>
                <a:ext uri="{FF2B5EF4-FFF2-40B4-BE49-F238E27FC236}">
                  <a16:creationId xmlns:a16="http://schemas.microsoft.com/office/drawing/2014/main" id="{3978540C-6BBE-4C64-A565-8F82EE00A389}"/>
                </a:ext>
              </a:extLst>
            </p:cNvPr>
            <p:cNvSpPr>
              <a:spLocks noEditPoints="1"/>
            </p:cNvSpPr>
            <p:nvPr/>
          </p:nvSpPr>
          <p:spPr bwMode="auto">
            <a:xfrm>
              <a:off x="4559299" y="1778001"/>
              <a:ext cx="282575" cy="860425"/>
            </a:xfrm>
            <a:custGeom>
              <a:avLst/>
              <a:gdLst>
                <a:gd name="T0" fmla="*/ 34 w 104"/>
                <a:gd name="T1" fmla="*/ 310 h 318"/>
                <a:gd name="T2" fmla="*/ 42 w 104"/>
                <a:gd name="T3" fmla="*/ 314 h 318"/>
                <a:gd name="T4" fmla="*/ 38 w 104"/>
                <a:gd name="T5" fmla="*/ 317 h 318"/>
                <a:gd name="T6" fmla="*/ 27 w 104"/>
                <a:gd name="T7" fmla="*/ 293 h 318"/>
                <a:gd name="T8" fmla="*/ 33 w 104"/>
                <a:gd name="T9" fmla="*/ 304 h 318"/>
                <a:gd name="T10" fmla="*/ 23 w 104"/>
                <a:gd name="T11" fmla="*/ 290 h 318"/>
                <a:gd name="T12" fmla="*/ 23 w 104"/>
                <a:gd name="T13" fmla="*/ 281 h 318"/>
                <a:gd name="T14" fmla="*/ 25 w 104"/>
                <a:gd name="T15" fmla="*/ 291 h 318"/>
                <a:gd name="T16" fmla="*/ 13 w 104"/>
                <a:gd name="T17" fmla="*/ 268 h 318"/>
                <a:gd name="T18" fmla="*/ 17 w 104"/>
                <a:gd name="T19" fmla="*/ 266 h 318"/>
                <a:gd name="T20" fmla="*/ 18 w 104"/>
                <a:gd name="T21" fmla="*/ 277 h 318"/>
                <a:gd name="T22" fmla="*/ 8 w 104"/>
                <a:gd name="T23" fmla="*/ 253 h 318"/>
                <a:gd name="T24" fmla="*/ 15 w 104"/>
                <a:gd name="T25" fmla="*/ 259 h 318"/>
                <a:gd name="T26" fmla="*/ 10 w 104"/>
                <a:gd name="T27" fmla="*/ 260 h 318"/>
                <a:gd name="T28" fmla="*/ 4 w 104"/>
                <a:gd name="T29" fmla="*/ 238 h 318"/>
                <a:gd name="T30" fmla="*/ 11 w 104"/>
                <a:gd name="T31" fmla="*/ 244 h 318"/>
                <a:gd name="T32" fmla="*/ 6 w 104"/>
                <a:gd name="T33" fmla="*/ 245 h 318"/>
                <a:gd name="T34" fmla="*/ 4 w 104"/>
                <a:gd name="T35" fmla="*/ 219 h 318"/>
                <a:gd name="T36" fmla="*/ 5 w 104"/>
                <a:gd name="T37" fmla="*/ 232 h 318"/>
                <a:gd name="T38" fmla="*/ 1 w 104"/>
                <a:gd name="T39" fmla="*/ 214 h 318"/>
                <a:gd name="T40" fmla="*/ 5 w 104"/>
                <a:gd name="T41" fmla="*/ 206 h 318"/>
                <a:gd name="T42" fmla="*/ 3 w 104"/>
                <a:gd name="T43" fmla="*/ 216 h 318"/>
                <a:gd name="T44" fmla="*/ 0 w 104"/>
                <a:gd name="T45" fmla="*/ 196 h 318"/>
                <a:gd name="T46" fmla="*/ 5 w 104"/>
                <a:gd name="T47" fmla="*/ 191 h 318"/>
                <a:gd name="T48" fmla="*/ 2 w 104"/>
                <a:gd name="T49" fmla="*/ 201 h 318"/>
                <a:gd name="T50" fmla="*/ 0 w 104"/>
                <a:gd name="T51" fmla="*/ 183 h 318"/>
                <a:gd name="T52" fmla="*/ 6 w 104"/>
                <a:gd name="T53" fmla="*/ 175 h 318"/>
                <a:gd name="T54" fmla="*/ 2 w 104"/>
                <a:gd name="T55" fmla="*/ 185 h 318"/>
                <a:gd name="T56" fmla="*/ 3 w 104"/>
                <a:gd name="T57" fmla="*/ 159 h 318"/>
                <a:gd name="T58" fmla="*/ 7 w 104"/>
                <a:gd name="T59" fmla="*/ 168 h 318"/>
                <a:gd name="T60" fmla="*/ 5 w 104"/>
                <a:gd name="T61" fmla="*/ 152 h 318"/>
                <a:gd name="T62" fmla="*/ 11 w 104"/>
                <a:gd name="T63" fmla="*/ 145 h 318"/>
                <a:gd name="T64" fmla="*/ 10 w 104"/>
                <a:gd name="T65" fmla="*/ 139 h 318"/>
                <a:gd name="T66" fmla="*/ 14 w 104"/>
                <a:gd name="T67" fmla="*/ 127 h 318"/>
                <a:gd name="T68" fmla="*/ 11 w 104"/>
                <a:gd name="T69" fmla="*/ 139 h 318"/>
                <a:gd name="T70" fmla="*/ 14 w 104"/>
                <a:gd name="T71" fmla="*/ 121 h 318"/>
                <a:gd name="T72" fmla="*/ 21 w 104"/>
                <a:gd name="T73" fmla="*/ 116 h 318"/>
                <a:gd name="T74" fmla="*/ 15 w 104"/>
                <a:gd name="T75" fmla="*/ 124 h 318"/>
                <a:gd name="T76" fmla="*/ 23 w 104"/>
                <a:gd name="T77" fmla="*/ 100 h 318"/>
                <a:gd name="T78" fmla="*/ 27 w 104"/>
                <a:gd name="T79" fmla="*/ 102 h 318"/>
                <a:gd name="T80" fmla="*/ 21 w 104"/>
                <a:gd name="T81" fmla="*/ 110 h 318"/>
                <a:gd name="T82" fmla="*/ 30 w 104"/>
                <a:gd name="T83" fmla="*/ 86 h 318"/>
                <a:gd name="T84" fmla="*/ 31 w 104"/>
                <a:gd name="T85" fmla="*/ 95 h 318"/>
                <a:gd name="T86" fmla="*/ 35 w 104"/>
                <a:gd name="T87" fmla="*/ 82 h 318"/>
                <a:gd name="T88" fmla="*/ 42 w 104"/>
                <a:gd name="T89" fmla="*/ 71 h 318"/>
                <a:gd name="T90" fmla="*/ 36 w 104"/>
                <a:gd name="T91" fmla="*/ 82 h 318"/>
                <a:gd name="T92" fmla="*/ 43 w 104"/>
                <a:gd name="T93" fmla="*/ 65 h 318"/>
                <a:gd name="T94" fmla="*/ 51 w 104"/>
                <a:gd name="T95" fmla="*/ 62 h 318"/>
                <a:gd name="T96" fmla="*/ 43 w 104"/>
                <a:gd name="T97" fmla="*/ 69 h 318"/>
                <a:gd name="T98" fmla="*/ 56 w 104"/>
                <a:gd name="T99" fmla="*/ 46 h 318"/>
                <a:gd name="T100" fmla="*/ 55 w 104"/>
                <a:gd name="T101" fmla="*/ 55 h 318"/>
                <a:gd name="T102" fmla="*/ 62 w 104"/>
                <a:gd name="T103" fmla="*/ 43 h 318"/>
                <a:gd name="T104" fmla="*/ 70 w 104"/>
                <a:gd name="T105" fmla="*/ 34 h 318"/>
                <a:gd name="T106" fmla="*/ 63 w 104"/>
                <a:gd name="T107" fmla="*/ 44 h 318"/>
                <a:gd name="T108" fmla="*/ 72 w 104"/>
                <a:gd name="T109" fmla="*/ 28 h 318"/>
                <a:gd name="T110" fmla="*/ 80 w 104"/>
                <a:gd name="T111" fmla="*/ 26 h 318"/>
                <a:gd name="T112" fmla="*/ 72 w 104"/>
                <a:gd name="T113" fmla="*/ 32 h 318"/>
                <a:gd name="T114" fmla="*/ 88 w 104"/>
                <a:gd name="T115" fmla="*/ 11 h 318"/>
                <a:gd name="T116" fmla="*/ 86 w 104"/>
                <a:gd name="T117" fmla="*/ 20 h 318"/>
                <a:gd name="T118" fmla="*/ 94 w 104"/>
                <a:gd name="T119" fmla="*/ 9 h 318"/>
                <a:gd name="T120" fmla="*/ 100 w 104"/>
                <a:gd name="T121" fmla="*/ 1 h 318"/>
                <a:gd name="T122" fmla="*/ 97 w 104"/>
                <a:gd name="T123"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318">
                  <a:moveTo>
                    <a:pt x="38" y="317"/>
                  </a:moveTo>
                  <a:cubicBezTo>
                    <a:pt x="37" y="315"/>
                    <a:pt x="35" y="312"/>
                    <a:pt x="34" y="310"/>
                  </a:cubicBezTo>
                  <a:cubicBezTo>
                    <a:pt x="34" y="310"/>
                    <a:pt x="34" y="310"/>
                    <a:pt x="34" y="310"/>
                  </a:cubicBezTo>
                  <a:cubicBezTo>
                    <a:pt x="33" y="309"/>
                    <a:pt x="34" y="308"/>
                    <a:pt x="35" y="307"/>
                  </a:cubicBezTo>
                  <a:cubicBezTo>
                    <a:pt x="36" y="306"/>
                    <a:pt x="37" y="307"/>
                    <a:pt x="38" y="308"/>
                  </a:cubicBezTo>
                  <a:cubicBezTo>
                    <a:pt x="39" y="310"/>
                    <a:pt x="41" y="312"/>
                    <a:pt x="42" y="314"/>
                  </a:cubicBezTo>
                  <a:cubicBezTo>
                    <a:pt x="43" y="315"/>
                    <a:pt x="42" y="317"/>
                    <a:pt x="41" y="318"/>
                  </a:cubicBezTo>
                  <a:cubicBezTo>
                    <a:pt x="41" y="318"/>
                    <a:pt x="40" y="318"/>
                    <a:pt x="40" y="318"/>
                  </a:cubicBezTo>
                  <a:cubicBezTo>
                    <a:pt x="39" y="318"/>
                    <a:pt x="39" y="318"/>
                    <a:pt x="38" y="317"/>
                  </a:cubicBezTo>
                  <a:close/>
                  <a:moveTo>
                    <a:pt x="30" y="303"/>
                  </a:moveTo>
                  <a:cubicBezTo>
                    <a:pt x="29" y="301"/>
                    <a:pt x="27" y="299"/>
                    <a:pt x="26" y="297"/>
                  </a:cubicBezTo>
                  <a:cubicBezTo>
                    <a:pt x="25" y="295"/>
                    <a:pt x="26" y="294"/>
                    <a:pt x="27" y="293"/>
                  </a:cubicBezTo>
                  <a:cubicBezTo>
                    <a:pt x="28" y="293"/>
                    <a:pt x="30" y="293"/>
                    <a:pt x="30" y="294"/>
                  </a:cubicBezTo>
                  <a:cubicBezTo>
                    <a:pt x="31" y="297"/>
                    <a:pt x="33" y="299"/>
                    <a:pt x="34" y="301"/>
                  </a:cubicBezTo>
                  <a:cubicBezTo>
                    <a:pt x="35" y="302"/>
                    <a:pt x="34" y="304"/>
                    <a:pt x="33" y="304"/>
                  </a:cubicBezTo>
                  <a:cubicBezTo>
                    <a:pt x="33" y="305"/>
                    <a:pt x="32" y="305"/>
                    <a:pt x="32" y="305"/>
                  </a:cubicBezTo>
                  <a:cubicBezTo>
                    <a:pt x="31" y="305"/>
                    <a:pt x="30" y="304"/>
                    <a:pt x="30" y="303"/>
                  </a:cubicBezTo>
                  <a:close/>
                  <a:moveTo>
                    <a:pt x="23" y="290"/>
                  </a:moveTo>
                  <a:cubicBezTo>
                    <a:pt x="21" y="287"/>
                    <a:pt x="20" y="285"/>
                    <a:pt x="19" y="282"/>
                  </a:cubicBezTo>
                  <a:cubicBezTo>
                    <a:pt x="19" y="281"/>
                    <a:pt x="19" y="280"/>
                    <a:pt x="20" y="279"/>
                  </a:cubicBezTo>
                  <a:cubicBezTo>
                    <a:pt x="21" y="279"/>
                    <a:pt x="23" y="279"/>
                    <a:pt x="23" y="281"/>
                  </a:cubicBezTo>
                  <a:cubicBezTo>
                    <a:pt x="24" y="283"/>
                    <a:pt x="26" y="285"/>
                    <a:pt x="27" y="287"/>
                  </a:cubicBezTo>
                  <a:cubicBezTo>
                    <a:pt x="27" y="289"/>
                    <a:pt x="27" y="290"/>
                    <a:pt x="26" y="291"/>
                  </a:cubicBezTo>
                  <a:cubicBezTo>
                    <a:pt x="25" y="291"/>
                    <a:pt x="25" y="291"/>
                    <a:pt x="25" y="291"/>
                  </a:cubicBezTo>
                  <a:cubicBezTo>
                    <a:pt x="24" y="291"/>
                    <a:pt x="23" y="290"/>
                    <a:pt x="23" y="290"/>
                  </a:cubicBezTo>
                  <a:close/>
                  <a:moveTo>
                    <a:pt x="16" y="275"/>
                  </a:moveTo>
                  <a:cubicBezTo>
                    <a:pt x="15" y="273"/>
                    <a:pt x="14" y="270"/>
                    <a:pt x="13" y="268"/>
                  </a:cubicBezTo>
                  <a:cubicBezTo>
                    <a:pt x="13" y="268"/>
                    <a:pt x="13" y="268"/>
                    <a:pt x="13" y="268"/>
                  </a:cubicBezTo>
                  <a:cubicBezTo>
                    <a:pt x="13" y="267"/>
                    <a:pt x="13" y="265"/>
                    <a:pt x="14" y="265"/>
                  </a:cubicBezTo>
                  <a:cubicBezTo>
                    <a:pt x="16" y="264"/>
                    <a:pt x="17" y="265"/>
                    <a:pt x="17" y="266"/>
                  </a:cubicBezTo>
                  <a:cubicBezTo>
                    <a:pt x="18" y="269"/>
                    <a:pt x="19" y="271"/>
                    <a:pt x="20" y="273"/>
                  </a:cubicBezTo>
                  <a:cubicBezTo>
                    <a:pt x="21" y="275"/>
                    <a:pt x="20" y="276"/>
                    <a:pt x="19" y="276"/>
                  </a:cubicBezTo>
                  <a:cubicBezTo>
                    <a:pt x="18" y="277"/>
                    <a:pt x="18" y="277"/>
                    <a:pt x="18" y="277"/>
                  </a:cubicBezTo>
                  <a:cubicBezTo>
                    <a:pt x="17" y="277"/>
                    <a:pt x="16" y="276"/>
                    <a:pt x="16" y="275"/>
                  </a:cubicBezTo>
                  <a:close/>
                  <a:moveTo>
                    <a:pt x="10" y="260"/>
                  </a:moveTo>
                  <a:cubicBezTo>
                    <a:pt x="10" y="258"/>
                    <a:pt x="9" y="255"/>
                    <a:pt x="8" y="253"/>
                  </a:cubicBezTo>
                  <a:cubicBezTo>
                    <a:pt x="8" y="252"/>
                    <a:pt x="8" y="250"/>
                    <a:pt x="10" y="250"/>
                  </a:cubicBezTo>
                  <a:cubicBezTo>
                    <a:pt x="11" y="250"/>
                    <a:pt x="12" y="250"/>
                    <a:pt x="13" y="252"/>
                  </a:cubicBezTo>
                  <a:cubicBezTo>
                    <a:pt x="13" y="254"/>
                    <a:pt x="14" y="256"/>
                    <a:pt x="15" y="259"/>
                  </a:cubicBezTo>
                  <a:cubicBezTo>
                    <a:pt x="15" y="260"/>
                    <a:pt x="15" y="262"/>
                    <a:pt x="13" y="262"/>
                  </a:cubicBezTo>
                  <a:cubicBezTo>
                    <a:pt x="13" y="262"/>
                    <a:pt x="13" y="262"/>
                    <a:pt x="13" y="262"/>
                  </a:cubicBezTo>
                  <a:cubicBezTo>
                    <a:pt x="12" y="262"/>
                    <a:pt x="11" y="261"/>
                    <a:pt x="10" y="260"/>
                  </a:cubicBezTo>
                  <a:close/>
                  <a:moveTo>
                    <a:pt x="6" y="245"/>
                  </a:moveTo>
                  <a:cubicBezTo>
                    <a:pt x="5" y="243"/>
                    <a:pt x="5" y="240"/>
                    <a:pt x="4" y="238"/>
                  </a:cubicBezTo>
                  <a:cubicBezTo>
                    <a:pt x="4" y="238"/>
                    <a:pt x="4" y="238"/>
                    <a:pt x="4" y="238"/>
                  </a:cubicBezTo>
                  <a:cubicBezTo>
                    <a:pt x="4" y="236"/>
                    <a:pt x="5" y="235"/>
                    <a:pt x="6" y="235"/>
                  </a:cubicBezTo>
                  <a:cubicBezTo>
                    <a:pt x="7" y="235"/>
                    <a:pt x="9" y="235"/>
                    <a:pt x="9" y="237"/>
                  </a:cubicBezTo>
                  <a:cubicBezTo>
                    <a:pt x="9" y="239"/>
                    <a:pt x="10" y="242"/>
                    <a:pt x="11" y="244"/>
                  </a:cubicBezTo>
                  <a:cubicBezTo>
                    <a:pt x="11" y="245"/>
                    <a:pt x="10" y="247"/>
                    <a:pt x="9" y="247"/>
                  </a:cubicBezTo>
                  <a:cubicBezTo>
                    <a:pt x="8" y="247"/>
                    <a:pt x="8" y="247"/>
                    <a:pt x="8" y="247"/>
                  </a:cubicBezTo>
                  <a:cubicBezTo>
                    <a:pt x="7" y="247"/>
                    <a:pt x="6" y="246"/>
                    <a:pt x="6" y="245"/>
                  </a:cubicBezTo>
                  <a:close/>
                  <a:moveTo>
                    <a:pt x="3" y="230"/>
                  </a:moveTo>
                  <a:cubicBezTo>
                    <a:pt x="2" y="227"/>
                    <a:pt x="2" y="225"/>
                    <a:pt x="2" y="222"/>
                  </a:cubicBezTo>
                  <a:cubicBezTo>
                    <a:pt x="1" y="221"/>
                    <a:pt x="2" y="220"/>
                    <a:pt x="4" y="219"/>
                  </a:cubicBezTo>
                  <a:cubicBezTo>
                    <a:pt x="5" y="219"/>
                    <a:pt x="6" y="220"/>
                    <a:pt x="6" y="221"/>
                  </a:cubicBezTo>
                  <a:cubicBezTo>
                    <a:pt x="6" y="224"/>
                    <a:pt x="7" y="227"/>
                    <a:pt x="7" y="229"/>
                  </a:cubicBezTo>
                  <a:cubicBezTo>
                    <a:pt x="8" y="230"/>
                    <a:pt x="7" y="232"/>
                    <a:pt x="5" y="232"/>
                  </a:cubicBezTo>
                  <a:cubicBezTo>
                    <a:pt x="5" y="232"/>
                    <a:pt x="5" y="232"/>
                    <a:pt x="5" y="232"/>
                  </a:cubicBezTo>
                  <a:cubicBezTo>
                    <a:pt x="4" y="232"/>
                    <a:pt x="3" y="231"/>
                    <a:pt x="3" y="230"/>
                  </a:cubicBezTo>
                  <a:close/>
                  <a:moveTo>
                    <a:pt x="1" y="214"/>
                  </a:moveTo>
                  <a:cubicBezTo>
                    <a:pt x="0" y="212"/>
                    <a:pt x="0" y="209"/>
                    <a:pt x="0" y="206"/>
                  </a:cubicBezTo>
                  <a:cubicBezTo>
                    <a:pt x="0" y="205"/>
                    <a:pt x="1" y="204"/>
                    <a:pt x="2" y="204"/>
                  </a:cubicBezTo>
                  <a:cubicBezTo>
                    <a:pt x="4" y="204"/>
                    <a:pt x="5" y="205"/>
                    <a:pt x="5" y="206"/>
                  </a:cubicBezTo>
                  <a:cubicBezTo>
                    <a:pt x="5" y="209"/>
                    <a:pt x="5" y="211"/>
                    <a:pt x="5" y="214"/>
                  </a:cubicBezTo>
                  <a:cubicBezTo>
                    <a:pt x="5" y="215"/>
                    <a:pt x="5" y="216"/>
                    <a:pt x="3" y="216"/>
                  </a:cubicBezTo>
                  <a:cubicBezTo>
                    <a:pt x="3" y="216"/>
                    <a:pt x="3" y="216"/>
                    <a:pt x="3" y="216"/>
                  </a:cubicBezTo>
                  <a:cubicBezTo>
                    <a:pt x="2" y="216"/>
                    <a:pt x="1" y="215"/>
                    <a:pt x="1" y="214"/>
                  </a:cubicBezTo>
                  <a:close/>
                  <a:moveTo>
                    <a:pt x="0" y="198"/>
                  </a:moveTo>
                  <a:cubicBezTo>
                    <a:pt x="0" y="198"/>
                    <a:pt x="0" y="197"/>
                    <a:pt x="0" y="196"/>
                  </a:cubicBezTo>
                  <a:cubicBezTo>
                    <a:pt x="0" y="194"/>
                    <a:pt x="0" y="192"/>
                    <a:pt x="0" y="191"/>
                  </a:cubicBezTo>
                  <a:cubicBezTo>
                    <a:pt x="0" y="189"/>
                    <a:pt x="1" y="188"/>
                    <a:pt x="2" y="188"/>
                  </a:cubicBezTo>
                  <a:cubicBezTo>
                    <a:pt x="4" y="188"/>
                    <a:pt x="5" y="189"/>
                    <a:pt x="5" y="191"/>
                  </a:cubicBezTo>
                  <a:cubicBezTo>
                    <a:pt x="5" y="193"/>
                    <a:pt x="5" y="194"/>
                    <a:pt x="5" y="196"/>
                  </a:cubicBezTo>
                  <a:cubicBezTo>
                    <a:pt x="5" y="197"/>
                    <a:pt x="5" y="198"/>
                    <a:pt x="5" y="198"/>
                  </a:cubicBezTo>
                  <a:cubicBezTo>
                    <a:pt x="5" y="200"/>
                    <a:pt x="3" y="201"/>
                    <a:pt x="2" y="201"/>
                  </a:cubicBezTo>
                  <a:cubicBezTo>
                    <a:pt x="1" y="201"/>
                    <a:pt x="0" y="200"/>
                    <a:pt x="0" y="198"/>
                  </a:cubicBezTo>
                  <a:close/>
                  <a:moveTo>
                    <a:pt x="2" y="185"/>
                  </a:moveTo>
                  <a:cubicBezTo>
                    <a:pt x="1" y="185"/>
                    <a:pt x="0" y="184"/>
                    <a:pt x="0" y="183"/>
                  </a:cubicBezTo>
                  <a:cubicBezTo>
                    <a:pt x="0" y="180"/>
                    <a:pt x="1" y="177"/>
                    <a:pt x="1" y="175"/>
                  </a:cubicBezTo>
                  <a:cubicBezTo>
                    <a:pt x="1" y="174"/>
                    <a:pt x="2" y="173"/>
                    <a:pt x="4" y="173"/>
                  </a:cubicBezTo>
                  <a:cubicBezTo>
                    <a:pt x="5" y="173"/>
                    <a:pt x="6" y="174"/>
                    <a:pt x="6" y="175"/>
                  </a:cubicBezTo>
                  <a:cubicBezTo>
                    <a:pt x="5" y="178"/>
                    <a:pt x="5" y="180"/>
                    <a:pt x="5" y="183"/>
                  </a:cubicBezTo>
                  <a:cubicBezTo>
                    <a:pt x="5" y="184"/>
                    <a:pt x="4" y="185"/>
                    <a:pt x="3" y="185"/>
                  </a:cubicBezTo>
                  <a:lnTo>
                    <a:pt x="2" y="185"/>
                  </a:lnTo>
                  <a:close/>
                  <a:moveTo>
                    <a:pt x="4" y="170"/>
                  </a:moveTo>
                  <a:cubicBezTo>
                    <a:pt x="3" y="169"/>
                    <a:pt x="2" y="168"/>
                    <a:pt x="2" y="167"/>
                  </a:cubicBezTo>
                  <a:cubicBezTo>
                    <a:pt x="2" y="164"/>
                    <a:pt x="3" y="162"/>
                    <a:pt x="3" y="159"/>
                  </a:cubicBezTo>
                  <a:cubicBezTo>
                    <a:pt x="3" y="158"/>
                    <a:pt x="5" y="157"/>
                    <a:pt x="6" y="157"/>
                  </a:cubicBezTo>
                  <a:cubicBezTo>
                    <a:pt x="7" y="158"/>
                    <a:pt x="8" y="159"/>
                    <a:pt x="8" y="160"/>
                  </a:cubicBezTo>
                  <a:cubicBezTo>
                    <a:pt x="7" y="163"/>
                    <a:pt x="7" y="165"/>
                    <a:pt x="7" y="168"/>
                  </a:cubicBezTo>
                  <a:cubicBezTo>
                    <a:pt x="6" y="169"/>
                    <a:pt x="5" y="170"/>
                    <a:pt x="4" y="170"/>
                  </a:cubicBezTo>
                  <a:close/>
                  <a:moveTo>
                    <a:pt x="7" y="154"/>
                  </a:moveTo>
                  <a:cubicBezTo>
                    <a:pt x="5" y="154"/>
                    <a:pt x="5" y="153"/>
                    <a:pt x="5" y="152"/>
                  </a:cubicBezTo>
                  <a:cubicBezTo>
                    <a:pt x="5" y="149"/>
                    <a:pt x="6" y="146"/>
                    <a:pt x="7" y="144"/>
                  </a:cubicBezTo>
                  <a:cubicBezTo>
                    <a:pt x="7" y="143"/>
                    <a:pt x="8" y="142"/>
                    <a:pt x="10" y="142"/>
                  </a:cubicBezTo>
                  <a:cubicBezTo>
                    <a:pt x="11" y="142"/>
                    <a:pt x="12" y="144"/>
                    <a:pt x="11" y="145"/>
                  </a:cubicBezTo>
                  <a:cubicBezTo>
                    <a:pt x="11" y="147"/>
                    <a:pt x="10" y="150"/>
                    <a:pt x="9" y="153"/>
                  </a:cubicBezTo>
                  <a:cubicBezTo>
                    <a:pt x="9" y="154"/>
                    <a:pt x="8" y="154"/>
                    <a:pt x="7" y="154"/>
                  </a:cubicBezTo>
                  <a:close/>
                  <a:moveTo>
                    <a:pt x="10" y="139"/>
                  </a:moveTo>
                  <a:cubicBezTo>
                    <a:pt x="9" y="139"/>
                    <a:pt x="8" y="137"/>
                    <a:pt x="9" y="136"/>
                  </a:cubicBezTo>
                  <a:cubicBezTo>
                    <a:pt x="10" y="134"/>
                    <a:pt x="10" y="131"/>
                    <a:pt x="11" y="129"/>
                  </a:cubicBezTo>
                  <a:cubicBezTo>
                    <a:pt x="12" y="128"/>
                    <a:pt x="13" y="127"/>
                    <a:pt x="14" y="127"/>
                  </a:cubicBezTo>
                  <a:cubicBezTo>
                    <a:pt x="15" y="128"/>
                    <a:pt x="16" y="129"/>
                    <a:pt x="16" y="130"/>
                  </a:cubicBezTo>
                  <a:cubicBezTo>
                    <a:pt x="15" y="133"/>
                    <a:pt x="14" y="135"/>
                    <a:pt x="13" y="138"/>
                  </a:cubicBezTo>
                  <a:cubicBezTo>
                    <a:pt x="13" y="139"/>
                    <a:pt x="12" y="139"/>
                    <a:pt x="11" y="139"/>
                  </a:cubicBezTo>
                  <a:lnTo>
                    <a:pt x="10" y="139"/>
                  </a:lnTo>
                  <a:close/>
                  <a:moveTo>
                    <a:pt x="15" y="124"/>
                  </a:moveTo>
                  <a:cubicBezTo>
                    <a:pt x="14" y="124"/>
                    <a:pt x="13" y="123"/>
                    <a:pt x="14" y="121"/>
                  </a:cubicBezTo>
                  <a:cubicBezTo>
                    <a:pt x="15" y="119"/>
                    <a:pt x="16" y="116"/>
                    <a:pt x="17" y="114"/>
                  </a:cubicBezTo>
                  <a:cubicBezTo>
                    <a:pt x="17" y="113"/>
                    <a:pt x="19" y="112"/>
                    <a:pt x="20" y="113"/>
                  </a:cubicBezTo>
                  <a:cubicBezTo>
                    <a:pt x="21" y="113"/>
                    <a:pt x="21" y="115"/>
                    <a:pt x="21" y="116"/>
                  </a:cubicBezTo>
                  <a:cubicBezTo>
                    <a:pt x="20" y="118"/>
                    <a:pt x="19" y="121"/>
                    <a:pt x="18" y="123"/>
                  </a:cubicBezTo>
                  <a:cubicBezTo>
                    <a:pt x="18" y="124"/>
                    <a:pt x="17" y="124"/>
                    <a:pt x="16" y="124"/>
                  </a:cubicBezTo>
                  <a:lnTo>
                    <a:pt x="15" y="124"/>
                  </a:lnTo>
                  <a:close/>
                  <a:moveTo>
                    <a:pt x="21" y="110"/>
                  </a:moveTo>
                  <a:cubicBezTo>
                    <a:pt x="20" y="109"/>
                    <a:pt x="19" y="108"/>
                    <a:pt x="20" y="107"/>
                  </a:cubicBezTo>
                  <a:cubicBezTo>
                    <a:pt x="21" y="104"/>
                    <a:pt x="22" y="102"/>
                    <a:pt x="23" y="100"/>
                  </a:cubicBezTo>
                  <a:cubicBezTo>
                    <a:pt x="23" y="100"/>
                    <a:pt x="23" y="100"/>
                    <a:pt x="23" y="100"/>
                  </a:cubicBezTo>
                  <a:cubicBezTo>
                    <a:pt x="24" y="98"/>
                    <a:pt x="25" y="98"/>
                    <a:pt x="26" y="99"/>
                  </a:cubicBezTo>
                  <a:cubicBezTo>
                    <a:pt x="27" y="99"/>
                    <a:pt x="28" y="100"/>
                    <a:pt x="27" y="102"/>
                  </a:cubicBezTo>
                  <a:cubicBezTo>
                    <a:pt x="26" y="104"/>
                    <a:pt x="25" y="106"/>
                    <a:pt x="24" y="109"/>
                  </a:cubicBezTo>
                  <a:cubicBezTo>
                    <a:pt x="24" y="110"/>
                    <a:pt x="23" y="110"/>
                    <a:pt x="22" y="110"/>
                  </a:cubicBezTo>
                  <a:lnTo>
                    <a:pt x="21" y="110"/>
                  </a:lnTo>
                  <a:close/>
                  <a:moveTo>
                    <a:pt x="28" y="96"/>
                  </a:moveTo>
                  <a:cubicBezTo>
                    <a:pt x="26" y="95"/>
                    <a:pt x="26" y="94"/>
                    <a:pt x="27" y="93"/>
                  </a:cubicBezTo>
                  <a:cubicBezTo>
                    <a:pt x="28" y="90"/>
                    <a:pt x="29" y="88"/>
                    <a:pt x="30" y="86"/>
                  </a:cubicBezTo>
                  <a:cubicBezTo>
                    <a:pt x="31" y="85"/>
                    <a:pt x="32" y="84"/>
                    <a:pt x="34" y="85"/>
                  </a:cubicBezTo>
                  <a:cubicBezTo>
                    <a:pt x="35" y="85"/>
                    <a:pt x="35" y="87"/>
                    <a:pt x="34" y="88"/>
                  </a:cubicBezTo>
                  <a:cubicBezTo>
                    <a:pt x="33" y="90"/>
                    <a:pt x="32" y="92"/>
                    <a:pt x="31" y="95"/>
                  </a:cubicBezTo>
                  <a:cubicBezTo>
                    <a:pt x="30" y="96"/>
                    <a:pt x="30" y="96"/>
                    <a:pt x="29" y="96"/>
                  </a:cubicBezTo>
                  <a:lnTo>
                    <a:pt x="28" y="96"/>
                  </a:lnTo>
                  <a:close/>
                  <a:moveTo>
                    <a:pt x="35" y="82"/>
                  </a:moveTo>
                  <a:cubicBezTo>
                    <a:pt x="34" y="81"/>
                    <a:pt x="34" y="80"/>
                    <a:pt x="34" y="79"/>
                  </a:cubicBezTo>
                  <a:cubicBezTo>
                    <a:pt x="36" y="77"/>
                    <a:pt x="37" y="74"/>
                    <a:pt x="38" y="72"/>
                  </a:cubicBezTo>
                  <a:cubicBezTo>
                    <a:pt x="39" y="71"/>
                    <a:pt x="40" y="71"/>
                    <a:pt x="42" y="71"/>
                  </a:cubicBezTo>
                  <a:cubicBezTo>
                    <a:pt x="43" y="72"/>
                    <a:pt x="43" y="73"/>
                    <a:pt x="42" y="75"/>
                  </a:cubicBezTo>
                  <a:cubicBezTo>
                    <a:pt x="41" y="77"/>
                    <a:pt x="40" y="79"/>
                    <a:pt x="38" y="81"/>
                  </a:cubicBezTo>
                  <a:cubicBezTo>
                    <a:pt x="38" y="82"/>
                    <a:pt x="37" y="82"/>
                    <a:pt x="36" y="82"/>
                  </a:cubicBezTo>
                  <a:cubicBezTo>
                    <a:pt x="36" y="82"/>
                    <a:pt x="35" y="82"/>
                    <a:pt x="35" y="82"/>
                  </a:cubicBezTo>
                  <a:close/>
                  <a:moveTo>
                    <a:pt x="43" y="69"/>
                  </a:moveTo>
                  <a:cubicBezTo>
                    <a:pt x="42" y="68"/>
                    <a:pt x="42" y="67"/>
                    <a:pt x="43" y="65"/>
                  </a:cubicBezTo>
                  <a:cubicBezTo>
                    <a:pt x="44" y="63"/>
                    <a:pt x="46" y="61"/>
                    <a:pt x="47" y="59"/>
                  </a:cubicBezTo>
                  <a:cubicBezTo>
                    <a:pt x="48" y="58"/>
                    <a:pt x="49" y="58"/>
                    <a:pt x="50" y="58"/>
                  </a:cubicBezTo>
                  <a:cubicBezTo>
                    <a:pt x="51" y="59"/>
                    <a:pt x="52" y="61"/>
                    <a:pt x="51" y="62"/>
                  </a:cubicBezTo>
                  <a:cubicBezTo>
                    <a:pt x="49" y="64"/>
                    <a:pt x="48" y="66"/>
                    <a:pt x="47" y="68"/>
                  </a:cubicBezTo>
                  <a:cubicBezTo>
                    <a:pt x="46" y="69"/>
                    <a:pt x="45" y="69"/>
                    <a:pt x="45" y="69"/>
                  </a:cubicBezTo>
                  <a:cubicBezTo>
                    <a:pt x="44" y="69"/>
                    <a:pt x="44" y="69"/>
                    <a:pt x="43" y="69"/>
                  </a:cubicBezTo>
                  <a:close/>
                  <a:moveTo>
                    <a:pt x="52" y="56"/>
                  </a:moveTo>
                  <a:cubicBezTo>
                    <a:pt x="51" y="55"/>
                    <a:pt x="51" y="54"/>
                    <a:pt x="52" y="53"/>
                  </a:cubicBezTo>
                  <a:cubicBezTo>
                    <a:pt x="53" y="50"/>
                    <a:pt x="55" y="48"/>
                    <a:pt x="56" y="46"/>
                  </a:cubicBezTo>
                  <a:cubicBezTo>
                    <a:pt x="57" y="45"/>
                    <a:pt x="59" y="45"/>
                    <a:pt x="60" y="46"/>
                  </a:cubicBezTo>
                  <a:cubicBezTo>
                    <a:pt x="61" y="47"/>
                    <a:pt x="61" y="48"/>
                    <a:pt x="60" y="49"/>
                  </a:cubicBezTo>
                  <a:cubicBezTo>
                    <a:pt x="59" y="51"/>
                    <a:pt x="57" y="53"/>
                    <a:pt x="55" y="55"/>
                  </a:cubicBezTo>
                  <a:cubicBezTo>
                    <a:pt x="55" y="56"/>
                    <a:pt x="54" y="56"/>
                    <a:pt x="54" y="56"/>
                  </a:cubicBezTo>
                  <a:cubicBezTo>
                    <a:pt x="53" y="56"/>
                    <a:pt x="53" y="56"/>
                    <a:pt x="52" y="56"/>
                  </a:cubicBezTo>
                  <a:close/>
                  <a:moveTo>
                    <a:pt x="62" y="43"/>
                  </a:moveTo>
                  <a:cubicBezTo>
                    <a:pt x="61" y="43"/>
                    <a:pt x="60" y="41"/>
                    <a:pt x="61" y="40"/>
                  </a:cubicBezTo>
                  <a:cubicBezTo>
                    <a:pt x="63" y="38"/>
                    <a:pt x="65" y="36"/>
                    <a:pt x="66" y="34"/>
                  </a:cubicBezTo>
                  <a:cubicBezTo>
                    <a:pt x="67" y="33"/>
                    <a:pt x="69" y="33"/>
                    <a:pt x="70" y="34"/>
                  </a:cubicBezTo>
                  <a:cubicBezTo>
                    <a:pt x="71" y="35"/>
                    <a:pt x="71" y="36"/>
                    <a:pt x="70" y="37"/>
                  </a:cubicBezTo>
                  <a:cubicBezTo>
                    <a:pt x="68" y="39"/>
                    <a:pt x="67" y="41"/>
                    <a:pt x="65" y="43"/>
                  </a:cubicBezTo>
                  <a:cubicBezTo>
                    <a:pt x="64" y="44"/>
                    <a:pt x="64" y="44"/>
                    <a:pt x="63" y="44"/>
                  </a:cubicBezTo>
                  <a:cubicBezTo>
                    <a:pt x="63" y="44"/>
                    <a:pt x="62" y="44"/>
                    <a:pt x="62" y="43"/>
                  </a:cubicBezTo>
                  <a:close/>
                  <a:moveTo>
                    <a:pt x="72" y="32"/>
                  </a:moveTo>
                  <a:cubicBezTo>
                    <a:pt x="71" y="31"/>
                    <a:pt x="71" y="29"/>
                    <a:pt x="72" y="28"/>
                  </a:cubicBezTo>
                  <a:cubicBezTo>
                    <a:pt x="73" y="26"/>
                    <a:pt x="75" y="24"/>
                    <a:pt x="77" y="22"/>
                  </a:cubicBezTo>
                  <a:cubicBezTo>
                    <a:pt x="78" y="22"/>
                    <a:pt x="79" y="21"/>
                    <a:pt x="80" y="22"/>
                  </a:cubicBezTo>
                  <a:cubicBezTo>
                    <a:pt x="81" y="23"/>
                    <a:pt x="81" y="25"/>
                    <a:pt x="80" y="26"/>
                  </a:cubicBezTo>
                  <a:cubicBezTo>
                    <a:pt x="79" y="27"/>
                    <a:pt x="77" y="29"/>
                    <a:pt x="75" y="31"/>
                  </a:cubicBezTo>
                  <a:cubicBezTo>
                    <a:pt x="75" y="32"/>
                    <a:pt x="74" y="32"/>
                    <a:pt x="73" y="32"/>
                  </a:cubicBezTo>
                  <a:cubicBezTo>
                    <a:pt x="73" y="32"/>
                    <a:pt x="72" y="32"/>
                    <a:pt x="72" y="32"/>
                  </a:cubicBezTo>
                  <a:close/>
                  <a:moveTo>
                    <a:pt x="82" y="20"/>
                  </a:moveTo>
                  <a:cubicBezTo>
                    <a:pt x="81" y="19"/>
                    <a:pt x="81" y="18"/>
                    <a:pt x="82" y="17"/>
                  </a:cubicBezTo>
                  <a:cubicBezTo>
                    <a:pt x="84" y="15"/>
                    <a:pt x="86" y="13"/>
                    <a:pt x="88" y="11"/>
                  </a:cubicBezTo>
                  <a:cubicBezTo>
                    <a:pt x="89" y="10"/>
                    <a:pt x="90" y="10"/>
                    <a:pt x="91" y="11"/>
                  </a:cubicBezTo>
                  <a:cubicBezTo>
                    <a:pt x="92" y="12"/>
                    <a:pt x="92" y="14"/>
                    <a:pt x="91" y="15"/>
                  </a:cubicBezTo>
                  <a:cubicBezTo>
                    <a:pt x="89" y="16"/>
                    <a:pt x="88" y="18"/>
                    <a:pt x="86" y="20"/>
                  </a:cubicBezTo>
                  <a:cubicBezTo>
                    <a:pt x="85" y="20"/>
                    <a:pt x="85" y="21"/>
                    <a:pt x="84" y="21"/>
                  </a:cubicBezTo>
                  <a:cubicBezTo>
                    <a:pt x="83" y="21"/>
                    <a:pt x="83" y="20"/>
                    <a:pt x="82" y="20"/>
                  </a:cubicBezTo>
                  <a:close/>
                  <a:moveTo>
                    <a:pt x="94" y="9"/>
                  </a:moveTo>
                  <a:cubicBezTo>
                    <a:pt x="93" y="8"/>
                    <a:pt x="93" y="7"/>
                    <a:pt x="94" y="6"/>
                  </a:cubicBezTo>
                  <a:cubicBezTo>
                    <a:pt x="97" y="2"/>
                    <a:pt x="100" y="1"/>
                    <a:pt x="100" y="1"/>
                  </a:cubicBezTo>
                  <a:cubicBezTo>
                    <a:pt x="100" y="1"/>
                    <a:pt x="100" y="1"/>
                    <a:pt x="100" y="1"/>
                  </a:cubicBezTo>
                  <a:cubicBezTo>
                    <a:pt x="101" y="0"/>
                    <a:pt x="102" y="0"/>
                    <a:pt x="103" y="1"/>
                  </a:cubicBezTo>
                  <a:cubicBezTo>
                    <a:pt x="104" y="2"/>
                    <a:pt x="104" y="3"/>
                    <a:pt x="103" y="4"/>
                  </a:cubicBezTo>
                  <a:cubicBezTo>
                    <a:pt x="103" y="4"/>
                    <a:pt x="101" y="6"/>
                    <a:pt x="97" y="9"/>
                  </a:cubicBezTo>
                  <a:cubicBezTo>
                    <a:pt x="96" y="10"/>
                    <a:pt x="96" y="10"/>
                    <a:pt x="95" y="10"/>
                  </a:cubicBezTo>
                  <a:cubicBezTo>
                    <a:pt x="95" y="10"/>
                    <a:pt x="94" y="10"/>
                    <a:pt x="94" y="9"/>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42" name="Freeform 756">
              <a:extLst>
                <a:ext uri="{FF2B5EF4-FFF2-40B4-BE49-F238E27FC236}">
                  <a16:creationId xmlns:a16="http://schemas.microsoft.com/office/drawing/2014/main" id="{D0CC69FE-892C-4C9A-A6A0-C8CF18319848}"/>
                </a:ext>
              </a:extLst>
            </p:cNvPr>
            <p:cNvSpPr>
              <a:spLocks noEditPoints="1"/>
            </p:cNvSpPr>
            <p:nvPr/>
          </p:nvSpPr>
          <p:spPr bwMode="auto">
            <a:xfrm>
              <a:off x="4819649" y="1854201"/>
              <a:ext cx="387350" cy="841375"/>
            </a:xfrm>
            <a:custGeom>
              <a:avLst/>
              <a:gdLst>
                <a:gd name="T0" fmla="*/ 12 w 143"/>
                <a:gd name="T1" fmla="*/ 304 h 311"/>
                <a:gd name="T2" fmla="*/ 1 w 143"/>
                <a:gd name="T3" fmla="*/ 310 h 311"/>
                <a:gd name="T4" fmla="*/ 26 w 143"/>
                <a:gd name="T5" fmla="*/ 297 h 311"/>
                <a:gd name="T6" fmla="*/ 15 w 143"/>
                <a:gd name="T7" fmla="*/ 303 h 311"/>
                <a:gd name="T8" fmla="*/ 39 w 143"/>
                <a:gd name="T9" fmla="*/ 289 h 311"/>
                <a:gd name="T10" fmla="*/ 29 w 143"/>
                <a:gd name="T11" fmla="*/ 295 h 311"/>
                <a:gd name="T12" fmla="*/ 52 w 143"/>
                <a:gd name="T13" fmla="*/ 280 h 311"/>
                <a:gd name="T14" fmla="*/ 42 w 143"/>
                <a:gd name="T15" fmla="*/ 287 h 311"/>
                <a:gd name="T16" fmla="*/ 61 w 143"/>
                <a:gd name="T17" fmla="*/ 270 h 311"/>
                <a:gd name="T18" fmla="*/ 57 w 143"/>
                <a:gd name="T19" fmla="*/ 279 h 311"/>
                <a:gd name="T20" fmla="*/ 73 w 143"/>
                <a:gd name="T21" fmla="*/ 260 h 311"/>
                <a:gd name="T22" fmla="*/ 69 w 143"/>
                <a:gd name="T23" fmla="*/ 269 h 311"/>
                <a:gd name="T24" fmla="*/ 84 w 143"/>
                <a:gd name="T25" fmla="*/ 249 h 311"/>
                <a:gd name="T26" fmla="*/ 80 w 143"/>
                <a:gd name="T27" fmla="*/ 259 h 311"/>
                <a:gd name="T28" fmla="*/ 84 w 143"/>
                <a:gd name="T29" fmla="*/ 249 h 311"/>
                <a:gd name="T30" fmla="*/ 94 w 143"/>
                <a:gd name="T31" fmla="*/ 238 h 311"/>
                <a:gd name="T32" fmla="*/ 91 w 143"/>
                <a:gd name="T33" fmla="*/ 247 h 311"/>
                <a:gd name="T34" fmla="*/ 103 w 143"/>
                <a:gd name="T35" fmla="*/ 225 h 311"/>
                <a:gd name="T36" fmla="*/ 101 w 143"/>
                <a:gd name="T37" fmla="*/ 235 h 311"/>
                <a:gd name="T38" fmla="*/ 112 w 143"/>
                <a:gd name="T39" fmla="*/ 212 h 311"/>
                <a:gd name="T40" fmla="*/ 110 w 143"/>
                <a:gd name="T41" fmla="*/ 223 h 311"/>
                <a:gd name="T42" fmla="*/ 119 w 143"/>
                <a:gd name="T43" fmla="*/ 199 h 311"/>
                <a:gd name="T44" fmla="*/ 117 w 143"/>
                <a:gd name="T45" fmla="*/ 209 h 311"/>
                <a:gd name="T46" fmla="*/ 125 w 143"/>
                <a:gd name="T47" fmla="*/ 185 h 311"/>
                <a:gd name="T48" fmla="*/ 124 w 143"/>
                <a:gd name="T49" fmla="*/ 195 h 311"/>
                <a:gd name="T50" fmla="*/ 130 w 143"/>
                <a:gd name="T51" fmla="*/ 170 h 311"/>
                <a:gd name="T52" fmla="*/ 130 w 143"/>
                <a:gd name="T53" fmla="*/ 180 h 311"/>
                <a:gd name="T54" fmla="*/ 134 w 143"/>
                <a:gd name="T55" fmla="*/ 155 h 311"/>
                <a:gd name="T56" fmla="*/ 136 w 143"/>
                <a:gd name="T57" fmla="*/ 164 h 311"/>
                <a:gd name="T58" fmla="*/ 136 w 143"/>
                <a:gd name="T59" fmla="*/ 140 h 311"/>
                <a:gd name="T60" fmla="*/ 137 w 143"/>
                <a:gd name="T61" fmla="*/ 150 h 311"/>
                <a:gd name="T62" fmla="*/ 138 w 143"/>
                <a:gd name="T63" fmla="*/ 125 h 311"/>
                <a:gd name="T64" fmla="*/ 140 w 143"/>
                <a:gd name="T65" fmla="*/ 135 h 311"/>
                <a:gd name="T66" fmla="*/ 139 w 143"/>
                <a:gd name="T67" fmla="*/ 109 h 311"/>
                <a:gd name="T68" fmla="*/ 141 w 143"/>
                <a:gd name="T69" fmla="*/ 119 h 311"/>
                <a:gd name="T70" fmla="*/ 141 w 143"/>
                <a:gd name="T71" fmla="*/ 91 h 311"/>
                <a:gd name="T72" fmla="*/ 141 w 143"/>
                <a:gd name="T73" fmla="*/ 104 h 311"/>
                <a:gd name="T74" fmla="*/ 139 w 143"/>
                <a:gd name="T75" fmla="*/ 76 h 311"/>
                <a:gd name="T76" fmla="*/ 140 w 143"/>
                <a:gd name="T77" fmla="*/ 88 h 311"/>
                <a:gd name="T78" fmla="*/ 135 w 143"/>
                <a:gd name="T79" fmla="*/ 63 h 311"/>
                <a:gd name="T80" fmla="*/ 139 w 143"/>
                <a:gd name="T81" fmla="*/ 72 h 311"/>
                <a:gd name="T82" fmla="*/ 132 w 143"/>
                <a:gd name="T83" fmla="*/ 48 h 311"/>
                <a:gd name="T84" fmla="*/ 138 w 143"/>
                <a:gd name="T85" fmla="*/ 54 h 311"/>
                <a:gd name="T86" fmla="*/ 131 w 143"/>
                <a:gd name="T87" fmla="*/ 40 h 311"/>
                <a:gd name="T88" fmla="*/ 133 w 143"/>
                <a:gd name="T89" fmla="*/ 31 h 311"/>
                <a:gd name="T90" fmla="*/ 131 w 143"/>
                <a:gd name="T91" fmla="*/ 40 h 311"/>
                <a:gd name="T92" fmla="*/ 129 w 143"/>
                <a:gd name="T93" fmla="*/ 16 h 311"/>
                <a:gd name="T94" fmla="*/ 126 w 143"/>
                <a:gd name="T95" fmla="*/ 25 h 311"/>
                <a:gd name="T96" fmla="*/ 120 w 143"/>
                <a:gd name="T97" fmla="*/ 0 h 311"/>
                <a:gd name="T98" fmla="*/ 124 w 143"/>
                <a:gd name="T99" fmla="*/ 1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311">
                  <a:moveTo>
                    <a:pt x="1" y="310"/>
                  </a:moveTo>
                  <a:cubicBezTo>
                    <a:pt x="0" y="308"/>
                    <a:pt x="1" y="307"/>
                    <a:pt x="2" y="306"/>
                  </a:cubicBezTo>
                  <a:cubicBezTo>
                    <a:pt x="5" y="305"/>
                    <a:pt x="7" y="304"/>
                    <a:pt x="9" y="303"/>
                  </a:cubicBezTo>
                  <a:cubicBezTo>
                    <a:pt x="10" y="302"/>
                    <a:pt x="12" y="303"/>
                    <a:pt x="12" y="304"/>
                  </a:cubicBezTo>
                  <a:cubicBezTo>
                    <a:pt x="13" y="305"/>
                    <a:pt x="12" y="307"/>
                    <a:pt x="11" y="307"/>
                  </a:cubicBezTo>
                  <a:cubicBezTo>
                    <a:pt x="9" y="308"/>
                    <a:pt x="7" y="310"/>
                    <a:pt x="4" y="311"/>
                  </a:cubicBezTo>
                  <a:cubicBezTo>
                    <a:pt x="3" y="311"/>
                    <a:pt x="3" y="311"/>
                    <a:pt x="3" y="311"/>
                  </a:cubicBezTo>
                  <a:cubicBezTo>
                    <a:pt x="2" y="311"/>
                    <a:pt x="1" y="310"/>
                    <a:pt x="1" y="310"/>
                  </a:cubicBezTo>
                  <a:close/>
                  <a:moveTo>
                    <a:pt x="15" y="303"/>
                  </a:moveTo>
                  <a:cubicBezTo>
                    <a:pt x="14" y="302"/>
                    <a:pt x="15" y="300"/>
                    <a:pt x="16" y="300"/>
                  </a:cubicBezTo>
                  <a:cubicBezTo>
                    <a:pt x="18" y="298"/>
                    <a:pt x="21" y="297"/>
                    <a:pt x="23" y="296"/>
                  </a:cubicBezTo>
                  <a:cubicBezTo>
                    <a:pt x="24" y="295"/>
                    <a:pt x="25" y="296"/>
                    <a:pt x="26" y="297"/>
                  </a:cubicBezTo>
                  <a:cubicBezTo>
                    <a:pt x="27" y="298"/>
                    <a:pt x="26" y="299"/>
                    <a:pt x="25" y="300"/>
                  </a:cubicBezTo>
                  <a:cubicBezTo>
                    <a:pt x="23" y="301"/>
                    <a:pt x="21" y="302"/>
                    <a:pt x="18" y="304"/>
                  </a:cubicBezTo>
                  <a:cubicBezTo>
                    <a:pt x="18" y="304"/>
                    <a:pt x="17" y="304"/>
                    <a:pt x="17" y="304"/>
                  </a:cubicBezTo>
                  <a:cubicBezTo>
                    <a:pt x="16" y="304"/>
                    <a:pt x="15" y="304"/>
                    <a:pt x="15" y="303"/>
                  </a:cubicBezTo>
                  <a:close/>
                  <a:moveTo>
                    <a:pt x="29" y="295"/>
                  </a:moveTo>
                  <a:cubicBezTo>
                    <a:pt x="28" y="294"/>
                    <a:pt x="28" y="293"/>
                    <a:pt x="30" y="292"/>
                  </a:cubicBezTo>
                  <a:cubicBezTo>
                    <a:pt x="32" y="291"/>
                    <a:pt x="34" y="289"/>
                    <a:pt x="36" y="288"/>
                  </a:cubicBezTo>
                  <a:cubicBezTo>
                    <a:pt x="37" y="287"/>
                    <a:pt x="39" y="288"/>
                    <a:pt x="39" y="289"/>
                  </a:cubicBezTo>
                  <a:cubicBezTo>
                    <a:pt x="40" y="290"/>
                    <a:pt x="40" y="291"/>
                    <a:pt x="39" y="292"/>
                  </a:cubicBezTo>
                  <a:cubicBezTo>
                    <a:pt x="36" y="293"/>
                    <a:pt x="34" y="295"/>
                    <a:pt x="32" y="296"/>
                  </a:cubicBezTo>
                  <a:cubicBezTo>
                    <a:pt x="32" y="296"/>
                    <a:pt x="31" y="296"/>
                    <a:pt x="31" y="296"/>
                  </a:cubicBezTo>
                  <a:cubicBezTo>
                    <a:pt x="30" y="296"/>
                    <a:pt x="29" y="296"/>
                    <a:pt x="29" y="295"/>
                  </a:cubicBezTo>
                  <a:close/>
                  <a:moveTo>
                    <a:pt x="42" y="287"/>
                  </a:moveTo>
                  <a:cubicBezTo>
                    <a:pt x="41" y="286"/>
                    <a:pt x="42" y="285"/>
                    <a:pt x="43" y="284"/>
                  </a:cubicBezTo>
                  <a:cubicBezTo>
                    <a:pt x="45" y="282"/>
                    <a:pt x="47" y="281"/>
                    <a:pt x="49" y="280"/>
                  </a:cubicBezTo>
                  <a:cubicBezTo>
                    <a:pt x="50" y="279"/>
                    <a:pt x="52" y="279"/>
                    <a:pt x="52" y="280"/>
                  </a:cubicBezTo>
                  <a:cubicBezTo>
                    <a:pt x="53" y="281"/>
                    <a:pt x="53" y="283"/>
                    <a:pt x="52" y="283"/>
                  </a:cubicBezTo>
                  <a:cubicBezTo>
                    <a:pt x="50" y="285"/>
                    <a:pt x="47" y="286"/>
                    <a:pt x="45" y="288"/>
                  </a:cubicBezTo>
                  <a:cubicBezTo>
                    <a:pt x="45" y="288"/>
                    <a:pt x="44" y="288"/>
                    <a:pt x="44" y="288"/>
                  </a:cubicBezTo>
                  <a:cubicBezTo>
                    <a:pt x="43" y="288"/>
                    <a:pt x="42" y="288"/>
                    <a:pt x="42" y="287"/>
                  </a:cubicBezTo>
                  <a:close/>
                  <a:moveTo>
                    <a:pt x="55" y="278"/>
                  </a:moveTo>
                  <a:cubicBezTo>
                    <a:pt x="54" y="277"/>
                    <a:pt x="54" y="276"/>
                    <a:pt x="55" y="275"/>
                  </a:cubicBezTo>
                  <a:cubicBezTo>
                    <a:pt x="57" y="273"/>
                    <a:pt x="59" y="272"/>
                    <a:pt x="61" y="270"/>
                  </a:cubicBezTo>
                  <a:cubicBezTo>
                    <a:pt x="61" y="270"/>
                    <a:pt x="61" y="270"/>
                    <a:pt x="61" y="270"/>
                  </a:cubicBezTo>
                  <a:cubicBezTo>
                    <a:pt x="62" y="269"/>
                    <a:pt x="64" y="270"/>
                    <a:pt x="65" y="271"/>
                  </a:cubicBezTo>
                  <a:cubicBezTo>
                    <a:pt x="65" y="272"/>
                    <a:pt x="65" y="273"/>
                    <a:pt x="64" y="274"/>
                  </a:cubicBezTo>
                  <a:cubicBezTo>
                    <a:pt x="62" y="276"/>
                    <a:pt x="60" y="277"/>
                    <a:pt x="58" y="279"/>
                  </a:cubicBezTo>
                  <a:cubicBezTo>
                    <a:pt x="58" y="279"/>
                    <a:pt x="57" y="279"/>
                    <a:pt x="57" y="279"/>
                  </a:cubicBezTo>
                  <a:cubicBezTo>
                    <a:pt x="56" y="279"/>
                    <a:pt x="55" y="279"/>
                    <a:pt x="55" y="278"/>
                  </a:cubicBezTo>
                  <a:close/>
                  <a:moveTo>
                    <a:pt x="67" y="269"/>
                  </a:moveTo>
                  <a:cubicBezTo>
                    <a:pt x="66" y="268"/>
                    <a:pt x="66" y="266"/>
                    <a:pt x="67" y="265"/>
                  </a:cubicBezTo>
                  <a:cubicBezTo>
                    <a:pt x="69" y="264"/>
                    <a:pt x="71" y="262"/>
                    <a:pt x="73" y="260"/>
                  </a:cubicBezTo>
                  <a:cubicBezTo>
                    <a:pt x="74" y="259"/>
                    <a:pt x="76" y="259"/>
                    <a:pt x="76" y="260"/>
                  </a:cubicBezTo>
                  <a:cubicBezTo>
                    <a:pt x="77" y="261"/>
                    <a:pt x="77" y="263"/>
                    <a:pt x="76" y="264"/>
                  </a:cubicBezTo>
                  <a:cubicBezTo>
                    <a:pt x="74" y="265"/>
                    <a:pt x="72" y="267"/>
                    <a:pt x="70" y="269"/>
                  </a:cubicBezTo>
                  <a:cubicBezTo>
                    <a:pt x="70" y="269"/>
                    <a:pt x="69" y="269"/>
                    <a:pt x="69" y="269"/>
                  </a:cubicBezTo>
                  <a:cubicBezTo>
                    <a:pt x="68" y="269"/>
                    <a:pt x="68" y="269"/>
                    <a:pt x="67" y="269"/>
                  </a:cubicBezTo>
                  <a:close/>
                  <a:moveTo>
                    <a:pt x="79" y="258"/>
                  </a:moveTo>
                  <a:cubicBezTo>
                    <a:pt x="78" y="257"/>
                    <a:pt x="78" y="256"/>
                    <a:pt x="79" y="255"/>
                  </a:cubicBezTo>
                  <a:cubicBezTo>
                    <a:pt x="81" y="253"/>
                    <a:pt x="82" y="251"/>
                    <a:pt x="84" y="249"/>
                  </a:cubicBezTo>
                  <a:cubicBezTo>
                    <a:pt x="85" y="248"/>
                    <a:pt x="86" y="248"/>
                    <a:pt x="87" y="249"/>
                  </a:cubicBezTo>
                  <a:cubicBezTo>
                    <a:pt x="88" y="250"/>
                    <a:pt x="88" y="252"/>
                    <a:pt x="87" y="253"/>
                  </a:cubicBezTo>
                  <a:cubicBezTo>
                    <a:pt x="86" y="254"/>
                    <a:pt x="84" y="256"/>
                    <a:pt x="82" y="258"/>
                  </a:cubicBezTo>
                  <a:cubicBezTo>
                    <a:pt x="82" y="259"/>
                    <a:pt x="81" y="259"/>
                    <a:pt x="80" y="259"/>
                  </a:cubicBezTo>
                  <a:cubicBezTo>
                    <a:pt x="80" y="259"/>
                    <a:pt x="79" y="259"/>
                    <a:pt x="79" y="258"/>
                  </a:cubicBezTo>
                  <a:close/>
                  <a:moveTo>
                    <a:pt x="84" y="249"/>
                  </a:moveTo>
                  <a:cubicBezTo>
                    <a:pt x="84" y="249"/>
                    <a:pt x="84" y="249"/>
                    <a:pt x="84" y="249"/>
                  </a:cubicBezTo>
                  <a:cubicBezTo>
                    <a:pt x="84" y="249"/>
                    <a:pt x="84" y="249"/>
                    <a:pt x="84" y="249"/>
                  </a:cubicBezTo>
                  <a:close/>
                  <a:moveTo>
                    <a:pt x="89" y="247"/>
                  </a:moveTo>
                  <a:cubicBezTo>
                    <a:pt x="88" y="246"/>
                    <a:pt x="88" y="245"/>
                    <a:pt x="89" y="244"/>
                  </a:cubicBezTo>
                  <a:cubicBezTo>
                    <a:pt x="91" y="242"/>
                    <a:pt x="93" y="240"/>
                    <a:pt x="94" y="238"/>
                  </a:cubicBezTo>
                  <a:cubicBezTo>
                    <a:pt x="94" y="238"/>
                    <a:pt x="94" y="238"/>
                    <a:pt x="94" y="238"/>
                  </a:cubicBezTo>
                  <a:cubicBezTo>
                    <a:pt x="95" y="237"/>
                    <a:pt x="97" y="237"/>
                    <a:pt x="98" y="237"/>
                  </a:cubicBezTo>
                  <a:cubicBezTo>
                    <a:pt x="98" y="238"/>
                    <a:pt x="99" y="240"/>
                    <a:pt x="98" y="241"/>
                  </a:cubicBezTo>
                  <a:cubicBezTo>
                    <a:pt x="96" y="243"/>
                    <a:pt x="95" y="245"/>
                    <a:pt x="93" y="247"/>
                  </a:cubicBezTo>
                  <a:cubicBezTo>
                    <a:pt x="92" y="247"/>
                    <a:pt x="92" y="247"/>
                    <a:pt x="91" y="247"/>
                  </a:cubicBezTo>
                  <a:cubicBezTo>
                    <a:pt x="90" y="247"/>
                    <a:pt x="90" y="247"/>
                    <a:pt x="89" y="247"/>
                  </a:cubicBezTo>
                  <a:close/>
                  <a:moveTo>
                    <a:pt x="99" y="235"/>
                  </a:moveTo>
                  <a:cubicBezTo>
                    <a:pt x="98" y="234"/>
                    <a:pt x="98" y="233"/>
                    <a:pt x="99" y="232"/>
                  </a:cubicBezTo>
                  <a:cubicBezTo>
                    <a:pt x="101" y="230"/>
                    <a:pt x="102" y="227"/>
                    <a:pt x="103" y="225"/>
                  </a:cubicBezTo>
                  <a:cubicBezTo>
                    <a:pt x="104" y="224"/>
                    <a:pt x="106" y="224"/>
                    <a:pt x="107" y="225"/>
                  </a:cubicBezTo>
                  <a:cubicBezTo>
                    <a:pt x="108" y="226"/>
                    <a:pt x="108" y="227"/>
                    <a:pt x="107" y="228"/>
                  </a:cubicBezTo>
                  <a:cubicBezTo>
                    <a:pt x="106" y="230"/>
                    <a:pt x="104" y="232"/>
                    <a:pt x="103" y="234"/>
                  </a:cubicBezTo>
                  <a:cubicBezTo>
                    <a:pt x="102" y="235"/>
                    <a:pt x="102" y="235"/>
                    <a:pt x="101" y="235"/>
                  </a:cubicBezTo>
                  <a:cubicBezTo>
                    <a:pt x="100" y="235"/>
                    <a:pt x="100" y="235"/>
                    <a:pt x="99" y="235"/>
                  </a:cubicBezTo>
                  <a:close/>
                  <a:moveTo>
                    <a:pt x="108" y="222"/>
                  </a:moveTo>
                  <a:cubicBezTo>
                    <a:pt x="107" y="221"/>
                    <a:pt x="107" y="220"/>
                    <a:pt x="108" y="219"/>
                  </a:cubicBezTo>
                  <a:cubicBezTo>
                    <a:pt x="109" y="217"/>
                    <a:pt x="110" y="215"/>
                    <a:pt x="112" y="212"/>
                  </a:cubicBezTo>
                  <a:cubicBezTo>
                    <a:pt x="112" y="211"/>
                    <a:pt x="114" y="211"/>
                    <a:pt x="115" y="212"/>
                  </a:cubicBezTo>
                  <a:cubicBezTo>
                    <a:pt x="116" y="212"/>
                    <a:pt x="116" y="214"/>
                    <a:pt x="116" y="215"/>
                  </a:cubicBezTo>
                  <a:cubicBezTo>
                    <a:pt x="114" y="217"/>
                    <a:pt x="113" y="219"/>
                    <a:pt x="112" y="221"/>
                  </a:cubicBezTo>
                  <a:cubicBezTo>
                    <a:pt x="111" y="222"/>
                    <a:pt x="110" y="223"/>
                    <a:pt x="110" y="223"/>
                  </a:cubicBezTo>
                  <a:cubicBezTo>
                    <a:pt x="109" y="223"/>
                    <a:pt x="109" y="222"/>
                    <a:pt x="108" y="222"/>
                  </a:cubicBezTo>
                  <a:close/>
                  <a:moveTo>
                    <a:pt x="116" y="209"/>
                  </a:moveTo>
                  <a:cubicBezTo>
                    <a:pt x="115" y="208"/>
                    <a:pt x="115" y="207"/>
                    <a:pt x="115" y="206"/>
                  </a:cubicBezTo>
                  <a:cubicBezTo>
                    <a:pt x="117" y="203"/>
                    <a:pt x="118" y="201"/>
                    <a:pt x="119" y="199"/>
                  </a:cubicBezTo>
                  <a:cubicBezTo>
                    <a:pt x="119" y="198"/>
                    <a:pt x="121" y="197"/>
                    <a:pt x="122" y="198"/>
                  </a:cubicBezTo>
                  <a:cubicBezTo>
                    <a:pt x="123" y="198"/>
                    <a:pt x="124" y="200"/>
                    <a:pt x="123" y="201"/>
                  </a:cubicBezTo>
                  <a:cubicBezTo>
                    <a:pt x="122" y="203"/>
                    <a:pt x="121" y="205"/>
                    <a:pt x="120" y="208"/>
                  </a:cubicBezTo>
                  <a:cubicBezTo>
                    <a:pt x="119" y="209"/>
                    <a:pt x="118" y="209"/>
                    <a:pt x="117" y="209"/>
                  </a:cubicBezTo>
                  <a:lnTo>
                    <a:pt x="116" y="209"/>
                  </a:lnTo>
                  <a:close/>
                  <a:moveTo>
                    <a:pt x="123" y="195"/>
                  </a:moveTo>
                  <a:cubicBezTo>
                    <a:pt x="122" y="194"/>
                    <a:pt x="122" y="193"/>
                    <a:pt x="122" y="192"/>
                  </a:cubicBezTo>
                  <a:cubicBezTo>
                    <a:pt x="123" y="189"/>
                    <a:pt x="124" y="187"/>
                    <a:pt x="125" y="185"/>
                  </a:cubicBezTo>
                  <a:cubicBezTo>
                    <a:pt x="125" y="183"/>
                    <a:pt x="127" y="183"/>
                    <a:pt x="128" y="183"/>
                  </a:cubicBezTo>
                  <a:cubicBezTo>
                    <a:pt x="129" y="184"/>
                    <a:pt x="130" y="185"/>
                    <a:pt x="129" y="186"/>
                  </a:cubicBezTo>
                  <a:cubicBezTo>
                    <a:pt x="128" y="189"/>
                    <a:pt x="127" y="191"/>
                    <a:pt x="126" y="194"/>
                  </a:cubicBezTo>
                  <a:cubicBezTo>
                    <a:pt x="126" y="194"/>
                    <a:pt x="125" y="195"/>
                    <a:pt x="124" y="195"/>
                  </a:cubicBezTo>
                  <a:lnTo>
                    <a:pt x="123" y="195"/>
                  </a:lnTo>
                  <a:close/>
                  <a:moveTo>
                    <a:pt x="129" y="180"/>
                  </a:moveTo>
                  <a:cubicBezTo>
                    <a:pt x="128" y="180"/>
                    <a:pt x="127" y="179"/>
                    <a:pt x="128" y="177"/>
                  </a:cubicBezTo>
                  <a:cubicBezTo>
                    <a:pt x="128" y="175"/>
                    <a:pt x="129" y="172"/>
                    <a:pt x="130" y="170"/>
                  </a:cubicBezTo>
                  <a:cubicBezTo>
                    <a:pt x="130" y="169"/>
                    <a:pt x="132" y="168"/>
                    <a:pt x="133" y="168"/>
                  </a:cubicBezTo>
                  <a:cubicBezTo>
                    <a:pt x="134" y="169"/>
                    <a:pt x="135" y="170"/>
                    <a:pt x="134" y="171"/>
                  </a:cubicBezTo>
                  <a:cubicBezTo>
                    <a:pt x="134" y="174"/>
                    <a:pt x="133" y="176"/>
                    <a:pt x="132" y="179"/>
                  </a:cubicBezTo>
                  <a:cubicBezTo>
                    <a:pt x="132" y="180"/>
                    <a:pt x="131" y="180"/>
                    <a:pt x="130" y="180"/>
                  </a:cubicBezTo>
                  <a:lnTo>
                    <a:pt x="129" y="180"/>
                  </a:lnTo>
                  <a:close/>
                  <a:moveTo>
                    <a:pt x="134" y="165"/>
                  </a:moveTo>
                  <a:cubicBezTo>
                    <a:pt x="132" y="165"/>
                    <a:pt x="132" y="164"/>
                    <a:pt x="132" y="163"/>
                  </a:cubicBezTo>
                  <a:cubicBezTo>
                    <a:pt x="133" y="160"/>
                    <a:pt x="133" y="158"/>
                    <a:pt x="134" y="155"/>
                  </a:cubicBezTo>
                  <a:cubicBezTo>
                    <a:pt x="134" y="155"/>
                    <a:pt x="134" y="155"/>
                    <a:pt x="134" y="155"/>
                  </a:cubicBezTo>
                  <a:cubicBezTo>
                    <a:pt x="134" y="154"/>
                    <a:pt x="135" y="153"/>
                    <a:pt x="136" y="153"/>
                  </a:cubicBezTo>
                  <a:cubicBezTo>
                    <a:pt x="138" y="154"/>
                    <a:pt x="139" y="155"/>
                    <a:pt x="138" y="156"/>
                  </a:cubicBezTo>
                  <a:cubicBezTo>
                    <a:pt x="138" y="159"/>
                    <a:pt x="137" y="161"/>
                    <a:pt x="136" y="164"/>
                  </a:cubicBezTo>
                  <a:cubicBezTo>
                    <a:pt x="136" y="165"/>
                    <a:pt x="135" y="165"/>
                    <a:pt x="134" y="165"/>
                  </a:cubicBezTo>
                  <a:close/>
                  <a:moveTo>
                    <a:pt x="137" y="150"/>
                  </a:moveTo>
                  <a:cubicBezTo>
                    <a:pt x="136" y="150"/>
                    <a:pt x="135" y="149"/>
                    <a:pt x="135" y="147"/>
                  </a:cubicBezTo>
                  <a:cubicBezTo>
                    <a:pt x="136" y="145"/>
                    <a:pt x="136" y="142"/>
                    <a:pt x="136" y="140"/>
                  </a:cubicBezTo>
                  <a:cubicBezTo>
                    <a:pt x="137" y="139"/>
                    <a:pt x="138" y="138"/>
                    <a:pt x="139" y="138"/>
                  </a:cubicBezTo>
                  <a:cubicBezTo>
                    <a:pt x="140" y="138"/>
                    <a:pt x="141" y="139"/>
                    <a:pt x="141" y="140"/>
                  </a:cubicBezTo>
                  <a:cubicBezTo>
                    <a:pt x="141" y="143"/>
                    <a:pt x="140" y="146"/>
                    <a:pt x="140" y="148"/>
                  </a:cubicBezTo>
                  <a:cubicBezTo>
                    <a:pt x="140" y="149"/>
                    <a:pt x="139" y="150"/>
                    <a:pt x="137" y="150"/>
                  </a:cubicBezTo>
                  <a:close/>
                  <a:moveTo>
                    <a:pt x="139" y="135"/>
                  </a:moveTo>
                  <a:cubicBezTo>
                    <a:pt x="138" y="135"/>
                    <a:pt x="137" y="133"/>
                    <a:pt x="137" y="132"/>
                  </a:cubicBezTo>
                  <a:cubicBezTo>
                    <a:pt x="138" y="130"/>
                    <a:pt x="138" y="127"/>
                    <a:pt x="138" y="124"/>
                  </a:cubicBezTo>
                  <a:cubicBezTo>
                    <a:pt x="138" y="125"/>
                    <a:pt x="138" y="125"/>
                    <a:pt x="138" y="125"/>
                  </a:cubicBezTo>
                  <a:cubicBezTo>
                    <a:pt x="138" y="123"/>
                    <a:pt x="139" y="122"/>
                    <a:pt x="141" y="122"/>
                  </a:cubicBezTo>
                  <a:cubicBezTo>
                    <a:pt x="142" y="122"/>
                    <a:pt x="143" y="124"/>
                    <a:pt x="143" y="125"/>
                  </a:cubicBezTo>
                  <a:cubicBezTo>
                    <a:pt x="143" y="127"/>
                    <a:pt x="142" y="130"/>
                    <a:pt x="142" y="133"/>
                  </a:cubicBezTo>
                  <a:cubicBezTo>
                    <a:pt x="142" y="134"/>
                    <a:pt x="141" y="135"/>
                    <a:pt x="140" y="135"/>
                  </a:cubicBezTo>
                  <a:lnTo>
                    <a:pt x="139" y="135"/>
                  </a:lnTo>
                  <a:close/>
                  <a:moveTo>
                    <a:pt x="141" y="119"/>
                  </a:moveTo>
                  <a:cubicBezTo>
                    <a:pt x="139" y="119"/>
                    <a:pt x="138" y="118"/>
                    <a:pt x="138" y="117"/>
                  </a:cubicBezTo>
                  <a:cubicBezTo>
                    <a:pt x="139" y="114"/>
                    <a:pt x="139" y="112"/>
                    <a:pt x="139" y="109"/>
                  </a:cubicBezTo>
                  <a:cubicBezTo>
                    <a:pt x="139" y="108"/>
                    <a:pt x="140" y="107"/>
                    <a:pt x="141" y="107"/>
                  </a:cubicBezTo>
                  <a:cubicBezTo>
                    <a:pt x="142" y="107"/>
                    <a:pt x="143" y="108"/>
                    <a:pt x="143" y="109"/>
                  </a:cubicBezTo>
                  <a:cubicBezTo>
                    <a:pt x="143" y="112"/>
                    <a:pt x="143" y="114"/>
                    <a:pt x="143" y="117"/>
                  </a:cubicBezTo>
                  <a:cubicBezTo>
                    <a:pt x="143" y="118"/>
                    <a:pt x="142" y="119"/>
                    <a:pt x="141" y="119"/>
                  </a:cubicBezTo>
                  <a:close/>
                  <a:moveTo>
                    <a:pt x="139" y="101"/>
                  </a:moveTo>
                  <a:cubicBezTo>
                    <a:pt x="139" y="99"/>
                    <a:pt x="138" y="96"/>
                    <a:pt x="138" y="94"/>
                  </a:cubicBezTo>
                  <a:cubicBezTo>
                    <a:pt x="138" y="94"/>
                    <a:pt x="138" y="94"/>
                    <a:pt x="138" y="94"/>
                  </a:cubicBezTo>
                  <a:cubicBezTo>
                    <a:pt x="138" y="92"/>
                    <a:pt x="139" y="91"/>
                    <a:pt x="141" y="91"/>
                  </a:cubicBezTo>
                  <a:cubicBezTo>
                    <a:pt x="142" y="91"/>
                    <a:pt x="143" y="92"/>
                    <a:pt x="143" y="93"/>
                  </a:cubicBezTo>
                  <a:cubicBezTo>
                    <a:pt x="143" y="96"/>
                    <a:pt x="143" y="99"/>
                    <a:pt x="143" y="101"/>
                  </a:cubicBezTo>
                  <a:cubicBezTo>
                    <a:pt x="143" y="102"/>
                    <a:pt x="142" y="104"/>
                    <a:pt x="141" y="104"/>
                  </a:cubicBezTo>
                  <a:cubicBezTo>
                    <a:pt x="141" y="104"/>
                    <a:pt x="141" y="104"/>
                    <a:pt x="141" y="104"/>
                  </a:cubicBezTo>
                  <a:cubicBezTo>
                    <a:pt x="140" y="104"/>
                    <a:pt x="139" y="103"/>
                    <a:pt x="139" y="101"/>
                  </a:cubicBezTo>
                  <a:close/>
                  <a:moveTo>
                    <a:pt x="138" y="86"/>
                  </a:moveTo>
                  <a:cubicBezTo>
                    <a:pt x="138" y="83"/>
                    <a:pt x="137" y="81"/>
                    <a:pt x="137" y="78"/>
                  </a:cubicBezTo>
                  <a:cubicBezTo>
                    <a:pt x="137" y="77"/>
                    <a:pt x="138" y="76"/>
                    <a:pt x="139" y="76"/>
                  </a:cubicBezTo>
                  <a:cubicBezTo>
                    <a:pt x="141" y="75"/>
                    <a:pt x="142" y="76"/>
                    <a:pt x="142" y="78"/>
                  </a:cubicBezTo>
                  <a:cubicBezTo>
                    <a:pt x="142" y="80"/>
                    <a:pt x="142" y="83"/>
                    <a:pt x="143" y="86"/>
                  </a:cubicBezTo>
                  <a:cubicBezTo>
                    <a:pt x="143" y="87"/>
                    <a:pt x="142" y="88"/>
                    <a:pt x="140" y="88"/>
                  </a:cubicBezTo>
                  <a:cubicBezTo>
                    <a:pt x="140" y="88"/>
                    <a:pt x="140" y="88"/>
                    <a:pt x="140" y="88"/>
                  </a:cubicBezTo>
                  <a:cubicBezTo>
                    <a:pt x="139" y="88"/>
                    <a:pt x="138" y="87"/>
                    <a:pt x="138" y="86"/>
                  </a:cubicBezTo>
                  <a:close/>
                  <a:moveTo>
                    <a:pt x="136" y="71"/>
                  </a:moveTo>
                  <a:cubicBezTo>
                    <a:pt x="136" y="68"/>
                    <a:pt x="135" y="65"/>
                    <a:pt x="135" y="63"/>
                  </a:cubicBezTo>
                  <a:cubicBezTo>
                    <a:pt x="135" y="63"/>
                    <a:pt x="135" y="63"/>
                    <a:pt x="135" y="63"/>
                  </a:cubicBezTo>
                  <a:cubicBezTo>
                    <a:pt x="135" y="62"/>
                    <a:pt x="136" y="60"/>
                    <a:pt x="137" y="60"/>
                  </a:cubicBezTo>
                  <a:cubicBezTo>
                    <a:pt x="138" y="60"/>
                    <a:pt x="140" y="61"/>
                    <a:pt x="140" y="62"/>
                  </a:cubicBezTo>
                  <a:cubicBezTo>
                    <a:pt x="140" y="65"/>
                    <a:pt x="141" y="67"/>
                    <a:pt x="141" y="70"/>
                  </a:cubicBezTo>
                  <a:cubicBezTo>
                    <a:pt x="141" y="71"/>
                    <a:pt x="140" y="72"/>
                    <a:pt x="139" y="72"/>
                  </a:cubicBezTo>
                  <a:cubicBezTo>
                    <a:pt x="139" y="73"/>
                    <a:pt x="139" y="73"/>
                    <a:pt x="139" y="73"/>
                  </a:cubicBezTo>
                  <a:cubicBezTo>
                    <a:pt x="137" y="73"/>
                    <a:pt x="136" y="72"/>
                    <a:pt x="136" y="71"/>
                  </a:cubicBezTo>
                  <a:close/>
                  <a:moveTo>
                    <a:pt x="134" y="55"/>
                  </a:moveTo>
                  <a:cubicBezTo>
                    <a:pt x="133" y="53"/>
                    <a:pt x="133" y="50"/>
                    <a:pt x="132" y="48"/>
                  </a:cubicBezTo>
                  <a:cubicBezTo>
                    <a:pt x="132" y="48"/>
                    <a:pt x="132" y="48"/>
                    <a:pt x="132" y="48"/>
                  </a:cubicBezTo>
                  <a:cubicBezTo>
                    <a:pt x="132" y="46"/>
                    <a:pt x="133" y="45"/>
                    <a:pt x="134" y="45"/>
                  </a:cubicBezTo>
                  <a:cubicBezTo>
                    <a:pt x="135" y="45"/>
                    <a:pt x="137" y="45"/>
                    <a:pt x="137" y="47"/>
                  </a:cubicBezTo>
                  <a:cubicBezTo>
                    <a:pt x="137" y="49"/>
                    <a:pt x="138" y="52"/>
                    <a:pt x="138" y="54"/>
                  </a:cubicBezTo>
                  <a:cubicBezTo>
                    <a:pt x="139" y="56"/>
                    <a:pt x="138" y="57"/>
                    <a:pt x="136" y="57"/>
                  </a:cubicBezTo>
                  <a:cubicBezTo>
                    <a:pt x="136" y="57"/>
                    <a:pt x="136" y="57"/>
                    <a:pt x="136" y="57"/>
                  </a:cubicBezTo>
                  <a:cubicBezTo>
                    <a:pt x="135" y="57"/>
                    <a:pt x="134" y="56"/>
                    <a:pt x="134" y="55"/>
                  </a:cubicBezTo>
                  <a:close/>
                  <a:moveTo>
                    <a:pt x="131" y="40"/>
                  </a:moveTo>
                  <a:cubicBezTo>
                    <a:pt x="130" y="37"/>
                    <a:pt x="129" y="35"/>
                    <a:pt x="129" y="33"/>
                  </a:cubicBezTo>
                  <a:cubicBezTo>
                    <a:pt x="129" y="33"/>
                    <a:pt x="129" y="33"/>
                    <a:pt x="129" y="33"/>
                  </a:cubicBezTo>
                  <a:cubicBezTo>
                    <a:pt x="128" y="31"/>
                    <a:pt x="129" y="30"/>
                    <a:pt x="130" y="30"/>
                  </a:cubicBezTo>
                  <a:cubicBezTo>
                    <a:pt x="131" y="29"/>
                    <a:pt x="133" y="30"/>
                    <a:pt x="133" y="31"/>
                  </a:cubicBezTo>
                  <a:cubicBezTo>
                    <a:pt x="134" y="34"/>
                    <a:pt x="134" y="36"/>
                    <a:pt x="135" y="39"/>
                  </a:cubicBezTo>
                  <a:cubicBezTo>
                    <a:pt x="135" y="40"/>
                    <a:pt x="135" y="41"/>
                    <a:pt x="133" y="42"/>
                  </a:cubicBezTo>
                  <a:cubicBezTo>
                    <a:pt x="133" y="42"/>
                    <a:pt x="133" y="42"/>
                    <a:pt x="133" y="42"/>
                  </a:cubicBezTo>
                  <a:cubicBezTo>
                    <a:pt x="132" y="42"/>
                    <a:pt x="131" y="41"/>
                    <a:pt x="131" y="40"/>
                  </a:cubicBezTo>
                  <a:close/>
                  <a:moveTo>
                    <a:pt x="126" y="25"/>
                  </a:moveTo>
                  <a:cubicBezTo>
                    <a:pt x="126" y="22"/>
                    <a:pt x="125" y="20"/>
                    <a:pt x="124" y="18"/>
                  </a:cubicBezTo>
                  <a:cubicBezTo>
                    <a:pt x="124" y="16"/>
                    <a:pt x="124" y="15"/>
                    <a:pt x="126" y="15"/>
                  </a:cubicBezTo>
                  <a:cubicBezTo>
                    <a:pt x="127" y="14"/>
                    <a:pt x="128" y="15"/>
                    <a:pt x="129" y="16"/>
                  </a:cubicBezTo>
                  <a:cubicBezTo>
                    <a:pt x="129" y="19"/>
                    <a:pt x="130" y="21"/>
                    <a:pt x="131" y="24"/>
                  </a:cubicBezTo>
                  <a:cubicBezTo>
                    <a:pt x="131" y="25"/>
                    <a:pt x="131" y="26"/>
                    <a:pt x="129" y="27"/>
                  </a:cubicBezTo>
                  <a:cubicBezTo>
                    <a:pt x="129" y="27"/>
                    <a:pt x="129" y="27"/>
                    <a:pt x="129" y="27"/>
                  </a:cubicBezTo>
                  <a:cubicBezTo>
                    <a:pt x="128" y="27"/>
                    <a:pt x="127" y="26"/>
                    <a:pt x="126" y="25"/>
                  </a:cubicBezTo>
                  <a:close/>
                  <a:moveTo>
                    <a:pt x="122" y="10"/>
                  </a:moveTo>
                  <a:cubicBezTo>
                    <a:pt x="120" y="6"/>
                    <a:pt x="119" y="3"/>
                    <a:pt x="119" y="3"/>
                  </a:cubicBezTo>
                  <a:cubicBezTo>
                    <a:pt x="119" y="3"/>
                    <a:pt x="119" y="3"/>
                    <a:pt x="119" y="3"/>
                  </a:cubicBezTo>
                  <a:cubicBezTo>
                    <a:pt x="118" y="2"/>
                    <a:pt x="119" y="1"/>
                    <a:pt x="120" y="0"/>
                  </a:cubicBezTo>
                  <a:cubicBezTo>
                    <a:pt x="121" y="0"/>
                    <a:pt x="123" y="0"/>
                    <a:pt x="123" y="1"/>
                  </a:cubicBezTo>
                  <a:cubicBezTo>
                    <a:pt x="123" y="1"/>
                    <a:pt x="124" y="4"/>
                    <a:pt x="126" y="9"/>
                  </a:cubicBezTo>
                  <a:cubicBezTo>
                    <a:pt x="126" y="10"/>
                    <a:pt x="126" y="11"/>
                    <a:pt x="125" y="12"/>
                  </a:cubicBezTo>
                  <a:cubicBezTo>
                    <a:pt x="124" y="12"/>
                    <a:pt x="124" y="12"/>
                    <a:pt x="124" y="12"/>
                  </a:cubicBezTo>
                  <a:cubicBezTo>
                    <a:pt x="123" y="12"/>
                    <a:pt x="122" y="11"/>
                    <a:pt x="122" y="10"/>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sp>
          <p:nvSpPr>
            <p:cNvPr id="43" name="Freeform 757">
              <a:extLst>
                <a:ext uri="{FF2B5EF4-FFF2-40B4-BE49-F238E27FC236}">
                  <a16:creationId xmlns:a16="http://schemas.microsoft.com/office/drawing/2014/main" id="{58A16F22-7452-4E41-A036-226E38DF9BF8}"/>
                </a:ext>
              </a:extLst>
            </p:cNvPr>
            <p:cNvSpPr>
              <a:spLocks noEditPoints="1"/>
            </p:cNvSpPr>
            <p:nvPr/>
          </p:nvSpPr>
          <p:spPr bwMode="auto">
            <a:xfrm>
              <a:off x="4743449" y="1778001"/>
              <a:ext cx="247650" cy="909638"/>
            </a:xfrm>
            <a:custGeom>
              <a:avLst/>
              <a:gdLst>
                <a:gd name="T0" fmla="*/ 3 w 91"/>
                <a:gd name="T1" fmla="*/ 336 h 336"/>
                <a:gd name="T2" fmla="*/ 0 w 91"/>
                <a:gd name="T3" fmla="*/ 334 h 336"/>
                <a:gd name="T4" fmla="*/ 5 w 91"/>
                <a:gd name="T5" fmla="*/ 335 h 336"/>
                <a:gd name="T6" fmla="*/ 5 w 91"/>
                <a:gd name="T7" fmla="*/ 333 h 336"/>
                <a:gd name="T8" fmla="*/ 2 w 91"/>
                <a:gd name="T9" fmla="*/ 317 h 336"/>
                <a:gd name="T10" fmla="*/ 6 w 91"/>
                <a:gd name="T11" fmla="*/ 326 h 336"/>
                <a:gd name="T12" fmla="*/ 4 w 91"/>
                <a:gd name="T13" fmla="*/ 310 h 336"/>
                <a:gd name="T14" fmla="*/ 7 w 91"/>
                <a:gd name="T15" fmla="*/ 300 h 336"/>
                <a:gd name="T16" fmla="*/ 6 w 91"/>
                <a:gd name="T17" fmla="*/ 312 h 336"/>
                <a:gd name="T18" fmla="*/ 8 w 91"/>
                <a:gd name="T19" fmla="*/ 287 h 336"/>
                <a:gd name="T20" fmla="*/ 12 w 91"/>
                <a:gd name="T21" fmla="*/ 288 h 336"/>
                <a:gd name="T22" fmla="*/ 8 w 91"/>
                <a:gd name="T23" fmla="*/ 297 h 336"/>
                <a:gd name="T24" fmla="*/ 11 w 91"/>
                <a:gd name="T25" fmla="*/ 271 h 336"/>
                <a:gd name="T26" fmla="*/ 14 w 91"/>
                <a:gd name="T27" fmla="*/ 280 h 336"/>
                <a:gd name="T28" fmla="*/ 14 w 91"/>
                <a:gd name="T29" fmla="*/ 267 h 336"/>
                <a:gd name="T30" fmla="*/ 17 w 91"/>
                <a:gd name="T31" fmla="*/ 254 h 336"/>
                <a:gd name="T32" fmla="*/ 15 w 91"/>
                <a:gd name="T33" fmla="*/ 267 h 336"/>
                <a:gd name="T34" fmla="*/ 15 w 91"/>
                <a:gd name="T35" fmla="*/ 248 h 336"/>
                <a:gd name="T36" fmla="*/ 21 w 91"/>
                <a:gd name="T37" fmla="*/ 241 h 336"/>
                <a:gd name="T38" fmla="*/ 19 w 91"/>
                <a:gd name="T39" fmla="*/ 236 h 336"/>
                <a:gd name="T40" fmla="*/ 19 w 91"/>
                <a:gd name="T41" fmla="*/ 225 h 336"/>
                <a:gd name="T42" fmla="*/ 23 w 91"/>
                <a:gd name="T43" fmla="*/ 227 h 336"/>
                <a:gd name="T44" fmla="*/ 19 w 91"/>
                <a:gd name="T45" fmla="*/ 236 h 336"/>
                <a:gd name="T46" fmla="*/ 21 w 91"/>
                <a:gd name="T47" fmla="*/ 210 h 336"/>
                <a:gd name="T48" fmla="*/ 24 w 91"/>
                <a:gd name="T49" fmla="*/ 218 h 336"/>
                <a:gd name="T50" fmla="*/ 23 w 91"/>
                <a:gd name="T51" fmla="*/ 202 h 336"/>
                <a:gd name="T52" fmla="*/ 27 w 91"/>
                <a:gd name="T53" fmla="*/ 193 h 336"/>
                <a:gd name="T54" fmla="*/ 25 w 91"/>
                <a:gd name="T55" fmla="*/ 205 h 336"/>
                <a:gd name="T56" fmla="*/ 28 w 91"/>
                <a:gd name="T57" fmla="*/ 179 h 336"/>
                <a:gd name="T58" fmla="*/ 30 w 91"/>
                <a:gd name="T59" fmla="*/ 188 h 336"/>
                <a:gd name="T60" fmla="*/ 30 w 91"/>
                <a:gd name="T61" fmla="*/ 172 h 336"/>
                <a:gd name="T62" fmla="*/ 36 w 91"/>
                <a:gd name="T63" fmla="*/ 165 h 336"/>
                <a:gd name="T64" fmla="*/ 31 w 91"/>
                <a:gd name="T65" fmla="*/ 174 h 336"/>
                <a:gd name="T66" fmla="*/ 35 w 91"/>
                <a:gd name="T67" fmla="*/ 149 h 336"/>
                <a:gd name="T68" fmla="*/ 38 w 91"/>
                <a:gd name="T69" fmla="*/ 158 h 336"/>
                <a:gd name="T70" fmla="*/ 39 w 91"/>
                <a:gd name="T71" fmla="*/ 144 h 336"/>
                <a:gd name="T72" fmla="*/ 39 w 91"/>
                <a:gd name="T73" fmla="*/ 134 h 336"/>
                <a:gd name="T74" fmla="*/ 42 w 91"/>
                <a:gd name="T75" fmla="*/ 143 h 336"/>
                <a:gd name="T76" fmla="*/ 43 w 91"/>
                <a:gd name="T77" fmla="*/ 129 h 336"/>
                <a:gd name="T78" fmla="*/ 46 w 91"/>
                <a:gd name="T79" fmla="*/ 117 h 336"/>
                <a:gd name="T80" fmla="*/ 44 w 91"/>
                <a:gd name="T81" fmla="*/ 129 h 336"/>
                <a:gd name="T82" fmla="*/ 46 w 91"/>
                <a:gd name="T83" fmla="*/ 111 h 336"/>
                <a:gd name="T84" fmla="*/ 52 w 91"/>
                <a:gd name="T85" fmla="*/ 105 h 336"/>
                <a:gd name="T86" fmla="*/ 47 w 91"/>
                <a:gd name="T87" fmla="*/ 114 h 336"/>
                <a:gd name="T88" fmla="*/ 52 w 91"/>
                <a:gd name="T89" fmla="*/ 89 h 336"/>
                <a:gd name="T90" fmla="*/ 54 w 91"/>
                <a:gd name="T91" fmla="*/ 97 h 336"/>
                <a:gd name="T92" fmla="*/ 55 w 91"/>
                <a:gd name="T93" fmla="*/ 84 h 336"/>
                <a:gd name="T94" fmla="*/ 56 w 91"/>
                <a:gd name="T95" fmla="*/ 74 h 336"/>
                <a:gd name="T96" fmla="*/ 58 w 91"/>
                <a:gd name="T97" fmla="*/ 82 h 336"/>
                <a:gd name="T98" fmla="*/ 60 w 91"/>
                <a:gd name="T99" fmla="*/ 69 h 336"/>
                <a:gd name="T100" fmla="*/ 64 w 91"/>
                <a:gd name="T101" fmla="*/ 57 h 336"/>
                <a:gd name="T102" fmla="*/ 60 w 91"/>
                <a:gd name="T103" fmla="*/ 69 h 336"/>
                <a:gd name="T104" fmla="*/ 66 w 91"/>
                <a:gd name="T105" fmla="*/ 44 h 336"/>
                <a:gd name="T106" fmla="*/ 68 w 91"/>
                <a:gd name="T107" fmla="*/ 53 h 336"/>
                <a:gd name="T108" fmla="*/ 69 w 91"/>
                <a:gd name="T109" fmla="*/ 37 h 336"/>
                <a:gd name="T110" fmla="*/ 75 w 91"/>
                <a:gd name="T111" fmla="*/ 28 h 336"/>
                <a:gd name="T112" fmla="*/ 71 w 91"/>
                <a:gd name="T113" fmla="*/ 40 h 336"/>
                <a:gd name="T114" fmla="*/ 75 w 91"/>
                <a:gd name="T115" fmla="*/ 22 h 336"/>
                <a:gd name="T116" fmla="*/ 83 w 91"/>
                <a:gd name="T117" fmla="*/ 17 h 336"/>
                <a:gd name="T118" fmla="*/ 76 w 91"/>
                <a:gd name="T119" fmla="*/ 25 h 336"/>
                <a:gd name="T120" fmla="*/ 87 w 91"/>
                <a:gd name="T121" fmla="*/ 1 h 336"/>
                <a:gd name="T122" fmla="*/ 90 w 91"/>
                <a:gd name="T123" fmla="*/ 4 h 336"/>
                <a:gd name="T124" fmla="*/ 83 w 91"/>
                <a:gd name="T125" fmla="*/ 1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336">
                  <a:moveTo>
                    <a:pt x="3" y="336"/>
                  </a:moveTo>
                  <a:cubicBezTo>
                    <a:pt x="3" y="336"/>
                    <a:pt x="3" y="336"/>
                    <a:pt x="3" y="336"/>
                  </a:cubicBezTo>
                  <a:cubicBezTo>
                    <a:pt x="3" y="336"/>
                    <a:pt x="3" y="336"/>
                    <a:pt x="3" y="336"/>
                  </a:cubicBezTo>
                  <a:cubicBezTo>
                    <a:pt x="2" y="336"/>
                    <a:pt x="2" y="336"/>
                    <a:pt x="2" y="336"/>
                  </a:cubicBezTo>
                  <a:cubicBezTo>
                    <a:pt x="1" y="336"/>
                    <a:pt x="1" y="334"/>
                    <a:pt x="0" y="334"/>
                  </a:cubicBezTo>
                  <a:cubicBezTo>
                    <a:pt x="0" y="334"/>
                    <a:pt x="0" y="334"/>
                    <a:pt x="0" y="334"/>
                  </a:cubicBezTo>
                  <a:cubicBezTo>
                    <a:pt x="0" y="332"/>
                    <a:pt x="1" y="331"/>
                    <a:pt x="2" y="331"/>
                  </a:cubicBezTo>
                  <a:cubicBezTo>
                    <a:pt x="3" y="331"/>
                    <a:pt x="4" y="331"/>
                    <a:pt x="5" y="332"/>
                  </a:cubicBezTo>
                  <a:cubicBezTo>
                    <a:pt x="6" y="333"/>
                    <a:pt x="6" y="334"/>
                    <a:pt x="5" y="335"/>
                  </a:cubicBezTo>
                  <a:cubicBezTo>
                    <a:pt x="5" y="336"/>
                    <a:pt x="4" y="336"/>
                    <a:pt x="3" y="336"/>
                  </a:cubicBezTo>
                  <a:close/>
                  <a:moveTo>
                    <a:pt x="5" y="333"/>
                  </a:moveTo>
                  <a:cubicBezTo>
                    <a:pt x="5" y="333"/>
                    <a:pt x="5" y="333"/>
                    <a:pt x="5" y="333"/>
                  </a:cubicBezTo>
                  <a:moveTo>
                    <a:pt x="3" y="328"/>
                  </a:moveTo>
                  <a:cubicBezTo>
                    <a:pt x="2" y="328"/>
                    <a:pt x="1" y="326"/>
                    <a:pt x="1" y="325"/>
                  </a:cubicBezTo>
                  <a:cubicBezTo>
                    <a:pt x="2" y="323"/>
                    <a:pt x="2" y="320"/>
                    <a:pt x="2" y="317"/>
                  </a:cubicBezTo>
                  <a:cubicBezTo>
                    <a:pt x="3" y="316"/>
                    <a:pt x="4" y="315"/>
                    <a:pt x="5" y="316"/>
                  </a:cubicBezTo>
                  <a:cubicBezTo>
                    <a:pt x="6" y="316"/>
                    <a:pt x="7" y="317"/>
                    <a:pt x="7" y="318"/>
                  </a:cubicBezTo>
                  <a:cubicBezTo>
                    <a:pt x="7" y="321"/>
                    <a:pt x="6" y="323"/>
                    <a:pt x="6" y="326"/>
                  </a:cubicBezTo>
                  <a:cubicBezTo>
                    <a:pt x="6" y="327"/>
                    <a:pt x="5" y="328"/>
                    <a:pt x="3" y="328"/>
                  </a:cubicBezTo>
                  <a:close/>
                  <a:moveTo>
                    <a:pt x="6" y="312"/>
                  </a:moveTo>
                  <a:cubicBezTo>
                    <a:pt x="4" y="312"/>
                    <a:pt x="3" y="311"/>
                    <a:pt x="4" y="310"/>
                  </a:cubicBezTo>
                  <a:cubicBezTo>
                    <a:pt x="4" y="307"/>
                    <a:pt x="4" y="305"/>
                    <a:pt x="5" y="302"/>
                  </a:cubicBezTo>
                  <a:cubicBezTo>
                    <a:pt x="5" y="302"/>
                    <a:pt x="5" y="302"/>
                    <a:pt x="5" y="302"/>
                  </a:cubicBezTo>
                  <a:cubicBezTo>
                    <a:pt x="5" y="301"/>
                    <a:pt x="6" y="300"/>
                    <a:pt x="7" y="300"/>
                  </a:cubicBezTo>
                  <a:cubicBezTo>
                    <a:pt x="9" y="300"/>
                    <a:pt x="10" y="302"/>
                    <a:pt x="9" y="303"/>
                  </a:cubicBezTo>
                  <a:cubicBezTo>
                    <a:pt x="9" y="305"/>
                    <a:pt x="9" y="308"/>
                    <a:pt x="8" y="310"/>
                  </a:cubicBezTo>
                  <a:cubicBezTo>
                    <a:pt x="8" y="312"/>
                    <a:pt x="7" y="312"/>
                    <a:pt x="6" y="312"/>
                  </a:cubicBezTo>
                  <a:close/>
                  <a:moveTo>
                    <a:pt x="8" y="297"/>
                  </a:moveTo>
                  <a:cubicBezTo>
                    <a:pt x="7" y="297"/>
                    <a:pt x="6" y="296"/>
                    <a:pt x="6" y="294"/>
                  </a:cubicBezTo>
                  <a:cubicBezTo>
                    <a:pt x="7" y="292"/>
                    <a:pt x="7" y="290"/>
                    <a:pt x="8" y="287"/>
                  </a:cubicBezTo>
                  <a:cubicBezTo>
                    <a:pt x="8" y="287"/>
                    <a:pt x="8" y="287"/>
                    <a:pt x="8" y="287"/>
                  </a:cubicBezTo>
                  <a:cubicBezTo>
                    <a:pt x="8" y="285"/>
                    <a:pt x="9" y="285"/>
                    <a:pt x="11" y="285"/>
                  </a:cubicBezTo>
                  <a:cubicBezTo>
                    <a:pt x="12" y="285"/>
                    <a:pt x="13" y="286"/>
                    <a:pt x="12" y="288"/>
                  </a:cubicBezTo>
                  <a:cubicBezTo>
                    <a:pt x="12" y="288"/>
                    <a:pt x="12" y="288"/>
                    <a:pt x="12" y="288"/>
                  </a:cubicBezTo>
                  <a:cubicBezTo>
                    <a:pt x="12" y="291"/>
                    <a:pt x="11" y="293"/>
                    <a:pt x="11" y="295"/>
                  </a:cubicBezTo>
                  <a:cubicBezTo>
                    <a:pt x="11" y="296"/>
                    <a:pt x="10" y="297"/>
                    <a:pt x="8" y="297"/>
                  </a:cubicBezTo>
                  <a:close/>
                  <a:moveTo>
                    <a:pt x="11" y="282"/>
                  </a:moveTo>
                  <a:cubicBezTo>
                    <a:pt x="10" y="282"/>
                    <a:pt x="9" y="280"/>
                    <a:pt x="10" y="279"/>
                  </a:cubicBezTo>
                  <a:cubicBezTo>
                    <a:pt x="10" y="276"/>
                    <a:pt x="11" y="274"/>
                    <a:pt x="11" y="271"/>
                  </a:cubicBezTo>
                  <a:cubicBezTo>
                    <a:pt x="11" y="270"/>
                    <a:pt x="13" y="269"/>
                    <a:pt x="14" y="270"/>
                  </a:cubicBezTo>
                  <a:cubicBezTo>
                    <a:pt x="15" y="270"/>
                    <a:pt x="16" y="271"/>
                    <a:pt x="16" y="272"/>
                  </a:cubicBezTo>
                  <a:cubicBezTo>
                    <a:pt x="15" y="275"/>
                    <a:pt x="15" y="277"/>
                    <a:pt x="14" y="280"/>
                  </a:cubicBezTo>
                  <a:cubicBezTo>
                    <a:pt x="14" y="281"/>
                    <a:pt x="13" y="282"/>
                    <a:pt x="12" y="282"/>
                  </a:cubicBezTo>
                  <a:lnTo>
                    <a:pt x="11" y="282"/>
                  </a:lnTo>
                  <a:close/>
                  <a:moveTo>
                    <a:pt x="14" y="267"/>
                  </a:moveTo>
                  <a:cubicBezTo>
                    <a:pt x="13" y="266"/>
                    <a:pt x="12" y="265"/>
                    <a:pt x="13" y="264"/>
                  </a:cubicBezTo>
                  <a:cubicBezTo>
                    <a:pt x="13" y="261"/>
                    <a:pt x="13" y="259"/>
                    <a:pt x="14" y="256"/>
                  </a:cubicBezTo>
                  <a:cubicBezTo>
                    <a:pt x="14" y="255"/>
                    <a:pt x="15" y="254"/>
                    <a:pt x="17" y="254"/>
                  </a:cubicBezTo>
                  <a:cubicBezTo>
                    <a:pt x="18" y="254"/>
                    <a:pt x="19" y="256"/>
                    <a:pt x="18" y="257"/>
                  </a:cubicBezTo>
                  <a:cubicBezTo>
                    <a:pt x="18" y="259"/>
                    <a:pt x="18" y="262"/>
                    <a:pt x="17" y="265"/>
                  </a:cubicBezTo>
                  <a:cubicBezTo>
                    <a:pt x="17" y="266"/>
                    <a:pt x="16" y="267"/>
                    <a:pt x="15" y="267"/>
                  </a:cubicBezTo>
                  <a:lnTo>
                    <a:pt x="14" y="267"/>
                  </a:lnTo>
                  <a:close/>
                  <a:moveTo>
                    <a:pt x="17" y="251"/>
                  </a:moveTo>
                  <a:cubicBezTo>
                    <a:pt x="16" y="251"/>
                    <a:pt x="15" y="250"/>
                    <a:pt x="15" y="248"/>
                  </a:cubicBezTo>
                  <a:cubicBezTo>
                    <a:pt x="15" y="246"/>
                    <a:pt x="16" y="243"/>
                    <a:pt x="16" y="241"/>
                  </a:cubicBezTo>
                  <a:cubicBezTo>
                    <a:pt x="16" y="239"/>
                    <a:pt x="18" y="239"/>
                    <a:pt x="19" y="239"/>
                  </a:cubicBezTo>
                  <a:cubicBezTo>
                    <a:pt x="20" y="239"/>
                    <a:pt x="21" y="240"/>
                    <a:pt x="21" y="241"/>
                  </a:cubicBezTo>
                  <a:cubicBezTo>
                    <a:pt x="20" y="244"/>
                    <a:pt x="20" y="247"/>
                    <a:pt x="20" y="249"/>
                  </a:cubicBezTo>
                  <a:cubicBezTo>
                    <a:pt x="20" y="250"/>
                    <a:pt x="18" y="251"/>
                    <a:pt x="17" y="251"/>
                  </a:cubicBezTo>
                  <a:close/>
                  <a:moveTo>
                    <a:pt x="19" y="236"/>
                  </a:moveTo>
                  <a:cubicBezTo>
                    <a:pt x="18" y="236"/>
                    <a:pt x="17" y="234"/>
                    <a:pt x="17" y="233"/>
                  </a:cubicBezTo>
                  <a:cubicBezTo>
                    <a:pt x="18" y="231"/>
                    <a:pt x="18" y="229"/>
                    <a:pt x="18" y="227"/>
                  </a:cubicBezTo>
                  <a:cubicBezTo>
                    <a:pt x="18" y="226"/>
                    <a:pt x="18" y="226"/>
                    <a:pt x="19" y="225"/>
                  </a:cubicBezTo>
                  <a:cubicBezTo>
                    <a:pt x="19" y="224"/>
                    <a:pt x="20" y="223"/>
                    <a:pt x="21" y="223"/>
                  </a:cubicBezTo>
                  <a:cubicBezTo>
                    <a:pt x="22" y="224"/>
                    <a:pt x="23" y="225"/>
                    <a:pt x="23" y="226"/>
                  </a:cubicBezTo>
                  <a:cubicBezTo>
                    <a:pt x="23" y="226"/>
                    <a:pt x="23" y="227"/>
                    <a:pt x="23" y="227"/>
                  </a:cubicBezTo>
                  <a:cubicBezTo>
                    <a:pt x="23" y="229"/>
                    <a:pt x="22" y="232"/>
                    <a:pt x="22" y="234"/>
                  </a:cubicBezTo>
                  <a:cubicBezTo>
                    <a:pt x="22" y="235"/>
                    <a:pt x="21" y="236"/>
                    <a:pt x="20" y="236"/>
                  </a:cubicBezTo>
                  <a:lnTo>
                    <a:pt x="19" y="236"/>
                  </a:lnTo>
                  <a:close/>
                  <a:moveTo>
                    <a:pt x="22" y="220"/>
                  </a:moveTo>
                  <a:cubicBezTo>
                    <a:pt x="20" y="220"/>
                    <a:pt x="20" y="219"/>
                    <a:pt x="20" y="218"/>
                  </a:cubicBezTo>
                  <a:cubicBezTo>
                    <a:pt x="20" y="215"/>
                    <a:pt x="21" y="212"/>
                    <a:pt x="21" y="210"/>
                  </a:cubicBezTo>
                  <a:cubicBezTo>
                    <a:pt x="21" y="209"/>
                    <a:pt x="23" y="208"/>
                    <a:pt x="24" y="208"/>
                  </a:cubicBezTo>
                  <a:cubicBezTo>
                    <a:pt x="25" y="208"/>
                    <a:pt x="26" y="209"/>
                    <a:pt x="26" y="211"/>
                  </a:cubicBezTo>
                  <a:cubicBezTo>
                    <a:pt x="25" y="213"/>
                    <a:pt x="25" y="216"/>
                    <a:pt x="24" y="218"/>
                  </a:cubicBezTo>
                  <a:cubicBezTo>
                    <a:pt x="24" y="220"/>
                    <a:pt x="23" y="220"/>
                    <a:pt x="22" y="220"/>
                  </a:cubicBezTo>
                  <a:close/>
                  <a:moveTo>
                    <a:pt x="25" y="205"/>
                  </a:moveTo>
                  <a:cubicBezTo>
                    <a:pt x="23" y="205"/>
                    <a:pt x="22" y="203"/>
                    <a:pt x="23" y="202"/>
                  </a:cubicBezTo>
                  <a:cubicBezTo>
                    <a:pt x="23" y="200"/>
                    <a:pt x="24" y="197"/>
                    <a:pt x="24" y="194"/>
                  </a:cubicBezTo>
                  <a:cubicBezTo>
                    <a:pt x="24" y="194"/>
                    <a:pt x="24" y="194"/>
                    <a:pt x="24" y="194"/>
                  </a:cubicBezTo>
                  <a:cubicBezTo>
                    <a:pt x="25" y="193"/>
                    <a:pt x="26" y="192"/>
                    <a:pt x="27" y="193"/>
                  </a:cubicBezTo>
                  <a:cubicBezTo>
                    <a:pt x="28" y="193"/>
                    <a:pt x="29" y="194"/>
                    <a:pt x="29" y="195"/>
                  </a:cubicBezTo>
                  <a:cubicBezTo>
                    <a:pt x="28" y="198"/>
                    <a:pt x="28" y="201"/>
                    <a:pt x="27" y="203"/>
                  </a:cubicBezTo>
                  <a:cubicBezTo>
                    <a:pt x="27" y="204"/>
                    <a:pt x="26" y="205"/>
                    <a:pt x="25" y="205"/>
                  </a:cubicBezTo>
                  <a:close/>
                  <a:moveTo>
                    <a:pt x="28" y="190"/>
                  </a:moveTo>
                  <a:cubicBezTo>
                    <a:pt x="26" y="189"/>
                    <a:pt x="26" y="188"/>
                    <a:pt x="26" y="187"/>
                  </a:cubicBezTo>
                  <a:cubicBezTo>
                    <a:pt x="27" y="184"/>
                    <a:pt x="27" y="182"/>
                    <a:pt x="28" y="179"/>
                  </a:cubicBezTo>
                  <a:cubicBezTo>
                    <a:pt x="28" y="178"/>
                    <a:pt x="29" y="177"/>
                    <a:pt x="31" y="177"/>
                  </a:cubicBezTo>
                  <a:cubicBezTo>
                    <a:pt x="32" y="178"/>
                    <a:pt x="33" y="179"/>
                    <a:pt x="32" y="180"/>
                  </a:cubicBezTo>
                  <a:cubicBezTo>
                    <a:pt x="32" y="183"/>
                    <a:pt x="31" y="185"/>
                    <a:pt x="30" y="188"/>
                  </a:cubicBezTo>
                  <a:cubicBezTo>
                    <a:pt x="30" y="189"/>
                    <a:pt x="29" y="190"/>
                    <a:pt x="28" y="190"/>
                  </a:cubicBezTo>
                  <a:close/>
                  <a:moveTo>
                    <a:pt x="31" y="174"/>
                  </a:moveTo>
                  <a:cubicBezTo>
                    <a:pt x="30" y="174"/>
                    <a:pt x="29" y="173"/>
                    <a:pt x="30" y="172"/>
                  </a:cubicBezTo>
                  <a:cubicBezTo>
                    <a:pt x="30" y="169"/>
                    <a:pt x="31" y="167"/>
                    <a:pt x="31" y="164"/>
                  </a:cubicBezTo>
                  <a:cubicBezTo>
                    <a:pt x="32" y="163"/>
                    <a:pt x="33" y="162"/>
                    <a:pt x="34" y="162"/>
                  </a:cubicBezTo>
                  <a:cubicBezTo>
                    <a:pt x="36" y="163"/>
                    <a:pt x="36" y="164"/>
                    <a:pt x="36" y="165"/>
                  </a:cubicBezTo>
                  <a:cubicBezTo>
                    <a:pt x="35" y="168"/>
                    <a:pt x="35" y="170"/>
                    <a:pt x="34" y="173"/>
                  </a:cubicBezTo>
                  <a:cubicBezTo>
                    <a:pt x="34" y="174"/>
                    <a:pt x="33" y="175"/>
                    <a:pt x="32" y="175"/>
                  </a:cubicBezTo>
                  <a:lnTo>
                    <a:pt x="31" y="174"/>
                  </a:lnTo>
                  <a:close/>
                  <a:moveTo>
                    <a:pt x="35" y="159"/>
                  </a:moveTo>
                  <a:cubicBezTo>
                    <a:pt x="34" y="159"/>
                    <a:pt x="33" y="158"/>
                    <a:pt x="33" y="156"/>
                  </a:cubicBezTo>
                  <a:cubicBezTo>
                    <a:pt x="34" y="154"/>
                    <a:pt x="35" y="151"/>
                    <a:pt x="35" y="149"/>
                  </a:cubicBezTo>
                  <a:cubicBezTo>
                    <a:pt x="36" y="148"/>
                    <a:pt x="37" y="147"/>
                    <a:pt x="38" y="147"/>
                  </a:cubicBezTo>
                  <a:cubicBezTo>
                    <a:pt x="40" y="148"/>
                    <a:pt x="40" y="149"/>
                    <a:pt x="40" y="150"/>
                  </a:cubicBezTo>
                  <a:cubicBezTo>
                    <a:pt x="39" y="153"/>
                    <a:pt x="39" y="155"/>
                    <a:pt x="38" y="158"/>
                  </a:cubicBezTo>
                  <a:cubicBezTo>
                    <a:pt x="38" y="159"/>
                    <a:pt x="37" y="159"/>
                    <a:pt x="36" y="159"/>
                  </a:cubicBezTo>
                  <a:lnTo>
                    <a:pt x="35" y="159"/>
                  </a:lnTo>
                  <a:close/>
                  <a:moveTo>
                    <a:pt x="39" y="144"/>
                  </a:moveTo>
                  <a:cubicBezTo>
                    <a:pt x="38" y="144"/>
                    <a:pt x="37" y="143"/>
                    <a:pt x="37" y="141"/>
                  </a:cubicBezTo>
                  <a:cubicBezTo>
                    <a:pt x="38" y="139"/>
                    <a:pt x="39" y="136"/>
                    <a:pt x="39" y="134"/>
                  </a:cubicBezTo>
                  <a:cubicBezTo>
                    <a:pt x="39" y="134"/>
                    <a:pt x="39" y="134"/>
                    <a:pt x="39" y="134"/>
                  </a:cubicBezTo>
                  <a:cubicBezTo>
                    <a:pt x="40" y="133"/>
                    <a:pt x="41" y="132"/>
                    <a:pt x="42" y="132"/>
                  </a:cubicBezTo>
                  <a:cubicBezTo>
                    <a:pt x="44" y="133"/>
                    <a:pt x="44" y="134"/>
                    <a:pt x="44" y="135"/>
                  </a:cubicBezTo>
                  <a:cubicBezTo>
                    <a:pt x="43" y="138"/>
                    <a:pt x="43" y="140"/>
                    <a:pt x="42" y="143"/>
                  </a:cubicBezTo>
                  <a:cubicBezTo>
                    <a:pt x="42" y="144"/>
                    <a:pt x="41" y="144"/>
                    <a:pt x="40" y="144"/>
                  </a:cubicBezTo>
                  <a:lnTo>
                    <a:pt x="39" y="144"/>
                  </a:lnTo>
                  <a:close/>
                  <a:moveTo>
                    <a:pt x="43" y="129"/>
                  </a:moveTo>
                  <a:cubicBezTo>
                    <a:pt x="42" y="129"/>
                    <a:pt x="41" y="128"/>
                    <a:pt x="42" y="126"/>
                  </a:cubicBezTo>
                  <a:cubicBezTo>
                    <a:pt x="42" y="124"/>
                    <a:pt x="43" y="121"/>
                    <a:pt x="44" y="119"/>
                  </a:cubicBezTo>
                  <a:cubicBezTo>
                    <a:pt x="44" y="118"/>
                    <a:pt x="45" y="117"/>
                    <a:pt x="46" y="117"/>
                  </a:cubicBezTo>
                  <a:cubicBezTo>
                    <a:pt x="48" y="117"/>
                    <a:pt x="48" y="119"/>
                    <a:pt x="48" y="120"/>
                  </a:cubicBezTo>
                  <a:cubicBezTo>
                    <a:pt x="47" y="123"/>
                    <a:pt x="47" y="125"/>
                    <a:pt x="46" y="128"/>
                  </a:cubicBezTo>
                  <a:cubicBezTo>
                    <a:pt x="46" y="129"/>
                    <a:pt x="45" y="129"/>
                    <a:pt x="44" y="129"/>
                  </a:cubicBezTo>
                  <a:lnTo>
                    <a:pt x="43" y="129"/>
                  </a:lnTo>
                  <a:close/>
                  <a:moveTo>
                    <a:pt x="47" y="114"/>
                  </a:moveTo>
                  <a:cubicBezTo>
                    <a:pt x="46" y="114"/>
                    <a:pt x="45" y="112"/>
                    <a:pt x="46" y="111"/>
                  </a:cubicBezTo>
                  <a:cubicBezTo>
                    <a:pt x="46" y="109"/>
                    <a:pt x="47" y="106"/>
                    <a:pt x="48" y="104"/>
                  </a:cubicBezTo>
                  <a:cubicBezTo>
                    <a:pt x="48" y="102"/>
                    <a:pt x="49" y="102"/>
                    <a:pt x="50" y="102"/>
                  </a:cubicBezTo>
                  <a:cubicBezTo>
                    <a:pt x="52" y="102"/>
                    <a:pt x="52" y="104"/>
                    <a:pt x="52" y="105"/>
                  </a:cubicBezTo>
                  <a:cubicBezTo>
                    <a:pt x="51" y="107"/>
                    <a:pt x="51" y="110"/>
                    <a:pt x="50" y="112"/>
                  </a:cubicBezTo>
                  <a:cubicBezTo>
                    <a:pt x="50" y="114"/>
                    <a:pt x="49" y="114"/>
                    <a:pt x="48" y="114"/>
                  </a:cubicBezTo>
                  <a:lnTo>
                    <a:pt x="47" y="114"/>
                  </a:lnTo>
                  <a:close/>
                  <a:moveTo>
                    <a:pt x="51" y="99"/>
                  </a:moveTo>
                  <a:cubicBezTo>
                    <a:pt x="50" y="99"/>
                    <a:pt x="49" y="97"/>
                    <a:pt x="50" y="96"/>
                  </a:cubicBezTo>
                  <a:cubicBezTo>
                    <a:pt x="50" y="94"/>
                    <a:pt x="51" y="91"/>
                    <a:pt x="52" y="89"/>
                  </a:cubicBezTo>
                  <a:cubicBezTo>
                    <a:pt x="52" y="87"/>
                    <a:pt x="53" y="87"/>
                    <a:pt x="54" y="87"/>
                  </a:cubicBezTo>
                  <a:cubicBezTo>
                    <a:pt x="56" y="87"/>
                    <a:pt x="56" y="89"/>
                    <a:pt x="56" y="90"/>
                  </a:cubicBezTo>
                  <a:cubicBezTo>
                    <a:pt x="55" y="92"/>
                    <a:pt x="55" y="95"/>
                    <a:pt x="54" y="97"/>
                  </a:cubicBezTo>
                  <a:cubicBezTo>
                    <a:pt x="54" y="98"/>
                    <a:pt x="53" y="99"/>
                    <a:pt x="52" y="99"/>
                  </a:cubicBezTo>
                  <a:lnTo>
                    <a:pt x="51" y="99"/>
                  </a:lnTo>
                  <a:close/>
                  <a:moveTo>
                    <a:pt x="55" y="84"/>
                  </a:moveTo>
                  <a:cubicBezTo>
                    <a:pt x="54" y="84"/>
                    <a:pt x="53" y="82"/>
                    <a:pt x="54" y="81"/>
                  </a:cubicBezTo>
                  <a:cubicBezTo>
                    <a:pt x="54" y="79"/>
                    <a:pt x="55" y="76"/>
                    <a:pt x="56" y="74"/>
                  </a:cubicBezTo>
                  <a:cubicBezTo>
                    <a:pt x="56" y="74"/>
                    <a:pt x="56" y="74"/>
                    <a:pt x="56" y="74"/>
                  </a:cubicBezTo>
                  <a:cubicBezTo>
                    <a:pt x="56" y="72"/>
                    <a:pt x="58" y="72"/>
                    <a:pt x="59" y="72"/>
                  </a:cubicBezTo>
                  <a:cubicBezTo>
                    <a:pt x="60" y="72"/>
                    <a:pt x="61" y="74"/>
                    <a:pt x="60" y="75"/>
                  </a:cubicBezTo>
                  <a:cubicBezTo>
                    <a:pt x="60" y="77"/>
                    <a:pt x="59" y="80"/>
                    <a:pt x="58" y="82"/>
                  </a:cubicBezTo>
                  <a:cubicBezTo>
                    <a:pt x="58" y="83"/>
                    <a:pt x="57" y="84"/>
                    <a:pt x="56" y="84"/>
                  </a:cubicBezTo>
                  <a:lnTo>
                    <a:pt x="55" y="84"/>
                  </a:lnTo>
                  <a:close/>
                  <a:moveTo>
                    <a:pt x="60" y="69"/>
                  </a:moveTo>
                  <a:cubicBezTo>
                    <a:pt x="59" y="69"/>
                    <a:pt x="58" y="67"/>
                    <a:pt x="58" y="66"/>
                  </a:cubicBezTo>
                  <a:cubicBezTo>
                    <a:pt x="59" y="64"/>
                    <a:pt x="60" y="61"/>
                    <a:pt x="61" y="59"/>
                  </a:cubicBezTo>
                  <a:cubicBezTo>
                    <a:pt x="61" y="57"/>
                    <a:pt x="62" y="57"/>
                    <a:pt x="64" y="57"/>
                  </a:cubicBezTo>
                  <a:cubicBezTo>
                    <a:pt x="65" y="58"/>
                    <a:pt x="65" y="59"/>
                    <a:pt x="65" y="60"/>
                  </a:cubicBezTo>
                  <a:cubicBezTo>
                    <a:pt x="64" y="63"/>
                    <a:pt x="63" y="65"/>
                    <a:pt x="63" y="67"/>
                  </a:cubicBezTo>
                  <a:cubicBezTo>
                    <a:pt x="62" y="68"/>
                    <a:pt x="61" y="69"/>
                    <a:pt x="60" y="69"/>
                  </a:cubicBezTo>
                  <a:close/>
                  <a:moveTo>
                    <a:pt x="65" y="54"/>
                  </a:moveTo>
                  <a:cubicBezTo>
                    <a:pt x="63" y="54"/>
                    <a:pt x="63" y="52"/>
                    <a:pt x="63" y="51"/>
                  </a:cubicBezTo>
                  <a:cubicBezTo>
                    <a:pt x="64" y="49"/>
                    <a:pt x="65" y="46"/>
                    <a:pt x="66" y="44"/>
                  </a:cubicBezTo>
                  <a:cubicBezTo>
                    <a:pt x="66" y="43"/>
                    <a:pt x="68" y="42"/>
                    <a:pt x="69" y="42"/>
                  </a:cubicBezTo>
                  <a:cubicBezTo>
                    <a:pt x="70" y="43"/>
                    <a:pt x="71" y="44"/>
                    <a:pt x="70" y="45"/>
                  </a:cubicBezTo>
                  <a:cubicBezTo>
                    <a:pt x="69" y="48"/>
                    <a:pt x="68" y="50"/>
                    <a:pt x="68" y="53"/>
                  </a:cubicBezTo>
                  <a:cubicBezTo>
                    <a:pt x="67" y="54"/>
                    <a:pt x="66" y="54"/>
                    <a:pt x="65" y="54"/>
                  </a:cubicBezTo>
                  <a:close/>
                  <a:moveTo>
                    <a:pt x="70" y="40"/>
                  </a:moveTo>
                  <a:cubicBezTo>
                    <a:pt x="69" y="39"/>
                    <a:pt x="68" y="38"/>
                    <a:pt x="69" y="37"/>
                  </a:cubicBezTo>
                  <a:cubicBezTo>
                    <a:pt x="70" y="34"/>
                    <a:pt x="71" y="32"/>
                    <a:pt x="72" y="29"/>
                  </a:cubicBezTo>
                  <a:cubicBezTo>
                    <a:pt x="72" y="29"/>
                    <a:pt x="72" y="29"/>
                    <a:pt x="72" y="29"/>
                  </a:cubicBezTo>
                  <a:cubicBezTo>
                    <a:pt x="72" y="28"/>
                    <a:pt x="74" y="28"/>
                    <a:pt x="75" y="28"/>
                  </a:cubicBezTo>
                  <a:cubicBezTo>
                    <a:pt x="76" y="29"/>
                    <a:pt x="77" y="30"/>
                    <a:pt x="76" y="31"/>
                  </a:cubicBezTo>
                  <a:cubicBezTo>
                    <a:pt x="75" y="33"/>
                    <a:pt x="74" y="36"/>
                    <a:pt x="73" y="38"/>
                  </a:cubicBezTo>
                  <a:cubicBezTo>
                    <a:pt x="73" y="39"/>
                    <a:pt x="72" y="40"/>
                    <a:pt x="71" y="40"/>
                  </a:cubicBezTo>
                  <a:lnTo>
                    <a:pt x="70" y="40"/>
                  </a:lnTo>
                  <a:close/>
                  <a:moveTo>
                    <a:pt x="76" y="25"/>
                  </a:moveTo>
                  <a:cubicBezTo>
                    <a:pt x="75" y="25"/>
                    <a:pt x="74" y="23"/>
                    <a:pt x="75" y="22"/>
                  </a:cubicBezTo>
                  <a:cubicBezTo>
                    <a:pt x="76" y="20"/>
                    <a:pt x="77" y="17"/>
                    <a:pt x="79" y="15"/>
                  </a:cubicBezTo>
                  <a:cubicBezTo>
                    <a:pt x="79" y="14"/>
                    <a:pt x="81" y="13"/>
                    <a:pt x="82" y="14"/>
                  </a:cubicBezTo>
                  <a:cubicBezTo>
                    <a:pt x="83" y="15"/>
                    <a:pt x="83" y="16"/>
                    <a:pt x="83" y="17"/>
                  </a:cubicBezTo>
                  <a:cubicBezTo>
                    <a:pt x="82" y="19"/>
                    <a:pt x="80" y="22"/>
                    <a:pt x="79" y="24"/>
                  </a:cubicBezTo>
                  <a:cubicBezTo>
                    <a:pt x="79" y="25"/>
                    <a:pt x="78" y="25"/>
                    <a:pt x="77" y="25"/>
                  </a:cubicBezTo>
                  <a:lnTo>
                    <a:pt x="76" y="25"/>
                  </a:lnTo>
                  <a:close/>
                  <a:moveTo>
                    <a:pt x="83" y="11"/>
                  </a:moveTo>
                  <a:cubicBezTo>
                    <a:pt x="82" y="11"/>
                    <a:pt x="82" y="9"/>
                    <a:pt x="82" y="8"/>
                  </a:cubicBezTo>
                  <a:cubicBezTo>
                    <a:pt x="84" y="6"/>
                    <a:pt x="85" y="4"/>
                    <a:pt x="87" y="1"/>
                  </a:cubicBezTo>
                  <a:cubicBezTo>
                    <a:pt x="87" y="1"/>
                    <a:pt x="87" y="1"/>
                    <a:pt x="87" y="1"/>
                  </a:cubicBezTo>
                  <a:cubicBezTo>
                    <a:pt x="87" y="0"/>
                    <a:pt x="89" y="0"/>
                    <a:pt x="90" y="1"/>
                  </a:cubicBezTo>
                  <a:cubicBezTo>
                    <a:pt x="91" y="1"/>
                    <a:pt x="91" y="3"/>
                    <a:pt x="90" y="4"/>
                  </a:cubicBezTo>
                  <a:cubicBezTo>
                    <a:pt x="89" y="6"/>
                    <a:pt x="88" y="8"/>
                    <a:pt x="86" y="10"/>
                  </a:cubicBezTo>
                  <a:cubicBezTo>
                    <a:pt x="86" y="11"/>
                    <a:pt x="85" y="12"/>
                    <a:pt x="84" y="12"/>
                  </a:cubicBezTo>
                  <a:cubicBezTo>
                    <a:pt x="84" y="12"/>
                    <a:pt x="84" y="12"/>
                    <a:pt x="83" y="11"/>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i="1">
                <a:solidFill>
                  <a:srgbClr val="000000"/>
                </a:solidFill>
                <a:latin typeface="Arial" panose="020B0604020202020204" pitchFamily="34" charset="0"/>
              </a:endParaRPr>
            </a:p>
          </p:txBody>
        </p:sp>
      </p:grpSp>
      <p:pic>
        <p:nvPicPr>
          <p:cNvPr id="6" name="图片 1">
            <a:extLst>
              <a:ext uri="{FF2B5EF4-FFF2-40B4-BE49-F238E27FC236}">
                <a16:creationId xmlns:a16="http://schemas.microsoft.com/office/drawing/2014/main" id="{DA9C521F-3D87-4D7C-B4AA-20A42D6CE451}"/>
              </a:ext>
            </a:extLst>
          </p:cNvPr>
          <p:cNvPicPr>
            <a:picLocks noChangeAspect="1"/>
          </p:cNvPicPr>
          <p:nvPr/>
        </p:nvPicPr>
        <p:blipFill>
          <a:blip r:embed="rId3"/>
          <a:stretch>
            <a:fillRect/>
          </a:stretch>
        </p:blipFill>
        <p:spPr>
          <a:xfrm>
            <a:off x="10238278" y="44671"/>
            <a:ext cx="1287780" cy="1918335"/>
          </a:xfrm>
          <a:prstGeom prst="rect">
            <a:avLst/>
          </a:prstGeom>
          <a:noFill/>
          <a:ln w="9525">
            <a:noFill/>
          </a:ln>
        </p:spPr>
      </p:pic>
      <p:pic>
        <p:nvPicPr>
          <p:cNvPr id="44" name="图片 1">
            <a:extLst>
              <a:ext uri="{FF2B5EF4-FFF2-40B4-BE49-F238E27FC236}">
                <a16:creationId xmlns:a16="http://schemas.microsoft.com/office/drawing/2014/main" id="{E9539AAE-8C80-4BE8-82BE-973CAF2E095E}"/>
              </a:ext>
            </a:extLst>
          </p:cNvPr>
          <p:cNvPicPr>
            <a:picLocks noChangeAspect="1"/>
          </p:cNvPicPr>
          <p:nvPr/>
        </p:nvPicPr>
        <p:blipFill>
          <a:blip r:embed="rId4"/>
          <a:stretch>
            <a:fillRect/>
          </a:stretch>
        </p:blipFill>
        <p:spPr>
          <a:xfrm>
            <a:off x="10025858" y="-74991"/>
            <a:ext cx="744855" cy="902335"/>
          </a:xfrm>
          <a:prstGeom prst="rect">
            <a:avLst/>
          </a:prstGeom>
        </p:spPr>
      </p:pic>
      <p:sp>
        <p:nvSpPr>
          <p:cNvPr id="45" name="Content Placeholder 2">
            <a:extLst>
              <a:ext uri="{FF2B5EF4-FFF2-40B4-BE49-F238E27FC236}">
                <a16:creationId xmlns:a16="http://schemas.microsoft.com/office/drawing/2014/main" id="{51AF8B24-2C2B-450C-9C12-9C1C89D788C0}"/>
              </a:ext>
            </a:extLst>
          </p:cNvPr>
          <p:cNvSpPr txBox="1">
            <a:spLocks/>
          </p:cNvSpPr>
          <p:nvPr/>
        </p:nvSpPr>
        <p:spPr bwMode="auto">
          <a:xfrm>
            <a:off x="1399309" y="1717591"/>
            <a:ext cx="6885709" cy="1053317"/>
          </a:xfrm>
          <a:prstGeom prst="rect">
            <a:avLst/>
          </a:prstGeom>
          <a:solidFill>
            <a:srgbClr val="99CCFF"/>
          </a:solid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defRPr/>
            </a:pPr>
            <a:r>
              <a:rPr lang="en-US" sz="3600" b="1" kern="0">
                <a:solidFill>
                  <a:schemeClr val="accent6">
                    <a:lumMod val="75000"/>
                  </a:schemeClr>
                </a:solidFill>
                <a:latin typeface="Times New Roman" panose="02020603050405020304" pitchFamily="18" charset="0"/>
                <a:cs typeface="Times New Roman" panose="02020603050405020304" pitchFamily="18" charset="0"/>
              </a:rPr>
              <a:t>CHÚC CÁC EM CHĂM NGOAN HỌC GIỎI</a:t>
            </a:r>
            <a:endParaRPr lang="en-US" sz="3600" b="1" kern="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1843615"/>
      </p:ext>
    </p:extLst>
  </p:cSld>
  <p:clrMapOvr>
    <a:masterClrMapping/>
  </p:clrMapOvr>
  <mc:AlternateContent xmlns:mc="http://schemas.openxmlformats.org/markup-compatibility/2006" xmlns:p14="http://schemas.microsoft.com/office/powerpoint/2010/main">
    <mc:Choice Requires="p14">
      <p:transition spd="slow" p14:dur="2000" advTm="8856"/>
    </mc:Choice>
    <mc:Fallback xmlns="">
      <p:transition spd="slow" advTm="885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1080951" y="1141292"/>
            <a:ext cx="1000614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rPr>
              <a:t>1. </a:t>
            </a:r>
            <a:r>
              <a:rPr kumimoji="0" lang="vi-VN"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rPr>
              <a:t>Ngày xưa, có một nông dân người Chăm rất siêng năng. Về già, ông để dành được một hũ bạc. Tuy vậy, ông rất buồn vì cậu con trai lười biếng.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rPr>
              <a:t>   Một hôm, ông bảo con:</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rPr>
              <a:t>- Cha muốn trước khi nhắm mắt thấy con kiếm nổi bát cơm. Con hãy đi làm và mang tiền về đây!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endParaRPr>
          </a:p>
        </p:txBody>
      </p:sp>
      <p:sp>
        <p:nvSpPr>
          <p:cNvPr id="6153" name="Rectangle 2"/>
          <p:cNvSpPr>
            <a:spLocks noChangeArrowheads="1"/>
          </p:cNvSpPr>
          <p:nvPr/>
        </p:nvSpPr>
        <p:spPr bwMode="auto">
          <a:xfrm>
            <a:off x="2435226" y="4357688"/>
            <a:ext cx="7546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Sitka Text" panose="02000505000000020004" pitchFamily="2" charset="0"/>
                <a:ea typeface="+mn-ea"/>
                <a:cs typeface="Times New Roman" panose="02020603050405020304" pitchFamily="18" charset="0"/>
              </a:rPr>
              <a:t>  </a:t>
            </a:r>
          </a:p>
        </p:txBody>
      </p:sp>
      <p:sp>
        <p:nvSpPr>
          <p:cNvPr id="2" name="TextBox 1"/>
          <p:cNvSpPr txBox="1"/>
          <p:nvPr/>
        </p:nvSpPr>
        <p:spPr>
          <a:xfrm>
            <a:off x="1080951" y="3463576"/>
            <a:ext cx="10030098"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dirty="0">
                <a:solidFill>
                  <a:srgbClr val="000000"/>
                </a:solidFill>
                <a:latin typeface="Sitka Text" panose="02000505000000020004" pitchFamily="2" charset="0"/>
                <a:cs typeface="Arial"/>
              </a:rPr>
              <a:t>2. </a:t>
            </a:r>
            <a:r>
              <a:rPr kumimoji="0" lang="vi-VN"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Arial"/>
              </a:rPr>
              <a:t>Bà mẹ sợ con vất vả, liền dúi cho con một ít tiền. Anh này cầm tiền đi chơi mấy hôm, khi chỉ còn vài đồng mới trở về đưa cho cha. Người cha vứt ngay nắm tiền xuống ao. Thấy con vẫn thản nhiên, ông nghiêm giọng: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Arial"/>
              </a:rPr>
              <a:t>- Đây không phải tiền con làm ra.</a:t>
            </a:r>
            <a:r>
              <a:rPr kumimoji="0" lang="vi-VN" sz="2400" b="0" i="0" u="none" strike="noStrike" kern="1200" cap="none" spc="0" normalizeH="0" baseline="0" noProof="0" dirty="0">
                <a:ln>
                  <a:noFill/>
                </a:ln>
                <a:solidFill>
                  <a:srgbClr val="000000"/>
                </a:solidFill>
                <a:effectLst/>
                <a:uLnTx/>
                <a:uFillTx/>
                <a:latin typeface="Arial"/>
                <a:ea typeface="+mn-ea"/>
                <a:cs typeface="Arial"/>
              </a:rPr>
              <a:t> </a:t>
            </a:r>
            <a:endParaRPr kumimoji="0" lang="en-US" sz="2400" b="0" i="0" u="none" strike="noStrike" kern="1200" cap="none" spc="0" normalizeH="0" baseline="0" noProof="0" dirty="0">
              <a:ln>
                <a:noFill/>
              </a:ln>
              <a:solidFill>
                <a:srgbClr val="000000"/>
              </a:solidFill>
              <a:effectLst/>
              <a:uLnTx/>
              <a:uFillTx/>
              <a:latin typeface="Arial"/>
              <a:ea typeface="+mn-ea"/>
              <a:cs typeface="Arial"/>
            </a:endParaRPr>
          </a:p>
        </p:txBody>
      </p:sp>
      <p:sp>
        <p:nvSpPr>
          <p:cNvPr id="6" name="TextBox 5">
            <a:extLst>
              <a:ext uri="{FF2B5EF4-FFF2-40B4-BE49-F238E27FC236}">
                <a16:creationId xmlns:a16="http://schemas.microsoft.com/office/drawing/2014/main" id="{10BEA7A1-3A1B-41A5-A8AA-DBB249031755}"/>
              </a:ext>
            </a:extLst>
          </p:cNvPr>
          <p:cNvSpPr txBox="1"/>
          <p:nvPr/>
        </p:nvSpPr>
        <p:spPr>
          <a:xfrm>
            <a:off x="3483749" y="402629"/>
            <a:ext cx="5078634" cy="646331"/>
          </a:xfrm>
          <a:prstGeom prst="rect">
            <a:avLst/>
          </a:prstGeom>
          <a:noFill/>
        </p:spPr>
        <p:txBody>
          <a:bodyPr wrap="none" rtlCol="0">
            <a:spAutoFit/>
          </a:bodyPr>
          <a:lstStyle/>
          <a:p>
            <a:r>
              <a:rPr lang="vi-VN" sz="3600" b="1" dirty="0">
                <a:solidFill>
                  <a:schemeClr val="accent2">
                    <a:lumMod val="75000"/>
                  </a:schemeClr>
                </a:solidFill>
              </a:rPr>
              <a:t>H</a:t>
            </a:r>
            <a:r>
              <a:rPr lang="vi-VN" sz="3600" b="1" dirty="0">
                <a:solidFill>
                  <a:schemeClr val="accent2">
                    <a:lumMod val="75000"/>
                  </a:schemeClr>
                </a:solidFill>
                <a:latin typeface="Sitka Text" panose="02000505000000020004" pitchFamily="2" charset="0"/>
              </a:rPr>
              <a:t>ũ bạc của người cha</a:t>
            </a:r>
            <a:endParaRPr lang="en-US" sz="3600" b="1" dirty="0">
              <a:solidFill>
                <a:schemeClr val="accent2">
                  <a:lumMod val="75000"/>
                </a:schemeClr>
              </a:solidFill>
            </a:endParaRPr>
          </a:p>
        </p:txBody>
      </p:sp>
    </p:spTree>
    <p:custDataLst>
      <p:tags r:id="rId1"/>
    </p:custDataLst>
    <p:extLst>
      <p:ext uri="{BB962C8B-B14F-4D97-AF65-F5344CB8AC3E}">
        <p14:creationId xmlns:p14="http://schemas.microsoft.com/office/powerpoint/2010/main" val="2211916056"/>
      </p:ext>
    </p:extLst>
  </p:cSld>
  <p:clrMapOvr>
    <a:masterClrMapping/>
  </p:clrMapOvr>
  <p:transition spd="slow" advTm="51240">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ChangeArrowheads="1"/>
          </p:cNvSpPr>
          <p:nvPr/>
        </p:nvSpPr>
        <p:spPr bwMode="auto">
          <a:xfrm>
            <a:off x="1097280" y="1181052"/>
            <a:ext cx="103327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rPr>
              <a:t>   </a:t>
            </a:r>
            <a:r>
              <a:rPr kumimoji="0" lang="en-US"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rPr>
              <a:t>3</a:t>
            </a:r>
            <a:r>
              <a:rPr kumimoji="0" lang="vi-VN"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rPr>
              <a:t>. Người con lại ra đi. Bà mẹ chỉ dám cho ít tiền ăn đường. Ăn hết tiền, anh ta đành tìm vào một làng xin xay thóc thuê. Xay một thúng thóc được trả công hai bát gạo, anh chỉ dám ăn một bát. Suốt ba tháng, dành dụm được chín mươi bát gạo, anh bán lấy tiền.</a:t>
            </a:r>
            <a:endParaRPr kumimoji="0" lang="en-US"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endParaRPr>
          </a:p>
        </p:txBody>
      </p:sp>
      <p:sp>
        <p:nvSpPr>
          <p:cNvPr id="3" name="Rectangle 2"/>
          <p:cNvSpPr>
            <a:spLocks noChangeArrowheads="1"/>
          </p:cNvSpPr>
          <p:nvPr/>
        </p:nvSpPr>
        <p:spPr bwMode="auto">
          <a:xfrm>
            <a:off x="1097280" y="2767827"/>
            <a:ext cx="1033272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rPr>
              <a:t>  </a:t>
            </a:r>
            <a:r>
              <a:rPr kumimoji="0" lang="vi-VN"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rPr>
              <a:t>4. Hôm đó, ông lão đang ngồi sưởi lửa thì con đem tiền về. Ông liền ném luôn mấy đồng vào bếp lửa. Người con vội thọc tay vào lửa lấy ra. Ông lão cười chảy nước mắt: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rPr>
              <a:t>- Bây giờ cha tin tiền đó chính tay con làm ra. Có làm lụng vất vả, người ta mới biết quý đồng tiền.</a:t>
            </a:r>
            <a:endParaRPr kumimoji="0" lang="en-US"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94F3B17E-10DF-46BB-AAAB-84DDFE1175CB}"/>
              </a:ext>
            </a:extLst>
          </p:cNvPr>
          <p:cNvSpPr txBox="1"/>
          <p:nvPr/>
        </p:nvSpPr>
        <p:spPr>
          <a:xfrm>
            <a:off x="3724323" y="378335"/>
            <a:ext cx="5078634" cy="646331"/>
          </a:xfrm>
          <a:prstGeom prst="rect">
            <a:avLst/>
          </a:prstGeom>
          <a:noFill/>
        </p:spPr>
        <p:txBody>
          <a:bodyPr wrap="none" rtlCol="0">
            <a:spAutoFit/>
          </a:bodyPr>
          <a:lstStyle/>
          <a:p>
            <a:r>
              <a:rPr lang="vi-VN" sz="3600" b="1" dirty="0">
                <a:solidFill>
                  <a:schemeClr val="accent2">
                    <a:lumMod val="75000"/>
                  </a:schemeClr>
                </a:solidFill>
              </a:rPr>
              <a:t>H</a:t>
            </a:r>
            <a:r>
              <a:rPr lang="vi-VN" sz="3600" b="1" dirty="0">
                <a:solidFill>
                  <a:schemeClr val="accent2">
                    <a:lumMod val="75000"/>
                  </a:schemeClr>
                </a:solidFill>
                <a:latin typeface="Sitka Text" panose="02000505000000020004" pitchFamily="2" charset="0"/>
              </a:rPr>
              <a:t>ũ bạc của người cha</a:t>
            </a:r>
            <a:endParaRPr lang="en-US" sz="3600" b="1" dirty="0">
              <a:solidFill>
                <a:schemeClr val="accent2">
                  <a:lumMod val="75000"/>
                </a:schemeClr>
              </a:solidFill>
            </a:endParaRPr>
          </a:p>
        </p:txBody>
      </p:sp>
      <p:sp>
        <p:nvSpPr>
          <p:cNvPr id="6" name="Rectangle 3">
            <a:extLst>
              <a:ext uri="{FF2B5EF4-FFF2-40B4-BE49-F238E27FC236}">
                <a16:creationId xmlns:a16="http://schemas.microsoft.com/office/drawing/2014/main" id="{51004BEB-CD00-4B9C-BE76-ED8D048336F0}"/>
              </a:ext>
            </a:extLst>
          </p:cNvPr>
          <p:cNvSpPr>
            <a:spLocks noChangeArrowheads="1"/>
          </p:cNvSpPr>
          <p:nvPr/>
        </p:nvSpPr>
        <p:spPr bwMode="auto">
          <a:xfrm>
            <a:off x="1097280" y="4723934"/>
            <a:ext cx="1020644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rPr>
              <a:t>5</a:t>
            </a:r>
            <a:r>
              <a:rPr kumimoji="0" lang="en-US"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rPr>
              <a:t>. </a:t>
            </a:r>
            <a:r>
              <a:rPr kumimoji="0" lang="vi-VN"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rPr>
              <a:t>Ông đào hũ bạc lên, đưa cho con và bảo:</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rPr>
              <a:t>- Nếu con lười biếng, dù cha cho con một trăm hũ bạc cũng không đủ. Hũ bạc tiêu không bao giờ hết chính là hai bàn tay con.</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vi-VN"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rPr>
              <a:t>TRUYỆN CỔ TÍCH CHĂM</a:t>
            </a:r>
            <a:endParaRPr kumimoji="0" lang="en-US" altLang="en-US" sz="2400" b="0" i="0" u="none" strike="noStrike" kern="1200" cap="none" spc="0" normalizeH="0" baseline="0" noProof="0" dirty="0">
              <a:ln>
                <a:noFill/>
              </a:ln>
              <a:solidFill>
                <a:srgbClr val="000000"/>
              </a:solidFill>
              <a:effectLst/>
              <a:uLnTx/>
              <a:uFillTx/>
              <a:latin typeface="Sitka Text" panose="02000505000000020004" pitchFamily="2"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762929620"/>
      </p:ext>
    </p:extLst>
  </p:cSld>
  <p:clrMapOvr>
    <a:masterClrMapping/>
  </p:clrMapOvr>
  <p:transition spd="slow" advTm="46147">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58491" y="-27709"/>
            <a:ext cx="3451586" cy="461665"/>
          </a:xfrm>
          <a:prstGeom prst="rect">
            <a:avLst/>
          </a:prstGeom>
          <a:noFill/>
        </p:spPr>
        <p:txBody>
          <a:bodyPr wrap="none" rtlCol="0">
            <a:spAutoFit/>
          </a:bodyPr>
          <a:lstStyle/>
          <a:p>
            <a:r>
              <a:rPr lang="vi-VN" sz="2400" b="1" dirty="0"/>
              <a:t>H</a:t>
            </a:r>
            <a:r>
              <a:rPr lang="vi-VN" sz="2400" b="1" dirty="0">
                <a:latin typeface="Sitka Text" panose="02000505000000020004" pitchFamily="2" charset="0"/>
              </a:rPr>
              <a:t>ũ bạc của người cha</a:t>
            </a:r>
            <a:endParaRPr lang="en-US" sz="2400" b="1" dirty="0"/>
          </a:p>
        </p:txBody>
      </p:sp>
      <p:sp>
        <p:nvSpPr>
          <p:cNvPr id="7" name="Rectangle 6"/>
          <p:cNvSpPr/>
          <p:nvPr/>
        </p:nvSpPr>
        <p:spPr>
          <a:xfrm>
            <a:off x="391887" y="461665"/>
            <a:ext cx="11506200" cy="1631216"/>
          </a:xfrm>
          <a:prstGeom prst="rect">
            <a:avLst/>
          </a:prstGeom>
          <a:ln>
            <a:noFill/>
          </a:ln>
        </p:spPr>
        <p:txBody>
          <a:bodyPr wrap="square">
            <a:spAutoFit/>
          </a:bodyPr>
          <a:lstStyle/>
          <a:p>
            <a:pPr lvl="0" algn="just" eaLnBrk="0" fontAlgn="base" hangingPunct="0">
              <a:spcBef>
                <a:spcPct val="0"/>
              </a:spcBef>
              <a:spcAft>
                <a:spcPct val="0"/>
              </a:spcAft>
              <a:defRPr/>
            </a:pPr>
            <a:r>
              <a:rPr lang="en-US" altLang="en-US" sz="2000" dirty="0">
                <a:solidFill>
                  <a:schemeClr val="tx1">
                    <a:lumMod val="85000"/>
                    <a:lumOff val="15000"/>
                  </a:schemeClr>
                </a:solidFill>
                <a:latin typeface="Sitka Text" panose="02000505000000020004" pitchFamily="2" charset="0"/>
                <a:cs typeface="Times New Roman" panose="02020603050405020304" pitchFamily="18" charset="0"/>
              </a:rPr>
              <a:t>1. </a:t>
            </a:r>
            <a:r>
              <a:rPr lang="vi-VN" altLang="en-US" sz="2000" dirty="0">
                <a:solidFill>
                  <a:schemeClr val="tx1">
                    <a:lumMod val="85000"/>
                    <a:lumOff val="15000"/>
                  </a:schemeClr>
                </a:solidFill>
                <a:latin typeface="Sitka Text" panose="02000505000000020004" pitchFamily="2" charset="0"/>
                <a:cs typeface="Times New Roman" panose="02020603050405020304" pitchFamily="18" charset="0"/>
              </a:rPr>
              <a:t>Ngày xưa, có một nông dân người Chăm rất siêng năng. Về già, ông để dành được một hũ bạc. Tuy vậy, ông rất buồn vì cậu con trai lười biếng. </a:t>
            </a:r>
          </a:p>
          <a:p>
            <a:pPr lvl="0" algn="just" eaLnBrk="0" fontAlgn="base" hangingPunct="0">
              <a:spcBef>
                <a:spcPct val="0"/>
              </a:spcBef>
              <a:spcAft>
                <a:spcPct val="0"/>
              </a:spcAft>
              <a:defRPr/>
            </a:pPr>
            <a:r>
              <a:rPr lang="vi-VN" altLang="en-US" sz="2000" dirty="0">
                <a:solidFill>
                  <a:schemeClr val="tx1">
                    <a:lumMod val="85000"/>
                    <a:lumOff val="15000"/>
                  </a:schemeClr>
                </a:solidFill>
                <a:latin typeface="Sitka Text" panose="02000505000000020004" pitchFamily="2" charset="0"/>
                <a:cs typeface="Times New Roman" panose="02020603050405020304" pitchFamily="18" charset="0"/>
              </a:rPr>
              <a:t>   Một hôm, ông bảo con:</a:t>
            </a:r>
          </a:p>
          <a:p>
            <a:pPr lvl="0" algn="just" eaLnBrk="0" fontAlgn="base" hangingPunct="0">
              <a:spcBef>
                <a:spcPct val="0"/>
              </a:spcBef>
              <a:spcAft>
                <a:spcPct val="0"/>
              </a:spcAft>
              <a:defRPr/>
            </a:pPr>
            <a:r>
              <a:rPr lang="vi-VN" altLang="en-US" sz="2000" dirty="0">
                <a:solidFill>
                  <a:schemeClr val="tx1">
                    <a:lumMod val="85000"/>
                    <a:lumOff val="15000"/>
                  </a:schemeClr>
                </a:solidFill>
                <a:latin typeface="Sitka Text" panose="02000505000000020004" pitchFamily="2" charset="0"/>
                <a:cs typeface="Times New Roman" panose="02020603050405020304" pitchFamily="18" charset="0"/>
              </a:rPr>
              <a:t>- Cha muốn trước khi nhắm mắt thấy con kiếm nổi bát cơm. Con hãy đi làm và mang tiền về đây! </a:t>
            </a:r>
          </a:p>
        </p:txBody>
      </p:sp>
      <p:sp>
        <p:nvSpPr>
          <p:cNvPr id="8" name="Rectangle 7"/>
          <p:cNvSpPr/>
          <p:nvPr/>
        </p:nvSpPr>
        <p:spPr>
          <a:xfrm>
            <a:off x="391887" y="1991830"/>
            <a:ext cx="11532323" cy="1323439"/>
          </a:xfrm>
          <a:prstGeom prst="rect">
            <a:avLst/>
          </a:prstGeom>
        </p:spPr>
        <p:txBody>
          <a:bodyPr wrap="square">
            <a:spAutoFit/>
          </a:bodyPr>
          <a:lstStyle/>
          <a:p>
            <a:pPr lvl="0" algn="just"/>
            <a:r>
              <a:rPr lang="vi-VN" sz="2000" dirty="0">
                <a:solidFill>
                  <a:schemeClr val="tx1">
                    <a:lumMod val="85000"/>
                    <a:lumOff val="15000"/>
                  </a:schemeClr>
                </a:solidFill>
                <a:latin typeface="Sitka Text" panose="02000505000000020004" pitchFamily="2" charset="0"/>
              </a:rPr>
              <a:t>2. Bà mẹ sợ con vất vả, liền dúi cho con một ít tiền. Anh này cầm tiền đi chơi mấy hôm, khi chỉ còn vài đồng mới trở về đưa cho cha. Người cha vứt ngay nắm tiền xuống ao. Thấy con vẫn </a:t>
            </a:r>
            <a:r>
              <a:rPr lang="vi-VN" sz="2000" dirty="0">
                <a:latin typeface="Sitka Text" panose="02000505000000020004" pitchFamily="2" charset="0"/>
              </a:rPr>
              <a:t>thản nhiên, ông </a:t>
            </a:r>
            <a:r>
              <a:rPr lang="vi-VN" sz="2000">
                <a:latin typeface="Sitka Text" panose="02000505000000020004" pitchFamily="2" charset="0"/>
              </a:rPr>
              <a:t>nghiêm giọng</a:t>
            </a:r>
            <a:r>
              <a:rPr lang="vi-VN" sz="2000">
                <a:solidFill>
                  <a:schemeClr val="tx1">
                    <a:lumMod val="85000"/>
                    <a:lumOff val="15000"/>
                  </a:schemeClr>
                </a:solidFill>
                <a:latin typeface="Sitka Text" panose="02000505000000020004" pitchFamily="2" charset="0"/>
              </a:rPr>
              <a:t>:</a:t>
            </a:r>
            <a:endParaRPr lang="vi-VN" sz="2000" dirty="0">
              <a:solidFill>
                <a:schemeClr val="tx1">
                  <a:lumMod val="85000"/>
                  <a:lumOff val="15000"/>
                </a:schemeClr>
              </a:solidFill>
              <a:latin typeface="Sitka Text" panose="02000505000000020004" pitchFamily="2" charset="0"/>
            </a:endParaRPr>
          </a:p>
          <a:p>
            <a:pPr lvl="0" algn="just"/>
            <a:r>
              <a:rPr lang="vi-VN" sz="2000" dirty="0">
                <a:solidFill>
                  <a:schemeClr val="tx1">
                    <a:lumMod val="85000"/>
                    <a:lumOff val="15000"/>
                  </a:schemeClr>
                </a:solidFill>
                <a:latin typeface="Sitka Text" panose="02000505000000020004" pitchFamily="2" charset="0"/>
              </a:rPr>
              <a:t>- Đây không phải tiền con làm ra. </a:t>
            </a:r>
            <a:endParaRPr lang="en-US" sz="2000" dirty="0">
              <a:solidFill>
                <a:schemeClr val="tx1">
                  <a:lumMod val="85000"/>
                  <a:lumOff val="15000"/>
                </a:schemeClr>
              </a:solidFill>
              <a:latin typeface="Sitka Text" panose="02000505000000020004" pitchFamily="2" charset="0"/>
            </a:endParaRPr>
          </a:p>
        </p:txBody>
      </p:sp>
      <p:sp>
        <p:nvSpPr>
          <p:cNvPr id="9" name="Rectangle 8"/>
          <p:cNvSpPr/>
          <p:nvPr/>
        </p:nvSpPr>
        <p:spPr>
          <a:xfrm>
            <a:off x="350522" y="3262085"/>
            <a:ext cx="11547563" cy="1015663"/>
          </a:xfrm>
          <a:prstGeom prst="rect">
            <a:avLst/>
          </a:prstGeom>
        </p:spPr>
        <p:txBody>
          <a:bodyPr wrap="square">
            <a:spAutoFit/>
          </a:bodyPr>
          <a:lstStyle/>
          <a:p>
            <a:pPr lvl="0" algn="just" eaLnBrk="0" fontAlgn="base" hangingPunct="0">
              <a:spcBef>
                <a:spcPct val="0"/>
              </a:spcBef>
              <a:spcAft>
                <a:spcPct val="0"/>
              </a:spcAft>
            </a:pPr>
            <a:r>
              <a:rPr lang="en-US" altLang="en-US" sz="2000" dirty="0">
                <a:solidFill>
                  <a:schemeClr val="tx1">
                    <a:lumMod val="85000"/>
                    <a:lumOff val="15000"/>
                  </a:schemeClr>
                </a:solidFill>
                <a:latin typeface="Sitka Text" panose="02000505000000020004" pitchFamily="2" charset="0"/>
                <a:cs typeface="Times New Roman" panose="02020603050405020304" pitchFamily="18" charset="0"/>
              </a:rPr>
              <a:t>3</a:t>
            </a:r>
            <a:r>
              <a:rPr lang="vi-VN" altLang="en-US" sz="2000" dirty="0">
                <a:solidFill>
                  <a:schemeClr val="tx1">
                    <a:lumMod val="85000"/>
                    <a:lumOff val="15000"/>
                  </a:schemeClr>
                </a:solidFill>
                <a:latin typeface="Sitka Text" panose="02000505000000020004" pitchFamily="2" charset="0"/>
                <a:cs typeface="Times New Roman" panose="02020603050405020304" pitchFamily="18" charset="0"/>
              </a:rPr>
              <a:t>. Người con lại ra đi. Bà mẹ chỉ dám cho ít tiền ăn đường. Ăn hết tiền, anh ta đành tìm vào một làng xin xay thóc thuê. Xay một thúng thóc được trả công hai bát gạo, anh chỉ dám ăn một bát. Suốt ba tháng, dành dụm được chín mươi bát gạo, anh bán lấy tiền.</a:t>
            </a:r>
            <a:endParaRPr lang="en-US" altLang="en-US" sz="2000" dirty="0">
              <a:solidFill>
                <a:schemeClr val="tx1">
                  <a:lumMod val="85000"/>
                  <a:lumOff val="15000"/>
                </a:schemeClr>
              </a:solidFill>
              <a:latin typeface="Sitka Text" panose="02000505000000020004" pitchFamily="2" charset="0"/>
              <a:cs typeface="Times New Roman" panose="02020603050405020304" pitchFamily="18" charset="0"/>
            </a:endParaRPr>
          </a:p>
        </p:txBody>
      </p:sp>
      <p:sp>
        <p:nvSpPr>
          <p:cNvPr id="11" name="Rectangle 10"/>
          <p:cNvSpPr/>
          <p:nvPr/>
        </p:nvSpPr>
        <p:spPr>
          <a:xfrm>
            <a:off x="324397" y="4192702"/>
            <a:ext cx="11573689" cy="1323439"/>
          </a:xfrm>
          <a:prstGeom prst="rect">
            <a:avLst/>
          </a:prstGeom>
        </p:spPr>
        <p:txBody>
          <a:bodyPr wrap="square">
            <a:spAutoFit/>
          </a:bodyPr>
          <a:lstStyle/>
          <a:p>
            <a:pPr lvl="0" algn="just" eaLnBrk="0" fontAlgn="base" hangingPunct="0">
              <a:spcBef>
                <a:spcPct val="0"/>
              </a:spcBef>
              <a:spcAft>
                <a:spcPct val="0"/>
              </a:spcAft>
            </a:pPr>
            <a:r>
              <a:rPr lang="vi-VN" altLang="en-US" sz="2000" dirty="0">
                <a:solidFill>
                  <a:schemeClr val="tx1">
                    <a:lumMod val="85000"/>
                    <a:lumOff val="15000"/>
                  </a:schemeClr>
                </a:solidFill>
                <a:latin typeface="Sitka Text" panose="02000505000000020004" pitchFamily="2" charset="0"/>
                <a:cs typeface="Times New Roman" panose="02020603050405020304" pitchFamily="18" charset="0"/>
              </a:rPr>
              <a:t>4. Hôm đó, ông lão đang ngồi </a:t>
            </a:r>
            <a:r>
              <a:rPr lang="vi-VN" altLang="en-US" sz="2000" dirty="0">
                <a:latin typeface="Sitka Text" panose="02000505000000020004" pitchFamily="2" charset="0"/>
                <a:cs typeface="Times New Roman" panose="02020603050405020304" pitchFamily="18" charset="0"/>
              </a:rPr>
              <a:t>sưởi lửa </a:t>
            </a:r>
            <a:r>
              <a:rPr lang="vi-VN" altLang="en-US" sz="2000" dirty="0">
                <a:solidFill>
                  <a:schemeClr val="tx1">
                    <a:lumMod val="85000"/>
                    <a:lumOff val="15000"/>
                  </a:schemeClr>
                </a:solidFill>
                <a:latin typeface="Sitka Text" panose="02000505000000020004" pitchFamily="2" charset="0"/>
                <a:cs typeface="Times New Roman" panose="02020603050405020304" pitchFamily="18" charset="0"/>
              </a:rPr>
              <a:t>thì con đem tiền về. Ông liền ném luôn mấy đồng vào bếp lửa. Người con vội thọc tay vào lửa lấy ra. Ông lão cười </a:t>
            </a:r>
            <a:r>
              <a:rPr lang="vi-VN" altLang="en-US" sz="2000" dirty="0">
                <a:latin typeface="Sitka Text" panose="02000505000000020004" pitchFamily="2" charset="0"/>
                <a:cs typeface="Times New Roman" panose="02020603050405020304" pitchFamily="18" charset="0"/>
              </a:rPr>
              <a:t>chảy</a:t>
            </a:r>
            <a:r>
              <a:rPr lang="vi-VN" altLang="en-US" sz="2000" dirty="0">
                <a:solidFill>
                  <a:schemeClr val="tx1">
                    <a:lumMod val="85000"/>
                    <a:lumOff val="15000"/>
                  </a:schemeClr>
                </a:solidFill>
                <a:latin typeface="Sitka Text" panose="02000505000000020004" pitchFamily="2" charset="0"/>
                <a:cs typeface="Times New Roman" panose="02020603050405020304" pitchFamily="18" charset="0"/>
              </a:rPr>
              <a:t> nước mắt: </a:t>
            </a:r>
          </a:p>
          <a:p>
            <a:pPr lvl="0" algn="just" eaLnBrk="0" fontAlgn="base" hangingPunct="0">
              <a:spcBef>
                <a:spcPct val="0"/>
              </a:spcBef>
              <a:spcAft>
                <a:spcPct val="0"/>
              </a:spcAft>
            </a:pPr>
            <a:r>
              <a:rPr lang="vi-VN" altLang="en-US" sz="2000" dirty="0">
                <a:solidFill>
                  <a:schemeClr val="tx1">
                    <a:lumMod val="85000"/>
                    <a:lumOff val="15000"/>
                  </a:schemeClr>
                </a:solidFill>
                <a:latin typeface="Sitka Text" panose="02000505000000020004" pitchFamily="2" charset="0"/>
                <a:cs typeface="Times New Roman" panose="02020603050405020304" pitchFamily="18" charset="0"/>
              </a:rPr>
              <a:t>- Bây giờ cha tin tiền đó chính tay con </a:t>
            </a:r>
            <a:r>
              <a:rPr lang="vi-VN" altLang="en-US" sz="2000">
                <a:solidFill>
                  <a:schemeClr val="tx1">
                    <a:lumMod val="85000"/>
                    <a:lumOff val="15000"/>
                  </a:schemeClr>
                </a:solidFill>
                <a:latin typeface="Sitka Text" panose="02000505000000020004" pitchFamily="2" charset="0"/>
                <a:cs typeface="Times New Roman" panose="02020603050405020304" pitchFamily="18" charset="0"/>
              </a:rPr>
              <a:t>làm ra. Có </a:t>
            </a:r>
            <a:r>
              <a:rPr lang="vi-VN" altLang="en-US" sz="2000" dirty="0">
                <a:solidFill>
                  <a:schemeClr val="tx1">
                    <a:lumMod val="85000"/>
                    <a:lumOff val="15000"/>
                  </a:schemeClr>
                </a:solidFill>
                <a:latin typeface="Sitka Text" panose="02000505000000020004" pitchFamily="2" charset="0"/>
                <a:cs typeface="Times New Roman" panose="02020603050405020304" pitchFamily="18" charset="0"/>
              </a:rPr>
              <a:t>làm lụng vất vả, người ta mới biết quý đồng tiền.</a:t>
            </a:r>
            <a:endParaRPr lang="en-US" altLang="en-US" sz="2000" dirty="0">
              <a:solidFill>
                <a:schemeClr val="tx1">
                  <a:lumMod val="85000"/>
                  <a:lumOff val="15000"/>
                </a:schemeClr>
              </a:solidFill>
              <a:latin typeface="Sitka Text" panose="02000505000000020004" pitchFamily="2" charset="0"/>
              <a:cs typeface="Times New Roman" panose="02020603050405020304" pitchFamily="18" charset="0"/>
            </a:endParaRPr>
          </a:p>
        </p:txBody>
      </p:sp>
      <p:sp>
        <p:nvSpPr>
          <p:cNvPr id="12" name="Rectangle 11"/>
          <p:cNvSpPr/>
          <p:nvPr/>
        </p:nvSpPr>
        <p:spPr>
          <a:xfrm>
            <a:off x="324397" y="5489083"/>
            <a:ext cx="11573688" cy="1323439"/>
          </a:xfrm>
          <a:prstGeom prst="rect">
            <a:avLst/>
          </a:prstGeom>
        </p:spPr>
        <p:txBody>
          <a:bodyPr wrap="square">
            <a:spAutoFit/>
          </a:bodyPr>
          <a:lstStyle/>
          <a:p>
            <a:pPr lvl="0" algn="just" eaLnBrk="0" fontAlgn="base" hangingPunct="0">
              <a:spcBef>
                <a:spcPct val="0"/>
              </a:spcBef>
              <a:spcAft>
                <a:spcPct val="0"/>
              </a:spcAft>
            </a:pPr>
            <a:r>
              <a:rPr lang="vi-VN" altLang="en-US" sz="2000" dirty="0">
                <a:solidFill>
                  <a:schemeClr val="tx1">
                    <a:lumMod val="85000"/>
                    <a:lumOff val="15000"/>
                  </a:schemeClr>
                </a:solidFill>
                <a:latin typeface="Sitka Text" panose="02000505000000020004" pitchFamily="2" charset="0"/>
                <a:cs typeface="Times New Roman" panose="02020603050405020304" pitchFamily="18" charset="0"/>
              </a:rPr>
              <a:t>5</a:t>
            </a:r>
            <a:r>
              <a:rPr lang="en-US" altLang="en-US" sz="2000" dirty="0">
                <a:solidFill>
                  <a:schemeClr val="tx1">
                    <a:lumMod val="85000"/>
                    <a:lumOff val="15000"/>
                  </a:schemeClr>
                </a:solidFill>
                <a:latin typeface="Sitka Text" panose="02000505000000020004" pitchFamily="2" charset="0"/>
                <a:cs typeface="Times New Roman" panose="02020603050405020304" pitchFamily="18" charset="0"/>
              </a:rPr>
              <a:t>. </a:t>
            </a:r>
            <a:r>
              <a:rPr lang="vi-VN" altLang="en-US" sz="2000" dirty="0">
                <a:solidFill>
                  <a:schemeClr val="tx1">
                    <a:lumMod val="85000"/>
                    <a:lumOff val="15000"/>
                  </a:schemeClr>
                </a:solidFill>
                <a:latin typeface="Sitka Text" panose="02000505000000020004" pitchFamily="2" charset="0"/>
                <a:cs typeface="Times New Roman" panose="02020603050405020304" pitchFamily="18" charset="0"/>
              </a:rPr>
              <a:t>Ông đào hũ bạc lên, đưa cho con và bảo:</a:t>
            </a:r>
          </a:p>
          <a:p>
            <a:pPr lvl="0" algn="just" eaLnBrk="0" fontAlgn="base" hangingPunct="0">
              <a:spcBef>
                <a:spcPct val="0"/>
              </a:spcBef>
              <a:spcAft>
                <a:spcPct val="0"/>
              </a:spcAft>
            </a:pPr>
            <a:r>
              <a:rPr lang="vi-VN" altLang="en-US" sz="2000" dirty="0">
                <a:solidFill>
                  <a:schemeClr val="tx1">
                    <a:lumMod val="85000"/>
                    <a:lumOff val="15000"/>
                  </a:schemeClr>
                </a:solidFill>
                <a:latin typeface="Sitka Text" panose="02000505000000020004" pitchFamily="2" charset="0"/>
                <a:cs typeface="Times New Roman" panose="02020603050405020304" pitchFamily="18" charset="0"/>
              </a:rPr>
              <a:t>- Nếu con lười biếng, dù cha cho con một trăm hũ bạc cũng không đủ. Hũ bạc tiêu không bao giờ hết chính là hai bàn tay con.</a:t>
            </a:r>
          </a:p>
          <a:p>
            <a:pPr lvl="0" algn="r" eaLnBrk="0" fontAlgn="base" hangingPunct="0">
              <a:spcBef>
                <a:spcPct val="0"/>
              </a:spcBef>
              <a:spcAft>
                <a:spcPct val="0"/>
              </a:spcAft>
            </a:pPr>
            <a:r>
              <a:rPr lang="vi-VN" altLang="en-US" sz="2000" dirty="0">
                <a:solidFill>
                  <a:schemeClr val="tx1">
                    <a:lumMod val="85000"/>
                    <a:lumOff val="15000"/>
                  </a:schemeClr>
                </a:solidFill>
                <a:latin typeface="Sitka Text" panose="02000505000000020004" pitchFamily="2" charset="0"/>
                <a:cs typeface="Times New Roman" panose="02020603050405020304" pitchFamily="18" charset="0"/>
              </a:rPr>
              <a:t>TRUYỆN CỔ TÍCH CHĂM</a:t>
            </a:r>
            <a:endParaRPr lang="en-US" altLang="en-US" sz="2000" dirty="0">
              <a:solidFill>
                <a:schemeClr val="tx1">
                  <a:lumMod val="85000"/>
                  <a:lumOff val="15000"/>
                </a:schemeClr>
              </a:solidFill>
              <a:latin typeface="Sitka Text" panose="02000505000000020004" pitchFamily="2"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59091856"/>
      </p:ext>
    </p:extLst>
  </p:cSld>
  <p:clrMapOvr>
    <a:masterClrMapping/>
  </p:clrMapOvr>
  <p:transition spd="slow" advTm="15687">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
            <a:ext cx="12192000" cy="6858000"/>
          </a:xfrm>
          <a:prstGeom prst="rect">
            <a:avLst/>
          </a:prstGeom>
          <a:noFill/>
          <a:ln>
            <a:noFill/>
          </a:ln>
        </p:spPr>
      </p:pic>
      <p:pic>
        <p:nvPicPr>
          <p:cNvPr id="5" name="Picture 2" descr="HÃ¬nh áº£nh cÃ³ liÃ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809" y="411952"/>
            <a:ext cx="3099889"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2063937" y="441244"/>
            <a:ext cx="2455814"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prstTxWarp prst="textNoShape">
              <a:avLst/>
            </a:prstTxWarp>
          </a:bodyPr>
          <a:lstStyle>
            <a:lvl1pPr algn="l" defTabSz="712788" rtl="0" eaLnBrk="0" fontAlgn="base" hangingPunct="0">
              <a:lnSpc>
                <a:spcPct val="90000"/>
              </a:lnSpc>
              <a:spcBef>
                <a:spcPct val="0"/>
              </a:spcBef>
              <a:spcAft>
                <a:spcPct val="0"/>
              </a:spcAft>
              <a:defRPr sz="3400" kern="1200">
                <a:solidFill>
                  <a:schemeClr val="tx1"/>
                </a:solidFill>
                <a:latin typeface="+mj-lt"/>
                <a:ea typeface="+mj-ea"/>
                <a:cs typeface="+mj-cs"/>
              </a:defRPr>
            </a:lvl1pPr>
            <a:lvl2pPr algn="l" defTabSz="712788" rtl="0" eaLnBrk="0" fontAlgn="base" hangingPunct="0">
              <a:lnSpc>
                <a:spcPct val="90000"/>
              </a:lnSpc>
              <a:spcBef>
                <a:spcPct val="0"/>
              </a:spcBef>
              <a:spcAft>
                <a:spcPct val="0"/>
              </a:spcAft>
              <a:defRPr sz="3400">
                <a:solidFill>
                  <a:schemeClr val="tx1"/>
                </a:solidFill>
                <a:latin typeface="Calibri Light" pitchFamily="34" charset="0"/>
              </a:defRPr>
            </a:lvl2pPr>
            <a:lvl3pPr algn="l" defTabSz="712788" rtl="0" eaLnBrk="0" fontAlgn="base" hangingPunct="0">
              <a:lnSpc>
                <a:spcPct val="90000"/>
              </a:lnSpc>
              <a:spcBef>
                <a:spcPct val="0"/>
              </a:spcBef>
              <a:spcAft>
                <a:spcPct val="0"/>
              </a:spcAft>
              <a:defRPr sz="3400">
                <a:solidFill>
                  <a:schemeClr val="tx1"/>
                </a:solidFill>
                <a:latin typeface="Calibri Light" pitchFamily="34" charset="0"/>
              </a:defRPr>
            </a:lvl3pPr>
            <a:lvl4pPr algn="l" defTabSz="712788" rtl="0" eaLnBrk="0" fontAlgn="base" hangingPunct="0">
              <a:lnSpc>
                <a:spcPct val="90000"/>
              </a:lnSpc>
              <a:spcBef>
                <a:spcPct val="0"/>
              </a:spcBef>
              <a:spcAft>
                <a:spcPct val="0"/>
              </a:spcAft>
              <a:defRPr sz="3400">
                <a:solidFill>
                  <a:schemeClr val="tx1"/>
                </a:solidFill>
                <a:latin typeface="Calibri Light" pitchFamily="34" charset="0"/>
              </a:defRPr>
            </a:lvl4pPr>
            <a:lvl5pPr algn="l" defTabSz="712788" rtl="0" eaLnBrk="0" fontAlgn="base" hangingPunct="0">
              <a:lnSpc>
                <a:spcPct val="90000"/>
              </a:lnSpc>
              <a:spcBef>
                <a:spcPct val="0"/>
              </a:spcBef>
              <a:spcAft>
                <a:spcPct val="0"/>
              </a:spcAft>
              <a:defRPr sz="3400">
                <a:solidFill>
                  <a:schemeClr val="tx1"/>
                </a:solidFill>
                <a:latin typeface="Calibri Light" pitchFamily="34" charset="0"/>
              </a:defRPr>
            </a:lvl5pPr>
            <a:lvl6pPr marL="457200" algn="l" defTabSz="712788" rtl="0" fontAlgn="base">
              <a:lnSpc>
                <a:spcPct val="90000"/>
              </a:lnSpc>
              <a:spcBef>
                <a:spcPct val="0"/>
              </a:spcBef>
              <a:spcAft>
                <a:spcPct val="0"/>
              </a:spcAft>
              <a:defRPr sz="3400">
                <a:solidFill>
                  <a:schemeClr val="tx1"/>
                </a:solidFill>
                <a:latin typeface="Calibri Light" pitchFamily="34" charset="0"/>
              </a:defRPr>
            </a:lvl6pPr>
            <a:lvl7pPr marL="914400" algn="l" defTabSz="712788" rtl="0" fontAlgn="base">
              <a:lnSpc>
                <a:spcPct val="90000"/>
              </a:lnSpc>
              <a:spcBef>
                <a:spcPct val="0"/>
              </a:spcBef>
              <a:spcAft>
                <a:spcPct val="0"/>
              </a:spcAft>
              <a:defRPr sz="3400">
                <a:solidFill>
                  <a:schemeClr val="tx1"/>
                </a:solidFill>
                <a:latin typeface="Calibri Light" pitchFamily="34" charset="0"/>
              </a:defRPr>
            </a:lvl7pPr>
            <a:lvl8pPr marL="1371600" algn="l" defTabSz="712788" rtl="0" fontAlgn="base">
              <a:lnSpc>
                <a:spcPct val="90000"/>
              </a:lnSpc>
              <a:spcBef>
                <a:spcPct val="0"/>
              </a:spcBef>
              <a:spcAft>
                <a:spcPct val="0"/>
              </a:spcAft>
              <a:defRPr sz="3400">
                <a:solidFill>
                  <a:schemeClr val="tx1"/>
                </a:solidFill>
                <a:latin typeface="Calibri Light" pitchFamily="34" charset="0"/>
              </a:defRPr>
            </a:lvl8pPr>
            <a:lvl9pPr marL="1828800" algn="l" defTabSz="712788" rtl="0" fontAlgn="base">
              <a:lnSpc>
                <a:spcPct val="90000"/>
              </a:lnSpc>
              <a:spcBef>
                <a:spcPct val="0"/>
              </a:spcBef>
              <a:spcAft>
                <a:spcPct val="0"/>
              </a:spcAft>
              <a:defRPr sz="3400">
                <a:solidFill>
                  <a:schemeClr val="tx1"/>
                </a:solidFill>
                <a:latin typeface="Calibri Light" pitchFamily="34" charset="0"/>
              </a:defRPr>
            </a:lvl9pPr>
          </a:lstStyle>
          <a:p>
            <a:pPr eaLnBrk="1" hangingPunct="1"/>
            <a:r>
              <a:rPr lang="vi-VN" altLang="en-US" sz="3200" b="1" dirty="0">
                <a:solidFill>
                  <a:srgbClr val="FFFF00"/>
                </a:solidFill>
                <a:latin typeface="Times New Roman" panose="02020603050405020304" pitchFamily="18" charset="0"/>
                <a:cs typeface="Times New Roman" panose="02020603050405020304" pitchFamily="18" charset="0"/>
              </a:rPr>
              <a:t>Luyện đọc từ</a:t>
            </a:r>
            <a:endParaRPr lang="en-US" altLang="en-US" sz="3200" b="1" dirty="0">
              <a:solidFill>
                <a:srgbClr val="FFFF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961339" y="2017071"/>
            <a:ext cx="3140083" cy="584775"/>
          </a:xfrm>
          <a:prstGeom prst="rect">
            <a:avLst/>
          </a:prstGeom>
          <a:solidFill>
            <a:srgbClr val="FFCC99"/>
          </a:solidFill>
          <a:ln w="28575">
            <a:solidFill>
              <a:srgbClr val="FFFF00"/>
            </a:solidFill>
            <a:prstDash val="sysDash"/>
          </a:ln>
          <a:scene3d>
            <a:camera prst="orthographicFront"/>
            <a:lightRig rig="threePt" dir="t"/>
          </a:scene3d>
          <a:sp3d>
            <a:bevelT/>
          </a:sp3d>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defRPr/>
            </a:pPr>
            <a:r>
              <a:rPr lang="vi-VN" altLang="en-US" sz="3200" dirty="0">
                <a:latin typeface="Segoe UI Black" panose="020B0A02040204020203" pitchFamily="34" charset="0"/>
              </a:rPr>
              <a:t>h</a:t>
            </a:r>
            <a:r>
              <a:rPr lang="vi-VN" altLang="en-US" sz="3200">
                <a:latin typeface="Segoe UI Black" panose="020B0A02040204020203" pitchFamily="34" charset="0"/>
              </a:rPr>
              <a:t>ũ </a:t>
            </a:r>
            <a:r>
              <a:rPr lang="vi-VN" altLang="en-US" sz="3200" dirty="0">
                <a:latin typeface="Segoe UI Black" panose="020B0A02040204020203" pitchFamily="34" charset="0"/>
              </a:rPr>
              <a:t>bạc</a:t>
            </a:r>
            <a:endParaRPr lang="en-US" altLang="en-US" sz="3200" dirty="0">
              <a:latin typeface="Segoe UI Black" panose="020B0A02040204020203" pitchFamily="34" charset="0"/>
            </a:endParaRPr>
          </a:p>
        </p:txBody>
      </p:sp>
      <p:sp>
        <p:nvSpPr>
          <p:cNvPr id="19" name="TextBox 18"/>
          <p:cNvSpPr txBox="1"/>
          <p:nvPr/>
        </p:nvSpPr>
        <p:spPr>
          <a:xfrm>
            <a:off x="4924698" y="2889819"/>
            <a:ext cx="3213367" cy="584775"/>
          </a:xfrm>
          <a:prstGeom prst="rect">
            <a:avLst/>
          </a:prstGeom>
          <a:solidFill>
            <a:srgbClr val="FFCC99"/>
          </a:solidFill>
          <a:ln w="28575">
            <a:solidFill>
              <a:srgbClr val="FFFF00"/>
            </a:solidFill>
            <a:prstDash val="sysDash"/>
          </a:ln>
          <a:scene3d>
            <a:camera prst="orthographicFront"/>
            <a:lightRig rig="threePt" dir="t"/>
          </a:scene3d>
          <a:sp3d>
            <a:bevelT/>
          </a:sp3d>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defRPr/>
            </a:pPr>
            <a:r>
              <a:rPr lang="vi-VN" altLang="en-US" sz="3200" dirty="0">
                <a:latin typeface="Segoe UI Black" panose="020B0A02040204020203" pitchFamily="34" charset="0"/>
              </a:rPr>
              <a:t>thản nhiên</a:t>
            </a:r>
            <a:endParaRPr lang="en-US" altLang="en-US" sz="3200" dirty="0">
              <a:latin typeface="Segoe UI Black" panose="020B0A02040204020203" pitchFamily="34" charset="0"/>
            </a:endParaRPr>
          </a:p>
        </p:txBody>
      </p:sp>
      <p:sp>
        <p:nvSpPr>
          <p:cNvPr id="21" name="TextBox 20"/>
          <p:cNvSpPr txBox="1"/>
          <p:nvPr/>
        </p:nvSpPr>
        <p:spPr>
          <a:xfrm>
            <a:off x="4924698" y="5490801"/>
            <a:ext cx="3213367" cy="584775"/>
          </a:xfrm>
          <a:prstGeom prst="rect">
            <a:avLst/>
          </a:prstGeom>
          <a:solidFill>
            <a:srgbClr val="FFCC99"/>
          </a:solidFill>
          <a:ln w="28575">
            <a:solidFill>
              <a:srgbClr val="FFFF00"/>
            </a:solidFill>
            <a:prstDash val="sysDash"/>
          </a:ln>
          <a:scene3d>
            <a:camera prst="orthographicFront"/>
            <a:lightRig rig="threePt" dir="t"/>
          </a:scene3d>
          <a:sp3d>
            <a:bevelT/>
          </a:sp3d>
        </p:spPr>
        <p:txBody>
          <a:bodyPr wrap="square">
            <a:spAutoFit/>
          </a:bodyPr>
          <a:lstStyle/>
          <a:p>
            <a:pPr algn="ctr" eaLnBrk="0" fontAlgn="base" hangingPunct="0">
              <a:spcBef>
                <a:spcPct val="0"/>
              </a:spcBef>
              <a:spcAft>
                <a:spcPct val="0"/>
              </a:spcAft>
              <a:defRPr/>
            </a:pPr>
            <a:r>
              <a:rPr lang="vi-VN" sz="3200" dirty="0">
                <a:latin typeface="Segoe UI Black" panose="020B0A02040204020203" pitchFamily="34" charset="0"/>
                <a:ea typeface="Segoe UI Black" panose="020B0A02040204020203" pitchFamily="34" charset="0"/>
                <a:cs typeface="Arial" panose="020B0604020202020204" pitchFamily="34" charset="0"/>
              </a:rPr>
              <a:t>chảy</a:t>
            </a:r>
            <a:endParaRPr lang="en-US" sz="3200" dirty="0">
              <a:latin typeface="Segoe UI Black" panose="020B0A02040204020203" pitchFamily="34" charset="0"/>
              <a:ea typeface="Segoe UI Black" panose="020B0A02040204020203" pitchFamily="34" charset="0"/>
              <a:cs typeface="Arial" panose="020B0604020202020204" pitchFamily="34" charset="0"/>
            </a:endParaRPr>
          </a:p>
        </p:txBody>
      </p:sp>
      <p:sp>
        <p:nvSpPr>
          <p:cNvPr id="22" name="TextBox 21"/>
          <p:cNvSpPr txBox="1"/>
          <p:nvPr/>
        </p:nvSpPr>
        <p:spPr>
          <a:xfrm>
            <a:off x="4924698" y="3779453"/>
            <a:ext cx="3213367" cy="584775"/>
          </a:xfrm>
          <a:prstGeom prst="rect">
            <a:avLst/>
          </a:prstGeom>
          <a:solidFill>
            <a:srgbClr val="FFCC99"/>
          </a:solidFill>
          <a:ln w="28575">
            <a:solidFill>
              <a:srgbClr val="FFFF00"/>
            </a:solidFill>
            <a:prstDash val="sysDash"/>
          </a:ln>
          <a:scene3d>
            <a:camera prst="orthographicFront"/>
            <a:lightRig rig="threePt" dir="t"/>
          </a:scene3d>
          <a:sp3d>
            <a:bevelT/>
          </a:sp3d>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defRPr/>
            </a:pPr>
            <a:r>
              <a:rPr lang="vi-VN" altLang="en-US" sz="3200" dirty="0">
                <a:latin typeface="Segoe UI Black" panose="020B0A02040204020203" pitchFamily="34" charset="0"/>
              </a:rPr>
              <a:t>nghiêm giọng</a:t>
            </a:r>
            <a:endParaRPr lang="en-US" altLang="en-US" sz="3200" dirty="0">
              <a:latin typeface="Segoe UI Black" panose="020B0A02040204020203" pitchFamily="34" charset="0"/>
            </a:endParaRPr>
          </a:p>
        </p:txBody>
      </p:sp>
      <p:sp>
        <p:nvSpPr>
          <p:cNvPr id="23" name="TextBox 22"/>
          <p:cNvSpPr txBox="1"/>
          <p:nvPr/>
        </p:nvSpPr>
        <p:spPr>
          <a:xfrm>
            <a:off x="4924698" y="4666482"/>
            <a:ext cx="3213368" cy="584775"/>
          </a:xfrm>
          <a:prstGeom prst="rect">
            <a:avLst/>
          </a:prstGeom>
          <a:solidFill>
            <a:srgbClr val="FFCC99"/>
          </a:solidFill>
          <a:ln w="28575">
            <a:solidFill>
              <a:srgbClr val="FFFF00"/>
            </a:solidFill>
            <a:prstDash val="sysDash"/>
          </a:ln>
          <a:scene3d>
            <a:camera prst="orthographicFront"/>
            <a:lightRig rig="threePt" dir="t"/>
          </a:scene3d>
          <a:sp3d>
            <a:bevelT/>
          </a:sp3d>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defRPr/>
            </a:pPr>
            <a:r>
              <a:rPr lang="vi-VN" altLang="en-US" sz="3200" dirty="0">
                <a:latin typeface="Segoe UI Black" panose="020B0A02040204020203" pitchFamily="34" charset="0"/>
              </a:rPr>
              <a:t>sưởi lửa</a:t>
            </a:r>
            <a:endParaRPr lang="en-US" altLang="en-US" sz="3200" dirty="0">
              <a:latin typeface="Segoe UI Black" panose="020B0A02040204020203" pitchFamily="34" charset="0"/>
            </a:endParaRPr>
          </a:p>
        </p:txBody>
      </p:sp>
      <p:pic>
        <p:nvPicPr>
          <p:cNvPr id="12" name="图片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6001" y="6134668"/>
            <a:ext cx="6006095" cy="723332"/>
          </a:xfrm>
          <a:prstGeom prst="rect">
            <a:avLst/>
          </a:prstGeom>
        </p:spPr>
      </p:pic>
      <p:sp>
        <p:nvSpPr>
          <p:cNvPr id="13" name="TextBox 12">
            <a:extLst>
              <a:ext uri="{FF2B5EF4-FFF2-40B4-BE49-F238E27FC236}">
                <a16:creationId xmlns:a16="http://schemas.microsoft.com/office/drawing/2014/main" id="{B209A749-8F17-46E3-BEEB-553C64B3DF6E}"/>
              </a:ext>
            </a:extLst>
          </p:cNvPr>
          <p:cNvSpPr txBox="1"/>
          <p:nvPr/>
        </p:nvSpPr>
        <p:spPr>
          <a:xfrm>
            <a:off x="5950265" y="1866667"/>
            <a:ext cx="634722" cy="584775"/>
          </a:xfrm>
          <a:prstGeom prst="rect">
            <a:avLst/>
          </a:prstGeom>
          <a:noFill/>
          <a:ln w="28575">
            <a:noFill/>
            <a:prstDash val="sysDash"/>
          </a:ln>
          <a:scene3d>
            <a:camera prst="orthographicFront"/>
            <a:lightRig rig="threePt" dir="t"/>
          </a:scene3d>
          <a:sp3d>
            <a:bevelT/>
          </a:sp3d>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defRPr/>
            </a:pPr>
            <a:r>
              <a:rPr lang="vi-VN" altLang="en-US" sz="3200" dirty="0">
                <a:solidFill>
                  <a:srgbClr val="FF0000"/>
                </a:solidFill>
                <a:latin typeface="Segoe UI Black" panose="020B0A02040204020203" pitchFamily="34" charset="0"/>
              </a:rPr>
              <a:t>~</a:t>
            </a:r>
            <a:endParaRPr lang="en-US" altLang="en-US" sz="3200" dirty="0">
              <a:solidFill>
                <a:srgbClr val="FF0000"/>
              </a:solidFill>
              <a:latin typeface="Segoe UI Black" panose="020B0A02040204020203" pitchFamily="34" charset="0"/>
            </a:endParaRPr>
          </a:p>
        </p:txBody>
      </p:sp>
      <p:sp>
        <p:nvSpPr>
          <p:cNvPr id="15" name="TextBox 14">
            <a:extLst>
              <a:ext uri="{FF2B5EF4-FFF2-40B4-BE49-F238E27FC236}">
                <a16:creationId xmlns:a16="http://schemas.microsoft.com/office/drawing/2014/main" id="{033F0755-7C14-40B6-833B-E06817FC8F95}"/>
              </a:ext>
            </a:extLst>
          </p:cNvPr>
          <p:cNvSpPr txBox="1"/>
          <p:nvPr/>
        </p:nvSpPr>
        <p:spPr>
          <a:xfrm>
            <a:off x="5683171" y="2890260"/>
            <a:ext cx="880522" cy="584775"/>
          </a:xfrm>
          <a:prstGeom prst="rect">
            <a:avLst/>
          </a:prstGeom>
          <a:noFill/>
          <a:ln w="28575">
            <a:noFill/>
            <a:prstDash val="sysDash"/>
          </a:ln>
          <a:scene3d>
            <a:camera prst="orthographicFront"/>
            <a:lightRig rig="threePt" dir="t"/>
          </a:scene3d>
          <a:sp3d>
            <a:bevelT/>
          </a:sp3d>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defRPr/>
            </a:pPr>
            <a:r>
              <a:rPr lang="vi-VN" altLang="en-US" sz="3200" dirty="0">
                <a:solidFill>
                  <a:srgbClr val="FF0000"/>
                </a:solidFill>
                <a:latin typeface="Segoe UI Black" panose="020B0A02040204020203" pitchFamily="34" charset="0"/>
              </a:rPr>
              <a:t>ản  </a:t>
            </a:r>
            <a:endParaRPr lang="en-US" altLang="en-US" sz="3200" dirty="0">
              <a:solidFill>
                <a:srgbClr val="FF0000"/>
              </a:solidFill>
              <a:latin typeface="Segoe UI Black" panose="020B0A02040204020203" pitchFamily="34" charset="0"/>
            </a:endParaRPr>
          </a:p>
        </p:txBody>
      </p:sp>
      <p:sp>
        <p:nvSpPr>
          <p:cNvPr id="16" name="TextBox 15">
            <a:extLst>
              <a:ext uri="{FF2B5EF4-FFF2-40B4-BE49-F238E27FC236}">
                <a16:creationId xmlns:a16="http://schemas.microsoft.com/office/drawing/2014/main" id="{9099A2A0-BFBF-49FB-A0BF-1DEC5C2D1594}"/>
              </a:ext>
            </a:extLst>
          </p:cNvPr>
          <p:cNvSpPr txBox="1"/>
          <p:nvPr/>
        </p:nvSpPr>
        <p:spPr>
          <a:xfrm>
            <a:off x="6275464" y="2893921"/>
            <a:ext cx="1481715" cy="584775"/>
          </a:xfrm>
          <a:prstGeom prst="rect">
            <a:avLst/>
          </a:prstGeom>
          <a:noFill/>
          <a:ln w="28575">
            <a:noFill/>
            <a:prstDash val="sysDash"/>
          </a:ln>
          <a:scene3d>
            <a:camera prst="orthographicFront"/>
            <a:lightRig rig="threePt" dir="t"/>
          </a:scene3d>
          <a:sp3d>
            <a:bevelT/>
          </a:sp3d>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defRPr/>
            </a:pPr>
            <a:r>
              <a:rPr lang="vi-VN" altLang="en-US" sz="3200" dirty="0">
                <a:solidFill>
                  <a:srgbClr val="FF0000"/>
                </a:solidFill>
                <a:latin typeface="Segoe UI Black" panose="020B0A02040204020203" pitchFamily="34" charset="0"/>
              </a:rPr>
              <a:t>     iên</a:t>
            </a:r>
            <a:endParaRPr lang="en-US" altLang="en-US" sz="3200" dirty="0">
              <a:solidFill>
                <a:srgbClr val="FF0000"/>
              </a:solidFill>
              <a:latin typeface="Segoe UI Black" panose="020B0A02040204020203" pitchFamily="34" charset="0"/>
            </a:endParaRPr>
          </a:p>
        </p:txBody>
      </p:sp>
      <p:sp>
        <p:nvSpPr>
          <p:cNvPr id="17" name="TextBox 16">
            <a:extLst>
              <a:ext uri="{FF2B5EF4-FFF2-40B4-BE49-F238E27FC236}">
                <a16:creationId xmlns:a16="http://schemas.microsoft.com/office/drawing/2014/main" id="{95F3016F-BA43-49FD-9088-C410198C107C}"/>
              </a:ext>
            </a:extLst>
          </p:cNvPr>
          <p:cNvSpPr txBox="1"/>
          <p:nvPr/>
        </p:nvSpPr>
        <p:spPr>
          <a:xfrm>
            <a:off x="5651684" y="3778062"/>
            <a:ext cx="1265848" cy="584775"/>
          </a:xfrm>
          <a:prstGeom prst="rect">
            <a:avLst/>
          </a:prstGeom>
          <a:noFill/>
          <a:ln w="28575">
            <a:noFill/>
            <a:prstDash val="sysDash"/>
          </a:ln>
          <a:scene3d>
            <a:camera prst="orthographicFront"/>
            <a:lightRig rig="threePt" dir="t"/>
          </a:scene3d>
          <a:sp3d>
            <a:bevelT/>
          </a:sp3d>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defRPr/>
            </a:pPr>
            <a:r>
              <a:rPr lang="vi-VN" altLang="en-US" sz="3200" dirty="0">
                <a:solidFill>
                  <a:srgbClr val="FF0000"/>
                </a:solidFill>
                <a:latin typeface="Segoe UI Black" panose="020B0A02040204020203" pitchFamily="34" charset="0"/>
              </a:rPr>
              <a:t>iêm</a:t>
            </a:r>
            <a:endParaRPr lang="en-US" altLang="en-US" sz="3200" dirty="0">
              <a:latin typeface="Segoe UI Black" panose="020B0A02040204020203" pitchFamily="34" charset="0"/>
            </a:endParaRPr>
          </a:p>
        </p:txBody>
      </p:sp>
      <p:sp>
        <p:nvSpPr>
          <p:cNvPr id="20" name="TextBox 19">
            <a:extLst>
              <a:ext uri="{FF2B5EF4-FFF2-40B4-BE49-F238E27FC236}">
                <a16:creationId xmlns:a16="http://schemas.microsoft.com/office/drawing/2014/main" id="{89B45C13-D795-4FF0-8CB6-D0796EA30634}"/>
              </a:ext>
            </a:extLst>
          </p:cNvPr>
          <p:cNvSpPr txBox="1"/>
          <p:nvPr/>
        </p:nvSpPr>
        <p:spPr>
          <a:xfrm>
            <a:off x="6441783" y="3789320"/>
            <a:ext cx="914921" cy="584775"/>
          </a:xfrm>
          <a:prstGeom prst="rect">
            <a:avLst/>
          </a:prstGeom>
          <a:noFill/>
          <a:ln w="28575">
            <a:noFill/>
            <a:prstDash val="sysDash"/>
          </a:ln>
          <a:scene3d>
            <a:camera prst="orthographicFront"/>
            <a:lightRig rig="threePt" dir="t"/>
          </a:scene3d>
          <a:sp3d>
            <a:bevelT/>
          </a:sp3d>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defRPr/>
            </a:pPr>
            <a:r>
              <a:rPr lang="vi-VN" altLang="en-US" sz="3200" dirty="0">
                <a:latin typeface="Segoe UI Black" panose="020B0A02040204020203" pitchFamily="34" charset="0"/>
              </a:rPr>
              <a:t> </a:t>
            </a:r>
            <a:r>
              <a:rPr lang="vi-VN" altLang="en-US" sz="3200" dirty="0">
                <a:solidFill>
                  <a:srgbClr val="FF0000"/>
                </a:solidFill>
                <a:latin typeface="Segoe UI Black" panose="020B0A02040204020203" pitchFamily="34" charset="0"/>
              </a:rPr>
              <a:t>gi</a:t>
            </a:r>
            <a:endParaRPr lang="en-US" altLang="en-US" sz="3200" dirty="0">
              <a:latin typeface="Segoe UI Black" panose="020B0A02040204020203" pitchFamily="34" charset="0"/>
            </a:endParaRPr>
          </a:p>
        </p:txBody>
      </p:sp>
      <p:sp>
        <p:nvSpPr>
          <p:cNvPr id="24" name="TextBox 23">
            <a:extLst>
              <a:ext uri="{FF2B5EF4-FFF2-40B4-BE49-F238E27FC236}">
                <a16:creationId xmlns:a16="http://schemas.microsoft.com/office/drawing/2014/main" id="{4A4B97EC-5128-4412-9215-CDCE80FDF18F}"/>
              </a:ext>
            </a:extLst>
          </p:cNvPr>
          <p:cNvSpPr txBox="1"/>
          <p:nvPr/>
        </p:nvSpPr>
        <p:spPr>
          <a:xfrm>
            <a:off x="5393836" y="4662351"/>
            <a:ext cx="1532343" cy="584775"/>
          </a:xfrm>
          <a:prstGeom prst="rect">
            <a:avLst/>
          </a:prstGeom>
          <a:noFill/>
          <a:ln w="28575">
            <a:noFill/>
            <a:prstDash val="sysDash"/>
          </a:ln>
          <a:scene3d>
            <a:camera prst="orthographicFront"/>
            <a:lightRig rig="threePt" dir="t"/>
          </a:scene3d>
          <a:sp3d>
            <a:bevelT/>
          </a:sp3d>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defRPr/>
            </a:pPr>
            <a:r>
              <a:rPr lang="vi-VN" altLang="en-US" sz="3200">
                <a:solidFill>
                  <a:srgbClr val="FF0000"/>
                </a:solidFill>
                <a:latin typeface="Segoe UI Black" panose="020B0A02040204020203" pitchFamily="34" charset="0"/>
              </a:rPr>
              <a:t>sươi</a:t>
            </a:r>
            <a:r>
              <a:rPr lang="vi-VN" altLang="en-US" sz="3200">
                <a:latin typeface="Segoe UI Black" panose="020B0A02040204020203" pitchFamily="34" charset="0"/>
              </a:rPr>
              <a:t> </a:t>
            </a:r>
            <a:endParaRPr lang="en-US" altLang="en-US" sz="3200" dirty="0">
              <a:latin typeface="Segoe UI Black" panose="020B0A02040204020203" pitchFamily="34" charset="0"/>
            </a:endParaRPr>
          </a:p>
        </p:txBody>
      </p:sp>
      <p:sp>
        <p:nvSpPr>
          <p:cNvPr id="25" name="TextBox 24">
            <a:extLst>
              <a:ext uri="{FF2B5EF4-FFF2-40B4-BE49-F238E27FC236}">
                <a16:creationId xmlns:a16="http://schemas.microsoft.com/office/drawing/2014/main" id="{C370C8F0-0865-482F-A156-1A2116D39925}"/>
              </a:ext>
            </a:extLst>
          </p:cNvPr>
          <p:cNvSpPr txBox="1"/>
          <p:nvPr/>
        </p:nvSpPr>
        <p:spPr>
          <a:xfrm>
            <a:off x="6370946" y="4660259"/>
            <a:ext cx="672807" cy="584775"/>
          </a:xfrm>
          <a:prstGeom prst="rect">
            <a:avLst/>
          </a:prstGeom>
          <a:noFill/>
          <a:ln w="28575">
            <a:noFill/>
            <a:prstDash val="sysDash"/>
          </a:ln>
          <a:scene3d>
            <a:camera prst="orthographicFront"/>
            <a:lightRig rig="threePt" dir="t"/>
          </a:scene3d>
          <a:sp3d>
            <a:bevelT/>
          </a:sp3d>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defRPr/>
            </a:pPr>
            <a:r>
              <a:rPr lang="vi-VN" altLang="en-US" sz="3200" dirty="0">
                <a:latin typeface="Segoe UI Black" panose="020B0A02040204020203" pitchFamily="34" charset="0"/>
              </a:rPr>
              <a:t> </a:t>
            </a:r>
            <a:r>
              <a:rPr lang="vi-VN" altLang="en-US" sz="3200" dirty="0">
                <a:solidFill>
                  <a:srgbClr val="FF0000"/>
                </a:solidFill>
                <a:latin typeface="Segoe UI Black" panose="020B0A02040204020203" pitchFamily="34" charset="0"/>
              </a:rPr>
              <a:t>l</a:t>
            </a:r>
            <a:endParaRPr lang="en-US" altLang="en-US" sz="3200" dirty="0">
              <a:latin typeface="Segoe UI Black" panose="020B0A02040204020203" pitchFamily="34" charset="0"/>
            </a:endParaRPr>
          </a:p>
        </p:txBody>
      </p:sp>
      <p:sp>
        <p:nvSpPr>
          <p:cNvPr id="26" name="TextBox 25">
            <a:extLst>
              <a:ext uri="{FF2B5EF4-FFF2-40B4-BE49-F238E27FC236}">
                <a16:creationId xmlns:a16="http://schemas.microsoft.com/office/drawing/2014/main" id="{539A1485-748D-4D62-B46F-2D46E7C97D2D}"/>
              </a:ext>
            </a:extLst>
          </p:cNvPr>
          <p:cNvSpPr txBox="1"/>
          <p:nvPr/>
        </p:nvSpPr>
        <p:spPr>
          <a:xfrm>
            <a:off x="6304883" y="5486058"/>
            <a:ext cx="923911" cy="584775"/>
          </a:xfrm>
          <a:prstGeom prst="rect">
            <a:avLst/>
          </a:prstGeom>
          <a:noFill/>
          <a:ln w="28575">
            <a:noFill/>
            <a:prstDash val="sysDash"/>
          </a:ln>
          <a:scene3d>
            <a:camera prst="orthographicFront"/>
            <a:lightRig rig="threePt" dir="t"/>
          </a:scene3d>
          <a:sp3d>
            <a:bevelT/>
          </a:sp3d>
        </p:spPr>
        <p:txBody>
          <a:bodyPr wrap="square">
            <a:spAutoFit/>
          </a:bodyPr>
          <a:lstStyle/>
          <a:p>
            <a:pPr algn="ctr" eaLnBrk="0" fontAlgn="base" hangingPunct="0">
              <a:spcBef>
                <a:spcPct val="0"/>
              </a:spcBef>
              <a:spcAft>
                <a:spcPct val="0"/>
              </a:spcAft>
              <a:defRPr/>
            </a:pPr>
            <a:r>
              <a:rPr lang="vi-VN" sz="3200">
                <a:solidFill>
                  <a:srgbClr val="FF0000"/>
                </a:solidFill>
                <a:latin typeface="Segoe UI Black" panose="020B0A02040204020203" pitchFamily="34" charset="0"/>
                <a:ea typeface="Segoe UI Black" panose="020B0A02040204020203" pitchFamily="34" charset="0"/>
                <a:cs typeface="Arial" panose="020B0604020202020204" pitchFamily="34" charset="0"/>
              </a:rPr>
              <a:t>ay</a:t>
            </a:r>
            <a:endParaRPr lang="en-US" sz="3200" dirty="0">
              <a:solidFill>
                <a:srgbClr val="FF0000"/>
              </a:solidFill>
              <a:latin typeface="Segoe UI Black" panose="020B0A02040204020203" pitchFamily="34" charset="0"/>
              <a:ea typeface="Segoe UI Black" panose="020B0A02040204020203"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71353584"/>
      </p:ext>
    </p:extLst>
  </p:cSld>
  <p:clrMapOvr>
    <a:masterClrMapping/>
  </p:clrMapOvr>
  <p:transition spd="slow" advTm="175716">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17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ircle(in)">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circle(in)">
                                      <p:cBhvr>
                                        <p:cTn id="52" dur="20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circle(in)">
                                      <p:cBhvr>
                                        <p:cTn id="57" dur="20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circle(in)">
                                      <p:cBhvr>
                                        <p:cTn id="62" dur="20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circle(in)">
                                      <p:cBhvr>
                                        <p:cTn id="6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descr="7">
            <a:extLst>
              <a:ext uri="{FF2B5EF4-FFF2-40B4-BE49-F238E27FC236}">
                <a16:creationId xmlns:a16="http://schemas.microsoft.com/office/drawing/2014/main" id="{4AE8B365-A342-4FFE-ADBA-822EBAC46EB7}"/>
              </a:ext>
            </a:extLst>
          </p:cNvPr>
          <p:cNvPicPr>
            <a:picLocks noChangeAspect="1"/>
          </p:cNvPicPr>
          <p:nvPr/>
        </p:nvPicPr>
        <p:blipFill>
          <a:blip r:embed="rId5"/>
          <a:stretch>
            <a:fillRect/>
          </a:stretch>
        </p:blipFill>
        <p:spPr>
          <a:xfrm>
            <a:off x="7628710" y="3984171"/>
            <a:ext cx="4282608" cy="2873829"/>
          </a:xfrm>
          <a:prstGeom prst="rect">
            <a:avLst/>
          </a:prstGeom>
        </p:spPr>
      </p:pic>
      <p:pic>
        <p:nvPicPr>
          <p:cNvPr id="6" name="Picture 2" descr="HÃ¬nh áº£nh cÃ³ liÃ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670" y="242689"/>
            <a:ext cx="450017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577301" y="287138"/>
            <a:ext cx="383072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prstTxWarp prst="textNoShape">
              <a:avLst/>
            </a:prstTxWarp>
          </a:bodyPr>
          <a:lstStyle>
            <a:lvl1pPr algn="l" defTabSz="712788" rtl="0" eaLnBrk="0" fontAlgn="base" hangingPunct="0">
              <a:lnSpc>
                <a:spcPct val="90000"/>
              </a:lnSpc>
              <a:spcBef>
                <a:spcPct val="0"/>
              </a:spcBef>
              <a:spcAft>
                <a:spcPct val="0"/>
              </a:spcAft>
              <a:defRPr sz="3400" kern="1200">
                <a:solidFill>
                  <a:schemeClr val="tx1"/>
                </a:solidFill>
                <a:latin typeface="+mj-lt"/>
                <a:ea typeface="+mj-ea"/>
                <a:cs typeface="+mj-cs"/>
              </a:defRPr>
            </a:lvl1pPr>
            <a:lvl2pPr algn="l" defTabSz="712788" rtl="0" eaLnBrk="0" fontAlgn="base" hangingPunct="0">
              <a:lnSpc>
                <a:spcPct val="90000"/>
              </a:lnSpc>
              <a:spcBef>
                <a:spcPct val="0"/>
              </a:spcBef>
              <a:spcAft>
                <a:spcPct val="0"/>
              </a:spcAft>
              <a:defRPr sz="3400">
                <a:solidFill>
                  <a:schemeClr val="tx1"/>
                </a:solidFill>
                <a:latin typeface="Calibri Light" pitchFamily="34" charset="0"/>
              </a:defRPr>
            </a:lvl2pPr>
            <a:lvl3pPr algn="l" defTabSz="712788" rtl="0" eaLnBrk="0" fontAlgn="base" hangingPunct="0">
              <a:lnSpc>
                <a:spcPct val="90000"/>
              </a:lnSpc>
              <a:spcBef>
                <a:spcPct val="0"/>
              </a:spcBef>
              <a:spcAft>
                <a:spcPct val="0"/>
              </a:spcAft>
              <a:defRPr sz="3400">
                <a:solidFill>
                  <a:schemeClr val="tx1"/>
                </a:solidFill>
                <a:latin typeface="Calibri Light" pitchFamily="34" charset="0"/>
              </a:defRPr>
            </a:lvl3pPr>
            <a:lvl4pPr algn="l" defTabSz="712788" rtl="0" eaLnBrk="0" fontAlgn="base" hangingPunct="0">
              <a:lnSpc>
                <a:spcPct val="90000"/>
              </a:lnSpc>
              <a:spcBef>
                <a:spcPct val="0"/>
              </a:spcBef>
              <a:spcAft>
                <a:spcPct val="0"/>
              </a:spcAft>
              <a:defRPr sz="3400">
                <a:solidFill>
                  <a:schemeClr val="tx1"/>
                </a:solidFill>
                <a:latin typeface="Calibri Light" pitchFamily="34" charset="0"/>
              </a:defRPr>
            </a:lvl4pPr>
            <a:lvl5pPr algn="l" defTabSz="712788" rtl="0" eaLnBrk="0" fontAlgn="base" hangingPunct="0">
              <a:lnSpc>
                <a:spcPct val="90000"/>
              </a:lnSpc>
              <a:spcBef>
                <a:spcPct val="0"/>
              </a:spcBef>
              <a:spcAft>
                <a:spcPct val="0"/>
              </a:spcAft>
              <a:defRPr sz="3400">
                <a:solidFill>
                  <a:schemeClr val="tx1"/>
                </a:solidFill>
                <a:latin typeface="Calibri Light" pitchFamily="34" charset="0"/>
              </a:defRPr>
            </a:lvl5pPr>
            <a:lvl6pPr marL="457200" algn="l" defTabSz="712788" rtl="0" fontAlgn="base">
              <a:lnSpc>
                <a:spcPct val="90000"/>
              </a:lnSpc>
              <a:spcBef>
                <a:spcPct val="0"/>
              </a:spcBef>
              <a:spcAft>
                <a:spcPct val="0"/>
              </a:spcAft>
              <a:defRPr sz="3400">
                <a:solidFill>
                  <a:schemeClr val="tx1"/>
                </a:solidFill>
                <a:latin typeface="Calibri Light" pitchFamily="34" charset="0"/>
              </a:defRPr>
            </a:lvl6pPr>
            <a:lvl7pPr marL="914400" algn="l" defTabSz="712788" rtl="0" fontAlgn="base">
              <a:lnSpc>
                <a:spcPct val="90000"/>
              </a:lnSpc>
              <a:spcBef>
                <a:spcPct val="0"/>
              </a:spcBef>
              <a:spcAft>
                <a:spcPct val="0"/>
              </a:spcAft>
              <a:defRPr sz="3400">
                <a:solidFill>
                  <a:schemeClr val="tx1"/>
                </a:solidFill>
                <a:latin typeface="Calibri Light" pitchFamily="34" charset="0"/>
              </a:defRPr>
            </a:lvl7pPr>
            <a:lvl8pPr marL="1371600" algn="l" defTabSz="712788" rtl="0" fontAlgn="base">
              <a:lnSpc>
                <a:spcPct val="90000"/>
              </a:lnSpc>
              <a:spcBef>
                <a:spcPct val="0"/>
              </a:spcBef>
              <a:spcAft>
                <a:spcPct val="0"/>
              </a:spcAft>
              <a:defRPr sz="3400">
                <a:solidFill>
                  <a:schemeClr val="tx1"/>
                </a:solidFill>
                <a:latin typeface="Calibri Light" pitchFamily="34" charset="0"/>
              </a:defRPr>
            </a:lvl8pPr>
            <a:lvl9pPr marL="1828800" algn="l" defTabSz="712788" rtl="0" fontAlgn="base">
              <a:lnSpc>
                <a:spcPct val="90000"/>
              </a:lnSpc>
              <a:spcBef>
                <a:spcPct val="0"/>
              </a:spcBef>
              <a:spcAft>
                <a:spcPct val="0"/>
              </a:spcAft>
              <a:defRPr sz="3400">
                <a:solidFill>
                  <a:schemeClr val="tx1"/>
                </a:solidFill>
                <a:latin typeface="Calibri Light" pitchFamily="34" charset="0"/>
              </a:defRPr>
            </a:lvl9pPr>
          </a:lstStyle>
          <a:p>
            <a:pPr marL="0" marR="0" lvl="0" indent="0" algn="l" defTabSz="712788" rtl="0" eaLnBrk="1" fontAlgn="base" latinLnBrk="0" hangingPunct="1">
              <a:lnSpc>
                <a:spcPct val="90000"/>
              </a:lnSpc>
              <a:spcBef>
                <a:spcPct val="0"/>
              </a:spcBef>
              <a:spcAft>
                <a:spcPct val="0"/>
              </a:spcAft>
              <a:buClrTx/>
              <a:buSzTx/>
              <a:buFontTx/>
              <a:buNone/>
              <a:tabLst/>
              <a:defRPr/>
            </a:pPr>
            <a:r>
              <a:rPr kumimoji="0" lang="vi-VN" altLang="en-US" sz="32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Luyện đọc câu dài</a:t>
            </a:r>
            <a:endPar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sp>
        <p:nvSpPr>
          <p:cNvPr id="8" name="Rectangle: Rounded Corners 43">
            <a:extLst>
              <a:ext uri="{FF2B5EF4-FFF2-40B4-BE49-F238E27FC236}">
                <a16:creationId xmlns:a16="http://schemas.microsoft.com/office/drawing/2014/main" id="{9D645240-D005-4810-AC9C-C05A048A4394}"/>
              </a:ext>
            </a:extLst>
          </p:cNvPr>
          <p:cNvSpPr/>
          <p:nvPr/>
        </p:nvSpPr>
        <p:spPr>
          <a:xfrm>
            <a:off x="365762" y="1481550"/>
            <a:ext cx="11628000" cy="2672440"/>
          </a:xfrm>
          <a:custGeom>
            <a:avLst/>
            <a:gdLst>
              <a:gd name="connsiteX0" fmla="*/ 0 w 11628000"/>
              <a:gd name="connsiteY0" fmla="*/ 445415 h 2672440"/>
              <a:gd name="connsiteX1" fmla="*/ 237067 w 11628000"/>
              <a:gd name="connsiteY1" fmla="*/ 0 h 2672440"/>
              <a:gd name="connsiteX2" fmla="*/ 711106 w 11628000"/>
              <a:gd name="connsiteY2" fmla="*/ 0 h 2672440"/>
              <a:gd name="connsiteX3" fmla="*/ 1185146 w 11628000"/>
              <a:gd name="connsiteY3" fmla="*/ 0 h 2672440"/>
              <a:gd name="connsiteX4" fmla="*/ 1993801 w 11628000"/>
              <a:gd name="connsiteY4" fmla="*/ 0 h 2672440"/>
              <a:gd name="connsiteX5" fmla="*/ 2356301 w 11628000"/>
              <a:gd name="connsiteY5" fmla="*/ 0 h 2672440"/>
              <a:gd name="connsiteX6" fmla="*/ 2941880 w 11628000"/>
              <a:gd name="connsiteY6" fmla="*/ 0 h 2672440"/>
              <a:gd name="connsiteX7" fmla="*/ 3415919 w 11628000"/>
              <a:gd name="connsiteY7" fmla="*/ 0 h 2672440"/>
              <a:gd name="connsiteX8" fmla="*/ 4001496 w 11628000"/>
              <a:gd name="connsiteY8" fmla="*/ 0 h 2672440"/>
              <a:gd name="connsiteX9" fmla="*/ 4475536 w 11628000"/>
              <a:gd name="connsiteY9" fmla="*/ 0 h 2672440"/>
              <a:gd name="connsiteX10" fmla="*/ 5172652 w 11628000"/>
              <a:gd name="connsiteY10" fmla="*/ 0 h 2672440"/>
              <a:gd name="connsiteX11" fmla="*/ 5646691 w 11628000"/>
              <a:gd name="connsiteY11" fmla="*/ 0 h 2672440"/>
              <a:gd name="connsiteX12" fmla="*/ 6232269 w 11628000"/>
              <a:gd name="connsiteY12" fmla="*/ 0 h 2672440"/>
              <a:gd name="connsiteX13" fmla="*/ 6929386 w 11628000"/>
              <a:gd name="connsiteY13" fmla="*/ 0 h 2672440"/>
              <a:gd name="connsiteX14" fmla="*/ 7626503 w 11628000"/>
              <a:gd name="connsiteY14" fmla="*/ 0 h 2672440"/>
              <a:gd name="connsiteX15" fmla="*/ 8546697 w 11628000"/>
              <a:gd name="connsiteY15" fmla="*/ 0 h 2672440"/>
              <a:gd name="connsiteX16" fmla="*/ 9355352 w 11628000"/>
              <a:gd name="connsiteY16" fmla="*/ 0 h 2672440"/>
              <a:gd name="connsiteX17" fmla="*/ 9717852 w 11628000"/>
              <a:gd name="connsiteY17" fmla="*/ 0 h 2672440"/>
              <a:gd name="connsiteX18" fmla="*/ 10638046 w 11628000"/>
              <a:gd name="connsiteY18" fmla="*/ 0 h 2672440"/>
              <a:gd name="connsiteX19" fmla="*/ 11390932 w 11628000"/>
              <a:gd name="connsiteY19" fmla="*/ 0 h 2672440"/>
              <a:gd name="connsiteX20" fmla="*/ 11628000 w 11628000"/>
              <a:gd name="connsiteY20" fmla="*/ 445415 h 2672440"/>
              <a:gd name="connsiteX21" fmla="*/ 11628000 w 11628000"/>
              <a:gd name="connsiteY21" fmla="*/ 1300588 h 2672440"/>
              <a:gd name="connsiteX22" fmla="*/ 11628000 w 11628000"/>
              <a:gd name="connsiteY22" fmla="*/ 2227024 h 2672440"/>
              <a:gd name="connsiteX23" fmla="*/ 11390932 w 11628000"/>
              <a:gd name="connsiteY23" fmla="*/ 2672440 h 2672440"/>
              <a:gd name="connsiteX24" fmla="*/ 10582277 w 11628000"/>
              <a:gd name="connsiteY24" fmla="*/ 2672440 h 2672440"/>
              <a:gd name="connsiteX25" fmla="*/ 9662083 w 11628000"/>
              <a:gd name="connsiteY25" fmla="*/ 2672440 h 2672440"/>
              <a:gd name="connsiteX26" fmla="*/ 8964967 w 11628000"/>
              <a:gd name="connsiteY26" fmla="*/ 2672440 h 2672440"/>
              <a:gd name="connsiteX27" fmla="*/ 8156312 w 11628000"/>
              <a:gd name="connsiteY27" fmla="*/ 2672440 h 2672440"/>
              <a:gd name="connsiteX28" fmla="*/ 7570733 w 11628000"/>
              <a:gd name="connsiteY28" fmla="*/ 2672440 h 2672440"/>
              <a:gd name="connsiteX29" fmla="*/ 7208233 w 11628000"/>
              <a:gd name="connsiteY29" fmla="*/ 2672440 h 2672440"/>
              <a:gd name="connsiteX30" fmla="*/ 6845732 w 11628000"/>
              <a:gd name="connsiteY30" fmla="*/ 2672440 h 2672440"/>
              <a:gd name="connsiteX31" fmla="*/ 6371693 w 11628000"/>
              <a:gd name="connsiteY31" fmla="*/ 2672440 h 2672440"/>
              <a:gd name="connsiteX32" fmla="*/ 5897654 w 11628000"/>
              <a:gd name="connsiteY32" fmla="*/ 2672440 h 2672440"/>
              <a:gd name="connsiteX33" fmla="*/ 5423614 w 11628000"/>
              <a:gd name="connsiteY33" fmla="*/ 2672440 h 2672440"/>
              <a:gd name="connsiteX34" fmla="*/ 4503420 w 11628000"/>
              <a:gd name="connsiteY34" fmla="*/ 2672440 h 2672440"/>
              <a:gd name="connsiteX35" fmla="*/ 3694765 w 11628000"/>
              <a:gd name="connsiteY35" fmla="*/ 2672440 h 2672440"/>
              <a:gd name="connsiteX36" fmla="*/ 3109187 w 11628000"/>
              <a:gd name="connsiteY36" fmla="*/ 2672440 h 2672440"/>
              <a:gd name="connsiteX37" fmla="*/ 2523610 w 11628000"/>
              <a:gd name="connsiteY37" fmla="*/ 2672440 h 2672440"/>
              <a:gd name="connsiteX38" fmla="*/ 2161109 w 11628000"/>
              <a:gd name="connsiteY38" fmla="*/ 2672440 h 2672440"/>
              <a:gd name="connsiteX39" fmla="*/ 1352453 w 11628000"/>
              <a:gd name="connsiteY39" fmla="*/ 2672440 h 2672440"/>
              <a:gd name="connsiteX40" fmla="*/ 237067 w 11628000"/>
              <a:gd name="connsiteY40" fmla="*/ 2672440 h 2672440"/>
              <a:gd name="connsiteX41" fmla="*/ 0 w 11628000"/>
              <a:gd name="connsiteY41" fmla="*/ 2227024 h 2672440"/>
              <a:gd name="connsiteX42" fmla="*/ 0 w 11628000"/>
              <a:gd name="connsiteY42" fmla="*/ 1354035 h 2672440"/>
              <a:gd name="connsiteX43" fmla="*/ 0 w 11628000"/>
              <a:gd name="connsiteY43" fmla="*/ 445415 h 2672440"/>
              <a:gd name="connsiteX0" fmla="*/ 0 w 11628000"/>
              <a:gd name="connsiteY0" fmla="*/ 445415 h 2672440"/>
              <a:gd name="connsiteX1" fmla="*/ 237067 w 11628000"/>
              <a:gd name="connsiteY1" fmla="*/ 0 h 2672440"/>
              <a:gd name="connsiteX2" fmla="*/ 1045722 w 11628000"/>
              <a:gd name="connsiteY2" fmla="*/ 0 h 2672440"/>
              <a:gd name="connsiteX3" fmla="*/ 1854377 w 11628000"/>
              <a:gd name="connsiteY3" fmla="*/ 0 h 2672440"/>
              <a:gd name="connsiteX4" fmla="*/ 2663032 w 11628000"/>
              <a:gd name="connsiteY4" fmla="*/ 0 h 2672440"/>
              <a:gd name="connsiteX5" fmla="*/ 3583226 w 11628000"/>
              <a:gd name="connsiteY5" fmla="*/ 0 h 2672440"/>
              <a:gd name="connsiteX6" fmla="*/ 4057266 w 11628000"/>
              <a:gd name="connsiteY6" fmla="*/ 0 h 2672440"/>
              <a:gd name="connsiteX7" fmla="*/ 4754382 w 11628000"/>
              <a:gd name="connsiteY7" fmla="*/ 0 h 2672440"/>
              <a:gd name="connsiteX8" fmla="*/ 5339960 w 11628000"/>
              <a:gd name="connsiteY8" fmla="*/ 0 h 2672440"/>
              <a:gd name="connsiteX9" fmla="*/ 5814000 w 11628000"/>
              <a:gd name="connsiteY9" fmla="*/ 0 h 2672440"/>
              <a:gd name="connsiteX10" fmla="*/ 6622655 w 11628000"/>
              <a:gd name="connsiteY10" fmla="*/ 0 h 2672440"/>
              <a:gd name="connsiteX11" fmla="*/ 6985155 w 11628000"/>
              <a:gd name="connsiteY11" fmla="*/ 0 h 2672440"/>
              <a:gd name="connsiteX12" fmla="*/ 7347655 w 11628000"/>
              <a:gd name="connsiteY12" fmla="*/ 0 h 2672440"/>
              <a:gd name="connsiteX13" fmla="*/ 8156312 w 11628000"/>
              <a:gd name="connsiteY13" fmla="*/ 0 h 2672440"/>
              <a:gd name="connsiteX14" fmla="*/ 8630350 w 11628000"/>
              <a:gd name="connsiteY14" fmla="*/ 0 h 2672440"/>
              <a:gd name="connsiteX15" fmla="*/ 9104389 w 11628000"/>
              <a:gd name="connsiteY15" fmla="*/ 0 h 2672440"/>
              <a:gd name="connsiteX16" fmla="*/ 10024583 w 11628000"/>
              <a:gd name="connsiteY16" fmla="*/ 0 h 2672440"/>
              <a:gd name="connsiteX17" fmla="*/ 11390932 w 11628000"/>
              <a:gd name="connsiteY17" fmla="*/ 0 h 2672440"/>
              <a:gd name="connsiteX18" fmla="*/ 11628000 w 11628000"/>
              <a:gd name="connsiteY18" fmla="*/ 445415 h 2672440"/>
              <a:gd name="connsiteX19" fmla="*/ 11628000 w 11628000"/>
              <a:gd name="connsiteY19" fmla="*/ 1318404 h 2672440"/>
              <a:gd name="connsiteX20" fmla="*/ 11628000 w 11628000"/>
              <a:gd name="connsiteY20" fmla="*/ 2227024 h 2672440"/>
              <a:gd name="connsiteX21" fmla="*/ 11390932 w 11628000"/>
              <a:gd name="connsiteY21" fmla="*/ 2672440 h 2672440"/>
              <a:gd name="connsiteX22" fmla="*/ 10582277 w 11628000"/>
              <a:gd name="connsiteY22" fmla="*/ 2672440 h 2672440"/>
              <a:gd name="connsiteX23" fmla="*/ 9885161 w 11628000"/>
              <a:gd name="connsiteY23" fmla="*/ 2672440 h 2672440"/>
              <a:gd name="connsiteX24" fmla="*/ 9522659 w 11628000"/>
              <a:gd name="connsiteY24" fmla="*/ 2672440 h 2672440"/>
              <a:gd name="connsiteX25" fmla="*/ 9048620 w 11628000"/>
              <a:gd name="connsiteY25" fmla="*/ 2672440 h 2672440"/>
              <a:gd name="connsiteX26" fmla="*/ 8686119 w 11628000"/>
              <a:gd name="connsiteY26" fmla="*/ 2672440 h 2672440"/>
              <a:gd name="connsiteX27" fmla="*/ 8212080 w 11628000"/>
              <a:gd name="connsiteY27" fmla="*/ 2672440 h 2672440"/>
              <a:gd name="connsiteX28" fmla="*/ 7403425 w 11628000"/>
              <a:gd name="connsiteY28" fmla="*/ 2672440 h 2672440"/>
              <a:gd name="connsiteX29" fmla="*/ 6929386 w 11628000"/>
              <a:gd name="connsiteY29" fmla="*/ 2672440 h 2672440"/>
              <a:gd name="connsiteX30" fmla="*/ 6232269 w 11628000"/>
              <a:gd name="connsiteY30" fmla="*/ 2672440 h 2672440"/>
              <a:gd name="connsiteX31" fmla="*/ 5646691 w 11628000"/>
              <a:gd name="connsiteY31" fmla="*/ 2672440 h 2672440"/>
              <a:gd name="connsiteX32" fmla="*/ 5172652 w 11628000"/>
              <a:gd name="connsiteY32" fmla="*/ 2672440 h 2672440"/>
              <a:gd name="connsiteX33" fmla="*/ 4252459 w 11628000"/>
              <a:gd name="connsiteY33" fmla="*/ 2672440 h 2672440"/>
              <a:gd name="connsiteX34" fmla="*/ 3778419 w 11628000"/>
              <a:gd name="connsiteY34" fmla="*/ 2672440 h 2672440"/>
              <a:gd name="connsiteX35" fmla="*/ 2969764 w 11628000"/>
              <a:gd name="connsiteY35" fmla="*/ 2672440 h 2672440"/>
              <a:gd name="connsiteX36" fmla="*/ 2495725 w 11628000"/>
              <a:gd name="connsiteY36" fmla="*/ 2672440 h 2672440"/>
              <a:gd name="connsiteX37" fmla="*/ 2021686 w 11628000"/>
              <a:gd name="connsiteY37" fmla="*/ 2672440 h 2672440"/>
              <a:gd name="connsiteX38" fmla="*/ 1101492 w 11628000"/>
              <a:gd name="connsiteY38" fmla="*/ 2672440 h 2672440"/>
              <a:gd name="connsiteX39" fmla="*/ 237067 w 11628000"/>
              <a:gd name="connsiteY39" fmla="*/ 2672440 h 2672440"/>
              <a:gd name="connsiteX40" fmla="*/ 0 w 11628000"/>
              <a:gd name="connsiteY40" fmla="*/ 2227024 h 2672440"/>
              <a:gd name="connsiteX41" fmla="*/ 0 w 11628000"/>
              <a:gd name="connsiteY41" fmla="*/ 1354035 h 2672440"/>
              <a:gd name="connsiteX42" fmla="*/ 0 w 11628000"/>
              <a:gd name="connsiteY42" fmla="*/ 445415 h 2672440"/>
              <a:gd name="connsiteX0" fmla="*/ 0 w 11628000"/>
              <a:gd name="connsiteY0" fmla="*/ 445415 h 2672440"/>
              <a:gd name="connsiteX1" fmla="*/ 237067 w 11628000"/>
              <a:gd name="connsiteY1" fmla="*/ 0 h 2672440"/>
              <a:gd name="connsiteX2" fmla="*/ 711106 w 11628000"/>
              <a:gd name="connsiteY2" fmla="*/ 0 h 2672440"/>
              <a:gd name="connsiteX3" fmla="*/ 1185146 w 11628000"/>
              <a:gd name="connsiteY3" fmla="*/ 0 h 2672440"/>
              <a:gd name="connsiteX4" fmla="*/ 1993801 w 11628000"/>
              <a:gd name="connsiteY4" fmla="*/ 0 h 2672440"/>
              <a:gd name="connsiteX5" fmla="*/ 2356301 w 11628000"/>
              <a:gd name="connsiteY5" fmla="*/ 0 h 2672440"/>
              <a:gd name="connsiteX6" fmla="*/ 2941880 w 11628000"/>
              <a:gd name="connsiteY6" fmla="*/ 0 h 2672440"/>
              <a:gd name="connsiteX7" fmla="*/ 3415919 w 11628000"/>
              <a:gd name="connsiteY7" fmla="*/ 0 h 2672440"/>
              <a:gd name="connsiteX8" fmla="*/ 4001496 w 11628000"/>
              <a:gd name="connsiteY8" fmla="*/ 0 h 2672440"/>
              <a:gd name="connsiteX9" fmla="*/ 4475536 w 11628000"/>
              <a:gd name="connsiteY9" fmla="*/ 0 h 2672440"/>
              <a:gd name="connsiteX10" fmla="*/ 5172652 w 11628000"/>
              <a:gd name="connsiteY10" fmla="*/ 0 h 2672440"/>
              <a:gd name="connsiteX11" fmla="*/ 5646691 w 11628000"/>
              <a:gd name="connsiteY11" fmla="*/ 0 h 2672440"/>
              <a:gd name="connsiteX12" fmla="*/ 6232269 w 11628000"/>
              <a:gd name="connsiteY12" fmla="*/ 0 h 2672440"/>
              <a:gd name="connsiteX13" fmla="*/ 6929386 w 11628000"/>
              <a:gd name="connsiteY13" fmla="*/ 0 h 2672440"/>
              <a:gd name="connsiteX14" fmla="*/ 7626503 w 11628000"/>
              <a:gd name="connsiteY14" fmla="*/ 0 h 2672440"/>
              <a:gd name="connsiteX15" fmla="*/ 8546697 w 11628000"/>
              <a:gd name="connsiteY15" fmla="*/ 0 h 2672440"/>
              <a:gd name="connsiteX16" fmla="*/ 9355352 w 11628000"/>
              <a:gd name="connsiteY16" fmla="*/ 0 h 2672440"/>
              <a:gd name="connsiteX17" fmla="*/ 9717852 w 11628000"/>
              <a:gd name="connsiteY17" fmla="*/ 0 h 2672440"/>
              <a:gd name="connsiteX18" fmla="*/ 10638046 w 11628000"/>
              <a:gd name="connsiteY18" fmla="*/ 0 h 2672440"/>
              <a:gd name="connsiteX19" fmla="*/ 11390932 w 11628000"/>
              <a:gd name="connsiteY19" fmla="*/ 0 h 2672440"/>
              <a:gd name="connsiteX20" fmla="*/ 11628000 w 11628000"/>
              <a:gd name="connsiteY20" fmla="*/ 445415 h 2672440"/>
              <a:gd name="connsiteX21" fmla="*/ 11628000 w 11628000"/>
              <a:gd name="connsiteY21" fmla="*/ 1300588 h 2672440"/>
              <a:gd name="connsiteX22" fmla="*/ 11628000 w 11628000"/>
              <a:gd name="connsiteY22" fmla="*/ 2227024 h 2672440"/>
              <a:gd name="connsiteX23" fmla="*/ 11390932 w 11628000"/>
              <a:gd name="connsiteY23" fmla="*/ 2672440 h 2672440"/>
              <a:gd name="connsiteX24" fmla="*/ 10582277 w 11628000"/>
              <a:gd name="connsiteY24" fmla="*/ 2672440 h 2672440"/>
              <a:gd name="connsiteX25" fmla="*/ 9662083 w 11628000"/>
              <a:gd name="connsiteY25" fmla="*/ 2672440 h 2672440"/>
              <a:gd name="connsiteX26" fmla="*/ 8964967 w 11628000"/>
              <a:gd name="connsiteY26" fmla="*/ 2672440 h 2672440"/>
              <a:gd name="connsiteX27" fmla="*/ 8156312 w 11628000"/>
              <a:gd name="connsiteY27" fmla="*/ 2672440 h 2672440"/>
              <a:gd name="connsiteX28" fmla="*/ 7570733 w 11628000"/>
              <a:gd name="connsiteY28" fmla="*/ 2672440 h 2672440"/>
              <a:gd name="connsiteX29" fmla="*/ 7208233 w 11628000"/>
              <a:gd name="connsiteY29" fmla="*/ 2672440 h 2672440"/>
              <a:gd name="connsiteX30" fmla="*/ 6845732 w 11628000"/>
              <a:gd name="connsiteY30" fmla="*/ 2672440 h 2672440"/>
              <a:gd name="connsiteX31" fmla="*/ 6371693 w 11628000"/>
              <a:gd name="connsiteY31" fmla="*/ 2672440 h 2672440"/>
              <a:gd name="connsiteX32" fmla="*/ 5897654 w 11628000"/>
              <a:gd name="connsiteY32" fmla="*/ 2672440 h 2672440"/>
              <a:gd name="connsiteX33" fmla="*/ 5423614 w 11628000"/>
              <a:gd name="connsiteY33" fmla="*/ 2672440 h 2672440"/>
              <a:gd name="connsiteX34" fmla="*/ 4503420 w 11628000"/>
              <a:gd name="connsiteY34" fmla="*/ 2672440 h 2672440"/>
              <a:gd name="connsiteX35" fmla="*/ 3694765 w 11628000"/>
              <a:gd name="connsiteY35" fmla="*/ 2672440 h 2672440"/>
              <a:gd name="connsiteX36" fmla="*/ 3109187 w 11628000"/>
              <a:gd name="connsiteY36" fmla="*/ 2672440 h 2672440"/>
              <a:gd name="connsiteX37" fmla="*/ 2523610 w 11628000"/>
              <a:gd name="connsiteY37" fmla="*/ 2672440 h 2672440"/>
              <a:gd name="connsiteX38" fmla="*/ 2161109 w 11628000"/>
              <a:gd name="connsiteY38" fmla="*/ 2672440 h 2672440"/>
              <a:gd name="connsiteX39" fmla="*/ 1352453 w 11628000"/>
              <a:gd name="connsiteY39" fmla="*/ 2672440 h 2672440"/>
              <a:gd name="connsiteX40" fmla="*/ 237067 w 11628000"/>
              <a:gd name="connsiteY40" fmla="*/ 2672440 h 2672440"/>
              <a:gd name="connsiteX41" fmla="*/ 0 w 11628000"/>
              <a:gd name="connsiteY41" fmla="*/ 2227024 h 2672440"/>
              <a:gd name="connsiteX42" fmla="*/ 0 w 11628000"/>
              <a:gd name="connsiteY42" fmla="*/ 1354035 h 2672440"/>
              <a:gd name="connsiteX43" fmla="*/ 0 w 11628000"/>
              <a:gd name="connsiteY43" fmla="*/ 445415 h 26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628000" h="2672440" fill="none" extrusionOk="0">
                <a:moveTo>
                  <a:pt x="0" y="445415"/>
                </a:moveTo>
                <a:cubicBezTo>
                  <a:pt x="2218" y="238585"/>
                  <a:pt x="67509" y="-32360"/>
                  <a:pt x="237067" y="0"/>
                </a:cubicBezTo>
                <a:cubicBezTo>
                  <a:pt x="392684" y="-152762"/>
                  <a:pt x="478294" y="23593"/>
                  <a:pt x="711106" y="0"/>
                </a:cubicBezTo>
                <a:cubicBezTo>
                  <a:pt x="938223" y="-16179"/>
                  <a:pt x="948677" y="8171"/>
                  <a:pt x="1185146" y="0"/>
                </a:cubicBezTo>
                <a:cubicBezTo>
                  <a:pt x="1430578" y="80534"/>
                  <a:pt x="1658912" y="35058"/>
                  <a:pt x="1993801" y="0"/>
                </a:cubicBezTo>
                <a:cubicBezTo>
                  <a:pt x="2244422" y="-26943"/>
                  <a:pt x="2275331" y="52777"/>
                  <a:pt x="2356301" y="0"/>
                </a:cubicBezTo>
                <a:cubicBezTo>
                  <a:pt x="2456570" y="-61482"/>
                  <a:pt x="2768540" y="106428"/>
                  <a:pt x="2941880" y="0"/>
                </a:cubicBezTo>
                <a:cubicBezTo>
                  <a:pt x="3199307" y="-117759"/>
                  <a:pt x="3181586" y="64442"/>
                  <a:pt x="3415919" y="0"/>
                </a:cubicBezTo>
                <a:cubicBezTo>
                  <a:pt x="3561090" y="-14262"/>
                  <a:pt x="3673914" y="94622"/>
                  <a:pt x="4001496" y="0"/>
                </a:cubicBezTo>
                <a:cubicBezTo>
                  <a:pt x="4307344" y="-74712"/>
                  <a:pt x="4268428" y="97354"/>
                  <a:pt x="4475536" y="0"/>
                </a:cubicBezTo>
                <a:cubicBezTo>
                  <a:pt x="4678576" y="-183749"/>
                  <a:pt x="4841214" y="115518"/>
                  <a:pt x="5172652" y="0"/>
                </a:cubicBezTo>
                <a:cubicBezTo>
                  <a:pt x="5378762" y="-50020"/>
                  <a:pt x="5487858" y="45355"/>
                  <a:pt x="5646691" y="0"/>
                </a:cubicBezTo>
                <a:cubicBezTo>
                  <a:pt x="5731814" y="-86841"/>
                  <a:pt x="6149643" y="72977"/>
                  <a:pt x="6232269" y="0"/>
                </a:cubicBezTo>
                <a:cubicBezTo>
                  <a:pt x="6417741" y="-63802"/>
                  <a:pt x="6827828" y="147815"/>
                  <a:pt x="6929386" y="0"/>
                </a:cubicBezTo>
                <a:cubicBezTo>
                  <a:pt x="7175801" y="-207331"/>
                  <a:pt x="7281262" y="-27597"/>
                  <a:pt x="7626503" y="0"/>
                </a:cubicBezTo>
                <a:cubicBezTo>
                  <a:pt x="7955331" y="3844"/>
                  <a:pt x="8082552" y="203063"/>
                  <a:pt x="8546697" y="0"/>
                </a:cubicBezTo>
                <a:cubicBezTo>
                  <a:pt x="9028754" y="-103757"/>
                  <a:pt x="8943766" y="-7368"/>
                  <a:pt x="9355352" y="0"/>
                </a:cubicBezTo>
                <a:cubicBezTo>
                  <a:pt x="9690104" y="-48686"/>
                  <a:pt x="9604956" y="47544"/>
                  <a:pt x="9717852" y="0"/>
                </a:cubicBezTo>
                <a:cubicBezTo>
                  <a:pt x="9703984" y="-34997"/>
                  <a:pt x="10367834" y="290371"/>
                  <a:pt x="10638046" y="0"/>
                </a:cubicBezTo>
                <a:cubicBezTo>
                  <a:pt x="10897626" y="-252251"/>
                  <a:pt x="11205774" y="-42392"/>
                  <a:pt x="11390932" y="0"/>
                </a:cubicBezTo>
                <a:cubicBezTo>
                  <a:pt x="11564886" y="50384"/>
                  <a:pt x="11616862" y="225919"/>
                  <a:pt x="11628000" y="445415"/>
                </a:cubicBezTo>
                <a:cubicBezTo>
                  <a:pt x="11584677" y="527334"/>
                  <a:pt x="11658591" y="1134870"/>
                  <a:pt x="11628000" y="1300588"/>
                </a:cubicBezTo>
                <a:cubicBezTo>
                  <a:pt x="11653017" y="1649516"/>
                  <a:pt x="11673810" y="1838109"/>
                  <a:pt x="11628000" y="2227024"/>
                </a:cubicBezTo>
                <a:cubicBezTo>
                  <a:pt x="11567288" y="2479910"/>
                  <a:pt x="11468014" y="2737337"/>
                  <a:pt x="11390932" y="2672440"/>
                </a:cubicBezTo>
                <a:cubicBezTo>
                  <a:pt x="11043635" y="2681274"/>
                  <a:pt x="10843957" y="2638975"/>
                  <a:pt x="10582277" y="2672440"/>
                </a:cubicBezTo>
                <a:cubicBezTo>
                  <a:pt x="10360029" y="2843633"/>
                  <a:pt x="9972387" y="2537746"/>
                  <a:pt x="9662083" y="2672440"/>
                </a:cubicBezTo>
                <a:cubicBezTo>
                  <a:pt x="9306163" y="2684674"/>
                  <a:pt x="9312140" y="2539011"/>
                  <a:pt x="8964967" y="2672440"/>
                </a:cubicBezTo>
                <a:cubicBezTo>
                  <a:pt x="8627890" y="2883624"/>
                  <a:pt x="8585513" y="2676763"/>
                  <a:pt x="8156312" y="2672440"/>
                </a:cubicBezTo>
                <a:cubicBezTo>
                  <a:pt x="7800903" y="2719219"/>
                  <a:pt x="7830588" y="2646869"/>
                  <a:pt x="7570733" y="2672440"/>
                </a:cubicBezTo>
                <a:cubicBezTo>
                  <a:pt x="7279812" y="2711825"/>
                  <a:pt x="7341658" y="2591787"/>
                  <a:pt x="7208233" y="2672440"/>
                </a:cubicBezTo>
                <a:cubicBezTo>
                  <a:pt x="7134930" y="2770210"/>
                  <a:pt x="6985768" y="2655220"/>
                  <a:pt x="6845732" y="2672440"/>
                </a:cubicBezTo>
                <a:cubicBezTo>
                  <a:pt x="6707022" y="2749546"/>
                  <a:pt x="6458754" y="2665610"/>
                  <a:pt x="6371693" y="2672440"/>
                </a:cubicBezTo>
                <a:cubicBezTo>
                  <a:pt x="6283680" y="2670230"/>
                  <a:pt x="6081906" y="2679094"/>
                  <a:pt x="5897654" y="2672440"/>
                </a:cubicBezTo>
                <a:cubicBezTo>
                  <a:pt x="5743283" y="2789550"/>
                  <a:pt x="5617971" y="2491783"/>
                  <a:pt x="5423614" y="2672440"/>
                </a:cubicBezTo>
                <a:cubicBezTo>
                  <a:pt x="5222146" y="2704412"/>
                  <a:pt x="4806961" y="2604660"/>
                  <a:pt x="4503420" y="2672440"/>
                </a:cubicBezTo>
                <a:cubicBezTo>
                  <a:pt x="3995969" y="2996522"/>
                  <a:pt x="4052803" y="2587313"/>
                  <a:pt x="3694765" y="2672440"/>
                </a:cubicBezTo>
                <a:cubicBezTo>
                  <a:pt x="3348268" y="2884410"/>
                  <a:pt x="3251310" y="2691926"/>
                  <a:pt x="3109187" y="2672440"/>
                </a:cubicBezTo>
                <a:cubicBezTo>
                  <a:pt x="2957501" y="2783379"/>
                  <a:pt x="2693597" y="2678473"/>
                  <a:pt x="2523610" y="2672440"/>
                </a:cubicBezTo>
                <a:cubicBezTo>
                  <a:pt x="2280508" y="2738309"/>
                  <a:pt x="2207050" y="2584553"/>
                  <a:pt x="2161109" y="2672440"/>
                </a:cubicBezTo>
                <a:cubicBezTo>
                  <a:pt x="2148651" y="2748923"/>
                  <a:pt x="1555893" y="2680900"/>
                  <a:pt x="1352453" y="2672440"/>
                </a:cubicBezTo>
                <a:cubicBezTo>
                  <a:pt x="1326103" y="2644171"/>
                  <a:pt x="593462" y="2614854"/>
                  <a:pt x="237067" y="2672440"/>
                </a:cubicBezTo>
                <a:cubicBezTo>
                  <a:pt x="67384" y="2609716"/>
                  <a:pt x="-21423" y="2396712"/>
                  <a:pt x="0" y="2227024"/>
                </a:cubicBezTo>
                <a:cubicBezTo>
                  <a:pt x="135238" y="1905961"/>
                  <a:pt x="164520" y="1670069"/>
                  <a:pt x="0" y="1354035"/>
                </a:cubicBezTo>
                <a:cubicBezTo>
                  <a:pt x="-131414" y="1117682"/>
                  <a:pt x="125702" y="622338"/>
                  <a:pt x="0" y="445415"/>
                </a:cubicBezTo>
                <a:close/>
              </a:path>
              <a:path w="11628000" h="2672440" stroke="0" extrusionOk="0">
                <a:moveTo>
                  <a:pt x="0" y="445415"/>
                </a:moveTo>
                <a:cubicBezTo>
                  <a:pt x="-18451" y="198014"/>
                  <a:pt x="62804" y="-9836"/>
                  <a:pt x="237067" y="0"/>
                </a:cubicBezTo>
                <a:cubicBezTo>
                  <a:pt x="619027" y="-103701"/>
                  <a:pt x="828028" y="119844"/>
                  <a:pt x="1045722" y="0"/>
                </a:cubicBezTo>
                <a:cubicBezTo>
                  <a:pt x="1092647" y="-234108"/>
                  <a:pt x="1424255" y="163020"/>
                  <a:pt x="1854377" y="0"/>
                </a:cubicBezTo>
                <a:cubicBezTo>
                  <a:pt x="2184361" y="-60993"/>
                  <a:pt x="2345564" y="-51827"/>
                  <a:pt x="2663032" y="0"/>
                </a:cubicBezTo>
                <a:cubicBezTo>
                  <a:pt x="3021021" y="37801"/>
                  <a:pt x="3398183" y="124545"/>
                  <a:pt x="3583226" y="0"/>
                </a:cubicBezTo>
                <a:cubicBezTo>
                  <a:pt x="3818782" y="-74740"/>
                  <a:pt x="3873857" y="195610"/>
                  <a:pt x="4057266" y="0"/>
                </a:cubicBezTo>
                <a:cubicBezTo>
                  <a:pt x="4235175" y="-165037"/>
                  <a:pt x="4350229" y="76778"/>
                  <a:pt x="4754382" y="0"/>
                </a:cubicBezTo>
                <a:cubicBezTo>
                  <a:pt x="5109847" y="-141362"/>
                  <a:pt x="5058344" y="129273"/>
                  <a:pt x="5339960" y="0"/>
                </a:cubicBezTo>
                <a:cubicBezTo>
                  <a:pt x="5624097" y="-65566"/>
                  <a:pt x="5633713" y="3679"/>
                  <a:pt x="5814000" y="0"/>
                </a:cubicBezTo>
                <a:cubicBezTo>
                  <a:pt x="5957827" y="51751"/>
                  <a:pt x="6156193" y="-28704"/>
                  <a:pt x="6622655" y="0"/>
                </a:cubicBezTo>
                <a:cubicBezTo>
                  <a:pt x="7052361" y="18748"/>
                  <a:pt x="6757507" y="73084"/>
                  <a:pt x="6985155" y="0"/>
                </a:cubicBezTo>
                <a:cubicBezTo>
                  <a:pt x="7155225" y="-2236"/>
                  <a:pt x="7239073" y="60545"/>
                  <a:pt x="7347655" y="0"/>
                </a:cubicBezTo>
                <a:cubicBezTo>
                  <a:pt x="7417566" y="18646"/>
                  <a:pt x="7778932" y="103645"/>
                  <a:pt x="8156312" y="0"/>
                </a:cubicBezTo>
                <a:cubicBezTo>
                  <a:pt x="8303241" y="-12278"/>
                  <a:pt x="8384314" y="44488"/>
                  <a:pt x="8630350" y="0"/>
                </a:cubicBezTo>
                <a:cubicBezTo>
                  <a:pt x="8858948" y="-5560"/>
                  <a:pt x="8939947" y="12553"/>
                  <a:pt x="9104389" y="0"/>
                </a:cubicBezTo>
                <a:cubicBezTo>
                  <a:pt x="9220666" y="-12771"/>
                  <a:pt x="9732925" y="9495"/>
                  <a:pt x="10024583" y="0"/>
                </a:cubicBezTo>
                <a:cubicBezTo>
                  <a:pt x="10216463" y="46931"/>
                  <a:pt x="10746421" y="170762"/>
                  <a:pt x="11390932" y="0"/>
                </a:cubicBezTo>
                <a:cubicBezTo>
                  <a:pt x="11535809" y="-8802"/>
                  <a:pt x="11630231" y="172018"/>
                  <a:pt x="11628000" y="445415"/>
                </a:cubicBezTo>
                <a:cubicBezTo>
                  <a:pt x="11596700" y="763555"/>
                  <a:pt x="11614433" y="904087"/>
                  <a:pt x="11628000" y="1318404"/>
                </a:cubicBezTo>
                <a:cubicBezTo>
                  <a:pt x="11622718" y="1754129"/>
                  <a:pt x="11596602" y="2052363"/>
                  <a:pt x="11628000" y="2227024"/>
                </a:cubicBezTo>
                <a:cubicBezTo>
                  <a:pt x="11648615" y="2448616"/>
                  <a:pt x="11513374" y="2700811"/>
                  <a:pt x="11390932" y="2672440"/>
                </a:cubicBezTo>
                <a:cubicBezTo>
                  <a:pt x="11047977" y="2740385"/>
                  <a:pt x="10935819" y="2628668"/>
                  <a:pt x="10582277" y="2672440"/>
                </a:cubicBezTo>
                <a:cubicBezTo>
                  <a:pt x="10219342" y="2709641"/>
                  <a:pt x="9991002" y="2584109"/>
                  <a:pt x="9885161" y="2672440"/>
                </a:cubicBezTo>
                <a:cubicBezTo>
                  <a:pt x="9719665" y="2742879"/>
                  <a:pt x="9594574" y="2645613"/>
                  <a:pt x="9522659" y="2672440"/>
                </a:cubicBezTo>
                <a:cubicBezTo>
                  <a:pt x="9406166" y="2719163"/>
                  <a:pt x="9204668" y="2514311"/>
                  <a:pt x="9048620" y="2672440"/>
                </a:cubicBezTo>
                <a:cubicBezTo>
                  <a:pt x="8854258" y="2707319"/>
                  <a:pt x="8892305" y="2616715"/>
                  <a:pt x="8686119" y="2672440"/>
                </a:cubicBezTo>
                <a:cubicBezTo>
                  <a:pt x="8477500" y="2736155"/>
                  <a:pt x="8345224" y="2670191"/>
                  <a:pt x="8212080" y="2672440"/>
                </a:cubicBezTo>
                <a:cubicBezTo>
                  <a:pt x="8027832" y="2729718"/>
                  <a:pt x="7677341" y="2630048"/>
                  <a:pt x="7403425" y="2672440"/>
                </a:cubicBezTo>
                <a:cubicBezTo>
                  <a:pt x="7211373" y="2846296"/>
                  <a:pt x="7208944" y="2612753"/>
                  <a:pt x="6929386" y="2672440"/>
                </a:cubicBezTo>
                <a:cubicBezTo>
                  <a:pt x="6650789" y="2716910"/>
                  <a:pt x="6481887" y="2574021"/>
                  <a:pt x="6232269" y="2672440"/>
                </a:cubicBezTo>
                <a:cubicBezTo>
                  <a:pt x="6044005" y="2730072"/>
                  <a:pt x="5780380" y="2581870"/>
                  <a:pt x="5646691" y="2672440"/>
                </a:cubicBezTo>
                <a:cubicBezTo>
                  <a:pt x="5499879" y="2794461"/>
                  <a:pt x="5263965" y="2567964"/>
                  <a:pt x="5172652" y="2672440"/>
                </a:cubicBezTo>
                <a:cubicBezTo>
                  <a:pt x="5000301" y="2734723"/>
                  <a:pt x="4535371" y="2490564"/>
                  <a:pt x="4252459" y="2672440"/>
                </a:cubicBezTo>
                <a:cubicBezTo>
                  <a:pt x="3960314" y="2842215"/>
                  <a:pt x="3974538" y="2599774"/>
                  <a:pt x="3778419" y="2672440"/>
                </a:cubicBezTo>
                <a:cubicBezTo>
                  <a:pt x="3666869" y="2764569"/>
                  <a:pt x="3242503" y="2691887"/>
                  <a:pt x="2969764" y="2672440"/>
                </a:cubicBezTo>
                <a:cubicBezTo>
                  <a:pt x="2690132" y="2704365"/>
                  <a:pt x="2713121" y="2593792"/>
                  <a:pt x="2495725" y="2672440"/>
                </a:cubicBezTo>
                <a:cubicBezTo>
                  <a:pt x="2246835" y="2737510"/>
                  <a:pt x="2163380" y="2624980"/>
                  <a:pt x="2021686" y="2672440"/>
                </a:cubicBezTo>
                <a:cubicBezTo>
                  <a:pt x="1891295" y="2817548"/>
                  <a:pt x="1268508" y="2541444"/>
                  <a:pt x="1101492" y="2672440"/>
                </a:cubicBezTo>
                <a:cubicBezTo>
                  <a:pt x="1048421" y="2872169"/>
                  <a:pt x="487133" y="2529302"/>
                  <a:pt x="237067" y="2672440"/>
                </a:cubicBezTo>
                <a:cubicBezTo>
                  <a:pt x="32529" y="2662312"/>
                  <a:pt x="-29064" y="2398095"/>
                  <a:pt x="0" y="2227024"/>
                </a:cubicBezTo>
                <a:cubicBezTo>
                  <a:pt x="-77791" y="2006774"/>
                  <a:pt x="33965" y="1683886"/>
                  <a:pt x="0" y="1354035"/>
                </a:cubicBezTo>
                <a:cubicBezTo>
                  <a:pt x="-54497" y="1091914"/>
                  <a:pt x="77043" y="899133"/>
                  <a:pt x="0" y="445415"/>
                </a:cubicBezTo>
                <a:close/>
              </a:path>
              <a:path w="11628000" h="2672440" fill="none" stroke="0" extrusionOk="0">
                <a:moveTo>
                  <a:pt x="0" y="445415"/>
                </a:moveTo>
                <a:cubicBezTo>
                  <a:pt x="26384" y="229175"/>
                  <a:pt x="124971" y="-3320"/>
                  <a:pt x="237067" y="0"/>
                </a:cubicBezTo>
                <a:cubicBezTo>
                  <a:pt x="409681" y="-111052"/>
                  <a:pt x="538831" y="28264"/>
                  <a:pt x="711106" y="0"/>
                </a:cubicBezTo>
                <a:cubicBezTo>
                  <a:pt x="925753" y="-11891"/>
                  <a:pt x="961335" y="21212"/>
                  <a:pt x="1185146" y="0"/>
                </a:cubicBezTo>
                <a:cubicBezTo>
                  <a:pt x="1456432" y="-49689"/>
                  <a:pt x="1692103" y="74249"/>
                  <a:pt x="1993801" y="0"/>
                </a:cubicBezTo>
                <a:cubicBezTo>
                  <a:pt x="2202744" y="-50807"/>
                  <a:pt x="2252967" y="93691"/>
                  <a:pt x="2356301" y="0"/>
                </a:cubicBezTo>
                <a:cubicBezTo>
                  <a:pt x="2472821" y="-112376"/>
                  <a:pt x="2707023" y="132072"/>
                  <a:pt x="2941880" y="0"/>
                </a:cubicBezTo>
                <a:cubicBezTo>
                  <a:pt x="3211067" y="-97065"/>
                  <a:pt x="3191037" y="15944"/>
                  <a:pt x="3415919" y="0"/>
                </a:cubicBezTo>
                <a:cubicBezTo>
                  <a:pt x="3572906" y="-97211"/>
                  <a:pt x="3738749" y="143517"/>
                  <a:pt x="4001496" y="0"/>
                </a:cubicBezTo>
                <a:cubicBezTo>
                  <a:pt x="4235982" y="-87864"/>
                  <a:pt x="4283894" y="42084"/>
                  <a:pt x="4475536" y="0"/>
                </a:cubicBezTo>
                <a:cubicBezTo>
                  <a:pt x="4629205" y="-2116"/>
                  <a:pt x="4998265" y="161657"/>
                  <a:pt x="5172652" y="0"/>
                </a:cubicBezTo>
                <a:cubicBezTo>
                  <a:pt x="5383195" y="-98912"/>
                  <a:pt x="5551106" y="44016"/>
                  <a:pt x="5646691" y="0"/>
                </a:cubicBezTo>
                <a:cubicBezTo>
                  <a:pt x="5761175" y="-70449"/>
                  <a:pt x="6060009" y="77271"/>
                  <a:pt x="6232269" y="0"/>
                </a:cubicBezTo>
                <a:cubicBezTo>
                  <a:pt x="6452047" y="-27576"/>
                  <a:pt x="6803266" y="95933"/>
                  <a:pt x="6929386" y="0"/>
                </a:cubicBezTo>
                <a:cubicBezTo>
                  <a:pt x="7138189" y="-141088"/>
                  <a:pt x="7365917" y="80031"/>
                  <a:pt x="7626503" y="0"/>
                </a:cubicBezTo>
                <a:cubicBezTo>
                  <a:pt x="7920594" y="160"/>
                  <a:pt x="8179140" y="65354"/>
                  <a:pt x="8546697" y="0"/>
                </a:cubicBezTo>
                <a:cubicBezTo>
                  <a:pt x="8996599" y="-104330"/>
                  <a:pt x="8958438" y="-8096"/>
                  <a:pt x="9355352" y="0"/>
                </a:cubicBezTo>
                <a:cubicBezTo>
                  <a:pt x="9736390" y="-2168"/>
                  <a:pt x="9630275" y="6153"/>
                  <a:pt x="9717852" y="0"/>
                </a:cubicBezTo>
                <a:cubicBezTo>
                  <a:pt x="9747961" y="-57095"/>
                  <a:pt x="10399334" y="162103"/>
                  <a:pt x="10638046" y="0"/>
                </a:cubicBezTo>
                <a:cubicBezTo>
                  <a:pt x="10819379" y="-84721"/>
                  <a:pt x="11115578" y="-22049"/>
                  <a:pt x="11390932" y="0"/>
                </a:cubicBezTo>
                <a:cubicBezTo>
                  <a:pt x="11533665" y="-8735"/>
                  <a:pt x="11570054" y="212738"/>
                  <a:pt x="11628000" y="445415"/>
                </a:cubicBezTo>
                <a:cubicBezTo>
                  <a:pt x="11723180" y="623051"/>
                  <a:pt x="11634729" y="1093141"/>
                  <a:pt x="11628000" y="1300588"/>
                </a:cubicBezTo>
                <a:cubicBezTo>
                  <a:pt x="11590749" y="1518186"/>
                  <a:pt x="11560975" y="1757833"/>
                  <a:pt x="11628000" y="2227024"/>
                </a:cubicBezTo>
                <a:cubicBezTo>
                  <a:pt x="11546676" y="2466680"/>
                  <a:pt x="11512444" y="2708528"/>
                  <a:pt x="11390932" y="2672440"/>
                </a:cubicBezTo>
                <a:cubicBezTo>
                  <a:pt x="11008747" y="2712501"/>
                  <a:pt x="10830208" y="2544037"/>
                  <a:pt x="10582277" y="2672440"/>
                </a:cubicBezTo>
                <a:cubicBezTo>
                  <a:pt x="10471786" y="2764393"/>
                  <a:pt x="10026529" y="2555916"/>
                  <a:pt x="9662083" y="2672440"/>
                </a:cubicBezTo>
                <a:cubicBezTo>
                  <a:pt x="9289384" y="2692829"/>
                  <a:pt x="9281772" y="2559857"/>
                  <a:pt x="8964967" y="2672440"/>
                </a:cubicBezTo>
                <a:cubicBezTo>
                  <a:pt x="8691609" y="2846195"/>
                  <a:pt x="8562042" y="2606126"/>
                  <a:pt x="8156312" y="2672440"/>
                </a:cubicBezTo>
                <a:cubicBezTo>
                  <a:pt x="7760296" y="2716713"/>
                  <a:pt x="7847440" y="2665690"/>
                  <a:pt x="7570733" y="2672440"/>
                </a:cubicBezTo>
                <a:cubicBezTo>
                  <a:pt x="7264418" y="2699757"/>
                  <a:pt x="7338106" y="2587562"/>
                  <a:pt x="7208233" y="2672440"/>
                </a:cubicBezTo>
                <a:cubicBezTo>
                  <a:pt x="7079057" y="2735117"/>
                  <a:pt x="6944286" y="2658195"/>
                  <a:pt x="6845732" y="2672440"/>
                </a:cubicBezTo>
                <a:cubicBezTo>
                  <a:pt x="6739872" y="2678439"/>
                  <a:pt x="6474820" y="2662128"/>
                  <a:pt x="6371693" y="2672440"/>
                </a:cubicBezTo>
                <a:cubicBezTo>
                  <a:pt x="6270587" y="2684447"/>
                  <a:pt x="6022941" y="2633296"/>
                  <a:pt x="5897654" y="2672440"/>
                </a:cubicBezTo>
                <a:cubicBezTo>
                  <a:pt x="5761183" y="2686990"/>
                  <a:pt x="5649213" y="2594599"/>
                  <a:pt x="5423614" y="2672440"/>
                </a:cubicBezTo>
                <a:cubicBezTo>
                  <a:pt x="5223767" y="2817921"/>
                  <a:pt x="4890437" y="2437195"/>
                  <a:pt x="4503420" y="2672440"/>
                </a:cubicBezTo>
                <a:cubicBezTo>
                  <a:pt x="4084810" y="2768231"/>
                  <a:pt x="4054572" y="2453932"/>
                  <a:pt x="3694765" y="2672440"/>
                </a:cubicBezTo>
                <a:cubicBezTo>
                  <a:pt x="3350708" y="2779547"/>
                  <a:pt x="3248424" y="2643074"/>
                  <a:pt x="3109187" y="2672440"/>
                </a:cubicBezTo>
                <a:cubicBezTo>
                  <a:pt x="2948364" y="2700804"/>
                  <a:pt x="2777228" y="2652057"/>
                  <a:pt x="2523610" y="2672440"/>
                </a:cubicBezTo>
                <a:cubicBezTo>
                  <a:pt x="2291719" y="2715821"/>
                  <a:pt x="2199762" y="2600739"/>
                  <a:pt x="2161109" y="2672440"/>
                </a:cubicBezTo>
                <a:cubicBezTo>
                  <a:pt x="2129468" y="2698140"/>
                  <a:pt x="1487860" y="2604785"/>
                  <a:pt x="1352453" y="2672440"/>
                </a:cubicBezTo>
                <a:cubicBezTo>
                  <a:pt x="1114467" y="2840257"/>
                  <a:pt x="558139" y="2535646"/>
                  <a:pt x="237067" y="2672440"/>
                </a:cubicBezTo>
                <a:cubicBezTo>
                  <a:pt x="102208" y="2713248"/>
                  <a:pt x="37621" y="2478541"/>
                  <a:pt x="0" y="2227024"/>
                </a:cubicBezTo>
                <a:cubicBezTo>
                  <a:pt x="32499" y="1996281"/>
                  <a:pt x="49903" y="1658763"/>
                  <a:pt x="0" y="1354035"/>
                </a:cubicBezTo>
                <a:cubicBezTo>
                  <a:pt x="-137222" y="1016959"/>
                  <a:pt x="67976" y="643983"/>
                  <a:pt x="0" y="445415"/>
                </a:cubicBezTo>
                <a:close/>
              </a:path>
              <a:path w="11628000" h="2672440" fill="none" stroke="0" extrusionOk="0">
                <a:moveTo>
                  <a:pt x="0" y="445415"/>
                </a:moveTo>
                <a:cubicBezTo>
                  <a:pt x="9890" y="239995"/>
                  <a:pt x="97785" y="-10060"/>
                  <a:pt x="237067" y="0"/>
                </a:cubicBezTo>
                <a:cubicBezTo>
                  <a:pt x="399474" y="-131867"/>
                  <a:pt x="531679" y="3552"/>
                  <a:pt x="711106" y="0"/>
                </a:cubicBezTo>
                <a:cubicBezTo>
                  <a:pt x="929954" y="-7603"/>
                  <a:pt x="951418" y="14923"/>
                  <a:pt x="1185146" y="0"/>
                </a:cubicBezTo>
                <a:cubicBezTo>
                  <a:pt x="1428802" y="19642"/>
                  <a:pt x="1711157" y="39908"/>
                  <a:pt x="1993801" y="0"/>
                </a:cubicBezTo>
                <a:cubicBezTo>
                  <a:pt x="2225320" y="-41189"/>
                  <a:pt x="2246444" y="67626"/>
                  <a:pt x="2356301" y="0"/>
                </a:cubicBezTo>
                <a:cubicBezTo>
                  <a:pt x="2479117" y="-73103"/>
                  <a:pt x="2764762" y="65028"/>
                  <a:pt x="2941880" y="0"/>
                </a:cubicBezTo>
                <a:cubicBezTo>
                  <a:pt x="3209982" y="-111772"/>
                  <a:pt x="3140838" y="36939"/>
                  <a:pt x="3415919" y="0"/>
                </a:cubicBezTo>
                <a:cubicBezTo>
                  <a:pt x="3602145" y="-49289"/>
                  <a:pt x="3705638" y="67209"/>
                  <a:pt x="4001496" y="0"/>
                </a:cubicBezTo>
                <a:cubicBezTo>
                  <a:pt x="4256489" y="-102155"/>
                  <a:pt x="4291388" y="52581"/>
                  <a:pt x="4475536" y="0"/>
                </a:cubicBezTo>
                <a:cubicBezTo>
                  <a:pt x="4683262" y="-39645"/>
                  <a:pt x="4885579" y="119485"/>
                  <a:pt x="5172652" y="0"/>
                </a:cubicBezTo>
                <a:cubicBezTo>
                  <a:pt x="5387214" y="-73749"/>
                  <a:pt x="5512295" y="47848"/>
                  <a:pt x="5646691" y="0"/>
                </a:cubicBezTo>
                <a:cubicBezTo>
                  <a:pt x="5765856" y="-79127"/>
                  <a:pt x="6097169" y="83360"/>
                  <a:pt x="6232269" y="0"/>
                </a:cubicBezTo>
                <a:cubicBezTo>
                  <a:pt x="6412689" y="-39303"/>
                  <a:pt x="6804740" y="142895"/>
                  <a:pt x="6929386" y="0"/>
                </a:cubicBezTo>
                <a:cubicBezTo>
                  <a:pt x="7125951" y="-166435"/>
                  <a:pt x="7301955" y="-1907"/>
                  <a:pt x="7626503" y="0"/>
                </a:cubicBezTo>
                <a:cubicBezTo>
                  <a:pt x="7912935" y="-29591"/>
                  <a:pt x="8105813" y="139417"/>
                  <a:pt x="8546697" y="0"/>
                </a:cubicBezTo>
                <a:cubicBezTo>
                  <a:pt x="9001570" y="-103754"/>
                  <a:pt x="8965675" y="15683"/>
                  <a:pt x="9355352" y="0"/>
                </a:cubicBezTo>
                <a:cubicBezTo>
                  <a:pt x="9725738" y="-24728"/>
                  <a:pt x="9609621" y="22536"/>
                  <a:pt x="9717852" y="0"/>
                </a:cubicBezTo>
                <a:cubicBezTo>
                  <a:pt x="9723515" y="-46955"/>
                  <a:pt x="10408288" y="185362"/>
                  <a:pt x="10638046" y="0"/>
                </a:cubicBezTo>
                <a:cubicBezTo>
                  <a:pt x="10873413" y="-208769"/>
                  <a:pt x="11123860" y="-43606"/>
                  <a:pt x="11390932" y="0"/>
                </a:cubicBezTo>
                <a:cubicBezTo>
                  <a:pt x="11545978" y="91256"/>
                  <a:pt x="11598358" y="232915"/>
                  <a:pt x="11628000" y="445415"/>
                </a:cubicBezTo>
                <a:cubicBezTo>
                  <a:pt x="11642920" y="541353"/>
                  <a:pt x="11639148" y="1096879"/>
                  <a:pt x="11628000" y="1300588"/>
                </a:cubicBezTo>
                <a:cubicBezTo>
                  <a:pt x="11611702" y="1640104"/>
                  <a:pt x="11651525" y="1778515"/>
                  <a:pt x="11628000" y="2227024"/>
                </a:cubicBezTo>
                <a:cubicBezTo>
                  <a:pt x="11551293" y="2489912"/>
                  <a:pt x="11476119" y="2742964"/>
                  <a:pt x="11390932" y="2672440"/>
                </a:cubicBezTo>
                <a:cubicBezTo>
                  <a:pt x="11044741" y="2693158"/>
                  <a:pt x="10819979" y="2571858"/>
                  <a:pt x="10582277" y="2672440"/>
                </a:cubicBezTo>
                <a:cubicBezTo>
                  <a:pt x="10414342" y="2745955"/>
                  <a:pt x="10099903" y="2551223"/>
                  <a:pt x="9662083" y="2672440"/>
                </a:cubicBezTo>
                <a:cubicBezTo>
                  <a:pt x="9302387" y="2681087"/>
                  <a:pt x="9320339" y="2514835"/>
                  <a:pt x="8964967" y="2672440"/>
                </a:cubicBezTo>
                <a:cubicBezTo>
                  <a:pt x="8615129" y="2889249"/>
                  <a:pt x="8582442" y="2627633"/>
                  <a:pt x="8156312" y="2672440"/>
                </a:cubicBezTo>
                <a:cubicBezTo>
                  <a:pt x="7790488" y="2713283"/>
                  <a:pt x="7847600" y="2663699"/>
                  <a:pt x="7570733" y="2672440"/>
                </a:cubicBezTo>
                <a:cubicBezTo>
                  <a:pt x="7274631" y="2704577"/>
                  <a:pt x="7337889" y="2600928"/>
                  <a:pt x="7208233" y="2672440"/>
                </a:cubicBezTo>
                <a:cubicBezTo>
                  <a:pt x="7145801" y="2752559"/>
                  <a:pt x="6964143" y="2655923"/>
                  <a:pt x="6845732" y="2672440"/>
                </a:cubicBezTo>
                <a:cubicBezTo>
                  <a:pt x="6705300" y="2725470"/>
                  <a:pt x="6479795" y="2669217"/>
                  <a:pt x="6371693" y="2672440"/>
                </a:cubicBezTo>
                <a:cubicBezTo>
                  <a:pt x="6283432" y="2680036"/>
                  <a:pt x="6033018" y="2638444"/>
                  <a:pt x="5897654" y="2672440"/>
                </a:cubicBezTo>
                <a:cubicBezTo>
                  <a:pt x="5757032" y="2694724"/>
                  <a:pt x="5633948" y="2521256"/>
                  <a:pt x="5423614" y="2672440"/>
                </a:cubicBezTo>
                <a:cubicBezTo>
                  <a:pt x="5246262" y="2816579"/>
                  <a:pt x="4856331" y="2627746"/>
                  <a:pt x="4503420" y="2672440"/>
                </a:cubicBezTo>
                <a:cubicBezTo>
                  <a:pt x="4061791" y="2906294"/>
                  <a:pt x="4125017" y="2608558"/>
                  <a:pt x="3694765" y="2672440"/>
                </a:cubicBezTo>
                <a:cubicBezTo>
                  <a:pt x="3349078" y="2853679"/>
                  <a:pt x="3217760" y="2675742"/>
                  <a:pt x="3109187" y="2672440"/>
                </a:cubicBezTo>
                <a:cubicBezTo>
                  <a:pt x="2956493" y="2754282"/>
                  <a:pt x="2687570" y="2688329"/>
                  <a:pt x="2523610" y="2672440"/>
                </a:cubicBezTo>
                <a:cubicBezTo>
                  <a:pt x="2300203" y="2715142"/>
                  <a:pt x="2185548" y="2574920"/>
                  <a:pt x="2161109" y="2672440"/>
                </a:cubicBezTo>
                <a:cubicBezTo>
                  <a:pt x="2134749" y="2709333"/>
                  <a:pt x="1495956" y="2609560"/>
                  <a:pt x="1352453" y="2672440"/>
                </a:cubicBezTo>
                <a:cubicBezTo>
                  <a:pt x="1185825" y="2744790"/>
                  <a:pt x="638045" y="2598867"/>
                  <a:pt x="237067" y="2672440"/>
                </a:cubicBezTo>
                <a:cubicBezTo>
                  <a:pt x="111853" y="2645309"/>
                  <a:pt x="-862" y="2437111"/>
                  <a:pt x="0" y="2227024"/>
                </a:cubicBezTo>
                <a:cubicBezTo>
                  <a:pt x="153990" y="1947492"/>
                  <a:pt x="116583" y="1700469"/>
                  <a:pt x="0" y="1354035"/>
                </a:cubicBezTo>
                <a:cubicBezTo>
                  <a:pt x="-107304" y="1069426"/>
                  <a:pt x="99279" y="600494"/>
                  <a:pt x="0" y="445415"/>
                </a:cubicBezTo>
                <a:close/>
              </a:path>
            </a:pathLst>
          </a:custGeom>
          <a:solidFill>
            <a:srgbClr val="B0EBFF"/>
          </a:solidFill>
          <a:ln w="12700" cap="flat" cmpd="sng" algn="ctr">
            <a:noFill/>
            <a:prstDash val="solid"/>
            <a:miter lim="800000"/>
            <a:extLst>
              <a:ext uri="{C807C97D-BFC1-408E-A445-0C87EB9F89A2}">
                <ask:lineSketchStyleProps xmlns:ask="http://schemas.microsoft.com/office/drawing/2018/sketchyshapes" sd="3444377824">
                  <a:custGeom>
                    <a:avLst/>
                    <a:gdLst>
                      <a:gd name="connsiteX0" fmla="*/ 0 w 11628000"/>
                      <a:gd name="connsiteY0" fmla="*/ 445415 h 2672440"/>
                      <a:gd name="connsiteX1" fmla="*/ 237067 w 11628000"/>
                      <a:gd name="connsiteY1" fmla="*/ 0 h 2672440"/>
                      <a:gd name="connsiteX2" fmla="*/ 711106 w 11628000"/>
                      <a:gd name="connsiteY2" fmla="*/ 0 h 2672440"/>
                      <a:gd name="connsiteX3" fmla="*/ 1185146 w 11628000"/>
                      <a:gd name="connsiteY3" fmla="*/ 0 h 2672440"/>
                      <a:gd name="connsiteX4" fmla="*/ 1993801 w 11628000"/>
                      <a:gd name="connsiteY4" fmla="*/ 0 h 2672440"/>
                      <a:gd name="connsiteX5" fmla="*/ 2356301 w 11628000"/>
                      <a:gd name="connsiteY5" fmla="*/ 0 h 2672440"/>
                      <a:gd name="connsiteX6" fmla="*/ 2941880 w 11628000"/>
                      <a:gd name="connsiteY6" fmla="*/ 0 h 2672440"/>
                      <a:gd name="connsiteX7" fmla="*/ 3415919 w 11628000"/>
                      <a:gd name="connsiteY7" fmla="*/ 0 h 2672440"/>
                      <a:gd name="connsiteX8" fmla="*/ 4001496 w 11628000"/>
                      <a:gd name="connsiteY8" fmla="*/ 0 h 2672440"/>
                      <a:gd name="connsiteX9" fmla="*/ 4475536 w 11628000"/>
                      <a:gd name="connsiteY9" fmla="*/ 0 h 2672440"/>
                      <a:gd name="connsiteX10" fmla="*/ 5172652 w 11628000"/>
                      <a:gd name="connsiteY10" fmla="*/ 0 h 2672440"/>
                      <a:gd name="connsiteX11" fmla="*/ 5646691 w 11628000"/>
                      <a:gd name="connsiteY11" fmla="*/ 0 h 2672440"/>
                      <a:gd name="connsiteX12" fmla="*/ 6232269 w 11628000"/>
                      <a:gd name="connsiteY12" fmla="*/ 0 h 2672440"/>
                      <a:gd name="connsiteX13" fmla="*/ 6929386 w 11628000"/>
                      <a:gd name="connsiteY13" fmla="*/ 0 h 2672440"/>
                      <a:gd name="connsiteX14" fmla="*/ 7626503 w 11628000"/>
                      <a:gd name="connsiteY14" fmla="*/ 0 h 2672440"/>
                      <a:gd name="connsiteX15" fmla="*/ 8546697 w 11628000"/>
                      <a:gd name="connsiteY15" fmla="*/ 0 h 2672440"/>
                      <a:gd name="connsiteX16" fmla="*/ 9355352 w 11628000"/>
                      <a:gd name="connsiteY16" fmla="*/ 0 h 2672440"/>
                      <a:gd name="connsiteX17" fmla="*/ 9717852 w 11628000"/>
                      <a:gd name="connsiteY17" fmla="*/ 0 h 2672440"/>
                      <a:gd name="connsiteX18" fmla="*/ 10638046 w 11628000"/>
                      <a:gd name="connsiteY18" fmla="*/ 0 h 2672440"/>
                      <a:gd name="connsiteX19" fmla="*/ 11390932 w 11628000"/>
                      <a:gd name="connsiteY19" fmla="*/ 0 h 2672440"/>
                      <a:gd name="connsiteX20" fmla="*/ 11628000 w 11628000"/>
                      <a:gd name="connsiteY20" fmla="*/ 445415 h 2672440"/>
                      <a:gd name="connsiteX21" fmla="*/ 11628000 w 11628000"/>
                      <a:gd name="connsiteY21" fmla="*/ 1300588 h 2672440"/>
                      <a:gd name="connsiteX22" fmla="*/ 11628000 w 11628000"/>
                      <a:gd name="connsiteY22" fmla="*/ 2227024 h 2672440"/>
                      <a:gd name="connsiteX23" fmla="*/ 11390932 w 11628000"/>
                      <a:gd name="connsiteY23" fmla="*/ 2672440 h 2672440"/>
                      <a:gd name="connsiteX24" fmla="*/ 10582277 w 11628000"/>
                      <a:gd name="connsiteY24" fmla="*/ 2672440 h 2672440"/>
                      <a:gd name="connsiteX25" fmla="*/ 9662083 w 11628000"/>
                      <a:gd name="connsiteY25" fmla="*/ 2672440 h 2672440"/>
                      <a:gd name="connsiteX26" fmla="*/ 8964967 w 11628000"/>
                      <a:gd name="connsiteY26" fmla="*/ 2672440 h 2672440"/>
                      <a:gd name="connsiteX27" fmla="*/ 8156312 w 11628000"/>
                      <a:gd name="connsiteY27" fmla="*/ 2672440 h 2672440"/>
                      <a:gd name="connsiteX28" fmla="*/ 7570733 w 11628000"/>
                      <a:gd name="connsiteY28" fmla="*/ 2672440 h 2672440"/>
                      <a:gd name="connsiteX29" fmla="*/ 7208233 w 11628000"/>
                      <a:gd name="connsiteY29" fmla="*/ 2672440 h 2672440"/>
                      <a:gd name="connsiteX30" fmla="*/ 6845732 w 11628000"/>
                      <a:gd name="connsiteY30" fmla="*/ 2672440 h 2672440"/>
                      <a:gd name="connsiteX31" fmla="*/ 6371693 w 11628000"/>
                      <a:gd name="connsiteY31" fmla="*/ 2672440 h 2672440"/>
                      <a:gd name="connsiteX32" fmla="*/ 5897654 w 11628000"/>
                      <a:gd name="connsiteY32" fmla="*/ 2672440 h 2672440"/>
                      <a:gd name="connsiteX33" fmla="*/ 5423614 w 11628000"/>
                      <a:gd name="connsiteY33" fmla="*/ 2672440 h 2672440"/>
                      <a:gd name="connsiteX34" fmla="*/ 4503420 w 11628000"/>
                      <a:gd name="connsiteY34" fmla="*/ 2672440 h 2672440"/>
                      <a:gd name="connsiteX35" fmla="*/ 3694765 w 11628000"/>
                      <a:gd name="connsiteY35" fmla="*/ 2672440 h 2672440"/>
                      <a:gd name="connsiteX36" fmla="*/ 3109187 w 11628000"/>
                      <a:gd name="connsiteY36" fmla="*/ 2672440 h 2672440"/>
                      <a:gd name="connsiteX37" fmla="*/ 2523610 w 11628000"/>
                      <a:gd name="connsiteY37" fmla="*/ 2672440 h 2672440"/>
                      <a:gd name="connsiteX38" fmla="*/ 2161109 w 11628000"/>
                      <a:gd name="connsiteY38" fmla="*/ 2672440 h 2672440"/>
                      <a:gd name="connsiteX39" fmla="*/ 1352453 w 11628000"/>
                      <a:gd name="connsiteY39" fmla="*/ 2672440 h 2672440"/>
                      <a:gd name="connsiteX40" fmla="*/ 237067 w 11628000"/>
                      <a:gd name="connsiteY40" fmla="*/ 2672440 h 2672440"/>
                      <a:gd name="connsiteX41" fmla="*/ 0 w 11628000"/>
                      <a:gd name="connsiteY41" fmla="*/ 2227024 h 2672440"/>
                      <a:gd name="connsiteX42" fmla="*/ 0 w 11628000"/>
                      <a:gd name="connsiteY42" fmla="*/ 1354035 h 2672440"/>
                      <a:gd name="connsiteX43" fmla="*/ 0 w 11628000"/>
                      <a:gd name="connsiteY43" fmla="*/ 445415 h 2672440"/>
                      <a:gd name="connsiteX0" fmla="*/ 0 w 11628000"/>
                      <a:gd name="connsiteY0" fmla="*/ 445415 h 2672440"/>
                      <a:gd name="connsiteX1" fmla="*/ 237067 w 11628000"/>
                      <a:gd name="connsiteY1" fmla="*/ 0 h 2672440"/>
                      <a:gd name="connsiteX2" fmla="*/ 1045722 w 11628000"/>
                      <a:gd name="connsiteY2" fmla="*/ 0 h 2672440"/>
                      <a:gd name="connsiteX3" fmla="*/ 1854377 w 11628000"/>
                      <a:gd name="connsiteY3" fmla="*/ 0 h 2672440"/>
                      <a:gd name="connsiteX4" fmla="*/ 2663032 w 11628000"/>
                      <a:gd name="connsiteY4" fmla="*/ 0 h 2672440"/>
                      <a:gd name="connsiteX5" fmla="*/ 3583226 w 11628000"/>
                      <a:gd name="connsiteY5" fmla="*/ 0 h 2672440"/>
                      <a:gd name="connsiteX6" fmla="*/ 4057266 w 11628000"/>
                      <a:gd name="connsiteY6" fmla="*/ 0 h 2672440"/>
                      <a:gd name="connsiteX7" fmla="*/ 4754382 w 11628000"/>
                      <a:gd name="connsiteY7" fmla="*/ 0 h 2672440"/>
                      <a:gd name="connsiteX8" fmla="*/ 5339960 w 11628000"/>
                      <a:gd name="connsiteY8" fmla="*/ 0 h 2672440"/>
                      <a:gd name="connsiteX9" fmla="*/ 5814000 w 11628000"/>
                      <a:gd name="connsiteY9" fmla="*/ 0 h 2672440"/>
                      <a:gd name="connsiteX10" fmla="*/ 6622655 w 11628000"/>
                      <a:gd name="connsiteY10" fmla="*/ 0 h 2672440"/>
                      <a:gd name="connsiteX11" fmla="*/ 6985155 w 11628000"/>
                      <a:gd name="connsiteY11" fmla="*/ 0 h 2672440"/>
                      <a:gd name="connsiteX12" fmla="*/ 7347655 w 11628000"/>
                      <a:gd name="connsiteY12" fmla="*/ 0 h 2672440"/>
                      <a:gd name="connsiteX13" fmla="*/ 8156312 w 11628000"/>
                      <a:gd name="connsiteY13" fmla="*/ 0 h 2672440"/>
                      <a:gd name="connsiteX14" fmla="*/ 8630350 w 11628000"/>
                      <a:gd name="connsiteY14" fmla="*/ 0 h 2672440"/>
                      <a:gd name="connsiteX15" fmla="*/ 9104389 w 11628000"/>
                      <a:gd name="connsiteY15" fmla="*/ 0 h 2672440"/>
                      <a:gd name="connsiteX16" fmla="*/ 10024583 w 11628000"/>
                      <a:gd name="connsiteY16" fmla="*/ 0 h 2672440"/>
                      <a:gd name="connsiteX17" fmla="*/ 11390932 w 11628000"/>
                      <a:gd name="connsiteY17" fmla="*/ 0 h 2672440"/>
                      <a:gd name="connsiteX18" fmla="*/ 11628000 w 11628000"/>
                      <a:gd name="connsiteY18" fmla="*/ 445415 h 2672440"/>
                      <a:gd name="connsiteX19" fmla="*/ 11628000 w 11628000"/>
                      <a:gd name="connsiteY19" fmla="*/ 1318404 h 2672440"/>
                      <a:gd name="connsiteX20" fmla="*/ 11628000 w 11628000"/>
                      <a:gd name="connsiteY20" fmla="*/ 2227024 h 2672440"/>
                      <a:gd name="connsiteX21" fmla="*/ 11390932 w 11628000"/>
                      <a:gd name="connsiteY21" fmla="*/ 2672440 h 2672440"/>
                      <a:gd name="connsiteX22" fmla="*/ 10582277 w 11628000"/>
                      <a:gd name="connsiteY22" fmla="*/ 2672440 h 2672440"/>
                      <a:gd name="connsiteX23" fmla="*/ 9885161 w 11628000"/>
                      <a:gd name="connsiteY23" fmla="*/ 2672440 h 2672440"/>
                      <a:gd name="connsiteX24" fmla="*/ 9522659 w 11628000"/>
                      <a:gd name="connsiteY24" fmla="*/ 2672440 h 2672440"/>
                      <a:gd name="connsiteX25" fmla="*/ 9048620 w 11628000"/>
                      <a:gd name="connsiteY25" fmla="*/ 2672440 h 2672440"/>
                      <a:gd name="connsiteX26" fmla="*/ 8686119 w 11628000"/>
                      <a:gd name="connsiteY26" fmla="*/ 2672440 h 2672440"/>
                      <a:gd name="connsiteX27" fmla="*/ 8212080 w 11628000"/>
                      <a:gd name="connsiteY27" fmla="*/ 2672440 h 2672440"/>
                      <a:gd name="connsiteX28" fmla="*/ 7403425 w 11628000"/>
                      <a:gd name="connsiteY28" fmla="*/ 2672440 h 2672440"/>
                      <a:gd name="connsiteX29" fmla="*/ 6929386 w 11628000"/>
                      <a:gd name="connsiteY29" fmla="*/ 2672440 h 2672440"/>
                      <a:gd name="connsiteX30" fmla="*/ 6232269 w 11628000"/>
                      <a:gd name="connsiteY30" fmla="*/ 2672440 h 2672440"/>
                      <a:gd name="connsiteX31" fmla="*/ 5646691 w 11628000"/>
                      <a:gd name="connsiteY31" fmla="*/ 2672440 h 2672440"/>
                      <a:gd name="connsiteX32" fmla="*/ 5172652 w 11628000"/>
                      <a:gd name="connsiteY32" fmla="*/ 2672440 h 2672440"/>
                      <a:gd name="connsiteX33" fmla="*/ 4252459 w 11628000"/>
                      <a:gd name="connsiteY33" fmla="*/ 2672440 h 2672440"/>
                      <a:gd name="connsiteX34" fmla="*/ 3778419 w 11628000"/>
                      <a:gd name="connsiteY34" fmla="*/ 2672440 h 2672440"/>
                      <a:gd name="connsiteX35" fmla="*/ 2969764 w 11628000"/>
                      <a:gd name="connsiteY35" fmla="*/ 2672440 h 2672440"/>
                      <a:gd name="connsiteX36" fmla="*/ 2495725 w 11628000"/>
                      <a:gd name="connsiteY36" fmla="*/ 2672440 h 2672440"/>
                      <a:gd name="connsiteX37" fmla="*/ 2021686 w 11628000"/>
                      <a:gd name="connsiteY37" fmla="*/ 2672440 h 2672440"/>
                      <a:gd name="connsiteX38" fmla="*/ 1101492 w 11628000"/>
                      <a:gd name="connsiteY38" fmla="*/ 2672440 h 2672440"/>
                      <a:gd name="connsiteX39" fmla="*/ 237067 w 11628000"/>
                      <a:gd name="connsiteY39" fmla="*/ 2672440 h 2672440"/>
                      <a:gd name="connsiteX40" fmla="*/ 0 w 11628000"/>
                      <a:gd name="connsiteY40" fmla="*/ 2227024 h 2672440"/>
                      <a:gd name="connsiteX41" fmla="*/ 0 w 11628000"/>
                      <a:gd name="connsiteY41" fmla="*/ 1354035 h 2672440"/>
                      <a:gd name="connsiteX42" fmla="*/ 0 w 11628000"/>
                      <a:gd name="connsiteY42" fmla="*/ 445415 h 26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28000" h="2672440" fill="none" extrusionOk="0">
                        <a:moveTo>
                          <a:pt x="0" y="445415"/>
                        </a:moveTo>
                        <a:cubicBezTo>
                          <a:pt x="17934" y="242371"/>
                          <a:pt x="75182" y="-27267"/>
                          <a:pt x="237067" y="0"/>
                        </a:cubicBezTo>
                        <a:cubicBezTo>
                          <a:pt x="385803" y="-129423"/>
                          <a:pt x="490659" y="10176"/>
                          <a:pt x="711106" y="0"/>
                        </a:cubicBezTo>
                        <a:cubicBezTo>
                          <a:pt x="935222" y="-13326"/>
                          <a:pt x="950141" y="8319"/>
                          <a:pt x="1185146" y="0"/>
                        </a:cubicBezTo>
                        <a:cubicBezTo>
                          <a:pt x="1413825" y="3296"/>
                          <a:pt x="1727507" y="44886"/>
                          <a:pt x="1993801" y="0"/>
                        </a:cubicBezTo>
                        <a:cubicBezTo>
                          <a:pt x="2240103" y="-31926"/>
                          <a:pt x="2268724" y="72913"/>
                          <a:pt x="2356301" y="0"/>
                        </a:cubicBezTo>
                        <a:cubicBezTo>
                          <a:pt x="2452720" y="-66126"/>
                          <a:pt x="2747571" y="111124"/>
                          <a:pt x="2941880" y="0"/>
                        </a:cubicBezTo>
                        <a:cubicBezTo>
                          <a:pt x="3181459" y="-117596"/>
                          <a:pt x="3188469" y="60580"/>
                          <a:pt x="3415919" y="0"/>
                        </a:cubicBezTo>
                        <a:cubicBezTo>
                          <a:pt x="3594058" y="-32877"/>
                          <a:pt x="3692293" y="106891"/>
                          <a:pt x="4001496" y="0"/>
                        </a:cubicBezTo>
                        <a:cubicBezTo>
                          <a:pt x="4287810" y="-117544"/>
                          <a:pt x="4291731" y="81900"/>
                          <a:pt x="4475536" y="0"/>
                        </a:cubicBezTo>
                        <a:cubicBezTo>
                          <a:pt x="4652068" y="-116814"/>
                          <a:pt x="4887885" y="107592"/>
                          <a:pt x="5172652" y="0"/>
                        </a:cubicBezTo>
                        <a:cubicBezTo>
                          <a:pt x="5383117" y="-67016"/>
                          <a:pt x="5503406" y="58211"/>
                          <a:pt x="5646691" y="0"/>
                        </a:cubicBezTo>
                        <a:cubicBezTo>
                          <a:pt x="5738565" y="-84725"/>
                          <a:pt x="6118095" y="65972"/>
                          <a:pt x="6232269" y="0"/>
                        </a:cubicBezTo>
                        <a:cubicBezTo>
                          <a:pt x="6397487" y="-59957"/>
                          <a:pt x="6770761" y="150485"/>
                          <a:pt x="6929386" y="0"/>
                        </a:cubicBezTo>
                        <a:cubicBezTo>
                          <a:pt x="7122679" y="-162333"/>
                          <a:pt x="7298762" y="-8466"/>
                          <a:pt x="7626503" y="0"/>
                        </a:cubicBezTo>
                        <a:cubicBezTo>
                          <a:pt x="7939669" y="-11137"/>
                          <a:pt x="8092274" y="161817"/>
                          <a:pt x="8546697" y="0"/>
                        </a:cubicBezTo>
                        <a:cubicBezTo>
                          <a:pt x="8998060" y="-101964"/>
                          <a:pt x="8966115" y="22800"/>
                          <a:pt x="9355352" y="0"/>
                        </a:cubicBezTo>
                        <a:cubicBezTo>
                          <a:pt x="9721496" y="-35020"/>
                          <a:pt x="9607623" y="30882"/>
                          <a:pt x="9717852" y="0"/>
                        </a:cubicBezTo>
                        <a:cubicBezTo>
                          <a:pt x="9754147" y="-27601"/>
                          <a:pt x="10417020" y="215488"/>
                          <a:pt x="10638046" y="0"/>
                        </a:cubicBezTo>
                        <a:cubicBezTo>
                          <a:pt x="10889526" y="-243746"/>
                          <a:pt x="11178721" y="-19230"/>
                          <a:pt x="11390932" y="0"/>
                        </a:cubicBezTo>
                        <a:cubicBezTo>
                          <a:pt x="11542897" y="33246"/>
                          <a:pt x="11612344" y="225992"/>
                          <a:pt x="11628000" y="445415"/>
                        </a:cubicBezTo>
                        <a:cubicBezTo>
                          <a:pt x="11603798" y="566591"/>
                          <a:pt x="11634192" y="1098629"/>
                          <a:pt x="11628000" y="1300588"/>
                        </a:cubicBezTo>
                        <a:cubicBezTo>
                          <a:pt x="11652769" y="1618601"/>
                          <a:pt x="11628118" y="1811284"/>
                          <a:pt x="11628000" y="2227024"/>
                        </a:cubicBezTo>
                        <a:cubicBezTo>
                          <a:pt x="11578497" y="2480202"/>
                          <a:pt x="11489036" y="2737621"/>
                          <a:pt x="11390932" y="2672440"/>
                        </a:cubicBezTo>
                        <a:cubicBezTo>
                          <a:pt x="11040394" y="2729235"/>
                          <a:pt x="10845898" y="2595737"/>
                          <a:pt x="10582277" y="2672440"/>
                        </a:cubicBezTo>
                        <a:cubicBezTo>
                          <a:pt x="10330354" y="2805820"/>
                          <a:pt x="10017680" y="2607295"/>
                          <a:pt x="9662083" y="2672440"/>
                        </a:cubicBezTo>
                        <a:cubicBezTo>
                          <a:pt x="9300680" y="2688921"/>
                          <a:pt x="9284475" y="2519394"/>
                          <a:pt x="8964967" y="2672440"/>
                        </a:cubicBezTo>
                        <a:cubicBezTo>
                          <a:pt x="8632615" y="2871473"/>
                          <a:pt x="8558029" y="2630089"/>
                          <a:pt x="8156312" y="2672440"/>
                        </a:cubicBezTo>
                        <a:cubicBezTo>
                          <a:pt x="7795820" y="2723241"/>
                          <a:pt x="7844444" y="2661744"/>
                          <a:pt x="7570733" y="2672440"/>
                        </a:cubicBezTo>
                        <a:cubicBezTo>
                          <a:pt x="7286118" y="2695275"/>
                          <a:pt x="7324886" y="2593881"/>
                          <a:pt x="7208233" y="2672440"/>
                        </a:cubicBezTo>
                        <a:cubicBezTo>
                          <a:pt x="7116076" y="2759378"/>
                          <a:pt x="6969543" y="2644489"/>
                          <a:pt x="6845732" y="2672440"/>
                        </a:cubicBezTo>
                        <a:cubicBezTo>
                          <a:pt x="6719824" y="2722443"/>
                          <a:pt x="6480142" y="2653699"/>
                          <a:pt x="6371693" y="2672440"/>
                        </a:cubicBezTo>
                        <a:cubicBezTo>
                          <a:pt x="6272422" y="2679228"/>
                          <a:pt x="6063353" y="2662092"/>
                          <a:pt x="5897654" y="2672440"/>
                        </a:cubicBezTo>
                        <a:cubicBezTo>
                          <a:pt x="5749111" y="2726298"/>
                          <a:pt x="5626118" y="2551795"/>
                          <a:pt x="5423614" y="2672440"/>
                        </a:cubicBezTo>
                        <a:cubicBezTo>
                          <a:pt x="5220589" y="2718297"/>
                          <a:pt x="4845399" y="2566130"/>
                          <a:pt x="4503420" y="2672440"/>
                        </a:cubicBezTo>
                        <a:cubicBezTo>
                          <a:pt x="4030573" y="2940411"/>
                          <a:pt x="4043485" y="2538021"/>
                          <a:pt x="3694765" y="2672440"/>
                        </a:cubicBezTo>
                        <a:cubicBezTo>
                          <a:pt x="3349069" y="2860792"/>
                          <a:pt x="3246681" y="2654715"/>
                          <a:pt x="3109187" y="2672440"/>
                        </a:cubicBezTo>
                        <a:cubicBezTo>
                          <a:pt x="2964073" y="2754290"/>
                          <a:pt x="2702827" y="2669779"/>
                          <a:pt x="2523610" y="2672440"/>
                        </a:cubicBezTo>
                        <a:cubicBezTo>
                          <a:pt x="2292414" y="2725484"/>
                          <a:pt x="2209356" y="2585097"/>
                          <a:pt x="2161109" y="2672440"/>
                        </a:cubicBezTo>
                        <a:cubicBezTo>
                          <a:pt x="2098341" y="2752189"/>
                          <a:pt x="1545093" y="2622594"/>
                          <a:pt x="1352453" y="2672440"/>
                        </a:cubicBezTo>
                        <a:cubicBezTo>
                          <a:pt x="1250756" y="2705951"/>
                          <a:pt x="594323" y="2592582"/>
                          <a:pt x="237067" y="2672440"/>
                        </a:cubicBezTo>
                        <a:cubicBezTo>
                          <a:pt x="87457" y="2638598"/>
                          <a:pt x="-12196" y="2418405"/>
                          <a:pt x="0" y="2227024"/>
                        </a:cubicBezTo>
                        <a:cubicBezTo>
                          <a:pt x="79321" y="1934613"/>
                          <a:pt x="140094" y="1667738"/>
                          <a:pt x="0" y="1354035"/>
                        </a:cubicBezTo>
                        <a:cubicBezTo>
                          <a:pt x="-96915" y="1086842"/>
                          <a:pt x="85029" y="656647"/>
                          <a:pt x="0" y="445415"/>
                        </a:cubicBezTo>
                        <a:close/>
                      </a:path>
                      <a:path w="11628000" h="2672440" stroke="0" extrusionOk="0">
                        <a:moveTo>
                          <a:pt x="0" y="445415"/>
                        </a:moveTo>
                        <a:cubicBezTo>
                          <a:pt x="-20794" y="194790"/>
                          <a:pt x="98124" y="6061"/>
                          <a:pt x="237067" y="0"/>
                        </a:cubicBezTo>
                        <a:cubicBezTo>
                          <a:pt x="602702" y="-105834"/>
                          <a:pt x="860228" y="90280"/>
                          <a:pt x="1045722" y="0"/>
                        </a:cubicBezTo>
                        <a:cubicBezTo>
                          <a:pt x="1162291" y="-149795"/>
                          <a:pt x="1467709" y="93142"/>
                          <a:pt x="1854377" y="0"/>
                        </a:cubicBezTo>
                        <a:cubicBezTo>
                          <a:pt x="2188844" y="-59011"/>
                          <a:pt x="2329413" y="-10430"/>
                          <a:pt x="2663032" y="0"/>
                        </a:cubicBezTo>
                        <a:cubicBezTo>
                          <a:pt x="3016384" y="22595"/>
                          <a:pt x="3357682" y="100143"/>
                          <a:pt x="3583226" y="0"/>
                        </a:cubicBezTo>
                        <a:cubicBezTo>
                          <a:pt x="3830581" y="-74354"/>
                          <a:pt x="3865616" y="135411"/>
                          <a:pt x="4057266" y="0"/>
                        </a:cubicBezTo>
                        <a:cubicBezTo>
                          <a:pt x="4249220" y="-113737"/>
                          <a:pt x="4392960" y="91387"/>
                          <a:pt x="4754382" y="0"/>
                        </a:cubicBezTo>
                        <a:cubicBezTo>
                          <a:pt x="5102906" y="-105534"/>
                          <a:pt x="5065500" y="116439"/>
                          <a:pt x="5339960" y="0"/>
                        </a:cubicBezTo>
                        <a:cubicBezTo>
                          <a:pt x="5610592" y="-76021"/>
                          <a:pt x="5634313" y="13283"/>
                          <a:pt x="5814000" y="0"/>
                        </a:cubicBezTo>
                        <a:cubicBezTo>
                          <a:pt x="5972159" y="10303"/>
                          <a:pt x="6173464" y="-16041"/>
                          <a:pt x="6622655" y="0"/>
                        </a:cubicBezTo>
                        <a:cubicBezTo>
                          <a:pt x="7028222" y="-14357"/>
                          <a:pt x="6787977" y="58215"/>
                          <a:pt x="6985155" y="0"/>
                        </a:cubicBezTo>
                        <a:cubicBezTo>
                          <a:pt x="7156031" y="-18931"/>
                          <a:pt x="7253222" y="68412"/>
                          <a:pt x="7347655" y="0"/>
                        </a:cubicBezTo>
                        <a:cubicBezTo>
                          <a:pt x="7422490" y="-28521"/>
                          <a:pt x="7790666" y="68385"/>
                          <a:pt x="8156312" y="0"/>
                        </a:cubicBezTo>
                        <a:cubicBezTo>
                          <a:pt x="8323061" y="-19357"/>
                          <a:pt x="8397466" y="33993"/>
                          <a:pt x="8630350" y="0"/>
                        </a:cubicBezTo>
                        <a:cubicBezTo>
                          <a:pt x="8853365" y="-20506"/>
                          <a:pt x="8942939" y="22948"/>
                          <a:pt x="9104389" y="0"/>
                        </a:cubicBezTo>
                        <a:cubicBezTo>
                          <a:pt x="9252828" y="-82561"/>
                          <a:pt x="9743895" y="45791"/>
                          <a:pt x="10024583" y="0"/>
                        </a:cubicBezTo>
                        <a:cubicBezTo>
                          <a:pt x="10285015" y="-62906"/>
                          <a:pt x="10762536" y="201049"/>
                          <a:pt x="11390932" y="0"/>
                        </a:cubicBezTo>
                        <a:cubicBezTo>
                          <a:pt x="11571038" y="-1280"/>
                          <a:pt x="11635595" y="172067"/>
                          <a:pt x="11628000" y="445415"/>
                        </a:cubicBezTo>
                        <a:cubicBezTo>
                          <a:pt x="11600349" y="731343"/>
                          <a:pt x="11593212" y="904058"/>
                          <a:pt x="11628000" y="1318404"/>
                        </a:cubicBezTo>
                        <a:cubicBezTo>
                          <a:pt x="11664483" y="1756075"/>
                          <a:pt x="11556996" y="2021407"/>
                          <a:pt x="11628000" y="2227024"/>
                        </a:cubicBezTo>
                        <a:cubicBezTo>
                          <a:pt x="11631336" y="2470517"/>
                          <a:pt x="11505061" y="2675685"/>
                          <a:pt x="11390932" y="2672440"/>
                        </a:cubicBezTo>
                        <a:cubicBezTo>
                          <a:pt x="11039881" y="2714498"/>
                          <a:pt x="10935737" y="2613424"/>
                          <a:pt x="10582277" y="2672440"/>
                        </a:cubicBezTo>
                        <a:cubicBezTo>
                          <a:pt x="10206704" y="2696161"/>
                          <a:pt x="10002235" y="2562265"/>
                          <a:pt x="9885161" y="2672440"/>
                        </a:cubicBezTo>
                        <a:cubicBezTo>
                          <a:pt x="9711828" y="2739283"/>
                          <a:pt x="9606281" y="2638931"/>
                          <a:pt x="9522659" y="2672440"/>
                        </a:cubicBezTo>
                        <a:cubicBezTo>
                          <a:pt x="9389783" y="2720218"/>
                          <a:pt x="9217000" y="2568399"/>
                          <a:pt x="9048620" y="2672440"/>
                        </a:cubicBezTo>
                        <a:cubicBezTo>
                          <a:pt x="8872657" y="2719850"/>
                          <a:pt x="8863514" y="2608409"/>
                          <a:pt x="8686119" y="2672440"/>
                        </a:cubicBezTo>
                        <a:cubicBezTo>
                          <a:pt x="8494891" y="2710235"/>
                          <a:pt x="8341547" y="2654473"/>
                          <a:pt x="8212080" y="2672440"/>
                        </a:cubicBezTo>
                        <a:cubicBezTo>
                          <a:pt x="8038666" y="2745357"/>
                          <a:pt x="7649969" y="2582257"/>
                          <a:pt x="7403425" y="2672440"/>
                        </a:cubicBezTo>
                        <a:cubicBezTo>
                          <a:pt x="7214321" y="2811935"/>
                          <a:pt x="7156203" y="2609255"/>
                          <a:pt x="6929386" y="2672440"/>
                        </a:cubicBezTo>
                        <a:cubicBezTo>
                          <a:pt x="6683960" y="2724200"/>
                          <a:pt x="6458707" y="2613177"/>
                          <a:pt x="6232269" y="2672440"/>
                        </a:cubicBezTo>
                        <a:cubicBezTo>
                          <a:pt x="6028120" y="2741833"/>
                          <a:pt x="5784764" y="2585009"/>
                          <a:pt x="5646691" y="2672440"/>
                        </a:cubicBezTo>
                        <a:cubicBezTo>
                          <a:pt x="5476806" y="2766781"/>
                          <a:pt x="5256809" y="2568523"/>
                          <a:pt x="5172652" y="2672440"/>
                        </a:cubicBezTo>
                        <a:cubicBezTo>
                          <a:pt x="5035244" y="2722511"/>
                          <a:pt x="4521106" y="2490535"/>
                          <a:pt x="4252459" y="2672440"/>
                        </a:cubicBezTo>
                        <a:cubicBezTo>
                          <a:pt x="3988641" y="2840620"/>
                          <a:pt x="3964307" y="2588561"/>
                          <a:pt x="3778419" y="2672440"/>
                        </a:cubicBezTo>
                        <a:cubicBezTo>
                          <a:pt x="3664784" y="2771153"/>
                          <a:pt x="3192553" y="2702345"/>
                          <a:pt x="2969764" y="2672440"/>
                        </a:cubicBezTo>
                        <a:cubicBezTo>
                          <a:pt x="2705612" y="2691448"/>
                          <a:pt x="2726637" y="2593889"/>
                          <a:pt x="2495725" y="2672440"/>
                        </a:cubicBezTo>
                        <a:cubicBezTo>
                          <a:pt x="2267984" y="2737971"/>
                          <a:pt x="2176890" y="2576210"/>
                          <a:pt x="2021686" y="2672440"/>
                        </a:cubicBezTo>
                        <a:cubicBezTo>
                          <a:pt x="1896533" y="2795905"/>
                          <a:pt x="1260514" y="2516461"/>
                          <a:pt x="1101492" y="2672440"/>
                        </a:cubicBezTo>
                        <a:cubicBezTo>
                          <a:pt x="991101" y="2830913"/>
                          <a:pt x="469233" y="2569348"/>
                          <a:pt x="237067" y="2672440"/>
                        </a:cubicBezTo>
                        <a:cubicBezTo>
                          <a:pt x="40460" y="2653918"/>
                          <a:pt x="-18900" y="2445862"/>
                          <a:pt x="0" y="2227024"/>
                        </a:cubicBezTo>
                        <a:cubicBezTo>
                          <a:pt x="-14769" y="2010687"/>
                          <a:pt x="37061" y="1645061"/>
                          <a:pt x="0" y="1354035"/>
                        </a:cubicBezTo>
                        <a:cubicBezTo>
                          <a:pt x="-66426" y="1095883"/>
                          <a:pt x="65755" y="887077"/>
                          <a:pt x="0" y="445415"/>
                        </a:cubicBezTo>
                        <a:close/>
                      </a:path>
                      <a:path w="11628000" h="2672440" fill="none" stroke="0" extrusionOk="0">
                        <a:moveTo>
                          <a:pt x="0" y="445415"/>
                        </a:moveTo>
                        <a:cubicBezTo>
                          <a:pt x="24298" y="243708"/>
                          <a:pt x="124702" y="7411"/>
                          <a:pt x="237067" y="0"/>
                        </a:cubicBezTo>
                        <a:cubicBezTo>
                          <a:pt x="409080" y="-104943"/>
                          <a:pt x="519151" y="3255"/>
                          <a:pt x="711106" y="0"/>
                        </a:cubicBezTo>
                        <a:cubicBezTo>
                          <a:pt x="928171" y="-6504"/>
                          <a:pt x="960851" y="17856"/>
                          <a:pt x="1185146" y="0"/>
                        </a:cubicBezTo>
                        <a:cubicBezTo>
                          <a:pt x="1418827" y="-810"/>
                          <a:pt x="1736531" y="41886"/>
                          <a:pt x="1993801" y="0"/>
                        </a:cubicBezTo>
                        <a:cubicBezTo>
                          <a:pt x="2209936" y="-59085"/>
                          <a:pt x="2262542" y="74439"/>
                          <a:pt x="2356301" y="0"/>
                        </a:cubicBezTo>
                        <a:cubicBezTo>
                          <a:pt x="2491530" y="-88045"/>
                          <a:pt x="2722016" y="110359"/>
                          <a:pt x="2941880" y="0"/>
                        </a:cubicBezTo>
                        <a:cubicBezTo>
                          <a:pt x="3202941" y="-109567"/>
                          <a:pt x="3187685" y="17874"/>
                          <a:pt x="3415919" y="0"/>
                        </a:cubicBezTo>
                        <a:cubicBezTo>
                          <a:pt x="3621655" y="-75269"/>
                          <a:pt x="3722209" y="112326"/>
                          <a:pt x="4001496" y="0"/>
                        </a:cubicBezTo>
                        <a:cubicBezTo>
                          <a:pt x="4242319" y="-103338"/>
                          <a:pt x="4320158" y="47073"/>
                          <a:pt x="4475536" y="0"/>
                        </a:cubicBezTo>
                        <a:cubicBezTo>
                          <a:pt x="4651023" y="-12716"/>
                          <a:pt x="4952931" y="105355"/>
                          <a:pt x="5172652" y="0"/>
                        </a:cubicBezTo>
                        <a:cubicBezTo>
                          <a:pt x="5392737" y="-99749"/>
                          <a:pt x="5547718" y="46900"/>
                          <a:pt x="5646691" y="0"/>
                        </a:cubicBezTo>
                        <a:cubicBezTo>
                          <a:pt x="5777242" y="-73413"/>
                          <a:pt x="6075576" y="61152"/>
                          <a:pt x="6232269" y="0"/>
                        </a:cubicBezTo>
                        <a:cubicBezTo>
                          <a:pt x="6425391" y="-2050"/>
                          <a:pt x="6810459" y="137752"/>
                          <a:pt x="6929386" y="0"/>
                        </a:cubicBezTo>
                        <a:cubicBezTo>
                          <a:pt x="7150345" y="-202209"/>
                          <a:pt x="7370180" y="98414"/>
                          <a:pt x="7626503" y="0"/>
                        </a:cubicBezTo>
                        <a:cubicBezTo>
                          <a:pt x="7876456" y="-61925"/>
                          <a:pt x="8123776" y="72787"/>
                          <a:pt x="8546697" y="0"/>
                        </a:cubicBezTo>
                        <a:cubicBezTo>
                          <a:pt x="9006045" y="-111095"/>
                          <a:pt x="8966612" y="-4284"/>
                          <a:pt x="9355352" y="0"/>
                        </a:cubicBezTo>
                        <a:cubicBezTo>
                          <a:pt x="9746239" y="-16247"/>
                          <a:pt x="9614809" y="-3730"/>
                          <a:pt x="9717852" y="0"/>
                        </a:cubicBezTo>
                        <a:cubicBezTo>
                          <a:pt x="9757884" y="-59979"/>
                          <a:pt x="10418076" y="180003"/>
                          <a:pt x="10638046" y="0"/>
                        </a:cubicBezTo>
                        <a:cubicBezTo>
                          <a:pt x="10822940" y="-142156"/>
                          <a:pt x="11121211" y="-15173"/>
                          <a:pt x="11390932" y="0"/>
                        </a:cubicBezTo>
                        <a:cubicBezTo>
                          <a:pt x="11513719" y="29425"/>
                          <a:pt x="11559252" y="247706"/>
                          <a:pt x="11628000" y="445415"/>
                        </a:cubicBezTo>
                        <a:cubicBezTo>
                          <a:pt x="11693867" y="588582"/>
                          <a:pt x="11671414" y="1029608"/>
                          <a:pt x="11628000" y="1300588"/>
                        </a:cubicBezTo>
                        <a:cubicBezTo>
                          <a:pt x="11644386" y="1551782"/>
                          <a:pt x="11601346" y="1772067"/>
                          <a:pt x="11628000" y="2227024"/>
                        </a:cubicBezTo>
                        <a:cubicBezTo>
                          <a:pt x="11569405" y="2493006"/>
                          <a:pt x="11502951" y="2742071"/>
                          <a:pt x="11390932" y="2672440"/>
                        </a:cubicBezTo>
                        <a:cubicBezTo>
                          <a:pt x="11048696" y="2669746"/>
                          <a:pt x="10805346" y="2517231"/>
                          <a:pt x="10582277" y="2672440"/>
                        </a:cubicBezTo>
                        <a:cubicBezTo>
                          <a:pt x="10385798" y="2739532"/>
                          <a:pt x="10094535" y="2605912"/>
                          <a:pt x="9662083" y="2672440"/>
                        </a:cubicBezTo>
                        <a:cubicBezTo>
                          <a:pt x="9285147" y="2694574"/>
                          <a:pt x="9285085" y="2516015"/>
                          <a:pt x="8964967" y="2672440"/>
                        </a:cubicBezTo>
                        <a:cubicBezTo>
                          <a:pt x="8635929" y="2841986"/>
                          <a:pt x="8559848" y="2600230"/>
                          <a:pt x="8156312" y="2672440"/>
                        </a:cubicBezTo>
                        <a:cubicBezTo>
                          <a:pt x="7759454" y="2721072"/>
                          <a:pt x="7855225" y="2670447"/>
                          <a:pt x="7570733" y="2672440"/>
                        </a:cubicBezTo>
                        <a:cubicBezTo>
                          <a:pt x="7277520" y="2690535"/>
                          <a:pt x="7325031" y="2599388"/>
                          <a:pt x="7208233" y="2672440"/>
                        </a:cubicBezTo>
                        <a:cubicBezTo>
                          <a:pt x="7103383" y="2749142"/>
                          <a:pt x="6956471" y="2654555"/>
                          <a:pt x="6845732" y="2672440"/>
                        </a:cubicBezTo>
                        <a:cubicBezTo>
                          <a:pt x="6721330" y="2706026"/>
                          <a:pt x="6499127" y="2646069"/>
                          <a:pt x="6371693" y="2672440"/>
                        </a:cubicBezTo>
                        <a:cubicBezTo>
                          <a:pt x="6252163" y="2702375"/>
                          <a:pt x="6026430" y="2630638"/>
                          <a:pt x="5897654" y="2672440"/>
                        </a:cubicBezTo>
                        <a:cubicBezTo>
                          <a:pt x="5753203" y="2693775"/>
                          <a:pt x="5640685" y="2549937"/>
                          <a:pt x="5423614" y="2672440"/>
                        </a:cubicBezTo>
                        <a:cubicBezTo>
                          <a:pt x="5219258" y="2768734"/>
                          <a:pt x="4933869" y="2522805"/>
                          <a:pt x="4503420" y="2672440"/>
                        </a:cubicBezTo>
                        <a:cubicBezTo>
                          <a:pt x="4132312" y="2803198"/>
                          <a:pt x="4050881" y="2526218"/>
                          <a:pt x="3694765" y="2672440"/>
                        </a:cubicBezTo>
                        <a:cubicBezTo>
                          <a:pt x="3350200" y="2798446"/>
                          <a:pt x="3227150" y="2647539"/>
                          <a:pt x="3109187" y="2672440"/>
                        </a:cubicBezTo>
                        <a:cubicBezTo>
                          <a:pt x="2917879" y="2709710"/>
                          <a:pt x="2724380" y="2654927"/>
                          <a:pt x="2523610" y="2672440"/>
                        </a:cubicBezTo>
                        <a:cubicBezTo>
                          <a:pt x="2312277" y="2701746"/>
                          <a:pt x="2209459" y="2579712"/>
                          <a:pt x="2161109" y="2672440"/>
                        </a:cubicBezTo>
                        <a:cubicBezTo>
                          <a:pt x="2114486" y="2717791"/>
                          <a:pt x="1492553" y="2560586"/>
                          <a:pt x="1352453" y="2672440"/>
                        </a:cubicBezTo>
                        <a:cubicBezTo>
                          <a:pt x="1104150" y="2811738"/>
                          <a:pt x="655620" y="2568794"/>
                          <a:pt x="237067" y="2672440"/>
                        </a:cubicBezTo>
                        <a:cubicBezTo>
                          <a:pt x="118307" y="2675356"/>
                          <a:pt x="26233" y="2493682"/>
                          <a:pt x="0" y="2227024"/>
                        </a:cubicBezTo>
                        <a:cubicBezTo>
                          <a:pt x="39161" y="1982452"/>
                          <a:pt x="31706" y="1690661"/>
                          <a:pt x="0" y="1354035"/>
                        </a:cubicBezTo>
                        <a:cubicBezTo>
                          <a:pt x="-91200" y="986299"/>
                          <a:pt x="32545" y="696584"/>
                          <a:pt x="0" y="445415"/>
                        </a:cubicBezTo>
                        <a:close/>
                      </a:path>
                    </a:pathLst>
                  </a:custGeom>
                  <ask:type>
                    <ask:lineSketchScribble/>
                  </ask:type>
                </ask:lineSketchStyleProps>
              </a:ext>
            </a:extLst>
          </a:ln>
          <a:effectLst/>
        </p:spPr>
        <p:txBody>
          <a:bodyPr rtlCol="0" anchor="ct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vi-VN"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Một hôm, ông bảo con:</a:t>
            </a:r>
            <a:endParaRPr kumimoji="0" lang="vi-VN"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a:endParaRP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vi-VN"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Cha muốn trước khi nhắm mắt</a:t>
            </a:r>
            <a:r>
              <a:rPr kumimoji="0" lang="vi-VN"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a:rPr>
              <a:t> </a:t>
            </a:r>
            <a:r>
              <a:rPr kumimoji="0" lang="vi-VN"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thấy con kiếm nổi bát cơm. Con hãy đi làm và mang tiền về đây.</a:t>
            </a:r>
            <a:endPar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p>
        </p:txBody>
      </p:sp>
      <p:pic>
        <p:nvPicPr>
          <p:cNvPr id="9" name="图片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 y="5762303"/>
            <a:ext cx="7733210" cy="1123407"/>
          </a:xfrm>
          <a:prstGeom prst="rect">
            <a:avLst/>
          </a:prstGeom>
        </p:spPr>
      </p:pic>
      <p:sp>
        <p:nvSpPr>
          <p:cNvPr id="2" name="TextBox 1"/>
          <p:cNvSpPr txBox="1"/>
          <p:nvPr/>
        </p:nvSpPr>
        <p:spPr>
          <a:xfrm>
            <a:off x="2153196" y="1694386"/>
            <a:ext cx="809897" cy="707886"/>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FF0000"/>
                </a:solidFill>
                <a:effectLst/>
                <a:uLnTx/>
                <a:uFillTx/>
                <a:latin typeface="Arial"/>
                <a:ea typeface="+mn-ea"/>
                <a:cs typeface="Arial"/>
              </a:rPr>
              <a:t>/</a:t>
            </a:r>
            <a:endParaRPr kumimoji="0" lang="en-US" sz="4000" b="0" i="0" u="none" strike="noStrike" kern="1200" cap="none" spc="0" normalizeH="0" baseline="0" noProof="0">
              <a:ln>
                <a:noFill/>
              </a:ln>
              <a:solidFill>
                <a:srgbClr val="FF0000"/>
              </a:solidFill>
              <a:effectLst/>
              <a:uLnTx/>
              <a:uFillTx/>
              <a:latin typeface="Arial"/>
              <a:ea typeface="+mn-ea"/>
              <a:cs typeface="Arial"/>
            </a:endParaRPr>
          </a:p>
        </p:txBody>
      </p:sp>
      <p:sp>
        <p:nvSpPr>
          <p:cNvPr id="3" name="TextBox 2"/>
          <p:cNvSpPr txBox="1"/>
          <p:nvPr/>
        </p:nvSpPr>
        <p:spPr>
          <a:xfrm>
            <a:off x="11732793" y="2289204"/>
            <a:ext cx="862148" cy="707886"/>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Arial"/>
                <a:ea typeface="+mn-ea"/>
                <a:cs typeface="Arial"/>
              </a:rPr>
              <a:t>//</a:t>
            </a: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p:txBody>
      </p:sp>
      <p:sp>
        <p:nvSpPr>
          <p:cNvPr id="10" name="TextBox 9"/>
          <p:cNvSpPr txBox="1"/>
          <p:nvPr/>
        </p:nvSpPr>
        <p:spPr>
          <a:xfrm>
            <a:off x="6499039" y="2258225"/>
            <a:ext cx="809897" cy="707886"/>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Arial"/>
                <a:ea typeface="+mn-ea"/>
                <a:cs typeface="Arial"/>
              </a:rPr>
              <a:t>/</a:t>
            </a: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p:txBody>
      </p:sp>
      <p:sp>
        <p:nvSpPr>
          <p:cNvPr id="11" name="TextBox 10"/>
          <p:cNvSpPr txBox="1"/>
          <p:nvPr/>
        </p:nvSpPr>
        <p:spPr>
          <a:xfrm>
            <a:off x="3064112" y="2799482"/>
            <a:ext cx="809897" cy="707886"/>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Arial"/>
                <a:ea typeface="+mn-ea"/>
                <a:cs typeface="Arial"/>
              </a:rPr>
              <a:t>/</a:t>
            </a: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p:txBody>
      </p:sp>
      <p:sp>
        <p:nvSpPr>
          <p:cNvPr id="13" name="TextBox 12"/>
          <p:cNvSpPr txBox="1"/>
          <p:nvPr/>
        </p:nvSpPr>
        <p:spPr>
          <a:xfrm>
            <a:off x="4627518" y="1667876"/>
            <a:ext cx="862148" cy="707886"/>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Arial"/>
                <a:ea typeface="+mn-ea"/>
                <a:cs typeface="Arial"/>
              </a:rPr>
              <a:t>//</a:t>
            </a: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p:txBody>
      </p:sp>
      <p:sp>
        <p:nvSpPr>
          <p:cNvPr id="14" name="TextBox 13"/>
          <p:cNvSpPr txBox="1"/>
          <p:nvPr/>
        </p:nvSpPr>
        <p:spPr>
          <a:xfrm>
            <a:off x="6881817" y="2767255"/>
            <a:ext cx="862148" cy="707886"/>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Arial"/>
                <a:ea typeface="+mn-ea"/>
                <a:cs typeface="Arial"/>
              </a:rPr>
              <a:t>//</a:t>
            </a: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p:txBody>
      </p:sp>
      <p:cxnSp>
        <p:nvCxnSpPr>
          <p:cNvPr id="15" name="Straight Connector 14"/>
          <p:cNvCxnSpPr/>
          <p:nvPr/>
        </p:nvCxnSpPr>
        <p:spPr>
          <a:xfrm flipV="1">
            <a:off x="4755315" y="2830155"/>
            <a:ext cx="1761310" cy="45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521507" y="2830155"/>
            <a:ext cx="14606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66704" y="3322993"/>
            <a:ext cx="664029" cy="9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59203" y="3332304"/>
            <a:ext cx="1702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Audio 27">
            <a:hlinkClick r:id="" action="ppaction://media"/>
            <a:extLst>
              <a:ext uri="{FF2B5EF4-FFF2-40B4-BE49-F238E27FC236}">
                <a16:creationId xmlns:a16="http://schemas.microsoft.com/office/drawing/2014/main" id="{E678CAD7-57B1-48AC-ABBF-A6D83AF2FBCF}"/>
              </a:ext>
            </a:extLst>
          </p:cNvPr>
          <p:cNvPicPr>
            <a:picLocks noChangeAspect="1"/>
          </p:cNvPicPr>
          <p:nvPr>
            <a:audioFile r:link="rId2"/>
            <p:extLst>
              <p:ext uri="{DAA4B4D4-6D71-4841-9C94-3DE7FCFB9230}">
                <p14:media xmlns:p14="http://schemas.microsoft.com/office/powerpoint/2010/main" r:embed="rId3">
                  <p14:trim st="19381"/>
                </p14:media>
              </p:ext>
            </p:extLst>
          </p:nvPr>
        </p:nvPicPr>
        <p:blipFill>
          <a:blip r:embed="rId8"/>
          <a:stretch>
            <a:fillRect/>
          </a:stretch>
        </p:blipFill>
        <p:spPr>
          <a:xfrm>
            <a:off x="1046355" y="5071650"/>
            <a:ext cx="609600" cy="609600"/>
          </a:xfrm>
          <a:prstGeom prst="rect">
            <a:avLst/>
          </a:prstGeom>
        </p:spPr>
      </p:pic>
    </p:spTree>
    <p:custDataLst>
      <p:tags r:id="rId1"/>
    </p:custDataLst>
    <p:extLst>
      <p:ext uri="{BB962C8B-B14F-4D97-AF65-F5344CB8AC3E}">
        <p14:creationId xmlns:p14="http://schemas.microsoft.com/office/powerpoint/2010/main" val="1607485029"/>
      </p:ext>
    </p:extLst>
  </p:cSld>
  <p:clrMapOvr>
    <a:masterClrMapping/>
  </p:clrMapOvr>
  <p:transition spd="slow" advTm="52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2000"/>
                                  </p:stCondLst>
                                  <p:childTnLst>
                                    <p:cmd type="call" cmd="playFrom(0.0)">
                                      <p:cBhvr>
                                        <p:cTn id="6" dur="40373"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1500"/>
                                        <p:tgtEl>
                                          <p:spTgt spid="2"/>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1500"/>
                                        <p:tgtEl>
                                          <p:spTgt spid="1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1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1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1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1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1500"/>
                                        <p:tgtEl>
                                          <p:spTgt spid="15"/>
                                        </p:tgtEl>
                                      </p:cBhvr>
                                    </p:animEffect>
                                  </p:childTnLst>
                                </p:cTn>
                              </p:par>
                              <p:par>
                                <p:cTn id="30" presetID="2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1500"/>
                                        <p:tgtEl>
                                          <p:spTgt spid="18"/>
                                        </p:tgtEl>
                                      </p:cBhvr>
                                    </p:animEffect>
                                  </p:childTnLst>
                                </p:cTn>
                              </p:par>
                              <p:par>
                                <p:cTn id="33" presetID="2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1500"/>
                                        <p:tgtEl>
                                          <p:spTgt spid="20"/>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9" fill="hold" display="0">
                  <p:stCondLst>
                    <p:cond delay="indefinite"/>
                  </p:stCondLst>
                  <p:endCondLst>
                    <p:cond evt="onStopAudio" delay="0">
                      <p:tgtEl>
                        <p:sldTgt/>
                      </p:tgtEl>
                    </p:cond>
                  </p:endCondLst>
                </p:cTn>
                <p:tgtEl>
                  <p:spTgt spid="19"/>
                </p:tgtEl>
              </p:cMediaNode>
            </p:audio>
          </p:childTnLst>
        </p:cTn>
      </p:par>
    </p:tnLst>
    <p:bldLst>
      <p:bldP spid="2" grpId="0"/>
      <p:bldP spid="3" grpId="0"/>
      <p:bldP spid="10" grpId="0"/>
      <p:bldP spid="11"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58491" y="0"/>
            <a:ext cx="34515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
                <a:ea typeface="+mn-ea"/>
                <a:cs typeface="Arial"/>
              </a:rPr>
              <a:t>H</a:t>
            </a:r>
            <a:r>
              <a:rPr kumimoji="0" lang="vi-VN" sz="2400" b="1" i="0" u="none" strike="noStrike" kern="1200" cap="none" spc="0" normalizeH="0" baseline="0" noProof="0" dirty="0">
                <a:ln>
                  <a:noFill/>
                </a:ln>
                <a:solidFill>
                  <a:srgbClr val="000000"/>
                </a:solidFill>
                <a:effectLst/>
                <a:uLnTx/>
                <a:uFillTx/>
                <a:latin typeface="Sitka Text" panose="02000505000000020004" pitchFamily="2" charset="0"/>
                <a:ea typeface="+mn-ea"/>
                <a:cs typeface="Arial"/>
              </a:rPr>
              <a:t>ũ bạc của người cha</a:t>
            </a:r>
            <a:endParaRPr kumimoji="0" lang="en-US" sz="2400" b="1" i="0" u="none" strike="noStrike" kern="1200" cap="none" spc="0" normalizeH="0" baseline="0" noProof="0" dirty="0">
              <a:ln>
                <a:noFill/>
              </a:ln>
              <a:solidFill>
                <a:srgbClr val="000000"/>
              </a:solidFill>
              <a:effectLst/>
              <a:uLnTx/>
              <a:uFillTx/>
              <a:latin typeface="Arial"/>
              <a:ea typeface="+mn-ea"/>
              <a:cs typeface="Arial"/>
            </a:endParaRPr>
          </a:p>
        </p:txBody>
      </p:sp>
      <p:sp>
        <p:nvSpPr>
          <p:cNvPr id="7" name="Rectangle 6"/>
          <p:cNvSpPr/>
          <p:nvPr/>
        </p:nvSpPr>
        <p:spPr>
          <a:xfrm>
            <a:off x="391886" y="461665"/>
            <a:ext cx="11532327" cy="1631216"/>
          </a:xfrm>
          <a:prstGeom prst="rect">
            <a:avLst/>
          </a:prstGeom>
          <a:solidFill>
            <a:schemeClr val="bg1"/>
          </a:solidFill>
          <a:ln>
            <a:noFill/>
          </a:ln>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C00000"/>
                </a:solidFill>
                <a:effectLst/>
                <a:uLnTx/>
                <a:uFillTx/>
                <a:latin typeface="Sitka Text" panose="02000505000000020004" pitchFamily="2" charset="0"/>
                <a:ea typeface="+mn-ea"/>
                <a:cs typeface="Times New Roman" panose="02020603050405020304" pitchFamily="18" charset="0"/>
              </a:rPr>
              <a:t>1. </a:t>
            </a:r>
            <a:r>
              <a:rPr kumimoji="0" lang="vi-VN" altLang="en-US" sz="2000" b="0" i="0" u="none" strike="noStrike" kern="1200" cap="none" spc="0" normalizeH="0" baseline="0" noProof="0" dirty="0">
                <a:ln>
                  <a:noFill/>
                </a:ln>
                <a:solidFill>
                  <a:srgbClr val="C00000"/>
                </a:solidFill>
                <a:effectLst/>
                <a:uLnTx/>
                <a:uFillTx/>
                <a:latin typeface="Sitka Text" panose="02000505000000020004" pitchFamily="2" charset="0"/>
                <a:ea typeface="+mn-ea"/>
                <a:cs typeface="Times New Roman" panose="02020603050405020304" pitchFamily="18" charset="0"/>
              </a:rPr>
              <a:t>Ngày xưa, có một nông dân người Chăm rất siêng năng. Về già, ông để dành được một hũ bạc. Tuy vậy, ông rất buồn vì cậu con trai lười biếng.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000" b="0" i="0" u="none" strike="noStrike" kern="1200" cap="none" spc="0" normalizeH="0" baseline="0" noProof="0" dirty="0">
                <a:ln>
                  <a:noFill/>
                </a:ln>
                <a:solidFill>
                  <a:srgbClr val="C00000"/>
                </a:solidFill>
                <a:effectLst/>
                <a:uLnTx/>
                <a:uFillTx/>
                <a:latin typeface="Sitka Text" panose="02000505000000020004" pitchFamily="2" charset="0"/>
                <a:ea typeface="+mn-ea"/>
                <a:cs typeface="Times New Roman" panose="02020603050405020304" pitchFamily="18" charset="0"/>
              </a:rPr>
              <a:t>   Một hôm, ông bảo con:</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000" b="0" i="0" u="none" strike="noStrike" kern="1200" cap="none" spc="0" normalizeH="0" baseline="0" noProof="0" dirty="0">
                <a:ln>
                  <a:noFill/>
                </a:ln>
                <a:solidFill>
                  <a:srgbClr val="C00000"/>
                </a:solidFill>
                <a:effectLst/>
                <a:uLnTx/>
                <a:uFillTx/>
                <a:latin typeface="Sitka Text" panose="02000505000000020004" pitchFamily="2" charset="0"/>
                <a:ea typeface="+mn-ea"/>
                <a:cs typeface="Times New Roman" panose="02020603050405020304" pitchFamily="18" charset="0"/>
              </a:rPr>
              <a:t>- Cha muốn trước khi nhắm mắt thấy con kiếm nổi bát cơm. Con hãy đi làm và mang tiền về đây! </a:t>
            </a:r>
          </a:p>
        </p:txBody>
      </p:sp>
      <p:sp>
        <p:nvSpPr>
          <p:cNvPr id="8" name="Rectangle 7"/>
          <p:cNvSpPr/>
          <p:nvPr/>
        </p:nvSpPr>
        <p:spPr>
          <a:xfrm>
            <a:off x="391887" y="1991830"/>
            <a:ext cx="11532323" cy="1323439"/>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B050"/>
                </a:solidFill>
                <a:effectLst/>
                <a:uLnTx/>
                <a:uFillTx/>
                <a:latin typeface="Sitka Text" panose="02000505000000020004" pitchFamily="2" charset="0"/>
                <a:ea typeface="+mn-ea"/>
                <a:cs typeface="Arial"/>
              </a:rPr>
              <a:t>2. Bà mẹ sợ con vất vả, liền dúi cho con một ít tiền. Anh này cầm tiền đi chơi mấy hôm, khi chỉ còn vài đồng mới trở về đưa cho cha. Người cha vứt ngay nắm tiền xuống ao. Thấy con vẫn thản nhiên, ông nghiêm giọng: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B050"/>
                </a:solidFill>
                <a:effectLst/>
                <a:uLnTx/>
                <a:uFillTx/>
                <a:latin typeface="Sitka Text" panose="02000505000000020004" pitchFamily="2" charset="0"/>
                <a:ea typeface="+mn-ea"/>
                <a:cs typeface="Arial"/>
              </a:rPr>
              <a:t>- Đây không phải tiền con làm ra. </a:t>
            </a:r>
            <a:endParaRPr kumimoji="0" lang="en-US" sz="2000" b="0" i="0" u="none" strike="noStrike" kern="1200" cap="none" spc="0" normalizeH="0" baseline="0" noProof="0" dirty="0">
              <a:ln>
                <a:noFill/>
              </a:ln>
              <a:solidFill>
                <a:srgbClr val="00B050"/>
              </a:solidFill>
              <a:effectLst/>
              <a:uLnTx/>
              <a:uFillTx/>
              <a:latin typeface="Sitka Text" panose="02000505000000020004" pitchFamily="2" charset="0"/>
              <a:ea typeface="+mn-ea"/>
              <a:cs typeface="Arial"/>
            </a:endParaRPr>
          </a:p>
        </p:txBody>
      </p:sp>
      <p:sp>
        <p:nvSpPr>
          <p:cNvPr id="9" name="Rectangle 8"/>
          <p:cNvSpPr/>
          <p:nvPr/>
        </p:nvSpPr>
        <p:spPr>
          <a:xfrm>
            <a:off x="350522" y="3262085"/>
            <a:ext cx="11547563" cy="1015663"/>
          </a:xfrm>
          <a:prstGeom prst="rect">
            <a:avLst/>
          </a:prstGeom>
          <a:solidFill>
            <a:schemeClr val="bg1"/>
          </a:solid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chemeClr val="accent2"/>
                </a:solidFill>
                <a:effectLst/>
                <a:uLnTx/>
                <a:uFillTx/>
                <a:latin typeface="Sitka Text" panose="02000505000000020004" pitchFamily="2" charset="0"/>
                <a:ea typeface="+mn-ea"/>
                <a:cs typeface="Times New Roman" panose="02020603050405020304" pitchFamily="18" charset="0"/>
              </a:rPr>
              <a:t>3</a:t>
            </a:r>
            <a:r>
              <a:rPr kumimoji="0" lang="vi-VN" altLang="en-US" sz="2000" b="0" i="0" u="none" strike="noStrike" kern="1200" cap="none" spc="0" normalizeH="0" baseline="0" noProof="0" dirty="0">
                <a:ln>
                  <a:noFill/>
                </a:ln>
                <a:solidFill>
                  <a:schemeClr val="accent2"/>
                </a:solidFill>
                <a:effectLst/>
                <a:uLnTx/>
                <a:uFillTx/>
                <a:latin typeface="Sitka Text" panose="02000505000000020004" pitchFamily="2" charset="0"/>
                <a:ea typeface="+mn-ea"/>
                <a:cs typeface="Times New Roman" panose="02020603050405020304" pitchFamily="18" charset="0"/>
              </a:rPr>
              <a:t>. Người con lại ra đi. Bà mẹ chỉ dám cho ít tiền ăn đường. Ăn hết tiền, anh ta đành tìm vào một làng xin xay thóc thuê. Xay một thúng thóc được trả công hai bát gạo, anh chỉ dám ăn một bát. Suốt ba tháng, dành dụm được chín mươi bát gạo, anh bán lấy tiền.</a:t>
            </a:r>
            <a:endParaRPr kumimoji="0" lang="en-US" altLang="en-US" sz="2000" b="0" i="0" u="none" strike="noStrike" kern="1200" cap="none" spc="0" normalizeH="0" baseline="0" noProof="0" dirty="0">
              <a:ln>
                <a:noFill/>
              </a:ln>
              <a:solidFill>
                <a:schemeClr val="accent2"/>
              </a:solidFill>
              <a:effectLst/>
              <a:uLnTx/>
              <a:uFillTx/>
              <a:latin typeface="Sitka Text" panose="02000505000000020004" pitchFamily="2" charset="0"/>
              <a:ea typeface="+mn-ea"/>
              <a:cs typeface="Times New Roman" panose="02020603050405020304" pitchFamily="18" charset="0"/>
            </a:endParaRPr>
          </a:p>
        </p:txBody>
      </p:sp>
      <p:sp>
        <p:nvSpPr>
          <p:cNvPr id="11" name="Rectangle 10"/>
          <p:cNvSpPr/>
          <p:nvPr/>
        </p:nvSpPr>
        <p:spPr>
          <a:xfrm>
            <a:off x="324397" y="4192702"/>
            <a:ext cx="11573689" cy="1323439"/>
          </a:xfrm>
          <a:prstGeom prst="rect">
            <a:avLst/>
          </a:prstGeom>
          <a:solidFill>
            <a:schemeClr val="bg1"/>
          </a:solid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000" b="0" i="0" u="none" strike="noStrike" kern="1200" cap="none" spc="0" normalizeH="0" baseline="0" noProof="0" dirty="0">
                <a:ln>
                  <a:noFill/>
                </a:ln>
                <a:solidFill>
                  <a:srgbClr val="CC6600"/>
                </a:solidFill>
                <a:effectLst/>
                <a:uLnTx/>
                <a:uFillTx/>
                <a:latin typeface="Sitka Text" panose="02000505000000020004" pitchFamily="2" charset="0"/>
                <a:ea typeface="+mn-ea"/>
                <a:cs typeface="Times New Roman" panose="02020603050405020304" pitchFamily="18" charset="0"/>
              </a:rPr>
              <a:t>4. Hôm đó, ông lão đang ngồi sưởi lửa thì con đem tiền về. Ông liền ném luôn mấy đồng vào bếp lửa. Người con vội thọc tay vào lửa lấy ra. Ông lão cười chảy nước mắt: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000" b="0" i="0" u="none" strike="noStrike" kern="1200" cap="none" spc="0" normalizeH="0" baseline="0" noProof="0" dirty="0">
                <a:ln>
                  <a:noFill/>
                </a:ln>
                <a:solidFill>
                  <a:srgbClr val="CC6600"/>
                </a:solidFill>
                <a:effectLst/>
                <a:uLnTx/>
                <a:uFillTx/>
                <a:latin typeface="Sitka Text" panose="02000505000000020004" pitchFamily="2" charset="0"/>
                <a:ea typeface="+mn-ea"/>
                <a:cs typeface="Times New Roman" panose="02020603050405020304" pitchFamily="18" charset="0"/>
              </a:rPr>
              <a:t>- Bây giờ cha tin tiền đó chính tay con </a:t>
            </a:r>
            <a:r>
              <a:rPr kumimoji="0" lang="vi-VN" altLang="en-US" sz="2000" b="0" i="0" u="none" strike="noStrike" kern="1200" cap="none" spc="0" normalizeH="0" baseline="0" noProof="0">
                <a:ln>
                  <a:noFill/>
                </a:ln>
                <a:solidFill>
                  <a:srgbClr val="CC6600"/>
                </a:solidFill>
                <a:effectLst/>
                <a:uLnTx/>
                <a:uFillTx/>
                <a:latin typeface="Sitka Text" panose="02000505000000020004" pitchFamily="2" charset="0"/>
                <a:ea typeface="+mn-ea"/>
                <a:cs typeface="Times New Roman" panose="02020603050405020304" pitchFamily="18" charset="0"/>
              </a:rPr>
              <a:t>làm ra. Có </a:t>
            </a:r>
            <a:r>
              <a:rPr kumimoji="0" lang="vi-VN" altLang="en-US" sz="2000" b="0" i="0" u="none" strike="noStrike" kern="1200" cap="none" spc="0" normalizeH="0" baseline="0" noProof="0" dirty="0">
                <a:ln>
                  <a:noFill/>
                </a:ln>
                <a:solidFill>
                  <a:srgbClr val="CC6600"/>
                </a:solidFill>
                <a:effectLst/>
                <a:uLnTx/>
                <a:uFillTx/>
                <a:latin typeface="Sitka Text" panose="02000505000000020004" pitchFamily="2" charset="0"/>
                <a:ea typeface="+mn-ea"/>
                <a:cs typeface="Times New Roman" panose="02020603050405020304" pitchFamily="18" charset="0"/>
              </a:rPr>
              <a:t>làm lụng vất vả, người ta mới biết quý đồng tiền.</a:t>
            </a:r>
            <a:endParaRPr kumimoji="0" lang="en-US" altLang="en-US" sz="2000" b="0" i="0" u="none" strike="noStrike" kern="1200" cap="none" spc="0" normalizeH="0" baseline="0" noProof="0" dirty="0">
              <a:ln>
                <a:noFill/>
              </a:ln>
              <a:solidFill>
                <a:srgbClr val="CC6600"/>
              </a:solidFill>
              <a:effectLst/>
              <a:uLnTx/>
              <a:uFillTx/>
              <a:latin typeface="Sitka Text" panose="02000505000000020004" pitchFamily="2" charset="0"/>
              <a:ea typeface="+mn-ea"/>
              <a:cs typeface="Times New Roman" panose="02020603050405020304" pitchFamily="18" charset="0"/>
            </a:endParaRPr>
          </a:p>
        </p:txBody>
      </p:sp>
      <p:sp>
        <p:nvSpPr>
          <p:cNvPr id="12" name="Rectangle 11"/>
          <p:cNvSpPr/>
          <p:nvPr/>
        </p:nvSpPr>
        <p:spPr>
          <a:xfrm>
            <a:off x="324397" y="5489083"/>
            <a:ext cx="11573688" cy="1323439"/>
          </a:xfrm>
          <a:prstGeom prst="rect">
            <a:avLst/>
          </a:prstGeom>
          <a:solidFill>
            <a:schemeClr val="bg1"/>
          </a:solid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000" b="0" i="0" u="none" strike="noStrike" kern="1200" cap="none" spc="0" normalizeH="0" baseline="0" noProof="0" dirty="0">
                <a:ln>
                  <a:noFill/>
                </a:ln>
                <a:solidFill>
                  <a:srgbClr val="201D2F"/>
                </a:solidFill>
                <a:effectLst/>
                <a:uLnTx/>
                <a:uFillTx/>
                <a:latin typeface="Sitka Text" panose="02000505000000020004" pitchFamily="2" charset="0"/>
                <a:ea typeface="+mn-ea"/>
                <a:cs typeface="Times New Roman" panose="02020603050405020304" pitchFamily="18" charset="0"/>
              </a:rPr>
              <a:t>5</a:t>
            </a:r>
            <a:r>
              <a:rPr kumimoji="0" lang="en-US" altLang="en-US" sz="2000" b="0" i="0" u="none" strike="noStrike" kern="1200" cap="none" spc="0" normalizeH="0" baseline="0" noProof="0" dirty="0">
                <a:ln>
                  <a:noFill/>
                </a:ln>
                <a:solidFill>
                  <a:srgbClr val="201D2F"/>
                </a:solidFill>
                <a:effectLst/>
                <a:uLnTx/>
                <a:uFillTx/>
                <a:latin typeface="Sitka Text" panose="02000505000000020004" pitchFamily="2" charset="0"/>
                <a:ea typeface="+mn-ea"/>
                <a:cs typeface="Times New Roman" panose="02020603050405020304" pitchFamily="18" charset="0"/>
              </a:rPr>
              <a:t>. </a:t>
            </a:r>
            <a:r>
              <a:rPr kumimoji="0" lang="vi-VN" altLang="en-US" sz="2000" b="0" i="0" u="none" strike="noStrike" kern="1200" cap="none" spc="0" normalizeH="0" baseline="0" noProof="0" dirty="0">
                <a:ln>
                  <a:noFill/>
                </a:ln>
                <a:solidFill>
                  <a:srgbClr val="201D2F"/>
                </a:solidFill>
                <a:effectLst/>
                <a:uLnTx/>
                <a:uFillTx/>
                <a:latin typeface="Sitka Text" panose="02000505000000020004" pitchFamily="2" charset="0"/>
                <a:ea typeface="+mn-ea"/>
                <a:cs typeface="Times New Roman" panose="02020603050405020304" pitchFamily="18" charset="0"/>
              </a:rPr>
              <a:t>Ông đào hũ bạc lên, đưa cho con và bảo:</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000" b="0" i="0" u="none" strike="noStrike" kern="1200" cap="none" spc="0" normalizeH="0" baseline="0" noProof="0" dirty="0">
                <a:ln>
                  <a:noFill/>
                </a:ln>
                <a:solidFill>
                  <a:srgbClr val="201D2F"/>
                </a:solidFill>
                <a:effectLst/>
                <a:uLnTx/>
                <a:uFillTx/>
                <a:latin typeface="Sitka Text" panose="02000505000000020004" pitchFamily="2" charset="0"/>
                <a:ea typeface="+mn-ea"/>
                <a:cs typeface="Times New Roman" panose="02020603050405020304" pitchFamily="18" charset="0"/>
              </a:rPr>
              <a:t>- Nếu con lười biếng, dù cha cho con một trăm hũ bạc cũng không đủ. Hũ bạc tiêu không bao giờ hết chính là hai bàn tay con.</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altLang="en-US" sz="2000" b="0" i="0" u="none" strike="noStrike" kern="1200" cap="none" spc="0" normalizeH="0" baseline="0" noProof="0" dirty="0">
                <a:ln>
                  <a:noFill/>
                </a:ln>
                <a:solidFill>
                  <a:srgbClr val="201D2F"/>
                </a:solidFill>
                <a:effectLst/>
                <a:uLnTx/>
                <a:uFillTx/>
                <a:latin typeface="Sitka Text" panose="02000505000000020004" pitchFamily="2" charset="0"/>
                <a:ea typeface="+mn-ea"/>
                <a:cs typeface="Times New Roman" panose="02020603050405020304" pitchFamily="18" charset="0"/>
              </a:rPr>
              <a:t>TRUYỆN CỔ TÍCH CHĂM</a:t>
            </a:r>
            <a:endParaRPr kumimoji="0" lang="en-US" altLang="en-US" sz="2000" b="0" i="0" u="none" strike="noStrike" kern="1200" cap="none" spc="0" normalizeH="0" baseline="0" noProof="0" dirty="0">
              <a:ln>
                <a:noFill/>
              </a:ln>
              <a:solidFill>
                <a:srgbClr val="201D2F"/>
              </a:solidFill>
              <a:effectLst/>
              <a:uLnTx/>
              <a:uFillTx/>
              <a:latin typeface="Sitka Text" panose="02000505000000020004" pitchFamily="2"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4165093688"/>
      </p:ext>
    </p:extLst>
  </p:cSld>
  <p:clrMapOvr>
    <a:masterClrMapping/>
  </p:clrMapOvr>
  <p:transition spd="slow" advTm="45962">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17" y="1"/>
            <a:ext cx="3396343"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509450" y="21938"/>
            <a:ext cx="2717075" cy="50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prstTxWarp prst="textNoShape">
              <a:avLst/>
            </a:prstTxWarp>
          </a:bodyPr>
          <a:lstStyle>
            <a:lvl1pPr algn="l" defTabSz="712788" rtl="0" eaLnBrk="0" fontAlgn="base" hangingPunct="0">
              <a:lnSpc>
                <a:spcPct val="90000"/>
              </a:lnSpc>
              <a:spcBef>
                <a:spcPct val="0"/>
              </a:spcBef>
              <a:spcAft>
                <a:spcPct val="0"/>
              </a:spcAft>
              <a:defRPr sz="3400" kern="1200">
                <a:solidFill>
                  <a:schemeClr val="tx1"/>
                </a:solidFill>
                <a:latin typeface="+mj-lt"/>
                <a:ea typeface="+mj-ea"/>
                <a:cs typeface="+mj-cs"/>
              </a:defRPr>
            </a:lvl1pPr>
            <a:lvl2pPr algn="l" defTabSz="712788" rtl="0" eaLnBrk="0" fontAlgn="base" hangingPunct="0">
              <a:lnSpc>
                <a:spcPct val="90000"/>
              </a:lnSpc>
              <a:spcBef>
                <a:spcPct val="0"/>
              </a:spcBef>
              <a:spcAft>
                <a:spcPct val="0"/>
              </a:spcAft>
              <a:defRPr sz="3400">
                <a:solidFill>
                  <a:schemeClr val="tx1"/>
                </a:solidFill>
                <a:latin typeface="Calibri Light" pitchFamily="34" charset="0"/>
              </a:defRPr>
            </a:lvl2pPr>
            <a:lvl3pPr algn="l" defTabSz="712788" rtl="0" eaLnBrk="0" fontAlgn="base" hangingPunct="0">
              <a:lnSpc>
                <a:spcPct val="90000"/>
              </a:lnSpc>
              <a:spcBef>
                <a:spcPct val="0"/>
              </a:spcBef>
              <a:spcAft>
                <a:spcPct val="0"/>
              </a:spcAft>
              <a:defRPr sz="3400">
                <a:solidFill>
                  <a:schemeClr val="tx1"/>
                </a:solidFill>
                <a:latin typeface="Calibri Light" pitchFamily="34" charset="0"/>
              </a:defRPr>
            </a:lvl3pPr>
            <a:lvl4pPr algn="l" defTabSz="712788" rtl="0" eaLnBrk="0" fontAlgn="base" hangingPunct="0">
              <a:lnSpc>
                <a:spcPct val="90000"/>
              </a:lnSpc>
              <a:spcBef>
                <a:spcPct val="0"/>
              </a:spcBef>
              <a:spcAft>
                <a:spcPct val="0"/>
              </a:spcAft>
              <a:defRPr sz="3400">
                <a:solidFill>
                  <a:schemeClr val="tx1"/>
                </a:solidFill>
                <a:latin typeface="Calibri Light" pitchFamily="34" charset="0"/>
              </a:defRPr>
            </a:lvl4pPr>
            <a:lvl5pPr algn="l" defTabSz="712788" rtl="0" eaLnBrk="0" fontAlgn="base" hangingPunct="0">
              <a:lnSpc>
                <a:spcPct val="90000"/>
              </a:lnSpc>
              <a:spcBef>
                <a:spcPct val="0"/>
              </a:spcBef>
              <a:spcAft>
                <a:spcPct val="0"/>
              </a:spcAft>
              <a:defRPr sz="3400">
                <a:solidFill>
                  <a:schemeClr val="tx1"/>
                </a:solidFill>
                <a:latin typeface="Calibri Light" pitchFamily="34" charset="0"/>
              </a:defRPr>
            </a:lvl5pPr>
            <a:lvl6pPr marL="457200" algn="l" defTabSz="712788" rtl="0" fontAlgn="base">
              <a:lnSpc>
                <a:spcPct val="90000"/>
              </a:lnSpc>
              <a:spcBef>
                <a:spcPct val="0"/>
              </a:spcBef>
              <a:spcAft>
                <a:spcPct val="0"/>
              </a:spcAft>
              <a:defRPr sz="3400">
                <a:solidFill>
                  <a:schemeClr val="tx1"/>
                </a:solidFill>
                <a:latin typeface="Calibri Light" pitchFamily="34" charset="0"/>
              </a:defRPr>
            </a:lvl6pPr>
            <a:lvl7pPr marL="914400" algn="l" defTabSz="712788" rtl="0" fontAlgn="base">
              <a:lnSpc>
                <a:spcPct val="90000"/>
              </a:lnSpc>
              <a:spcBef>
                <a:spcPct val="0"/>
              </a:spcBef>
              <a:spcAft>
                <a:spcPct val="0"/>
              </a:spcAft>
              <a:defRPr sz="3400">
                <a:solidFill>
                  <a:schemeClr val="tx1"/>
                </a:solidFill>
                <a:latin typeface="Calibri Light" pitchFamily="34" charset="0"/>
              </a:defRPr>
            </a:lvl7pPr>
            <a:lvl8pPr marL="1371600" algn="l" defTabSz="712788" rtl="0" fontAlgn="base">
              <a:lnSpc>
                <a:spcPct val="90000"/>
              </a:lnSpc>
              <a:spcBef>
                <a:spcPct val="0"/>
              </a:spcBef>
              <a:spcAft>
                <a:spcPct val="0"/>
              </a:spcAft>
              <a:defRPr sz="3400">
                <a:solidFill>
                  <a:schemeClr val="tx1"/>
                </a:solidFill>
                <a:latin typeface="Calibri Light" pitchFamily="34" charset="0"/>
              </a:defRPr>
            </a:lvl8pPr>
            <a:lvl9pPr marL="1828800" algn="l" defTabSz="712788" rtl="0" fontAlgn="base">
              <a:lnSpc>
                <a:spcPct val="90000"/>
              </a:lnSpc>
              <a:spcBef>
                <a:spcPct val="0"/>
              </a:spcBef>
              <a:spcAft>
                <a:spcPct val="0"/>
              </a:spcAft>
              <a:defRPr sz="3400">
                <a:solidFill>
                  <a:schemeClr val="tx1"/>
                </a:solidFill>
                <a:latin typeface="Calibri Light" pitchFamily="34" charset="0"/>
              </a:defRPr>
            </a:lvl9pPr>
          </a:lstStyle>
          <a:p>
            <a:pPr marL="0" marR="0" lvl="0" indent="0" algn="l" defTabSz="712788" rtl="0" eaLnBrk="1" fontAlgn="base" latinLnBrk="0" hangingPunct="1">
              <a:lnSpc>
                <a:spcPct val="9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Giải nghĩa từ</a:t>
            </a:r>
            <a:endParaRPr kumimoji="0" lang="en-US" alt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5931" y="1462358"/>
            <a:ext cx="5785144" cy="242420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5930" y="4225123"/>
            <a:ext cx="5785145" cy="242196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450" y="1462358"/>
            <a:ext cx="5046511" cy="5395642"/>
          </a:xfrm>
          <a:prstGeom prst="rect">
            <a:avLst/>
          </a:prstGeom>
        </p:spPr>
      </p:pic>
      <p:sp>
        <p:nvSpPr>
          <p:cNvPr id="17" name="TextBox 16"/>
          <p:cNvSpPr txBox="1"/>
          <p:nvPr/>
        </p:nvSpPr>
        <p:spPr>
          <a:xfrm>
            <a:off x="8338705" y="3886568"/>
            <a:ext cx="1590517" cy="338554"/>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srgbClr val="C00000"/>
                </a:solidFill>
                <a:effectLst/>
                <a:uLnTx/>
                <a:uFillTx/>
                <a:latin typeface="Arial"/>
                <a:ea typeface="+mn-ea"/>
                <a:cs typeface="Arial"/>
              </a:rPr>
              <a:t>Tháp Chăm</a:t>
            </a:r>
            <a:endParaRPr kumimoji="0" lang="en-US" sz="1600" b="1" i="0" u="none" strike="noStrike" kern="1200" cap="none" spc="0" normalizeH="0" baseline="0" noProof="0" dirty="0">
              <a:ln>
                <a:noFill/>
              </a:ln>
              <a:solidFill>
                <a:srgbClr val="C00000"/>
              </a:solidFill>
              <a:effectLst/>
              <a:uLnTx/>
              <a:uFillTx/>
              <a:latin typeface="Arial"/>
              <a:ea typeface="+mn-ea"/>
              <a:cs typeface="Arial"/>
            </a:endParaRPr>
          </a:p>
        </p:txBody>
      </p:sp>
      <p:sp>
        <p:nvSpPr>
          <p:cNvPr id="2" name="Oval 1"/>
          <p:cNvSpPr/>
          <p:nvPr/>
        </p:nvSpPr>
        <p:spPr>
          <a:xfrm>
            <a:off x="2508069" y="4532810"/>
            <a:ext cx="1915982" cy="18604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8" name="TextBox 17"/>
          <p:cNvSpPr txBox="1"/>
          <p:nvPr/>
        </p:nvSpPr>
        <p:spPr>
          <a:xfrm>
            <a:off x="8023697" y="6519446"/>
            <a:ext cx="2182996" cy="338554"/>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srgbClr val="C00000"/>
                </a:solidFill>
                <a:effectLst/>
                <a:uLnTx/>
                <a:uFillTx/>
                <a:latin typeface="Arial"/>
                <a:ea typeface="+mn-ea"/>
                <a:cs typeface="Arial"/>
              </a:rPr>
              <a:t>Thánh địa Mỹ Sơn</a:t>
            </a:r>
            <a:endParaRPr kumimoji="0" lang="en-US" sz="1600" b="1" i="0" u="none" strike="noStrike" kern="1200" cap="none" spc="0" normalizeH="0" baseline="0" noProof="0" dirty="0">
              <a:ln>
                <a:noFill/>
              </a:ln>
              <a:solidFill>
                <a:srgbClr val="C00000"/>
              </a:solidFill>
              <a:effectLst/>
              <a:uLnTx/>
              <a:uFillTx/>
              <a:latin typeface="Arial"/>
              <a:ea typeface="+mn-ea"/>
              <a:cs typeface="Arial"/>
            </a:endParaRPr>
          </a:p>
        </p:txBody>
      </p:sp>
      <p:pic>
        <p:nvPicPr>
          <p:cNvPr id="8" name="Picture 7">
            <a:extLst>
              <a:ext uri="{FF2B5EF4-FFF2-40B4-BE49-F238E27FC236}">
                <a16:creationId xmlns:a16="http://schemas.microsoft.com/office/drawing/2014/main" id="{B50A152B-627D-4DA7-A43F-370EECE1D4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3094" y="79666"/>
            <a:ext cx="5785144" cy="3284982"/>
          </a:xfrm>
          <a:prstGeom prst="rect">
            <a:avLst/>
          </a:prstGeom>
        </p:spPr>
      </p:pic>
      <p:pic>
        <p:nvPicPr>
          <p:cNvPr id="10" name="Picture 9">
            <a:extLst>
              <a:ext uri="{FF2B5EF4-FFF2-40B4-BE49-F238E27FC236}">
                <a16:creationId xmlns:a16="http://schemas.microsoft.com/office/drawing/2014/main" id="{3D0A745D-5166-426D-BED3-A0B7988CEC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5930" y="3493353"/>
            <a:ext cx="5797979" cy="3351156"/>
          </a:xfrm>
          <a:prstGeom prst="rect">
            <a:avLst/>
          </a:prstGeom>
        </p:spPr>
      </p:pic>
      <p:sp>
        <p:nvSpPr>
          <p:cNvPr id="19" name="TextBox 18">
            <a:extLst>
              <a:ext uri="{FF2B5EF4-FFF2-40B4-BE49-F238E27FC236}">
                <a16:creationId xmlns:a16="http://schemas.microsoft.com/office/drawing/2014/main" id="{26B6228A-25D2-4E52-AF3A-A8D4319D4D05}"/>
              </a:ext>
            </a:extLst>
          </p:cNvPr>
          <p:cNvSpPr txBox="1"/>
          <p:nvPr/>
        </p:nvSpPr>
        <p:spPr>
          <a:xfrm>
            <a:off x="228447" y="706788"/>
            <a:ext cx="6096000" cy="553998"/>
          </a:xfrm>
          <a:prstGeom prst="rect">
            <a:avLst/>
          </a:prstGeom>
          <a:noFill/>
        </p:spPr>
        <p:txBody>
          <a:bodyPr wrap="square">
            <a:spAutoFit/>
          </a:bodyPr>
          <a:lstStyle/>
          <a:p>
            <a:r>
              <a:rPr kumimoji="0" lang="en-US" sz="3000" b="1" i="0" u="none" strike="noStrike" kern="1200" cap="none" spc="0" normalizeH="0" baseline="0" noProof="0">
                <a:ln>
                  <a:noFill/>
                </a:ln>
                <a:solidFill>
                  <a:srgbClr val="000066"/>
                </a:solidFill>
                <a:effectLst/>
                <a:uLnTx/>
                <a:uFillTx/>
                <a:latin typeface="Sitka Text" panose="02000505000000020004" pitchFamily="2" charset="0"/>
                <a:ea typeface="+mn-ea"/>
                <a:cs typeface="Arial"/>
              </a:rPr>
              <a:t>N</a:t>
            </a:r>
            <a:r>
              <a:rPr kumimoji="0" lang="vi-VN" sz="3000" b="1" i="0" u="none" strike="noStrike" kern="1200" cap="none" spc="0" normalizeH="0" baseline="0" noProof="0">
                <a:ln>
                  <a:noFill/>
                </a:ln>
                <a:solidFill>
                  <a:srgbClr val="000066"/>
                </a:solidFill>
                <a:effectLst/>
                <a:uLnTx/>
                <a:uFillTx/>
                <a:latin typeface="Sitka Text" panose="02000505000000020004" pitchFamily="2" charset="0"/>
                <a:ea typeface="+mn-ea"/>
                <a:cs typeface="Arial"/>
              </a:rPr>
              <a:t>gười Chăm</a:t>
            </a:r>
            <a:endParaRPr lang="en-US"/>
          </a:p>
        </p:txBody>
      </p:sp>
    </p:spTree>
    <p:custDataLst>
      <p:tags r:id="rId1"/>
    </p:custDataLst>
    <p:extLst>
      <p:ext uri="{BB962C8B-B14F-4D97-AF65-F5344CB8AC3E}">
        <p14:creationId xmlns:p14="http://schemas.microsoft.com/office/powerpoint/2010/main" val="922494309"/>
      </p:ext>
    </p:extLst>
  </p:cSld>
  <p:clrMapOvr>
    <a:masterClrMapping/>
  </p:clrMapOvr>
  <p:transition spd="slow" advTm="6412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0.6|0.9"/>
</p:tagLst>
</file>

<file path=ppt/tags/tag10.xml><?xml version="1.0" encoding="utf-8"?>
<p:tagLst xmlns:a="http://schemas.openxmlformats.org/drawingml/2006/main" xmlns:r="http://schemas.openxmlformats.org/officeDocument/2006/relationships" xmlns:p="http://schemas.openxmlformats.org/presentationml/2006/main">
  <p:tag name="TIMING" val="|1.3"/>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Lst>
</file>

<file path=ppt/tags/tag12.xml><?xml version="1.0" encoding="utf-8"?>
<p:tagLst xmlns:a="http://schemas.openxmlformats.org/drawingml/2006/main" xmlns:r="http://schemas.openxmlformats.org/officeDocument/2006/relationships" xmlns:p="http://schemas.openxmlformats.org/presentationml/2006/main">
  <p:tag name="TIMING" val="|21.6|17|0.6"/>
</p:tagLst>
</file>

<file path=ppt/tags/tag13.xml><?xml version="1.0" encoding="utf-8"?>
<p:tagLst xmlns:a="http://schemas.openxmlformats.org/drawingml/2006/main" xmlns:r="http://schemas.openxmlformats.org/officeDocument/2006/relationships" xmlns:p="http://schemas.openxmlformats.org/presentationml/2006/main">
  <p:tag name="TIMING" val="|26.4|22.2|1.1"/>
</p:tagLst>
</file>

<file path=ppt/tags/tag14.xml><?xml version="1.0" encoding="utf-8"?>
<p:tagLst xmlns:a="http://schemas.openxmlformats.org/drawingml/2006/main" xmlns:r="http://schemas.openxmlformats.org/officeDocument/2006/relationships" xmlns:p="http://schemas.openxmlformats.org/presentationml/2006/main">
  <p:tag name="TIMING" val="|22.4|15.2|1.7"/>
</p:tagLst>
</file>

<file path=ppt/tags/tag15.xml><?xml version="1.0" encoding="utf-8"?>
<p:tagLst xmlns:a="http://schemas.openxmlformats.org/drawingml/2006/main" xmlns:r="http://schemas.openxmlformats.org/officeDocument/2006/relationships" xmlns:p="http://schemas.openxmlformats.org/presentationml/2006/main">
  <p:tag name="TIMING" val="|27|11.9|2.2"/>
</p:tagLst>
</file>

<file path=ppt/tags/tag16.xml><?xml version="1.0" encoding="utf-8"?>
<p:tagLst xmlns:a="http://schemas.openxmlformats.org/drawingml/2006/main" xmlns:r="http://schemas.openxmlformats.org/officeDocument/2006/relationships" xmlns:p="http://schemas.openxmlformats.org/presentationml/2006/main">
  <p:tag name="TIMING" val="|28.4|13.5|2.3"/>
</p:tagLst>
</file>

<file path=ppt/tags/tag17.xml><?xml version="1.0" encoding="utf-8"?>
<p:tagLst xmlns:a="http://schemas.openxmlformats.org/drawingml/2006/main" xmlns:r="http://schemas.openxmlformats.org/officeDocument/2006/relationships" xmlns:p="http://schemas.openxmlformats.org/presentationml/2006/main">
  <p:tag name="TIMING" val="|24.6"/>
</p:tagLst>
</file>

<file path=ppt/tags/tag18.xml><?xml version="1.0" encoding="utf-8"?>
<p:tagLst xmlns:a="http://schemas.openxmlformats.org/drawingml/2006/main" xmlns:r="http://schemas.openxmlformats.org/officeDocument/2006/relationships" xmlns:p="http://schemas.openxmlformats.org/presentationml/2006/main">
  <p:tag name="TIMING" val="|3.9|7.5"/>
</p:tagLst>
</file>

<file path=ppt/tags/tag2.xml><?xml version="1.0" encoding="utf-8"?>
<p:tagLst xmlns:a="http://schemas.openxmlformats.org/drawingml/2006/main" xmlns:r="http://schemas.openxmlformats.org/officeDocument/2006/relationships" xmlns:p="http://schemas.openxmlformats.org/presentationml/2006/main">
  <p:tag name="TIMING" val="|28.1|0.3"/>
</p:tagLst>
</file>

<file path=ppt/tags/tag3.xml><?xml version="1.0" encoding="utf-8"?>
<p:tagLst xmlns:a="http://schemas.openxmlformats.org/drawingml/2006/main" xmlns:r="http://schemas.openxmlformats.org/officeDocument/2006/relationships" xmlns:p="http://schemas.openxmlformats.org/presentationml/2006/main">
  <p:tag name="TIMING" val="|21.4"/>
</p:tagLst>
</file>

<file path=ppt/tags/tag4.xml><?xml version="1.0" encoding="utf-8"?>
<p:tagLst xmlns:a="http://schemas.openxmlformats.org/drawingml/2006/main" xmlns:r="http://schemas.openxmlformats.org/officeDocument/2006/relationships" xmlns:p="http://schemas.openxmlformats.org/presentationml/2006/main">
  <p:tag name="TIMING" val="|14.8|8.9|1.9|1.2|1.8"/>
</p:tagLst>
</file>

<file path=ppt/tags/tag5.xml><?xml version="1.0" encoding="utf-8"?>
<p:tagLst xmlns:a="http://schemas.openxmlformats.org/drawingml/2006/main" xmlns:r="http://schemas.openxmlformats.org/officeDocument/2006/relationships" xmlns:p="http://schemas.openxmlformats.org/presentationml/2006/main">
  <p:tag name="TIMING" val="|13.9|4.5|14.9|6.9|5.5|13|8.3|6.1|13.5|11.2|6.9|18.5|8.4"/>
</p:tagLst>
</file>

<file path=ppt/tags/tag6.xml><?xml version="1.0" encoding="utf-8"?>
<p:tagLst xmlns:a="http://schemas.openxmlformats.org/drawingml/2006/main" xmlns:r="http://schemas.openxmlformats.org/officeDocument/2006/relationships" xmlns:p="http://schemas.openxmlformats.org/presentationml/2006/main">
  <p:tag name="TIMING" val="|49.1"/>
</p:tagLst>
</file>

<file path=ppt/tags/tag7.xml><?xml version="1.0" encoding="utf-8"?>
<p:tagLst xmlns:a="http://schemas.openxmlformats.org/drawingml/2006/main" xmlns:r="http://schemas.openxmlformats.org/officeDocument/2006/relationships" xmlns:p="http://schemas.openxmlformats.org/presentationml/2006/main">
  <p:tag name="TIMING" val="|14.8|0.9|0.7|0.8|0.9"/>
</p:tagLst>
</file>

<file path=ppt/tags/tag8.xml><?xml version="1.0" encoding="utf-8"?>
<p:tagLst xmlns:a="http://schemas.openxmlformats.org/drawingml/2006/main" xmlns:r="http://schemas.openxmlformats.org/officeDocument/2006/relationships" xmlns:p="http://schemas.openxmlformats.org/presentationml/2006/main">
  <p:tag name="TIMING" val="|6.2|2.2|0.7|5.4|14.6|9.6|1.1|0.5"/>
</p:tagLst>
</file>

<file path=ppt/tags/tag9.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1"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1"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2444</TotalTime>
  <Words>1662</Words>
  <Application>Microsoft Office PowerPoint</Application>
  <PresentationFormat>Widescreen</PresentationFormat>
  <Paragraphs>185</Paragraphs>
  <Slides>23</Slides>
  <Notes>5</Notes>
  <HiddenSlides>0</HiddenSlides>
  <MMClips>7</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23</vt:i4>
      </vt:variant>
    </vt:vector>
  </HeadingPairs>
  <TitlesOfParts>
    <vt:vector size="43" baseType="lpstr">
      <vt:lpstr>.VnHelvetInsH</vt:lpstr>
      <vt:lpstr>.VnTime</vt:lpstr>
      <vt:lpstr>.VnTimeH</vt:lpstr>
      <vt:lpstr>Arial</vt:lpstr>
      <vt:lpstr>Calibri</vt:lpstr>
      <vt:lpstr>Calibri Light</vt:lpstr>
      <vt:lpstr>Impact</vt:lpstr>
      <vt:lpstr>Segoe UI Black</vt:lpstr>
      <vt:lpstr>Sitka Text</vt:lpstr>
      <vt:lpstr>Times New Roman</vt:lpstr>
      <vt:lpstr>VNI-Times</vt:lpstr>
      <vt:lpstr>Wingdings</vt:lpstr>
      <vt:lpstr>Default Design</vt:lpstr>
      <vt:lpstr>Office 主题​​</vt:lpstr>
      <vt:lpstr>Custom Design</vt:lpstr>
      <vt:lpstr>2_Custom Design</vt:lpstr>
      <vt:lpstr>3_Default Design</vt:lpstr>
      <vt:lpstr>3_Custom Design</vt:lpstr>
      <vt:lpstr>9_Default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Lưu ý: khi đọc bài các em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duphong</cp:lastModifiedBy>
  <cp:revision>523</cp:revision>
  <dcterms:created xsi:type="dcterms:W3CDTF">2021-10-19T13:41:04Z</dcterms:created>
  <dcterms:modified xsi:type="dcterms:W3CDTF">2021-12-11T11:51:24Z</dcterms:modified>
</cp:coreProperties>
</file>