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353" r:id="rId2"/>
    <p:sldId id="356" r:id="rId3"/>
    <p:sldId id="322" r:id="rId4"/>
    <p:sldId id="325" r:id="rId5"/>
    <p:sldId id="324" r:id="rId6"/>
    <p:sldId id="362" r:id="rId7"/>
    <p:sldId id="357" r:id="rId8"/>
    <p:sldId id="328" r:id="rId9"/>
    <p:sldId id="370" r:id="rId10"/>
    <p:sldId id="329" r:id="rId11"/>
    <p:sldId id="368" r:id="rId12"/>
    <p:sldId id="330" r:id="rId13"/>
    <p:sldId id="360" r:id="rId14"/>
    <p:sldId id="369" r:id="rId15"/>
    <p:sldId id="378" r:id="rId16"/>
    <p:sldId id="335" r:id="rId17"/>
    <p:sldId id="379" r:id="rId18"/>
    <p:sldId id="380" r:id="rId19"/>
    <p:sldId id="371" r:id="rId20"/>
    <p:sldId id="364" r:id="rId21"/>
    <p:sldId id="365" r:id="rId22"/>
    <p:sldId id="366" r:id="rId23"/>
    <p:sldId id="367" r:id="rId24"/>
    <p:sldId id="359" r:id="rId25"/>
    <p:sldId id="33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00"/>
    <a:srgbClr val="CC00CC"/>
    <a:srgbClr val="0000CC"/>
    <a:srgbClr val="009900"/>
    <a:srgbClr val="CC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0" autoAdjust="0"/>
    <p:restoredTop sz="94660"/>
  </p:normalViewPr>
  <p:slideViewPr>
    <p:cSldViewPr>
      <p:cViewPr varScale="1">
        <p:scale>
          <a:sx n="79" d="100"/>
          <a:sy n="79" d="100"/>
        </p:scale>
        <p:origin x="11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ng ngan" userId="116fad6baab51798" providerId="LiveId" clId="{B42C9141-EEE5-4DA7-9C02-4C63E30D9193}"/>
    <pc:docChg chg="undo custSel addSld delSld modSld">
      <pc:chgData name="hoang ngan" userId="116fad6baab51798" providerId="LiveId" clId="{B42C9141-EEE5-4DA7-9C02-4C63E30D9193}" dt="2021-11-02T12:18:43.857" v="28" actId="21"/>
      <pc:docMkLst>
        <pc:docMk/>
      </pc:docMkLst>
      <pc:sldChg chg="delSp mod delAnim">
        <pc:chgData name="hoang ngan" userId="116fad6baab51798" providerId="LiveId" clId="{B42C9141-EEE5-4DA7-9C02-4C63E30D9193}" dt="2021-11-02T12:16:32.645" v="6" actId="21"/>
        <pc:sldMkLst>
          <pc:docMk/>
          <pc:sldMk cId="0" sldId="322"/>
        </pc:sldMkLst>
        <pc:picChg chg="del">
          <ac:chgData name="hoang ngan" userId="116fad6baab51798" providerId="LiveId" clId="{B42C9141-EEE5-4DA7-9C02-4C63E30D9193}" dt="2021-11-02T12:16:32.645" v="6" actId="21"/>
          <ac:picMkLst>
            <pc:docMk/>
            <pc:sldMk cId="0" sldId="322"/>
            <ac:picMk id="3" creationId="{2544F86E-B50A-47B4-B459-87FBC65EE077}"/>
          </ac:picMkLst>
        </pc:picChg>
      </pc:sldChg>
      <pc:sldChg chg="delSp mod delAnim">
        <pc:chgData name="hoang ngan" userId="116fad6baab51798" providerId="LiveId" clId="{B42C9141-EEE5-4DA7-9C02-4C63E30D9193}" dt="2021-11-02T12:16:39.728" v="8" actId="21"/>
        <pc:sldMkLst>
          <pc:docMk/>
          <pc:sldMk cId="0" sldId="324"/>
        </pc:sldMkLst>
        <pc:picChg chg="del">
          <ac:chgData name="hoang ngan" userId="116fad6baab51798" providerId="LiveId" clId="{B42C9141-EEE5-4DA7-9C02-4C63E30D9193}" dt="2021-11-02T12:16:39.728" v="8" actId="21"/>
          <ac:picMkLst>
            <pc:docMk/>
            <pc:sldMk cId="0" sldId="324"/>
            <ac:picMk id="4" creationId="{026DF068-91DE-4E95-AEBC-435A9B6444C0}"/>
          </ac:picMkLst>
        </pc:picChg>
      </pc:sldChg>
      <pc:sldChg chg="delSp mod delAnim">
        <pc:chgData name="hoang ngan" userId="116fad6baab51798" providerId="LiveId" clId="{B42C9141-EEE5-4DA7-9C02-4C63E30D9193}" dt="2021-11-02T12:16:35.710" v="7" actId="21"/>
        <pc:sldMkLst>
          <pc:docMk/>
          <pc:sldMk cId="0" sldId="325"/>
        </pc:sldMkLst>
        <pc:picChg chg="del">
          <ac:chgData name="hoang ngan" userId="116fad6baab51798" providerId="LiveId" clId="{B42C9141-EEE5-4DA7-9C02-4C63E30D9193}" dt="2021-11-02T12:16:35.710" v="7" actId="21"/>
          <ac:picMkLst>
            <pc:docMk/>
            <pc:sldMk cId="0" sldId="325"/>
            <ac:picMk id="4" creationId="{C82B65DB-89B1-4CC8-A434-163D2C682F24}"/>
          </ac:picMkLst>
        </pc:picChg>
      </pc:sldChg>
      <pc:sldChg chg="delSp mod delAnim">
        <pc:chgData name="hoang ngan" userId="116fad6baab51798" providerId="LiveId" clId="{B42C9141-EEE5-4DA7-9C02-4C63E30D9193}" dt="2021-11-02T12:16:53.160" v="11" actId="21"/>
        <pc:sldMkLst>
          <pc:docMk/>
          <pc:sldMk cId="0" sldId="328"/>
        </pc:sldMkLst>
        <pc:picChg chg="del">
          <ac:chgData name="hoang ngan" userId="116fad6baab51798" providerId="LiveId" clId="{B42C9141-EEE5-4DA7-9C02-4C63E30D9193}" dt="2021-11-02T12:16:53.160" v="11" actId="21"/>
          <ac:picMkLst>
            <pc:docMk/>
            <pc:sldMk cId="0" sldId="328"/>
            <ac:picMk id="6" creationId="{860D923A-5ED5-459E-8C2B-A90841B6C1D6}"/>
          </ac:picMkLst>
        </pc:picChg>
      </pc:sldChg>
      <pc:sldChg chg="delSp mod delAnim">
        <pc:chgData name="hoang ngan" userId="116fad6baab51798" providerId="LiveId" clId="{B42C9141-EEE5-4DA7-9C02-4C63E30D9193}" dt="2021-11-02T12:17:35.953" v="13" actId="21"/>
        <pc:sldMkLst>
          <pc:docMk/>
          <pc:sldMk cId="0" sldId="329"/>
        </pc:sldMkLst>
        <pc:picChg chg="del">
          <ac:chgData name="hoang ngan" userId="116fad6baab51798" providerId="LiveId" clId="{B42C9141-EEE5-4DA7-9C02-4C63E30D9193}" dt="2021-11-02T12:17:35.953" v="13" actId="21"/>
          <ac:picMkLst>
            <pc:docMk/>
            <pc:sldMk cId="0" sldId="329"/>
            <ac:picMk id="3" creationId="{636783F3-1CD4-474C-8D65-CA2F1199D730}"/>
          </ac:picMkLst>
        </pc:picChg>
      </pc:sldChg>
      <pc:sldChg chg="delSp mod delAnim">
        <pc:chgData name="hoang ngan" userId="116fad6baab51798" providerId="LiveId" clId="{B42C9141-EEE5-4DA7-9C02-4C63E30D9193}" dt="2021-11-02T12:17:52.297" v="16" actId="21"/>
        <pc:sldMkLst>
          <pc:docMk/>
          <pc:sldMk cId="0" sldId="330"/>
        </pc:sldMkLst>
        <pc:picChg chg="del">
          <ac:chgData name="hoang ngan" userId="116fad6baab51798" providerId="LiveId" clId="{B42C9141-EEE5-4DA7-9C02-4C63E30D9193}" dt="2021-11-02T12:17:52.297" v="16" actId="21"/>
          <ac:picMkLst>
            <pc:docMk/>
            <pc:sldMk cId="0" sldId="330"/>
            <ac:picMk id="2" creationId="{D031D2E8-544E-4042-94AC-850E37848805}"/>
          </ac:picMkLst>
        </pc:picChg>
      </pc:sldChg>
      <pc:sldChg chg="delSp mod delAnim">
        <pc:chgData name="hoang ngan" userId="116fad6baab51798" providerId="LiveId" clId="{B42C9141-EEE5-4DA7-9C02-4C63E30D9193}" dt="2021-11-02T12:18:43.857" v="28" actId="21"/>
        <pc:sldMkLst>
          <pc:docMk/>
          <pc:sldMk cId="0" sldId="333"/>
        </pc:sldMkLst>
        <pc:picChg chg="del">
          <ac:chgData name="hoang ngan" userId="116fad6baab51798" providerId="LiveId" clId="{B42C9141-EEE5-4DA7-9C02-4C63E30D9193}" dt="2021-11-02T12:18:43.857" v="28" actId="21"/>
          <ac:picMkLst>
            <pc:docMk/>
            <pc:sldMk cId="0" sldId="333"/>
            <ac:picMk id="2" creationId="{1791F9F8-1480-4C47-9A12-9F807D0A08D8}"/>
          </ac:picMkLst>
        </pc:picChg>
      </pc:sldChg>
      <pc:sldChg chg="delSp mod delAnim">
        <pc:chgData name="hoang ngan" userId="116fad6baab51798" providerId="LiveId" clId="{B42C9141-EEE5-4DA7-9C02-4C63E30D9193}" dt="2021-11-02T12:18:06.832" v="19" actId="21"/>
        <pc:sldMkLst>
          <pc:docMk/>
          <pc:sldMk cId="0" sldId="335"/>
        </pc:sldMkLst>
        <pc:picChg chg="del">
          <ac:chgData name="hoang ngan" userId="116fad6baab51798" providerId="LiveId" clId="{B42C9141-EEE5-4DA7-9C02-4C63E30D9193}" dt="2021-11-02T12:18:06.832" v="19" actId="21"/>
          <ac:picMkLst>
            <pc:docMk/>
            <pc:sldMk cId="0" sldId="335"/>
            <ac:picMk id="7" creationId="{6307E55F-9CED-40F0-BB21-9D293612A044}"/>
          </ac:picMkLst>
        </pc:picChg>
      </pc:sldChg>
      <pc:sldChg chg="delSp mod delAnim">
        <pc:chgData name="hoang ngan" userId="116fad6baab51798" providerId="LiveId" clId="{B42C9141-EEE5-4DA7-9C02-4C63E30D9193}" dt="2021-11-02T12:16:24.844" v="4" actId="21"/>
        <pc:sldMkLst>
          <pc:docMk/>
          <pc:sldMk cId="0" sldId="353"/>
        </pc:sldMkLst>
        <pc:picChg chg="del">
          <ac:chgData name="hoang ngan" userId="116fad6baab51798" providerId="LiveId" clId="{B42C9141-EEE5-4DA7-9C02-4C63E30D9193}" dt="2021-11-02T12:16:24.844" v="4" actId="21"/>
          <ac:picMkLst>
            <pc:docMk/>
            <pc:sldMk cId="0" sldId="353"/>
            <ac:picMk id="2" creationId="{DD0BEB95-6253-414A-B3E6-C6C80A34662A}"/>
          </ac:picMkLst>
        </pc:picChg>
      </pc:sldChg>
      <pc:sldChg chg="addSp delSp add del mod addAnim delAnim">
        <pc:chgData name="hoang ngan" userId="116fad6baab51798" providerId="LiveId" clId="{B42C9141-EEE5-4DA7-9C02-4C63E30D9193}" dt="2021-11-02T12:16:28.152" v="5" actId="21"/>
        <pc:sldMkLst>
          <pc:docMk/>
          <pc:sldMk cId="0" sldId="356"/>
        </pc:sldMkLst>
        <pc:picChg chg="add del">
          <ac:chgData name="hoang ngan" userId="116fad6baab51798" providerId="LiveId" clId="{B42C9141-EEE5-4DA7-9C02-4C63E30D9193}" dt="2021-11-02T12:16:28.152" v="5" actId="21"/>
          <ac:picMkLst>
            <pc:docMk/>
            <pc:sldMk cId="0" sldId="356"/>
            <ac:picMk id="2" creationId="{FB1972B2-A0EF-41D2-AD22-9B6DE03E9F46}"/>
          </ac:picMkLst>
        </pc:picChg>
      </pc:sldChg>
      <pc:sldChg chg="delSp mod delAnim">
        <pc:chgData name="hoang ngan" userId="116fad6baab51798" providerId="LiveId" clId="{B42C9141-EEE5-4DA7-9C02-4C63E30D9193}" dt="2021-11-02T12:16:48.127" v="10" actId="21"/>
        <pc:sldMkLst>
          <pc:docMk/>
          <pc:sldMk cId="0" sldId="357"/>
        </pc:sldMkLst>
        <pc:picChg chg="del">
          <ac:chgData name="hoang ngan" userId="116fad6baab51798" providerId="LiveId" clId="{B42C9141-EEE5-4DA7-9C02-4C63E30D9193}" dt="2021-11-02T12:16:48.127" v="10" actId="21"/>
          <ac:picMkLst>
            <pc:docMk/>
            <pc:sldMk cId="0" sldId="357"/>
            <ac:picMk id="8" creationId="{2B51AA30-2D19-498C-9117-12FE758FBACA}"/>
          </ac:picMkLst>
        </pc:picChg>
      </pc:sldChg>
      <pc:sldChg chg="delSp mod delAnim">
        <pc:chgData name="hoang ngan" userId="116fad6baab51798" providerId="LiveId" clId="{B42C9141-EEE5-4DA7-9C02-4C63E30D9193}" dt="2021-11-02T12:18:39.746" v="27" actId="21"/>
        <pc:sldMkLst>
          <pc:docMk/>
          <pc:sldMk cId="0" sldId="359"/>
        </pc:sldMkLst>
        <pc:picChg chg="del">
          <ac:chgData name="hoang ngan" userId="116fad6baab51798" providerId="LiveId" clId="{B42C9141-EEE5-4DA7-9C02-4C63E30D9193}" dt="2021-11-02T12:18:39.746" v="27" actId="21"/>
          <ac:picMkLst>
            <pc:docMk/>
            <pc:sldMk cId="0" sldId="359"/>
            <ac:picMk id="6" creationId="{C383C675-4F31-4FDC-9FD1-612F0B5E032C}"/>
          </ac:picMkLst>
        </pc:picChg>
      </pc:sldChg>
      <pc:sldChg chg="delSp mod delAnim">
        <pc:chgData name="hoang ngan" userId="116fad6baab51798" providerId="LiveId" clId="{B42C9141-EEE5-4DA7-9C02-4C63E30D9193}" dt="2021-11-02T12:16:43.964" v="9" actId="21"/>
        <pc:sldMkLst>
          <pc:docMk/>
          <pc:sldMk cId="0" sldId="362"/>
        </pc:sldMkLst>
        <pc:picChg chg="del">
          <ac:chgData name="hoang ngan" userId="116fad6baab51798" providerId="LiveId" clId="{B42C9141-EEE5-4DA7-9C02-4C63E30D9193}" dt="2021-11-02T12:16:43.964" v="9" actId="21"/>
          <ac:picMkLst>
            <pc:docMk/>
            <pc:sldMk cId="0" sldId="362"/>
            <ac:picMk id="4" creationId="{26881EED-6D8A-4C3F-9AD6-305FD355B31E}"/>
          </ac:picMkLst>
        </pc:picChg>
      </pc:sldChg>
      <pc:sldChg chg="delSp mod delAnim">
        <pc:chgData name="hoang ngan" userId="116fad6baab51798" providerId="LiveId" clId="{B42C9141-EEE5-4DA7-9C02-4C63E30D9193}" dt="2021-11-02T12:18:24.447" v="23" actId="21"/>
        <pc:sldMkLst>
          <pc:docMk/>
          <pc:sldMk cId="0" sldId="364"/>
        </pc:sldMkLst>
        <pc:picChg chg="del">
          <ac:chgData name="hoang ngan" userId="116fad6baab51798" providerId="LiveId" clId="{B42C9141-EEE5-4DA7-9C02-4C63E30D9193}" dt="2021-11-02T12:18:24.447" v="23" actId="21"/>
          <ac:picMkLst>
            <pc:docMk/>
            <pc:sldMk cId="0" sldId="364"/>
            <ac:picMk id="20" creationId="{7A333E78-F39D-48B3-8028-7E21A76A30F2}"/>
          </ac:picMkLst>
        </pc:picChg>
      </pc:sldChg>
      <pc:sldChg chg="delSp mod delAnim">
        <pc:chgData name="hoang ngan" userId="116fad6baab51798" providerId="LiveId" clId="{B42C9141-EEE5-4DA7-9C02-4C63E30D9193}" dt="2021-11-02T12:18:27.867" v="24" actId="21"/>
        <pc:sldMkLst>
          <pc:docMk/>
          <pc:sldMk cId="0" sldId="365"/>
        </pc:sldMkLst>
        <pc:picChg chg="del">
          <ac:chgData name="hoang ngan" userId="116fad6baab51798" providerId="LiveId" clId="{B42C9141-EEE5-4DA7-9C02-4C63E30D9193}" dt="2021-11-02T12:18:27.867" v="24" actId="21"/>
          <ac:picMkLst>
            <pc:docMk/>
            <pc:sldMk cId="0" sldId="365"/>
            <ac:picMk id="2" creationId="{80040541-F583-4B07-A029-B5BF894284C7}"/>
          </ac:picMkLst>
        </pc:picChg>
      </pc:sldChg>
      <pc:sldChg chg="delSp mod delAnim">
        <pc:chgData name="hoang ngan" userId="116fad6baab51798" providerId="LiveId" clId="{B42C9141-EEE5-4DA7-9C02-4C63E30D9193}" dt="2021-11-02T12:18:31.759" v="25" actId="21"/>
        <pc:sldMkLst>
          <pc:docMk/>
          <pc:sldMk cId="0" sldId="366"/>
        </pc:sldMkLst>
        <pc:picChg chg="del">
          <ac:chgData name="hoang ngan" userId="116fad6baab51798" providerId="LiveId" clId="{B42C9141-EEE5-4DA7-9C02-4C63E30D9193}" dt="2021-11-02T12:18:31.759" v="25" actId="21"/>
          <ac:picMkLst>
            <pc:docMk/>
            <pc:sldMk cId="0" sldId="366"/>
            <ac:picMk id="10" creationId="{D7D7B5CB-5B6B-43DA-936D-D3B8D312429E}"/>
          </ac:picMkLst>
        </pc:picChg>
      </pc:sldChg>
      <pc:sldChg chg="delSp mod delAnim">
        <pc:chgData name="hoang ngan" userId="116fad6baab51798" providerId="LiveId" clId="{B42C9141-EEE5-4DA7-9C02-4C63E30D9193}" dt="2021-11-02T12:18:35.833" v="26" actId="21"/>
        <pc:sldMkLst>
          <pc:docMk/>
          <pc:sldMk cId="0" sldId="367"/>
        </pc:sldMkLst>
        <pc:picChg chg="del">
          <ac:chgData name="hoang ngan" userId="116fad6baab51798" providerId="LiveId" clId="{B42C9141-EEE5-4DA7-9C02-4C63E30D9193}" dt="2021-11-02T12:18:35.833" v="26" actId="21"/>
          <ac:picMkLst>
            <pc:docMk/>
            <pc:sldMk cId="0" sldId="367"/>
            <ac:picMk id="4" creationId="{4D8911B9-880C-4EC5-8029-D0FBA0225FC0}"/>
          </ac:picMkLst>
        </pc:picChg>
      </pc:sldChg>
      <pc:sldChg chg="delSp modSp mod delAnim">
        <pc:chgData name="hoang ngan" userId="116fad6baab51798" providerId="LiveId" clId="{B42C9141-EEE5-4DA7-9C02-4C63E30D9193}" dt="2021-11-02T12:17:47.452" v="15" actId="14100"/>
        <pc:sldMkLst>
          <pc:docMk/>
          <pc:sldMk cId="0" sldId="368"/>
        </pc:sldMkLst>
        <pc:picChg chg="del">
          <ac:chgData name="hoang ngan" userId="116fad6baab51798" providerId="LiveId" clId="{B42C9141-EEE5-4DA7-9C02-4C63E30D9193}" dt="2021-11-02T12:17:42.750" v="14" actId="21"/>
          <ac:picMkLst>
            <pc:docMk/>
            <pc:sldMk cId="0" sldId="368"/>
            <ac:picMk id="18" creationId="{9B231552-5115-46C5-BEDC-578FAE91EFB7}"/>
          </ac:picMkLst>
        </pc:picChg>
        <pc:cxnChg chg="mod">
          <ac:chgData name="hoang ngan" userId="116fad6baab51798" providerId="LiveId" clId="{B42C9141-EEE5-4DA7-9C02-4C63E30D9193}" dt="2021-11-02T12:17:47.452" v="15" actId="14100"/>
          <ac:cxnSpMkLst>
            <pc:docMk/>
            <pc:sldMk cId="0" sldId="368"/>
            <ac:cxnSpMk id="3" creationId="{00000000-0000-0000-0000-000000000000}"/>
          </ac:cxnSpMkLst>
        </pc:cxnChg>
      </pc:sldChg>
      <pc:sldChg chg="delSp mod delAnim">
        <pc:chgData name="hoang ngan" userId="116fad6baab51798" providerId="LiveId" clId="{B42C9141-EEE5-4DA7-9C02-4C63E30D9193}" dt="2021-11-02T12:17:58.330" v="17" actId="21"/>
        <pc:sldMkLst>
          <pc:docMk/>
          <pc:sldMk cId="0" sldId="369"/>
        </pc:sldMkLst>
        <pc:picChg chg="del">
          <ac:chgData name="hoang ngan" userId="116fad6baab51798" providerId="LiveId" clId="{B42C9141-EEE5-4DA7-9C02-4C63E30D9193}" dt="2021-11-02T12:17:58.330" v="17" actId="21"/>
          <ac:picMkLst>
            <pc:docMk/>
            <pc:sldMk cId="0" sldId="369"/>
            <ac:picMk id="4" creationId="{FB68329D-A4B1-4B90-BFFD-9A9A8490008B}"/>
          </ac:picMkLst>
        </pc:picChg>
      </pc:sldChg>
      <pc:sldChg chg="delSp mod delAnim">
        <pc:chgData name="hoang ngan" userId="116fad6baab51798" providerId="LiveId" clId="{B42C9141-EEE5-4DA7-9C02-4C63E30D9193}" dt="2021-11-02T12:16:58.174" v="12" actId="21"/>
        <pc:sldMkLst>
          <pc:docMk/>
          <pc:sldMk cId="0" sldId="370"/>
        </pc:sldMkLst>
        <pc:picChg chg="del">
          <ac:chgData name="hoang ngan" userId="116fad6baab51798" providerId="LiveId" clId="{B42C9141-EEE5-4DA7-9C02-4C63E30D9193}" dt="2021-11-02T12:16:58.174" v="12" actId="21"/>
          <ac:picMkLst>
            <pc:docMk/>
            <pc:sldMk cId="0" sldId="370"/>
            <ac:picMk id="8" creationId="{EC1998E7-9827-4580-BD38-61D5F550C8BE}"/>
          </ac:picMkLst>
        </pc:picChg>
      </pc:sldChg>
      <pc:sldChg chg="delSp mod delAnim">
        <pc:chgData name="hoang ngan" userId="116fad6baab51798" providerId="LiveId" clId="{B42C9141-EEE5-4DA7-9C02-4C63E30D9193}" dt="2021-11-02T12:18:20.548" v="22" actId="21"/>
        <pc:sldMkLst>
          <pc:docMk/>
          <pc:sldMk cId="0" sldId="371"/>
        </pc:sldMkLst>
        <pc:picChg chg="del">
          <ac:chgData name="hoang ngan" userId="116fad6baab51798" providerId="LiveId" clId="{B42C9141-EEE5-4DA7-9C02-4C63E30D9193}" dt="2021-11-02T12:18:20.548" v="22" actId="21"/>
          <ac:picMkLst>
            <pc:docMk/>
            <pc:sldMk cId="0" sldId="371"/>
            <ac:picMk id="16" creationId="{72F71D4B-1995-4528-9E88-AB74525FFC53}"/>
          </ac:picMkLst>
        </pc:picChg>
      </pc:sldChg>
      <pc:sldChg chg="delSp mod delAnim">
        <pc:chgData name="hoang ngan" userId="116fad6baab51798" providerId="LiveId" clId="{B42C9141-EEE5-4DA7-9C02-4C63E30D9193}" dt="2021-11-02T12:18:02.279" v="18" actId="21"/>
        <pc:sldMkLst>
          <pc:docMk/>
          <pc:sldMk cId="2929019990" sldId="378"/>
        </pc:sldMkLst>
        <pc:picChg chg="del">
          <ac:chgData name="hoang ngan" userId="116fad6baab51798" providerId="LiveId" clId="{B42C9141-EEE5-4DA7-9C02-4C63E30D9193}" dt="2021-11-02T12:18:02.279" v="18" actId="21"/>
          <ac:picMkLst>
            <pc:docMk/>
            <pc:sldMk cId="2929019990" sldId="378"/>
            <ac:picMk id="12" creationId="{A0BA6CA1-04BE-484C-A8CC-0EAB416FB4A8}"/>
          </ac:picMkLst>
        </pc:picChg>
      </pc:sldChg>
      <pc:sldChg chg="delSp mod delAnim">
        <pc:chgData name="hoang ngan" userId="116fad6baab51798" providerId="LiveId" clId="{B42C9141-EEE5-4DA7-9C02-4C63E30D9193}" dt="2021-11-02T12:18:11.238" v="20" actId="21"/>
        <pc:sldMkLst>
          <pc:docMk/>
          <pc:sldMk cId="2239044664" sldId="379"/>
        </pc:sldMkLst>
        <pc:picChg chg="del">
          <ac:chgData name="hoang ngan" userId="116fad6baab51798" providerId="LiveId" clId="{B42C9141-EEE5-4DA7-9C02-4C63E30D9193}" dt="2021-11-02T12:18:11.238" v="20" actId="21"/>
          <ac:picMkLst>
            <pc:docMk/>
            <pc:sldMk cId="2239044664" sldId="379"/>
            <ac:picMk id="41" creationId="{CB136E90-AD47-4A27-ACF5-456357B5C354}"/>
          </ac:picMkLst>
        </pc:picChg>
      </pc:sldChg>
      <pc:sldChg chg="delSp mod delAnim">
        <pc:chgData name="hoang ngan" userId="116fad6baab51798" providerId="LiveId" clId="{B42C9141-EEE5-4DA7-9C02-4C63E30D9193}" dt="2021-11-02T12:18:15.565" v="21" actId="21"/>
        <pc:sldMkLst>
          <pc:docMk/>
          <pc:sldMk cId="2356642260" sldId="380"/>
        </pc:sldMkLst>
        <pc:picChg chg="del">
          <ac:chgData name="hoang ngan" userId="116fad6baab51798" providerId="LiveId" clId="{B42C9141-EEE5-4DA7-9C02-4C63E30D9193}" dt="2021-11-02T12:18:15.565" v="21" actId="21"/>
          <ac:picMkLst>
            <pc:docMk/>
            <pc:sldMk cId="2356642260" sldId="380"/>
            <ac:picMk id="29" creationId="{26654A15-1534-444B-8F12-E5DCBD329A52}"/>
          </ac:picMkLst>
        </pc:picChg>
      </pc:sldChg>
    </pc:docChg>
  </pc:docChgLst>
  <pc:docChgLst>
    <pc:chgData name="hoang ngan" userId="116fad6baab51798" providerId="LiveId" clId="{B4B693C7-3CB3-42D1-BAC0-C981D39591B7}"/>
    <pc:docChg chg="undo custSel addSld delSld modSld">
      <pc:chgData name="hoang ngan" userId="116fad6baab51798" providerId="LiveId" clId="{B4B693C7-3CB3-42D1-BAC0-C981D39591B7}" dt="2021-10-29T16:43:36.102" v="849" actId="1035"/>
      <pc:docMkLst>
        <pc:docMk/>
      </pc:docMkLst>
      <pc:sldChg chg="addSp modSp">
        <pc:chgData name="hoang ngan" userId="116fad6baab51798" providerId="LiveId" clId="{B4B693C7-3CB3-42D1-BAC0-C981D39591B7}" dt="2021-10-29T16:42:17.144" v="632" actId="1037"/>
        <pc:sldMkLst>
          <pc:docMk/>
          <pc:sldMk cId="0" sldId="335"/>
        </pc:sldMkLst>
        <pc:picChg chg="add mod">
          <ac:chgData name="hoang ngan" userId="116fad6baab51798" providerId="LiveId" clId="{B4B693C7-3CB3-42D1-BAC0-C981D39591B7}" dt="2021-10-29T16:42:17.144" v="632" actId="1037"/>
          <ac:picMkLst>
            <pc:docMk/>
            <pc:sldMk cId="0" sldId="335"/>
            <ac:picMk id="16" creationId="{E9CD3756-BA9D-48B8-A9D1-F74803976200}"/>
          </ac:picMkLst>
        </pc:picChg>
      </pc:sldChg>
      <pc:sldChg chg="del">
        <pc:chgData name="hoang ngan" userId="116fad6baab51798" providerId="LiveId" clId="{B4B693C7-3CB3-42D1-BAC0-C981D39591B7}" dt="2021-10-29T16:37:22.096" v="0" actId="2696"/>
        <pc:sldMkLst>
          <pc:docMk/>
          <pc:sldMk cId="0" sldId="336"/>
        </pc:sldMkLst>
      </pc:sldChg>
      <pc:sldChg chg="addSp modSp">
        <pc:chgData name="hoang ngan" userId="116fad6baab51798" providerId="LiveId" clId="{B4B693C7-3CB3-42D1-BAC0-C981D39591B7}" dt="2021-10-29T16:40:07.463" v="215" actId="1038"/>
        <pc:sldMkLst>
          <pc:docMk/>
          <pc:sldMk cId="0" sldId="364"/>
        </pc:sldMkLst>
        <pc:picChg chg="add mod">
          <ac:chgData name="hoang ngan" userId="116fad6baab51798" providerId="LiveId" clId="{B4B693C7-3CB3-42D1-BAC0-C981D39591B7}" dt="2021-10-29T16:39:54.709" v="115"/>
          <ac:picMkLst>
            <pc:docMk/>
            <pc:sldMk cId="0" sldId="364"/>
            <ac:picMk id="13" creationId="{84CDF396-1C66-41E4-96BE-142721167DD9}"/>
          </ac:picMkLst>
        </pc:picChg>
        <pc:picChg chg="add mod">
          <ac:chgData name="hoang ngan" userId="116fad6baab51798" providerId="LiveId" clId="{B4B693C7-3CB3-42D1-BAC0-C981D39591B7}" dt="2021-10-29T16:40:07.463" v="215" actId="1038"/>
          <ac:picMkLst>
            <pc:docMk/>
            <pc:sldMk cId="0" sldId="364"/>
            <ac:picMk id="14" creationId="{F4E75F04-3822-45C8-A893-44EC21563A29}"/>
          </ac:picMkLst>
        </pc:picChg>
      </pc:sldChg>
      <pc:sldChg chg="addSp modSp">
        <pc:chgData name="hoang ngan" userId="116fad6baab51798" providerId="LiveId" clId="{B4B693C7-3CB3-42D1-BAC0-C981D39591B7}" dt="2021-10-29T16:40:26.153" v="317" actId="1035"/>
        <pc:sldMkLst>
          <pc:docMk/>
          <pc:sldMk cId="0" sldId="365"/>
        </pc:sldMkLst>
        <pc:picChg chg="add mod">
          <ac:chgData name="hoang ngan" userId="116fad6baab51798" providerId="LiveId" clId="{B4B693C7-3CB3-42D1-BAC0-C981D39591B7}" dt="2021-10-29T16:40:13.911" v="216"/>
          <ac:picMkLst>
            <pc:docMk/>
            <pc:sldMk cId="0" sldId="365"/>
            <ac:picMk id="11" creationId="{007B2DAA-6F56-4737-9F41-D189ABBD114E}"/>
          </ac:picMkLst>
        </pc:picChg>
        <pc:picChg chg="add mod">
          <ac:chgData name="hoang ngan" userId="116fad6baab51798" providerId="LiveId" clId="{B4B693C7-3CB3-42D1-BAC0-C981D39591B7}" dt="2021-10-29T16:40:26.153" v="317" actId="1035"/>
          <ac:picMkLst>
            <pc:docMk/>
            <pc:sldMk cId="0" sldId="365"/>
            <ac:picMk id="12" creationId="{4749CB01-AC8D-4298-99B2-A0F4F93D99C8}"/>
          </ac:picMkLst>
        </pc:picChg>
      </pc:sldChg>
      <pc:sldChg chg="addSp modSp">
        <pc:chgData name="hoang ngan" userId="116fad6baab51798" providerId="LiveId" clId="{B4B693C7-3CB3-42D1-BAC0-C981D39591B7}" dt="2021-10-29T16:40:43.541" v="418" actId="1038"/>
        <pc:sldMkLst>
          <pc:docMk/>
          <pc:sldMk cId="0" sldId="366"/>
        </pc:sldMkLst>
        <pc:picChg chg="add mod">
          <ac:chgData name="hoang ngan" userId="116fad6baab51798" providerId="LiveId" clId="{B4B693C7-3CB3-42D1-BAC0-C981D39591B7}" dt="2021-10-29T16:40:32.089" v="318"/>
          <ac:picMkLst>
            <pc:docMk/>
            <pc:sldMk cId="0" sldId="366"/>
            <ac:picMk id="11" creationId="{55BE870E-3802-4AA5-9F8B-C70B5C9ABEFF}"/>
          </ac:picMkLst>
        </pc:picChg>
        <pc:picChg chg="add mod">
          <ac:chgData name="hoang ngan" userId="116fad6baab51798" providerId="LiveId" clId="{B4B693C7-3CB3-42D1-BAC0-C981D39591B7}" dt="2021-10-29T16:40:43.541" v="418" actId="1038"/>
          <ac:picMkLst>
            <pc:docMk/>
            <pc:sldMk cId="0" sldId="366"/>
            <ac:picMk id="12" creationId="{D0AC33DE-E8E3-4165-8C93-F33C54024729}"/>
          </ac:picMkLst>
        </pc:picChg>
      </pc:sldChg>
      <pc:sldChg chg="addSp modSp">
        <pc:chgData name="hoang ngan" userId="116fad6baab51798" providerId="LiveId" clId="{B4B693C7-3CB3-42D1-BAC0-C981D39591B7}" dt="2021-10-29T16:41:03.733" v="519" actId="1035"/>
        <pc:sldMkLst>
          <pc:docMk/>
          <pc:sldMk cId="0" sldId="367"/>
        </pc:sldMkLst>
        <pc:picChg chg="add mod">
          <ac:chgData name="hoang ngan" userId="116fad6baab51798" providerId="LiveId" clId="{B4B693C7-3CB3-42D1-BAC0-C981D39591B7}" dt="2021-10-29T16:40:51.757" v="419"/>
          <ac:picMkLst>
            <pc:docMk/>
            <pc:sldMk cId="0" sldId="367"/>
            <ac:picMk id="12" creationId="{73CC7780-8958-43FB-8761-0BFC86EF143E}"/>
          </ac:picMkLst>
        </pc:picChg>
        <pc:picChg chg="add mod">
          <ac:chgData name="hoang ngan" userId="116fad6baab51798" providerId="LiveId" clId="{B4B693C7-3CB3-42D1-BAC0-C981D39591B7}" dt="2021-10-29T16:41:03.733" v="519" actId="1035"/>
          <ac:picMkLst>
            <pc:docMk/>
            <pc:sldMk cId="0" sldId="367"/>
            <ac:picMk id="13" creationId="{428E587B-112B-4528-AB1C-C2DA53E34F21}"/>
          </ac:picMkLst>
        </pc:picChg>
      </pc:sldChg>
      <pc:sldChg chg="addSp modSp">
        <pc:chgData name="hoang ngan" userId="116fad6baab51798" providerId="LiveId" clId="{B4B693C7-3CB3-42D1-BAC0-C981D39591B7}" dt="2021-10-29T16:39:13.163" v="114"/>
        <pc:sldMkLst>
          <pc:docMk/>
          <pc:sldMk cId="0" sldId="371"/>
        </pc:sldMkLst>
        <pc:picChg chg="add mod">
          <ac:chgData name="hoang ngan" userId="116fad6baab51798" providerId="LiveId" clId="{B4B693C7-3CB3-42D1-BAC0-C981D39591B7}" dt="2021-10-29T16:38:38.939" v="113" actId="14100"/>
          <ac:picMkLst>
            <pc:docMk/>
            <pc:sldMk cId="0" sldId="371"/>
            <ac:picMk id="12" creationId="{90209484-0772-463A-B646-41199E74A02E}"/>
          </ac:picMkLst>
        </pc:picChg>
        <pc:picChg chg="add mod">
          <ac:chgData name="hoang ngan" userId="116fad6baab51798" providerId="LiveId" clId="{B4B693C7-3CB3-42D1-BAC0-C981D39591B7}" dt="2021-10-29T16:39:13.163" v="114"/>
          <ac:picMkLst>
            <pc:docMk/>
            <pc:sldMk cId="0" sldId="371"/>
            <ac:picMk id="13" creationId="{46A6B462-E4BF-4867-A726-E29D3BEC0E0E}"/>
          </ac:picMkLst>
        </pc:picChg>
      </pc:sldChg>
      <pc:sldChg chg="del">
        <pc:chgData name="hoang ngan" userId="116fad6baab51798" providerId="LiveId" clId="{B4B693C7-3CB3-42D1-BAC0-C981D39591B7}" dt="2021-10-29T16:37:27.341" v="1" actId="2696"/>
        <pc:sldMkLst>
          <pc:docMk/>
          <pc:sldMk cId="3666505092" sldId="372"/>
        </pc:sldMkLst>
      </pc:sldChg>
      <pc:sldChg chg="del">
        <pc:chgData name="hoang ngan" userId="116fad6baab51798" providerId="LiveId" clId="{B4B693C7-3CB3-42D1-BAC0-C981D39591B7}" dt="2021-10-29T16:37:30.877" v="2" actId="2696"/>
        <pc:sldMkLst>
          <pc:docMk/>
          <pc:sldMk cId="3071057943" sldId="373"/>
        </pc:sldMkLst>
      </pc:sldChg>
      <pc:sldChg chg="del">
        <pc:chgData name="hoang ngan" userId="116fad6baab51798" providerId="LiveId" clId="{B4B693C7-3CB3-42D1-BAC0-C981D39591B7}" dt="2021-10-29T16:37:47.306" v="6" actId="2696"/>
        <pc:sldMkLst>
          <pc:docMk/>
          <pc:sldMk cId="4189732890" sldId="374"/>
        </pc:sldMkLst>
      </pc:sldChg>
      <pc:sldChg chg="del">
        <pc:chgData name="hoang ngan" userId="116fad6baab51798" providerId="LiveId" clId="{B4B693C7-3CB3-42D1-BAC0-C981D39591B7}" dt="2021-10-29T16:37:33.974" v="3" actId="2696"/>
        <pc:sldMkLst>
          <pc:docMk/>
          <pc:sldMk cId="3751653700" sldId="375"/>
        </pc:sldMkLst>
      </pc:sldChg>
      <pc:sldChg chg="del">
        <pc:chgData name="hoang ngan" userId="116fad6baab51798" providerId="LiveId" clId="{B4B693C7-3CB3-42D1-BAC0-C981D39591B7}" dt="2021-10-29T16:37:50.837" v="7" actId="2696"/>
        <pc:sldMkLst>
          <pc:docMk/>
          <pc:sldMk cId="3242367143" sldId="376"/>
        </pc:sldMkLst>
      </pc:sldChg>
      <pc:sldChg chg="del">
        <pc:chgData name="hoang ngan" userId="116fad6baab51798" providerId="LiveId" clId="{B4B693C7-3CB3-42D1-BAC0-C981D39591B7}" dt="2021-10-29T16:38:02.951" v="8" actId="2696"/>
        <pc:sldMkLst>
          <pc:docMk/>
          <pc:sldMk cId="3676877572" sldId="377"/>
        </pc:sldMkLst>
      </pc:sldChg>
      <pc:sldChg chg="addSp modSp">
        <pc:chgData name="hoang ngan" userId="116fad6baab51798" providerId="LiveId" clId="{B4B693C7-3CB3-42D1-BAC0-C981D39591B7}" dt="2021-10-29T16:43:36.102" v="849" actId="1035"/>
        <pc:sldMkLst>
          <pc:docMk/>
          <pc:sldMk cId="2929019990" sldId="378"/>
        </pc:sldMkLst>
        <pc:picChg chg="add mod">
          <ac:chgData name="hoang ngan" userId="116fad6baab51798" providerId="LiveId" clId="{B4B693C7-3CB3-42D1-BAC0-C981D39591B7}" dt="2021-10-29T16:42:50.561" v="743" actId="14100"/>
          <ac:picMkLst>
            <pc:docMk/>
            <pc:sldMk cId="2929019990" sldId="378"/>
            <ac:picMk id="18" creationId="{DA7F4160-5DAB-4CE6-8701-1C18C4173695}"/>
          </ac:picMkLst>
        </pc:picChg>
        <pc:picChg chg="add mod">
          <ac:chgData name="hoang ngan" userId="116fad6baab51798" providerId="LiveId" clId="{B4B693C7-3CB3-42D1-BAC0-C981D39591B7}" dt="2021-10-29T16:43:36.102" v="849" actId="1035"/>
          <ac:picMkLst>
            <pc:docMk/>
            <pc:sldMk cId="2929019990" sldId="378"/>
            <ac:picMk id="19" creationId="{717440C3-63D8-4320-AE57-690ACB1C057C}"/>
          </ac:picMkLst>
        </pc:picChg>
        <pc:picChg chg="add mod">
          <ac:chgData name="hoang ngan" userId="116fad6baab51798" providerId="LiveId" clId="{B4B693C7-3CB3-42D1-BAC0-C981D39591B7}" dt="2021-10-29T16:43:26.704" v="845" actId="1035"/>
          <ac:picMkLst>
            <pc:docMk/>
            <pc:sldMk cId="2929019990" sldId="378"/>
            <ac:picMk id="20" creationId="{C6C62698-604E-44FC-887A-CB612895D504}"/>
          </ac:picMkLst>
        </pc:picChg>
      </pc:sldChg>
      <pc:sldChg chg="add del">
        <pc:chgData name="hoang ngan" userId="116fad6baab51798" providerId="LiveId" clId="{B4B693C7-3CB3-42D1-BAC0-C981D39591B7}" dt="2021-10-29T16:37:43.400" v="5" actId="2696"/>
        <pc:sldMkLst>
          <pc:docMk/>
          <pc:sldMk cId="2356642260" sldId="3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DF687-5A47-4684-A964-CBF0CB17839B}"/>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vi-VN" altLang="en-US"/>
          </a:p>
        </p:txBody>
      </p:sp>
      <p:sp>
        <p:nvSpPr>
          <p:cNvPr id="3" name="Date Placeholder 2">
            <a:extLst>
              <a:ext uri="{FF2B5EF4-FFF2-40B4-BE49-F238E27FC236}">
                <a16:creationId xmlns:a16="http://schemas.microsoft.com/office/drawing/2014/main" id="{43DAB8B0-3602-4AB9-AC22-3541826698E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B18876E-EB50-443A-B296-7F5E1C09FC7C}" type="datetimeFigureOut">
              <a:rPr lang="en-US" altLang="en-US"/>
              <a:pPr>
                <a:defRPr/>
              </a:pPr>
              <a:t>12/11/2021</a:t>
            </a:fld>
            <a:endParaRPr lang="en-US" altLang="en-US"/>
          </a:p>
        </p:txBody>
      </p:sp>
      <p:sp>
        <p:nvSpPr>
          <p:cNvPr id="4" name="Slide Image Placeholder 3">
            <a:extLst>
              <a:ext uri="{FF2B5EF4-FFF2-40B4-BE49-F238E27FC236}">
                <a16:creationId xmlns:a16="http://schemas.microsoft.com/office/drawing/2014/main" id="{878CC309-C058-4CE5-A489-91139C97DA6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CFFAF5-22C3-4F21-9CF3-897835EF92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951531-36D7-465C-A569-6EAC6908EC34}"/>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vi-VN" altLang="en-US"/>
          </a:p>
        </p:txBody>
      </p:sp>
      <p:sp>
        <p:nvSpPr>
          <p:cNvPr id="7" name="Slide Number Placeholder 6">
            <a:extLst>
              <a:ext uri="{FF2B5EF4-FFF2-40B4-BE49-F238E27FC236}">
                <a16:creationId xmlns:a16="http://schemas.microsoft.com/office/drawing/2014/main" id="{7294AD72-A5B7-4CED-BBFA-2A45D640C85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205037F-74E6-4BFA-9910-6D7D7BAA6EC8}" type="slidenum">
              <a:rPr lang="en-US" altLang="en-US"/>
              <a:pPr>
                <a:defRPr/>
              </a:pPr>
              <a:t>‹#›</a:t>
            </a:fld>
            <a:endParaRPr lang="en-US" altLang="en-US"/>
          </a:p>
        </p:txBody>
      </p:sp>
    </p:spTree>
    <p:extLst>
      <p:ext uri="{BB962C8B-B14F-4D97-AF65-F5344CB8AC3E}">
        <p14:creationId xmlns:p14="http://schemas.microsoft.com/office/powerpoint/2010/main" val="2692303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DD020A5-1A8D-4268-8FCB-CA7392D814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5A84003-BAFC-4CDA-9B74-1058A3E63E9F}" type="slidenum">
              <a:rPr lang="en-US" altLang="en-US" smtClean="0">
                <a:solidFill>
                  <a:srgbClr val="000000"/>
                </a:solidFill>
                <a:latin typeface="Arial" panose="020B0604020202020204" pitchFamily="34" charset="0"/>
              </a:rPr>
              <a:pPr eaLnBrk="0" hangingPunct="0">
                <a:spcBef>
                  <a:spcPct val="0"/>
                </a:spcBef>
              </a:pPr>
              <a:t>12</a:t>
            </a:fld>
            <a:endParaRPr lang="en-US" altLang="en-US">
              <a:solidFill>
                <a:srgbClr val="000000"/>
              </a:solidFill>
              <a:latin typeface="Arial" panose="020B0604020202020204" pitchFamily="34" charset="0"/>
            </a:endParaRPr>
          </a:p>
        </p:txBody>
      </p:sp>
      <p:sp>
        <p:nvSpPr>
          <p:cNvPr id="15363" name="Rectangle 2">
            <a:extLst>
              <a:ext uri="{FF2B5EF4-FFF2-40B4-BE49-F238E27FC236}">
                <a16:creationId xmlns:a16="http://schemas.microsoft.com/office/drawing/2014/main" id="{A00F62D6-A0D6-49A3-8941-C0C22557E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C33994B4-EEC2-4671-ABF6-AB6D876AC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Tree>
    <p:extLst>
      <p:ext uri="{BB962C8B-B14F-4D97-AF65-F5344CB8AC3E}">
        <p14:creationId xmlns:p14="http://schemas.microsoft.com/office/powerpoint/2010/main" val="367100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EE6A762-C536-48DF-9AD5-789EECFE9D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A66B5C8-F31A-4270-8738-7846DCEAF2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vi-VN"/>
              <a:t>Trò chơi củng cố</a:t>
            </a:r>
          </a:p>
          <a:p>
            <a:r>
              <a:rPr lang="en-US" altLang="vi-VN"/>
              <a:t>- Sau đây, cô và các em sẽ cùng chơi một trò chơi mang tên: “Ong non học việc” </a:t>
            </a:r>
          </a:p>
          <a:p>
            <a:r>
              <a:rPr lang="en-US" altLang="vi-VN"/>
              <a:t>Các em hãy giúp ong trả lời những câu hỏi để bạn có thể học được công việc đi lấy mật của mình nhé.</a:t>
            </a:r>
          </a:p>
          <a:p>
            <a:r>
              <a:rPr lang="en-US" altLang="vi-VN"/>
              <a:t>Để xem mình trả lời được bao nhiêu câu đúng giúp bạn ong, với mỗi câu đúng em hãy khoanh một hình tròn nhỏ vào vở của mình nhé! Bắt đầu thôi nào!</a:t>
            </a:r>
          </a:p>
          <a:p>
            <a:endParaRPr lang="en-US" altLang="vi-VN"/>
          </a:p>
        </p:txBody>
      </p:sp>
      <p:sp>
        <p:nvSpPr>
          <p:cNvPr id="21508" name="Slide Number Placeholder 3">
            <a:extLst>
              <a:ext uri="{FF2B5EF4-FFF2-40B4-BE49-F238E27FC236}">
                <a16:creationId xmlns:a16="http://schemas.microsoft.com/office/drawing/2014/main" id="{EC0DCC9C-AB8D-4EA6-8ABE-32F1230F48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723F83-82C2-48AC-93E3-520B3950C514}" type="slidenum">
              <a:rPr lang="en-US" altLang="en-US" smtClean="0">
                <a:solidFill>
                  <a:srgbClr val="000000"/>
                </a:solidFill>
                <a:latin typeface="Calibri" panose="020F0502020204030204" pitchFamily="34" charset="0"/>
              </a:rPr>
              <a:pPr/>
              <a:t>16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10749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014F9A-D45A-4C5A-BDD5-A9CEA574C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2BC4908-025A-4C32-B6B8-B512FB9D00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44036" name="Slide Number Placeholder 3">
            <a:extLst>
              <a:ext uri="{FF2B5EF4-FFF2-40B4-BE49-F238E27FC236}">
                <a16:creationId xmlns:a16="http://schemas.microsoft.com/office/drawing/2014/main" id="{4BD64CD9-4E6A-47DD-B69D-C54DE665F0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D363B9-5BEE-4BC1-96D4-ED41808D600A}" type="slidenum">
              <a:rPr lang="en-US" altLang="en-US" smtClean="0">
                <a:solidFill>
                  <a:srgbClr val="000000"/>
                </a:solidFill>
                <a:latin typeface="Calibri" panose="020F0502020204030204" pitchFamily="34" charset="0"/>
              </a:rPr>
              <a:pPr/>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8071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A8B5A3-8E38-4441-8885-968F60BF33D3}"/>
              </a:ext>
            </a:extLst>
          </p:cNvPr>
          <p:cNvSpPr>
            <a:spLocks noGrp="1" noChangeArrowheads="1"/>
          </p:cNvSpPr>
          <p:nvPr>
            <p:ph type="dt" sz="half" idx="10"/>
          </p:nvPr>
        </p:nvSpPr>
        <p:spPr>
          <a:ln/>
        </p:spPr>
        <p:txBody>
          <a:bodyPr/>
          <a:lstStyle>
            <a:lvl1pPr>
              <a:defRPr/>
            </a:lvl1pPr>
          </a:lstStyle>
          <a:p>
            <a:pPr>
              <a:defRPr/>
            </a:pPr>
            <a:fld id="{A73DB930-CA7C-4367-88C3-A1D6FF8E2696}" type="datetimeFigureOut">
              <a:rPr lang="en-US" altLang="en-US"/>
              <a:pPr>
                <a:defRPr/>
              </a:pPr>
              <a:t>12/11/2021</a:t>
            </a:fld>
            <a:endParaRPr lang="en-US" altLang="en-US"/>
          </a:p>
        </p:txBody>
      </p:sp>
      <p:sp>
        <p:nvSpPr>
          <p:cNvPr id="5" name="Rectangle 5">
            <a:extLst>
              <a:ext uri="{FF2B5EF4-FFF2-40B4-BE49-F238E27FC236}">
                <a16:creationId xmlns:a16="http://schemas.microsoft.com/office/drawing/2014/main" id="{0962143E-A0D4-409E-A584-2590D58A7E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F986C9-FF3D-4045-9E96-CF0B3BE590EA}"/>
              </a:ext>
            </a:extLst>
          </p:cNvPr>
          <p:cNvSpPr>
            <a:spLocks noGrp="1" noChangeArrowheads="1"/>
          </p:cNvSpPr>
          <p:nvPr>
            <p:ph type="sldNum" sz="quarter" idx="12"/>
          </p:nvPr>
        </p:nvSpPr>
        <p:spPr>
          <a:ln/>
        </p:spPr>
        <p:txBody>
          <a:bodyPr/>
          <a:lstStyle>
            <a:lvl1pPr>
              <a:defRPr/>
            </a:lvl1pPr>
          </a:lstStyle>
          <a:p>
            <a:pPr>
              <a:defRPr/>
            </a:pPr>
            <a:fld id="{33E1337C-D57D-4671-A889-2D4448A43F98}" type="slidenum">
              <a:rPr lang="en-US" altLang="en-US"/>
              <a:pPr>
                <a:defRPr/>
              </a:pPr>
              <a:t>‹#›</a:t>
            </a:fld>
            <a:endParaRPr lang="en-US" altLang="en-US"/>
          </a:p>
        </p:txBody>
      </p:sp>
    </p:spTree>
    <p:extLst>
      <p:ext uri="{BB962C8B-B14F-4D97-AF65-F5344CB8AC3E}">
        <p14:creationId xmlns:p14="http://schemas.microsoft.com/office/powerpoint/2010/main" val="50357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F63AA0-5742-4D6D-A808-544068D9B463}"/>
              </a:ext>
            </a:extLst>
          </p:cNvPr>
          <p:cNvSpPr>
            <a:spLocks noGrp="1" noChangeArrowheads="1"/>
          </p:cNvSpPr>
          <p:nvPr>
            <p:ph type="dt" sz="half" idx="10"/>
          </p:nvPr>
        </p:nvSpPr>
        <p:spPr>
          <a:ln/>
        </p:spPr>
        <p:txBody>
          <a:bodyPr/>
          <a:lstStyle>
            <a:lvl1pPr>
              <a:defRPr/>
            </a:lvl1pPr>
          </a:lstStyle>
          <a:p>
            <a:pPr>
              <a:defRPr/>
            </a:pPr>
            <a:fld id="{A8332A4E-702A-4051-9356-2239FF88B940}" type="datetimeFigureOut">
              <a:rPr lang="en-US" altLang="en-US"/>
              <a:pPr>
                <a:defRPr/>
              </a:pPr>
              <a:t>12/11/2021</a:t>
            </a:fld>
            <a:endParaRPr lang="en-US" altLang="en-US"/>
          </a:p>
        </p:txBody>
      </p:sp>
      <p:sp>
        <p:nvSpPr>
          <p:cNvPr id="5" name="Rectangle 5">
            <a:extLst>
              <a:ext uri="{FF2B5EF4-FFF2-40B4-BE49-F238E27FC236}">
                <a16:creationId xmlns:a16="http://schemas.microsoft.com/office/drawing/2014/main" id="{540402D0-E115-4491-920D-64B24346E0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4A762B5-430E-4F2B-8BBA-62A1DFAC489B}"/>
              </a:ext>
            </a:extLst>
          </p:cNvPr>
          <p:cNvSpPr>
            <a:spLocks noGrp="1" noChangeArrowheads="1"/>
          </p:cNvSpPr>
          <p:nvPr>
            <p:ph type="sldNum" sz="quarter" idx="12"/>
          </p:nvPr>
        </p:nvSpPr>
        <p:spPr>
          <a:ln/>
        </p:spPr>
        <p:txBody>
          <a:bodyPr/>
          <a:lstStyle>
            <a:lvl1pPr>
              <a:defRPr/>
            </a:lvl1pPr>
          </a:lstStyle>
          <a:p>
            <a:pPr>
              <a:defRPr/>
            </a:pPr>
            <a:fld id="{49BC1141-7BC3-49D0-A1AB-A276F4A5DB55}" type="slidenum">
              <a:rPr lang="en-US" altLang="en-US"/>
              <a:pPr>
                <a:defRPr/>
              </a:pPr>
              <a:t>‹#›</a:t>
            </a:fld>
            <a:endParaRPr lang="en-US" altLang="en-US"/>
          </a:p>
        </p:txBody>
      </p:sp>
    </p:spTree>
    <p:extLst>
      <p:ext uri="{BB962C8B-B14F-4D97-AF65-F5344CB8AC3E}">
        <p14:creationId xmlns:p14="http://schemas.microsoft.com/office/powerpoint/2010/main" val="156702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C666E9-3318-4C16-AD78-82BE92061756}"/>
              </a:ext>
            </a:extLst>
          </p:cNvPr>
          <p:cNvSpPr>
            <a:spLocks noGrp="1" noChangeArrowheads="1"/>
          </p:cNvSpPr>
          <p:nvPr>
            <p:ph type="dt" sz="half" idx="10"/>
          </p:nvPr>
        </p:nvSpPr>
        <p:spPr>
          <a:ln/>
        </p:spPr>
        <p:txBody>
          <a:bodyPr/>
          <a:lstStyle>
            <a:lvl1pPr>
              <a:defRPr/>
            </a:lvl1pPr>
          </a:lstStyle>
          <a:p>
            <a:pPr>
              <a:defRPr/>
            </a:pPr>
            <a:fld id="{9B595B41-B5E7-44C0-8D47-D92A221B34ED}" type="datetimeFigureOut">
              <a:rPr lang="en-US" altLang="en-US"/>
              <a:pPr>
                <a:defRPr/>
              </a:pPr>
              <a:t>12/11/2021</a:t>
            </a:fld>
            <a:endParaRPr lang="en-US" altLang="en-US"/>
          </a:p>
        </p:txBody>
      </p:sp>
      <p:sp>
        <p:nvSpPr>
          <p:cNvPr id="5" name="Rectangle 5">
            <a:extLst>
              <a:ext uri="{FF2B5EF4-FFF2-40B4-BE49-F238E27FC236}">
                <a16:creationId xmlns:a16="http://schemas.microsoft.com/office/drawing/2014/main" id="{E064CEB7-8CE3-4A1A-B5CA-310E8CF3C7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D4A27F6-C937-4CDE-ACC6-B4E4B50E1E27}"/>
              </a:ext>
            </a:extLst>
          </p:cNvPr>
          <p:cNvSpPr>
            <a:spLocks noGrp="1" noChangeArrowheads="1"/>
          </p:cNvSpPr>
          <p:nvPr>
            <p:ph type="sldNum" sz="quarter" idx="12"/>
          </p:nvPr>
        </p:nvSpPr>
        <p:spPr>
          <a:ln/>
        </p:spPr>
        <p:txBody>
          <a:bodyPr/>
          <a:lstStyle>
            <a:lvl1pPr>
              <a:defRPr/>
            </a:lvl1pPr>
          </a:lstStyle>
          <a:p>
            <a:pPr>
              <a:defRPr/>
            </a:pPr>
            <a:fld id="{E93C22A6-25F4-40B8-84D2-B6CEE7F8D425}" type="slidenum">
              <a:rPr lang="en-US" altLang="en-US"/>
              <a:pPr>
                <a:defRPr/>
              </a:pPr>
              <a:t>‹#›</a:t>
            </a:fld>
            <a:endParaRPr lang="en-US" altLang="en-US"/>
          </a:p>
        </p:txBody>
      </p:sp>
    </p:spTree>
    <p:extLst>
      <p:ext uri="{BB962C8B-B14F-4D97-AF65-F5344CB8AC3E}">
        <p14:creationId xmlns:p14="http://schemas.microsoft.com/office/powerpoint/2010/main" val="4513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2ABC04-D4CB-421C-A38A-51533EEEC645}"/>
              </a:ext>
            </a:extLst>
          </p:cNvPr>
          <p:cNvSpPr>
            <a:spLocks noGrp="1" noChangeArrowheads="1"/>
          </p:cNvSpPr>
          <p:nvPr>
            <p:ph type="dt" sz="half" idx="10"/>
          </p:nvPr>
        </p:nvSpPr>
        <p:spPr>
          <a:ln/>
        </p:spPr>
        <p:txBody>
          <a:bodyPr/>
          <a:lstStyle>
            <a:lvl1pPr>
              <a:defRPr/>
            </a:lvl1pPr>
          </a:lstStyle>
          <a:p>
            <a:pPr>
              <a:defRPr/>
            </a:pPr>
            <a:fld id="{89651D38-19BA-4BC9-867B-4A989CF761CF}" type="datetimeFigureOut">
              <a:rPr lang="en-US" altLang="en-US"/>
              <a:pPr>
                <a:defRPr/>
              </a:pPr>
              <a:t>12/11/2021</a:t>
            </a:fld>
            <a:endParaRPr lang="en-US" altLang="en-US"/>
          </a:p>
        </p:txBody>
      </p:sp>
      <p:sp>
        <p:nvSpPr>
          <p:cNvPr id="5" name="Rectangle 5">
            <a:extLst>
              <a:ext uri="{FF2B5EF4-FFF2-40B4-BE49-F238E27FC236}">
                <a16:creationId xmlns:a16="http://schemas.microsoft.com/office/drawing/2014/main" id="{ECD70E2D-E33B-422F-B707-67CD9BBF6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A5F7F63-DD46-4468-B0E1-6B1AE0FCCD98}"/>
              </a:ext>
            </a:extLst>
          </p:cNvPr>
          <p:cNvSpPr>
            <a:spLocks noGrp="1" noChangeArrowheads="1"/>
          </p:cNvSpPr>
          <p:nvPr>
            <p:ph type="sldNum" sz="quarter" idx="12"/>
          </p:nvPr>
        </p:nvSpPr>
        <p:spPr>
          <a:ln/>
        </p:spPr>
        <p:txBody>
          <a:bodyPr/>
          <a:lstStyle>
            <a:lvl1pPr>
              <a:defRPr/>
            </a:lvl1pPr>
          </a:lstStyle>
          <a:p>
            <a:pPr>
              <a:defRPr/>
            </a:pPr>
            <a:fld id="{485FA459-A56F-42E6-8A64-23CBCB5829B5}" type="slidenum">
              <a:rPr lang="en-US" altLang="en-US"/>
              <a:pPr>
                <a:defRPr/>
              </a:pPr>
              <a:t>‹#›</a:t>
            </a:fld>
            <a:endParaRPr lang="en-US" altLang="en-US"/>
          </a:p>
        </p:txBody>
      </p:sp>
    </p:spTree>
    <p:extLst>
      <p:ext uri="{BB962C8B-B14F-4D97-AF65-F5344CB8AC3E}">
        <p14:creationId xmlns:p14="http://schemas.microsoft.com/office/powerpoint/2010/main" val="352138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4742F5-3EDC-41C0-B76F-5A994DF945FB}"/>
              </a:ext>
            </a:extLst>
          </p:cNvPr>
          <p:cNvSpPr>
            <a:spLocks noGrp="1" noChangeArrowheads="1"/>
          </p:cNvSpPr>
          <p:nvPr>
            <p:ph type="dt" sz="half" idx="10"/>
          </p:nvPr>
        </p:nvSpPr>
        <p:spPr>
          <a:ln/>
        </p:spPr>
        <p:txBody>
          <a:bodyPr/>
          <a:lstStyle>
            <a:lvl1pPr>
              <a:defRPr/>
            </a:lvl1pPr>
          </a:lstStyle>
          <a:p>
            <a:pPr>
              <a:defRPr/>
            </a:pPr>
            <a:fld id="{C87C18B5-0FF8-41CB-AE68-C308E58FF1BD}" type="datetimeFigureOut">
              <a:rPr lang="en-US" altLang="en-US"/>
              <a:pPr>
                <a:defRPr/>
              </a:pPr>
              <a:t>12/11/2021</a:t>
            </a:fld>
            <a:endParaRPr lang="en-US" altLang="en-US"/>
          </a:p>
        </p:txBody>
      </p:sp>
      <p:sp>
        <p:nvSpPr>
          <p:cNvPr id="5" name="Rectangle 5">
            <a:extLst>
              <a:ext uri="{FF2B5EF4-FFF2-40B4-BE49-F238E27FC236}">
                <a16:creationId xmlns:a16="http://schemas.microsoft.com/office/drawing/2014/main" id="{78FAFAC8-819D-4353-9F96-A822D67A41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CB75A76-5042-4E4E-BD20-DE7D4DC252C2}"/>
              </a:ext>
            </a:extLst>
          </p:cNvPr>
          <p:cNvSpPr>
            <a:spLocks noGrp="1" noChangeArrowheads="1"/>
          </p:cNvSpPr>
          <p:nvPr>
            <p:ph type="sldNum" sz="quarter" idx="12"/>
          </p:nvPr>
        </p:nvSpPr>
        <p:spPr>
          <a:ln/>
        </p:spPr>
        <p:txBody>
          <a:bodyPr/>
          <a:lstStyle>
            <a:lvl1pPr>
              <a:defRPr/>
            </a:lvl1pPr>
          </a:lstStyle>
          <a:p>
            <a:pPr>
              <a:defRPr/>
            </a:pPr>
            <a:fld id="{B70A4568-5B40-43E5-9224-D2F04FD23DB4}" type="slidenum">
              <a:rPr lang="en-US" altLang="en-US"/>
              <a:pPr>
                <a:defRPr/>
              </a:pPr>
              <a:t>‹#›</a:t>
            </a:fld>
            <a:endParaRPr lang="en-US" altLang="en-US"/>
          </a:p>
        </p:txBody>
      </p:sp>
    </p:spTree>
    <p:extLst>
      <p:ext uri="{BB962C8B-B14F-4D97-AF65-F5344CB8AC3E}">
        <p14:creationId xmlns:p14="http://schemas.microsoft.com/office/powerpoint/2010/main" val="356124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727172-7D81-4A3F-944C-6BE8048ADA00}"/>
              </a:ext>
            </a:extLst>
          </p:cNvPr>
          <p:cNvSpPr>
            <a:spLocks noGrp="1" noChangeArrowheads="1"/>
          </p:cNvSpPr>
          <p:nvPr>
            <p:ph type="dt" sz="half" idx="10"/>
          </p:nvPr>
        </p:nvSpPr>
        <p:spPr>
          <a:ln/>
        </p:spPr>
        <p:txBody>
          <a:bodyPr/>
          <a:lstStyle>
            <a:lvl1pPr>
              <a:defRPr/>
            </a:lvl1pPr>
          </a:lstStyle>
          <a:p>
            <a:pPr>
              <a:defRPr/>
            </a:pPr>
            <a:fld id="{48CA8115-CC29-42BD-BEE8-803F2A34F8F9}" type="datetimeFigureOut">
              <a:rPr lang="en-US" altLang="en-US"/>
              <a:pPr>
                <a:defRPr/>
              </a:pPr>
              <a:t>12/11/2021</a:t>
            </a:fld>
            <a:endParaRPr lang="en-US" altLang="en-US"/>
          </a:p>
        </p:txBody>
      </p:sp>
      <p:sp>
        <p:nvSpPr>
          <p:cNvPr id="6" name="Rectangle 5">
            <a:extLst>
              <a:ext uri="{FF2B5EF4-FFF2-40B4-BE49-F238E27FC236}">
                <a16:creationId xmlns:a16="http://schemas.microsoft.com/office/drawing/2014/main" id="{04FD9581-8DCA-4100-8597-87B0440ADD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4FD07BA-BCE5-43A1-BD37-C0D4F3B6F939}"/>
              </a:ext>
            </a:extLst>
          </p:cNvPr>
          <p:cNvSpPr>
            <a:spLocks noGrp="1" noChangeArrowheads="1"/>
          </p:cNvSpPr>
          <p:nvPr>
            <p:ph type="sldNum" sz="quarter" idx="12"/>
          </p:nvPr>
        </p:nvSpPr>
        <p:spPr>
          <a:ln/>
        </p:spPr>
        <p:txBody>
          <a:bodyPr/>
          <a:lstStyle>
            <a:lvl1pPr>
              <a:defRPr/>
            </a:lvl1pPr>
          </a:lstStyle>
          <a:p>
            <a:pPr>
              <a:defRPr/>
            </a:pPr>
            <a:fld id="{74E0D7BB-5FD0-4457-BCE7-E5DD075AD822}" type="slidenum">
              <a:rPr lang="en-US" altLang="en-US"/>
              <a:pPr>
                <a:defRPr/>
              </a:pPr>
              <a:t>‹#›</a:t>
            </a:fld>
            <a:endParaRPr lang="en-US" altLang="en-US"/>
          </a:p>
        </p:txBody>
      </p:sp>
    </p:spTree>
    <p:extLst>
      <p:ext uri="{BB962C8B-B14F-4D97-AF65-F5344CB8AC3E}">
        <p14:creationId xmlns:p14="http://schemas.microsoft.com/office/powerpoint/2010/main" val="241754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B01E1F4-EC4F-4A9B-B6C8-94F6BBFF8726}"/>
              </a:ext>
            </a:extLst>
          </p:cNvPr>
          <p:cNvSpPr>
            <a:spLocks noGrp="1" noChangeArrowheads="1"/>
          </p:cNvSpPr>
          <p:nvPr>
            <p:ph type="dt" sz="half" idx="10"/>
          </p:nvPr>
        </p:nvSpPr>
        <p:spPr>
          <a:ln/>
        </p:spPr>
        <p:txBody>
          <a:bodyPr/>
          <a:lstStyle>
            <a:lvl1pPr>
              <a:defRPr/>
            </a:lvl1pPr>
          </a:lstStyle>
          <a:p>
            <a:pPr>
              <a:defRPr/>
            </a:pPr>
            <a:fld id="{3F646039-911C-4759-9CA5-A0BAE4E76344}" type="datetimeFigureOut">
              <a:rPr lang="en-US" altLang="en-US"/>
              <a:pPr>
                <a:defRPr/>
              </a:pPr>
              <a:t>12/11/2021</a:t>
            </a:fld>
            <a:endParaRPr lang="en-US" altLang="en-US"/>
          </a:p>
        </p:txBody>
      </p:sp>
      <p:sp>
        <p:nvSpPr>
          <p:cNvPr id="8" name="Rectangle 5">
            <a:extLst>
              <a:ext uri="{FF2B5EF4-FFF2-40B4-BE49-F238E27FC236}">
                <a16:creationId xmlns:a16="http://schemas.microsoft.com/office/drawing/2014/main" id="{21698E79-EFF1-4EB0-90A3-17D8772A73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51D14A4-E4AB-4C93-99BB-004E37E21B2E}"/>
              </a:ext>
            </a:extLst>
          </p:cNvPr>
          <p:cNvSpPr>
            <a:spLocks noGrp="1" noChangeArrowheads="1"/>
          </p:cNvSpPr>
          <p:nvPr>
            <p:ph type="sldNum" sz="quarter" idx="12"/>
          </p:nvPr>
        </p:nvSpPr>
        <p:spPr>
          <a:ln/>
        </p:spPr>
        <p:txBody>
          <a:bodyPr/>
          <a:lstStyle>
            <a:lvl1pPr>
              <a:defRPr/>
            </a:lvl1pPr>
          </a:lstStyle>
          <a:p>
            <a:pPr>
              <a:defRPr/>
            </a:pPr>
            <a:fld id="{0E3A922C-64DF-4772-B5FA-DCE04806592D}" type="slidenum">
              <a:rPr lang="en-US" altLang="en-US"/>
              <a:pPr>
                <a:defRPr/>
              </a:pPr>
              <a:t>‹#›</a:t>
            </a:fld>
            <a:endParaRPr lang="en-US" altLang="en-US"/>
          </a:p>
        </p:txBody>
      </p:sp>
    </p:spTree>
    <p:extLst>
      <p:ext uri="{BB962C8B-B14F-4D97-AF65-F5344CB8AC3E}">
        <p14:creationId xmlns:p14="http://schemas.microsoft.com/office/powerpoint/2010/main" val="238184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8EBA4E9-E9A8-47CD-A229-E3AE88213AB4}"/>
              </a:ext>
            </a:extLst>
          </p:cNvPr>
          <p:cNvSpPr>
            <a:spLocks noGrp="1" noChangeArrowheads="1"/>
          </p:cNvSpPr>
          <p:nvPr>
            <p:ph type="dt" sz="half" idx="10"/>
          </p:nvPr>
        </p:nvSpPr>
        <p:spPr>
          <a:ln/>
        </p:spPr>
        <p:txBody>
          <a:bodyPr/>
          <a:lstStyle>
            <a:lvl1pPr>
              <a:defRPr/>
            </a:lvl1pPr>
          </a:lstStyle>
          <a:p>
            <a:pPr>
              <a:defRPr/>
            </a:pPr>
            <a:fld id="{FC6E42AD-AA5D-4747-A165-F71357CF153F}" type="datetimeFigureOut">
              <a:rPr lang="en-US" altLang="en-US"/>
              <a:pPr>
                <a:defRPr/>
              </a:pPr>
              <a:t>12/11/2021</a:t>
            </a:fld>
            <a:endParaRPr lang="en-US" altLang="en-US"/>
          </a:p>
        </p:txBody>
      </p:sp>
      <p:sp>
        <p:nvSpPr>
          <p:cNvPr id="4" name="Rectangle 5">
            <a:extLst>
              <a:ext uri="{FF2B5EF4-FFF2-40B4-BE49-F238E27FC236}">
                <a16:creationId xmlns:a16="http://schemas.microsoft.com/office/drawing/2014/main" id="{5F95B959-9E6A-4EA4-8720-BE3F19082D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7D8EE0B-36CD-4015-8400-5AED84CB3DDB}"/>
              </a:ext>
            </a:extLst>
          </p:cNvPr>
          <p:cNvSpPr>
            <a:spLocks noGrp="1" noChangeArrowheads="1"/>
          </p:cNvSpPr>
          <p:nvPr>
            <p:ph type="sldNum" sz="quarter" idx="12"/>
          </p:nvPr>
        </p:nvSpPr>
        <p:spPr>
          <a:ln/>
        </p:spPr>
        <p:txBody>
          <a:bodyPr/>
          <a:lstStyle>
            <a:lvl1pPr>
              <a:defRPr/>
            </a:lvl1pPr>
          </a:lstStyle>
          <a:p>
            <a:pPr>
              <a:defRPr/>
            </a:pPr>
            <a:fld id="{1C8DEDF4-3AD0-41C5-AAEA-286401862203}" type="slidenum">
              <a:rPr lang="en-US" altLang="en-US"/>
              <a:pPr>
                <a:defRPr/>
              </a:pPr>
              <a:t>‹#›</a:t>
            </a:fld>
            <a:endParaRPr lang="en-US" altLang="en-US"/>
          </a:p>
        </p:txBody>
      </p:sp>
    </p:spTree>
    <p:extLst>
      <p:ext uri="{BB962C8B-B14F-4D97-AF65-F5344CB8AC3E}">
        <p14:creationId xmlns:p14="http://schemas.microsoft.com/office/powerpoint/2010/main" val="8187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2152C9-A6A7-4251-BC43-8705B073AA76}"/>
              </a:ext>
            </a:extLst>
          </p:cNvPr>
          <p:cNvSpPr>
            <a:spLocks noGrp="1" noChangeArrowheads="1"/>
          </p:cNvSpPr>
          <p:nvPr>
            <p:ph type="dt" sz="half" idx="10"/>
          </p:nvPr>
        </p:nvSpPr>
        <p:spPr>
          <a:ln/>
        </p:spPr>
        <p:txBody>
          <a:bodyPr/>
          <a:lstStyle>
            <a:lvl1pPr>
              <a:defRPr/>
            </a:lvl1pPr>
          </a:lstStyle>
          <a:p>
            <a:pPr>
              <a:defRPr/>
            </a:pPr>
            <a:fld id="{58C072E4-852E-4C71-BF4E-18A430BFB4BD}" type="datetimeFigureOut">
              <a:rPr lang="en-US" altLang="en-US"/>
              <a:pPr>
                <a:defRPr/>
              </a:pPr>
              <a:t>12/11/2021</a:t>
            </a:fld>
            <a:endParaRPr lang="en-US" altLang="en-US"/>
          </a:p>
        </p:txBody>
      </p:sp>
      <p:sp>
        <p:nvSpPr>
          <p:cNvPr id="3" name="Rectangle 5">
            <a:extLst>
              <a:ext uri="{FF2B5EF4-FFF2-40B4-BE49-F238E27FC236}">
                <a16:creationId xmlns:a16="http://schemas.microsoft.com/office/drawing/2014/main" id="{8BFF7D43-5966-4D7F-82ED-D02E37EC1D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7A22C7C-7E55-46DF-994D-16763D25F8E3}"/>
              </a:ext>
            </a:extLst>
          </p:cNvPr>
          <p:cNvSpPr>
            <a:spLocks noGrp="1" noChangeArrowheads="1"/>
          </p:cNvSpPr>
          <p:nvPr>
            <p:ph type="sldNum" sz="quarter" idx="12"/>
          </p:nvPr>
        </p:nvSpPr>
        <p:spPr>
          <a:ln/>
        </p:spPr>
        <p:txBody>
          <a:bodyPr/>
          <a:lstStyle>
            <a:lvl1pPr>
              <a:defRPr/>
            </a:lvl1pPr>
          </a:lstStyle>
          <a:p>
            <a:pPr>
              <a:defRPr/>
            </a:pPr>
            <a:fld id="{DBB6FB35-1F8D-4D47-BB98-6E9569565306}" type="slidenum">
              <a:rPr lang="en-US" altLang="en-US"/>
              <a:pPr>
                <a:defRPr/>
              </a:pPr>
              <a:t>‹#›</a:t>
            </a:fld>
            <a:endParaRPr lang="en-US" altLang="en-US"/>
          </a:p>
        </p:txBody>
      </p:sp>
    </p:spTree>
    <p:extLst>
      <p:ext uri="{BB962C8B-B14F-4D97-AF65-F5344CB8AC3E}">
        <p14:creationId xmlns:p14="http://schemas.microsoft.com/office/powerpoint/2010/main" val="24793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04CDC5-785D-4461-AD9E-F11B3D197C24}"/>
              </a:ext>
            </a:extLst>
          </p:cNvPr>
          <p:cNvSpPr>
            <a:spLocks noGrp="1" noChangeArrowheads="1"/>
          </p:cNvSpPr>
          <p:nvPr>
            <p:ph type="dt" sz="half" idx="10"/>
          </p:nvPr>
        </p:nvSpPr>
        <p:spPr>
          <a:ln/>
        </p:spPr>
        <p:txBody>
          <a:bodyPr/>
          <a:lstStyle>
            <a:lvl1pPr>
              <a:defRPr/>
            </a:lvl1pPr>
          </a:lstStyle>
          <a:p>
            <a:pPr>
              <a:defRPr/>
            </a:pPr>
            <a:fld id="{B3B5049D-3445-46EE-9809-886B03EE25AC}" type="datetimeFigureOut">
              <a:rPr lang="en-US" altLang="en-US"/>
              <a:pPr>
                <a:defRPr/>
              </a:pPr>
              <a:t>12/11/2021</a:t>
            </a:fld>
            <a:endParaRPr lang="en-US" altLang="en-US"/>
          </a:p>
        </p:txBody>
      </p:sp>
      <p:sp>
        <p:nvSpPr>
          <p:cNvPr id="6" name="Rectangle 5">
            <a:extLst>
              <a:ext uri="{FF2B5EF4-FFF2-40B4-BE49-F238E27FC236}">
                <a16:creationId xmlns:a16="http://schemas.microsoft.com/office/drawing/2014/main" id="{C5F7F47F-0FCB-419C-B402-CF3177B9E8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4F8F8BE-125D-4D43-935E-859416FDA4D1}"/>
              </a:ext>
            </a:extLst>
          </p:cNvPr>
          <p:cNvSpPr>
            <a:spLocks noGrp="1" noChangeArrowheads="1"/>
          </p:cNvSpPr>
          <p:nvPr>
            <p:ph type="sldNum" sz="quarter" idx="12"/>
          </p:nvPr>
        </p:nvSpPr>
        <p:spPr>
          <a:ln/>
        </p:spPr>
        <p:txBody>
          <a:bodyPr/>
          <a:lstStyle>
            <a:lvl1pPr>
              <a:defRPr/>
            </a:lvl1pPr>
          </a:lstStyle>
          <a:p>
            <a:pPr>
              <a:defRPr/>
            </a:pPr>
            <a:fld id="{608EAD57-BB8A-4638-84BD-4D0F5C30F9FC}" type="slidenum">
              <a:rPr lang="en-US" altLang="en-US"/>
              <a:pPr>
                <a:defRPr/>
              </a:pPr>
              <a:t>‹#›</a:t>
            </a:fld>
            <a:endParaRPr lang="en-US" altLang="en-US"/>
          </a:p>
        </p:txBody>
      </p:sp>
    </p:spTree>
    <p:extLst>
      <p:ext uri="{BB962C8B-B14F-4D97-AF65-F5344CB8AC3E}">
        <p14:creationId xmlns:p14="http://schemas.microsoft.com/office/powerpoint/2010/main" val="357490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DC4B75-7530-420B-96A0-458942C44746}"/>
              </a:ext>
            </a:extLst>
          </p:cNvPr>
          <p:cNvSpPr>
            <a:spLocks noGrp="1" noChangeArrowheads="1"/>
          </p:cNvSpPr>
          <p:nvPr>
            <p:ph type="dt" sz="half" idx="10"/>
          </p:nvPr>
        </p:nvSpPr>
        <p:spPr>
          <a:ln/>
        </p:spPr>
        <p:txBody>
          <a:bodyPr/>
          <a:lstStyle>
            <a:lvl1pPr>
              <a:defRPr/>
            </a:lvl1pPr>
          </a:lstStyle>
          <a:p>
            <a:pPr>
              <a:defRPr/>
            </a:pPr>
            <a:fld id="{6F77F164-3E3E-4D98-A293-903AC2FCBAA4}" type="datetimeFigureOut">
              <a:rPr lang="en-US" altLang="en-US"/>
              <a:pPr>
                <a:defRPr/>
              </a:pPr>
              <a:t>12/11/2021</a:t>
            </a:fld>
            <a:endParaRPr lang="en-US" altLang="en-US"/>
          </a:p>
        </p:txBody>
      </p:sp>
      <p:sp>
        <p:nvSpPr>
          <p:cNvPr id="6" name="Rectangle 5">
            <a:extLst>
              <a:ext uri="{FF2B5EF4-FFF2-40B4-BE49-F238E27FC236}">
                <a16:creationId xmlns:a16="http://schemas.microsoft.com/office/drawing/2014/main" id="{2FFF22DA-22EB-4F8E-8112-7ACA31504A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292073E-B681-487E-98A4-6C433E1DC051}"/>
              </a:ext>
            </a:extLst>
          </p:cNvPr>
          <p:cNvSpPr>
            <a:spLocks noGrp="1" noChangeArrowheads="1"/>
          </p:cNvSpPr>
          <p:nvPr>
            <p:ph type="sldNum" sz="quarter" idx="12"/>
          </p:nvPr>
        </p:nvSpPr>
        <p:spPr>
          <a:ln/>
        </p:spPr>
        <p:txBody>
          <a:bodyPr/>
          <a:lstStyle>
            <a:lvl1pPr>
              <a:defRPr/>
            </a:lvl1pPr>
          </a:lstStyle>
          <a:p>
            <a:pPr>
              <a:defRPr/>
            </a:pPr>
            <a:fld id="{95E80734-1078-4A89-AAC2-51F415E7C823}" type="slidenum">
              <a:rPr lang="en-US" altLang="en-US"/>
              <a:pPr>
                <a:defRPr/>
              </a:pPr>
              <a:t>‹#›</a:t>
            </a:fld>
            <a:endParaRPr lang="en-US" altLang="en-US"/>
          </a:p>
        </p:txBody>
      </p:sp>
    </p:spTree>
    <p:extLst>
      <p:ext uri="{BB962C8B-B14F-4D97-AF65-F5344CB8AC3E}">
        <p14:creationId xmlns:p14="http://schemas.microsoft.com/office/powerpoint/2010/main" val="402542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9664C7-CC0D-4B05-BAFE-B7E7D4EEC22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DCC5339-242E-4328-B8D9-52F6372667B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8" name="Rectangle 4">
            <a:extLst>
              <a:ext uri="{FF2B5EF4-FFF2-40B4-BE49-F238E27FC236}">
                <a16:creationId xmlns:a16="http://schemas.microsoft.com/office/drawing/2014/main" id="{8CFEF315-B07B-4E2D-8F8D-4A8611262F6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51A9429B-3B38-456E-9992-40AE25C51722}" type="datetimeFigureOut">
              <a:rPr lang="en-US" altLang="en-US"/>
              <a:pPr>
                <a:defRPr/>
              </a:pPr>
              <a:t>12/11/2021</a:t>
            </a:fld>
            <a:endParaRPr lang="en-US" altLang="en-US"/>
          </a:p>
        </p:txBody>
      </p:sp>
      <p:sp>
        <p:nvSpPr>
          <p:cNvPr id="26629" name="Rectangle 5">
            <a:extLst>
              <a:ext uri="{FF2B5EF4-FFF2-40B4-BE49-F238E27FC236}">
                <a16:creationId xmlns:a16="http://schemas.microsoft.com/office/drawing/2014/main" id="{B7890837-0073-4287-8B34-F34F87F1FE7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26630" name="Rectangle 6">
            <a:extLst>
              <a:ext uri="{FF2B5EF4-FFF2-40B4-BE49-F238E27FC236}">
                <a16:creationId xmlns:a16="http://schemas.microsoft.com/office/drawing/2014/main" id="{A9A49740-0659-4330-8B77-853876A3115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A17A6BD-EB0F-4B8B-9E85-850736D8E7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5.gif"/><Relationship Id="rId5" Type="http://schemas.openxmlformats.org/officeDocument/2006/relationships/image" Target="../media/image16.png"/><Relationship Id="rId4" Type="http://schemas.openxmlformats.org/officeDocument/2006/relationships/audio" Target="../media/audio2.wav"/><Relationship Id="rId9" Type="http://schemas.openxmlformats.org/officeDocument/2006/relationships/image" Target="../media/image29.jp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1.wav"/><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5.gif"/><Relationship Id="rId5" Type="http://schemas.openxmlformats.org/officeDocument/2006/relationships/image" Target="../media/image16.png"/><Relationship Id="rId4" Type="http://schemas.openxmlformats.org/officeDocument/2006/relationships/audio" Target="../media/audio2.wav"/><Relationship Id="rId9"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3.gif"/><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3.gif"/><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gif"/><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3.gif"/><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2B1D1B4F-8277-48E3-8E3C-08EA0740F7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A574994-774C-4120-84D1-1260CC882254}"/>
              </a:ext>
            </a:extLst>
          </p:cNvPr>
          <p:cNvSpPr/>
          <p:nvPr/>
        </p:nvSpPr>
        <p:spPr>
          <a:xfrm>
            <a:off x="971550" y="641872"/>
            <a:ext cx="6972300" cy="36933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38">
                <a:ln w="3175">
                  <a:solidFill>
                    <a:srgbClr val="FF0066"/>
                  </a:solidFill>
                </a:ln>
                <a:solidFill>
                  <a:schemeClr val="accent1">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TIỂU HỌC GIANG BIÊN</a:t>
            </a:r>
            <a:endParaRPr lang="en-US" b="1" spc="38" dirty="0">
              <a:ln w="3175">
                <a:solidFill>
                  <a:srgbClr val="FF0066"/>
                </a:solidFill>
              </a:ln>
              <a:solidFill>
                <a:schemeClr val="accent1">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BF42EA1-5797-41CA-92C2-50F9A5266D32}"/>
              </a:ext>
            </a:extLst>
          </p:cNvPr>
          <p:cNvSpPr/>
          <p:nvPr/>
        </p:nvSpPr>
        <p:spPr>
          <a:xfrm>
            <a:off x="1562100" y="1855602"/>
            <a:ext cx="6381750" cy="60016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300" b="1" spc="38" dirty="0">
                <a:ln w="3175">
                  <a:solidFill>
                    <a:srgbClr val="FF0066"/>
                  </a:solidFill>
                </a:ln>
                <a:solidFill>
                  <a:srgbClr val="0000FF"/>
                </a:solidFill>
                <a:effectLst>
                  <a:outerShdw blurRad="76200" dist="50800" dir="5400000" algn="tl" rotWithShape="0">
                    <a:srgbClr val="000000">
                      <a:alpha val="65000"/>
                    </a:srgbClr>
                  </a:outerShdw>
                </a:effectLst>
                <a:latin typeface="VNI-Times" pitchFamily="2" charset="0"/>
              </a:rPr>
              <a:t> </a:t>
            </a:r>
            <a:r>
              <a:rPr lang="en-US" sz="3300" b="1" spc="38" dirty="0">
                <a:ln w="3175">
                  <a:solidFill>
                    <a:srgbClr val="FF0066"/>
                  </a:solidFill>
                </a:ln>
                <a:solidFill>
                  <a:srgbClr val="0000FF"/>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TIẾNG VIỆT LỚP 3-TUẦN 15</a:t>
            </a:r>
            <a:endParaRPr lang="en-US" sz="3300" b="1" spc="38" dirty="0">
              <a:ln w="3175">
                <a:solidFill>
                  <a:srgbClr val="0000FF"/>
                </a:solidFill>
              </a:ln>
              <a:solidFill>
                <a:srgbClr val="0000FF"/>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B56A033-1B37-4C19-B13E-534C1F904C7A}"/>
              </a:ext>
            </a:extLst>
          </p:cNvPr>
          <p:cNvSpPr/>
          <p:nvPr/>
        </p:nvSpPr>
        <p:spPr>
          <a:xfrm>
            <a:off x="1477241" y="2828836"/>
            <a:ext cx="6676159" cy="60016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300" b="1" spc="38" dirty="0">
                <a:ln w="3175">
                  <a:solidFill>
                    <a:srgbClr val="FF0066"/>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Chính tả - Nhà rông ở Tây Nguyên</a:t>
            </a:r>
            <a:endParaRPr lang="en-US" sz="3300" b="1" spc="38" dirty="0">
              <a:ln w="3175">
                <a:solidFill>
                  <a:srgbClr val="0000FF"/>
                </a:solidFill>
              </a:ln>
              <a:solidFill>
                <a:srgbClr val="FF0000"/>
              </a:solidFill>
              <a:effectLst>
                <a:outerShdw blurRad="76200" dist="50800" dir="5400000" algn="tl" rotWithShape="0">
                  <a:srgbClr val="000000">
                    <a:alpha val="65000"/>
                  </a:srgbClr>
                </a:outerShdw>
              </a:effectLst>
              <a:latin typeface="VNI-Times" pitchFamily="2" charset="0"/>
            </a:endParaRPr>
          </a:p>
        </p:txBody>
      </p:sp>
    </p:spTree>
  </p:cSld>
  <p:clrMapOvr>
    <a:masterClrMapping/>
  </p:clrMapOvr>
  <p:transition spd="slow" advTm="1372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9">
            <a:extLst>
              <a:ext uri="{FF2B5EF4-FFF2-40B4-BE49-F238E27FC236}">
                <a16:creationId xmlns:a16="http://schemas.microsoft.com/office/drawing/2014/main" id="{94D43FE1-7BC4-43CE-82C2-9722D0711B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295275"/>
            <a:ext cx="9142413" cy="744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a:extLst>
              <a:ext uri="{FF2B5EF4-FFF2-40B4-BE49-F238E27FC236}">
                <a16:creationId xmlns:a16="http://schemas.microsoft.com/office/drawing/2014/main" id="{F0FA8B27-5C85-43C7-966E-BB318A514AA0}"/>
              </a:ext>
            </a:extLst>
          </p:cNvPr>
          <p:cNvSpPr>
            <a:spLocks noChangeArrowheads="1"/>
          </p:cNvSpPr>
          <p:nvPr/>
        </p:nvSpPr>
        <p:spPr bwMode="auto">
          <a:xfrm>
            <a:off x="3376613" y="457200"/>
            <a:ext cx="2055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60000"/>
              </a:lnSpc>
              <a:spcBef>
                <a:spcPct val="50000"/>
              </a:spcBef>
              <a:buFontTx/>
              <a:buNone/>
            </a:pPr>
            <a:r>
              <a:rPr lang="en-US" altLang="en-US" sz="3600" u="sng">
                <a:solidFill>
                  <a:srgbClr val="000000"/>
                </a:solidFill>
                <a:latin typeface="Times New Roman" panose="02020603050405020304" pitchFamily="18" charset="0"/>
                <a:cs typeface="Times New Roman" panose="02020603050405020304" pitchFamily="18" charset="0"/>
              </a:rPr>
              <a:t>Chính tả </a:t>
            </a:r>
            <a:r>
              <a:rPr lang="en-US" altLang="en-US" sz="3600">
                <a:solidFill>
                  <a:srgbClr val="000000"/>
                </a:solidFill>
                <a:latin typeface="Times New Roman" panose="02020603050405020304" pitchFamily="18" charset="0"/>
                <a:cs typeface="Times New Roman" panose="02020603050405020304" pitchFamily="18" charset="0"/>
              </a:rPr>
              <a:t>  </a:t>
            </a:r>
          </a:p>
        </p:txBody>
      </p:sp>
      <p:sp>
        <p:nvSpPr>
          <p:cNvPr id="13316" name="Text Box 5">
            <a:extLst>
              <a:ext uri="{FF2B5EF4-FFF2-40B4-BE49-F238E27FC236}">
                <a16:creationId xmlns:a16="http://schemas.microsoft.com/office/drawing/2014/main" id="{E0CF1208-357B-4267-A737-30D50E3B45F6}"/>
              </a:ext>
            </a:extLst>
          </p:cNvPr>
          <p:cNvSpPr txBox="1">
            <a:spLocks noChangeArrowheads="1"/>
          </p:cNvSpPr>
          <p:nvPr/>
        </p:nvSpPr>
        <p:spPr bwMode="auto">
          <a:xfrm>
            <a:off x="0" y="7413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13338" name="Rectangle 1">
            <a:extLst>
              <a:ext uri="{FF2B5EF4-FFF2-40B4-BE49-F238E27FC236}">
                <a16:creationId xmlns:a16="http://schemas.microsoft.com/office/drawing/2014/main" id="{2BAF965A-A0C2-451C-BE82-B48124713F03}"/>
              </a:ext>
            </a:extLst>
          </p:cNvPr>
          <p:cNvSpPr>
            <a:spLocks noChangeArrowheads="1"/>
          </p:cNvSpPr>
          <p:nvPr/>
        </p:nvSpPr>
        <p:spPr bwMode="auto">
          <a:xfrm>
            <a:off x="325438" y="1641475"/>
            <a:ext cx="49276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60000"/>
              </a:lnSpc>
              <a:spcBef>
                <a:spcPct val="50000"/>
              </a:spcBef>
              <a:buFontTx/>
              <a:buNone/>
            </a:pP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Hướng</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dẫn</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đọc</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từ</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khó</a:t>
            </a:r>
            <a:r>
              <a:rPr lang="en-US" altLang="en-US" sz="3600" u="sng" dirty="0">
                <a:solidFill>
                  <a:srgbClr val="00B050"/>
                </a:solidFill>
                <a:latin typeface="Times New Roman" panose="02020603050405020304" pitchFamily="18" charset="0"/>
                <a:cs typeface="Times New Roman" panose="02020603050405020304" pitchFamily="18" charset="0"/>
              </a:rPr>
              <a:t>:   </a:t>
            </a:r>
          </a:p>
        </p:txBody>
      </p:sp>
      <p:pic>
        <p:nvPicPr>
          <p:cNvPr id="13339" name="Hình ảnh 16">
            <a:extLst>
              <a:ext uri="{FF2B5EF4-FFF2-40B4-BE49-F238E27FC236}">
                <a16:creationId xmlns:a16="http://schemas.microsoft.com/office/drawing/2014/main" id="{18E817B2-6FEA-414F-B647-272430F44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42863"/>
            <a:ext cx="17129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Hình ảnh 16">
            <a:extLst>
              <a:ext uri="{FF2B5EF4-FFF2-40B4-BE49-F238E27FC236}">
                <a16:creationId xmlns:a16="http://schemas.microsoft.com/office/drawing/2014/main" id="{417116C8-28E6-4046-A382-85CF19008D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52400"/>
            <a:ext cx="212566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bóng bay 1">
            <a:extLst>
              <a:ext uri="{FF2B5EF4-FFF2-40B4-BE49-F238E27FC236}">
                <a16:creationId xmlns:a16="http://schemas.microsoft.com/office/drawing/2014/main" id="{E11C464C-E4E1-4BEB-BD26-290A4CC5A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4988" y="2455863"/>
            <a:ext cx="71755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bóng bay 3">
            <a:extLst>
              <a:ext uri="{FF2B5EF4-FFF2-40B4-BE49-F238E27FC236}">
                <a16:creationId xmlns:a16="http://schemas.microsoft.com/office/drawing/2014/main" id="{61D4048B-B7FF-4FB2-A1A2-140DE9C473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3625" y="3981450"/>
            <a:ext cx="65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9">
            <a:extLst>
              <a:ext uri="{FF2B5EF4-FFF2-40B4-BE49-F238E27FC236}">
                <a16:creationId xmlns:a16="http://schemas.microsoft.com/office/drawing/2014/main" id="{7728FF48-D97D-47FD-AD71-BCBA2D5BAA0E}"/>
              </a:ext>
            </a:extLst>
          </p:cNvPr>
          <p:cNvSpPr txBox="1">
            <a:spLocks noChangeArrowheads="1"/>
          </p:cNvSpPr>
          <p:nvPr/>
        </p:nvSpPr>
        <p:spPr bwMode="auto">
          <a:xfrm>
            <a:off x="1076325" y="4353291"/>
            <a:ext cx="3634581" cy="70724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554" eaLnBrk="1" hangingPunct="1">
              <a:spcBef>
                <a:spcPct val="50000"/>
              </a:spcBef>
              <a:defRPr/>
            </a:pPr>
            <a:r>
              <a:rPr lang="en-US" sz="3996" dirty="0">
                <a:solidFill>
                  <a:schemeClr val="accent6"/>
                </a:solidFill>
                <a:latin typeface="Times New Roman" pitchFamily="18" charset="0"/>
                <a:cs typeface="Times New Roman" pitchFamily="18" charset="0"/>
              </a:rPr>
              <a:t>  </a:t>
            </a:r>
            <a:r>
              <a:rPr lang="en-US" sz="3996" dirty="0" err="1">
                <a:solidFill>
                  <a:schemeClr val="accent6"/>
                </a:solidFill>
                <a:latin typeface="Times New Roman" pitchFamily="18" charset="0"/>
                <a:cs typeface="Times New Roman" pitchFamily="18" charset="0"/>
              </a:rPr>
              <a:t>chiêng</a:t>
            </a:r>
            <a:r>
              <a:rPr lang="en-US" sz="3996" dirty="0">
                <a:solidFill>
                  <a:schemeClr val="accent6"/>
                </a:solidFill>
                <a:latin typeface="Times New Roman" pitchFamily="18" charset="0"/>
                <a:cs typeface="Times New Roman" pitchFamily="18" charset="0"/>
              </a:rPr>
              <a:t> </a:t>
            </a:r>
            <a:r>
              <a:rPr lang="en-US" sz="3996" dirty="0" err="1">
                <a:solidFill>
                  <a:schemeClr val="accent6"/>
                </a:solidFill>
                <a:latin typeface="Times New Roman" pitchFamily="18" charset="0"/>
                <a:cs typeface="Times New Roman" pitchFamily="18" charset="0"/>
              </a:rPr>
              <a:t>trống</a:t>
            </a:r>
            <a:r>
              <a:rPr lang="en-US" sz="3996" dirty="0">
                <a:solidFill>
                  <a:schemeClr val="accent6"/>
                </a:solidFill>
                <a:latin typeface="Times New Roman" pitchFamily="18" charset="0"/>
                <a:cs typeface="Times New Roman" pitchFamily="18" charset="0"/>
              </a:rPr>
              <a:t> </a:t>
            </a:r>
          </a:p>
        </p:txBody>
      </p:sp>
      <p:sp>
        <p:nvSpPr>
          <p:cNvPr id="44" name="Text Box 19">
            <a:extLst>
              <a:ext uri="{FF2B5EF4-FFF2-40B4-BE49-F238E27FC236}">
                <a16:creationId xmlns:a16="http://schemas.microsoft.com/office/drawing/2014/main" id="{A1FD6EF0-1314-4CED-B516-974E6086949D}"/>
              </a:ext>
            </a:extLst>
          </p:cNvPr>
          <p:cNvSpPr txBox="1">
            <a:spLocks noChangeArrowheads="1"/>
          </p:cNvSpPr>
          <p:nvPr/>
        </p:nvSpPr>
        <p:spPr bwMode="auto">
          <a:xfrm>
            <a:off x="1380056" y="2219297"/>
            <a:ext cx="3634581" cy="70724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554" eaLnBrk="1" hangingPunct="1">
              <a:spcBef>
                <a:spcPct val="50000"/>
              </a:spcBef>
              <a:defRPr/>
            </a:pPr>
            <a:r>
              <a:rPr lang="en-US" sz="3996" dirty="0" err="1">
                <a:solidFill>
                  <a:schemeClr val="accent6"/>
                </a:solidFill>
                <a:latin typeface="Times New Roman" pitchFamily="18" charset="0"/>
                <a:cs typeface="Times New Roman" pitchFamily="18" charset="0"/>
              </a:rPr>
              <a:t>giỏ</a:t>
            </a:r>
            <a:r>
              <a:rPr lang="en-US" sz="3996" dirty="0">
                <a:solidFill>
                  <a:schemeClr val="accent6"/>
                </a:solidFill>
                <a:latin typeface="Times New Roman" pitchFamily="18" charset="0"/>
                <a:cs typeface="Times New Roman" pitchFamily="18" charset="0"/>
              </a:rPr>
              <a:t> </a:t>
            </a:r>
            <a:r>
              <a:rPr lang="en-US" sz="3996" dirty="0" err="1">
                <a:solidFill>
                  <a:schemeClr val="accent6"/>
                </a:solidFill>
                <a:latin typeface="Times New Roman" pitchFamily="18" charset="0"/>
                <a:cs typeface="Times New Roman" pitchFamily="18" charset="0"/>
              </a:rPr>
              <a:t>mây</a:t>
            </a:r>
            <a:endParaRPr lang="en-US" sz="3996" dirty="0">
              <a:solidFill>
                <a:schemeClr val="accent6"/>
              </a:solidFill>
              <a:latin typeface="Times New Roman" pitchFamily="18" charset="0"/>
              <a:cs typeface="Times New Roman" pitchFamily="18" charset="0"/>
            </a:endParaRPr>
          </a:p>
        </p:txBody>
      </p:sp>
      <p:sp>
        <p:nvSpPr>
          <p:cNvPr id="45" name="Text Box 19">
            <a:extLst>
              <a:ext uri="{FF2B5EF4-FFF2-40B4-BE49-F238E27FC236}">
                <a16:creationId xmlns:a16="http://schemas.microsoft.com/office/drawing/2014/main" id="{97A9D8FE-DC0C-4173-A72E-0BB59A260989}"/>
              </a:ext>
            </a:extLst>
          </p:cNvPr>
          <p:cNvSpPr txBox="1">
            <a:spLocks noChangeArrowheads="1"/>
          </p:cNvSpPr>
          <p:nvPr/>
        </p:nvSpPr>
        <p:spPr bwMode="auto">
          <a:xfrm>
            <a:off x="1100670" y="3634567"/>
            <a:ext cx="3634581" cy="70724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554" eaLnBrk="1" hangingPunct="1">
              <a:spcBef>
                <a:spcPct val="50000"/>
              </a:spcBef>
              <a:defRPr/>
            </a:pPr>
            <a:r>
              <a:rPr lang="en-US" sz="3996" dirty="0">
                <a:solidFill>
                  <a:schemeClr val="accent6"/>
                </a:solidFill>
                <a:latin typeface="Times New Roman" pitchFamily="18" charset="0"/>
                <a:cs typeface="Times New Roman" pitchFamily="18" charset="0"/>
              </a:rPr>
              <a:t>  </a:t>
            </a:r>
            <a:r>
              <a:rPr lang="en-US" sz="3996" dirty="0" err="1">
                <a:solidFill>
                  <a:schemeClr val="accent6"/>
                </a:solidFill>
                <a:latin typeface="Times New Roman" pitchFamily="18" charset="0"/>
                <a:cs typeface="Times New Roman" pitchFamily="18" charset="0"/>
              </a:rPr>
              <a:t>nông</a:t>
            </a:r>
            <a:r>
              <a:rPr lang="en-US" sz="3996" dirty="0">
                <a:solidFill>
                  <a:schemeClr val="accent6"/>
                </a:solidFill>
                <a:latin typeface="Times New Roman" pitchFamily="18" charset="0"/>
                <a:cs typeface="Times New Roman" pitchFamily="18" charset="0"/>
              </a:rPr>
              <a:t> </a:t>
            </a:r>
            <a:r>
              <a:rPr lang="en-US" sz="3996" dirty="0" err="1">
                <a:solidFill>
                  <a:schemeClr val="accent6"/>
                </a:solidFill>
                <a:latin typeface="Times New Roman" pitchFamily="18" charset="0"/>
                <a:cs typeface="Times New Roman" pitchFamily="18" charset="0"/>
              </a:rPr>
              <a:t>cụ</a:t>
            </a:r>
            <a:endParaRPr lang="en-US" sz="3996" dirty="0">
              <a:solidFill>
                <a:schemeClr val="accent6"/>
              </a:solidFill>
              <a:latin typeface="Times New Roman" pitchFamily="18" charset="0"/>
              <a:cs typeface="Times New Roman" pitchFamily="18" charset="0"/>
            </a:endParaRPr>
          </a:p>
        </p:txBody>
      </p:sp>
      <p:sp>
        <p:nvSpPr>
          <p:cNvPr id="14" name="Text Box 19">
            <a:extLst>
              <a:ext uri="{FF2B5EF4-FFF2-40B4-BE49-F238E27FC236}">
                <a16:creationId xmlns:a16="http://schemas.microsoft.com/office/drawing/2014/main" id="{45379301-9A6B-4930-9090-88B970F020CB}"/>
              </a:ext>
            </a:extLst>
          </p:cNvPr>
          <p:cNvSpPr txBox="1">
            <a:spLocks noChangeArrowheads="1"/>
          </p:cNvSpPr>
          <p:nvPr/>
        </p:nvSpPr>
        <p:spPr bwMode="auto">
          <a:xfrm>
            <a:off x="1380056" y="2938021"/>
            <a:ext cx="3634581" cy="707245"/>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554" eaLnBrk="1" hangingPunct="1">
              <a:spcBef>
                <a:spcPct val="50000"/>
              </a:spcBef>
              <a:defRPr/>
            </a:pPr>
            <a:r>
              <a:rPr lang="en-US" sz="3996" dirty="0" err="1">
                <a:solidFill>
                  <a:schemeClr val="accent6"/>
                </a:solidFill>
                <a:latin typeface="Times New Roman" pitchFamily="18" charset="0"/>
                <a:cs typeface="Times New Roman" pitchFamily="18" charset="0"/>
              </a:rPr>
              <a:t>lập</a:t>
            </a:r>
            <a:r>
              <a:rPr lang="en-US" sz="3996" dirty="0">
                <a:solidFill>
                  <a:schemeClr val="accent6"/>
                </a:solidFill>
                <a:latin typeface="Times New Roman" pitchFamily="18" charset="0"/>
                <a:cs typeface="Times New Roman" pitchFamily="18" charset="0"/>
              </a:rPr>
              <a:t> </a:t>
            </a:r>
            <a:r>
              <a:rPr lang="en-US" sz="3996" dirty="0" err="1">
                <a:solidFill>
                  <a:schemeClr val="accent6"/>
                </a:solidFill>
                <a:latin typeface="Times New Roman" pitchFamily="18" charset="0"/>
                <a:cs typeface="Times New Roman" pitchFamily="18" charset="0"/>
              </a:rPr>
              <a:t>làng</a:t>
            </a:r>
            <a:endParaRPr lang="en-US" sz="3996" dirty="0">
              <a:solidFill>
                <a:schemeClr val="accent6"/>
              </a:solidFill>
              <a:latin typeface="Times New Roman" pitchFamily="18" charset="0"/>
              <a:cs typeface="Times New Roman" pitchFamily="18" charset="0"/>
            </a:endParaRPr>
          </a:p>
        </p:txBody>
      </p:sp>
    </p:spTree>
    <p:custDataLst>
      <p:tags r:id="rId1"/>
    </p:custDataLst>
  </p:cSld>
  <p:clrMapOvr>
    <a:masterClrMapping/>
  </p:clrMapOvr>
  <p:transition spd="slow" advTm="90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9">
            <a:extLst>
              <a:ext uri="{FF2B5EF4-FFF2-40B4-BE49-F238E27FC236}">
                <a16:creationId xmlns:a16="http://schemas.microsoft.com/office/drawing/2014/main" id="{7F6C1C91-0BFE-4984-8268-22A9679AA1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275"/>
            <a:ext cx="9142413" cy="744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
            <a:extLst>
              <a:ext uri="{FF2B5EF4-FFF2-40B4-BE49-F238E27FC236}">
                <a16:creationId xmlns:a16="http://schemas.microsoft.com/office/drawing/2014/main" id="{9774B503-2E27-4B1F-AB39-63A03FF58551}"/>
              </a:ext>
            </a:extLst>
          </p:cNvPr>
          <p:cNvSpPr>
            <a:spLocks noChangeArrowheads="1"/>
          </p:cNvSpPr>
          <p:nvPr/>
        </p:nvSpPr>
        <p:spPr bwMode="auto">
          <a:xfrm>
            <a:off x="3376613" y="457200"/>
            <a:ext cx="2055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60000"/>
              </a:lnSpc>
              <a:spcBef>
                <a:spcPct val="50000"/>
              </a:spcBef>
              <a:buFontTx/>
              <a:buNone/>
            </a:pPr>
            <a:r>
              <a:rPr lang="en-US" altLang="en-US" sz="3600" u="sng">
                <a:solidFill>
                  <a:srgbClr val="000000"/>
                </a:solidFill>
                <a:latin typeface="Times New Roman" panose="02020603050405020304" pitchFamily="18" charset="0"/>
                <a:cs typeface="Times New Roman" panose="02020603050405020304" pitchFamily="18" charset="0"/>
              </a:rPr>
              <a:t>Chính tả </a:t>
            </a:r>
            <a:r>
              <a:rPr lang="en-US" altLang="en-US" sz="3600">
                <a:solidFill>
                  <a:srgbClr val="000000"/>
                </a:solidFill>
                <a:latin typeface="Times New Roman" panose="02020603050405020304" pitchFamily="18" charset="0"/>
                <a:cs typeface="Times New Roman" panose="02020603050405020304" pitchFamily="18" charset="0"/>
              </a:rPr>
              <a:t>  </a:t>
            </a:r>
          </a:p>
        </p:txBody>
      </p:sp>
      <p:sp>
        <p:nvSpPr>
          <p:cNvPr id="12292" name="Text Box 5">
            <a:extLst>
              <a:ext uri="{FF2B5EF4-FFF2-40B4-BE49-F238E27FC236}">
                <a16:creationId xmlns:a16="http://schemas.microsoft.com/office/drawing/2014/main" id="{4C1F1BBC-2FB7-42F3-890F-F6806BAAD00E}"/>
              </a:ext>
            </a:extLst>
          </p:cNvPr>
          <p:cNvSpPr txBox="1">
            <a:spLocks noChangeArrowheads="1"/>
          </p:cNvSpPr>
          <p:nvPr/>
        </p:nvSpPr>
        <p:spPr bwMode="auto">
          <a:xfrm>
            <a:off x="0" y="7413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12300" name="Rectangle 1">
            <a:extLst>
              <a:ext uri="{FF2B5EF4-FFF2-40B4-BE49-F238E27FC236}">
                <a16:creationId xmlns:a16="http://schemas.microsoft.com/office/drawing/2014/main" id="{3DD8E2C4-5A2E-4F83-8773-AFB2F00C1CB7}"/>
              </a:ext>
            </a:extLst>
          </p:cNvPr>
          <p:cNvSpPr>
            <a:spLocks noChangeArrowheads="1"/>
          </p:cNvSpPr>
          <p:nvPr/>
        </p:nvSpPr>
        <p:spPr bwMode="auto">
          <a:xfrm>
            <a:off x="325438" y="1836738"/>
            <a:ext cx="49276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60000"/>
              </a:lnSpc>
              <a:spcBef>
                <a:spcPct val="50000"/>
              </a:spcBef>
              <a:buFontTx/>
              <a:buNone/>
            </a:pP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Hướng</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dẫn</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viết</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từ</a:t>
            </a:r>
            <a:r>
              <a:rPr lang="en-US" altLang="en-US" sz="3600" u="sng" dirty="0">
                <a:solidFill>
                  <a:srgbClr val="00B050"/>
                </a:solidFill>
                <a:latin typeface="Times New Roman" panose="02020603050405020304" pitchFamily="18" charset="0"/>
                <a:cs typeface="Times New Roman" panose="02020603050405020304" pitchFamily="18" charset="0"/>
              </a:rPr>
              <a:t> </a:t>
            </a:r>
            <a:r>
              <a:rPr lang="en-US" altLang="en-US" sz="3600" u="sng" dirty="0" err="1">
                <a:solidFill>
                  <a:srgbClr val="00B050"/>
                </a:solidFill>
                <a:latin typeface="Times New Roman" panose="02020603050405020304" pitchFamily="18" charset="0"/>
                <a:cs typeface="Times New Roman" panose="02020603050405020304" pitchFamily="18" charset="0"/>
              </a:rPr>
              <a:t>khó</a:t>
            </a:r>
            <a:r>
              <a:rPr lang="en-US" altLang="en-US" sz="3600" u="sng" dirty="0">
                <a:solidFill>
                  <a:srgbClr val="00B050"/>
                </a:solidFill>
                <a:latin typeface="Times New Roman" panose="02020603050405020304" pitchFamily="18" charset="0"/>
                <a:cs typeface="Times New Roman" panose="02020603050405020304" pitchFamily="18" charset="0"/>
              </a:rPr>
              <a:t>:   </a:t>
            </a:r>
          </a:p>
        </p:txBody>
      </p:sp>
      <p:pic>
        <p:nvPicPr>
          <p:cNvPr id="12301" name="Hình ảnh 16">
            <a:extLst>
              <a:ext uri="{FF2B5EF4-FFF2-40B4-BE49-F238E27FC236}">
                <a16:creationId xmlns:a16="http://schemas.microsoft.com/office/drawing/2014/main" id="{4A02BBFC-238E-46F0-B675-322491B25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42863"/>
            <a:ext cx="17129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Hình ảnh 16">
            <a:extLst>
              <a:ext uri="{FF2B5EF4-FFF2-40B4-BE49-F238E27FC236}">
                <a16:creationId xmlns:a16="http://schemas.microsoft.com/office/drawing/2014/main" id="{076374E6-85AE-44FD-B23C-F867E92448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52400"/>
            <a:ext cx="212566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bóng bay 2">
            <a:extLst>
              <a:ext uri="{FF2B5EF4-FFF2-40B4-BE49-F238E27FC236}">
                <a16:creationId xmlns:a16="http://schemas.microsoft.com/office/drawing/2014/main" id="{8A215CCA-7705-425D-ADB4-3836E445F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3175" y="3836988"/>
            <a:ext cx="6524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bóng bay 1">
            <a:extLst>
              <a:ext uri="{FF2B5EF4-FFF2-40B4-BE49-F238E27FC236}">
                <a16:creationId xmlns:a16="http://schemas.microsoft.com/office/drawing/2014/main" id="{6A56A782-B205-4E5A-AF0A-0157B1D73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4988" y="2444750"/>
            <a:ext cx="7175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hought Bubble: Cloud 4">
            <a:extLst>
              <a:ext uri="{FF2B5EF4-FFF2-40B4-BE49-F238E27FC236}">
                <a16:creationId xmlns:a16="http://schemas.microsoft.com/office/drawing/2014/main" id="{EA77D57F-8103-4AA0-9054-6940F76F4D4D}"/>
              </a:ext>
            </a:extLst>
          </p:cNvPr>
          <p:cNvSpPr/>
          <p:nvPr/>
        </p:nvSpPr>
        <p:spPr>
          <a:xfrm>
            <a:off x="76200" y="2469015"/>
            <a:ext cx="3899047" cy="1681163"/>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000" dirty="0">
                <a:solidFill>
                  <a:srgbClr val="C00000"/>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giỏ</a:t>
            </a:r>
            <a:r>
              <a:rPr lang="en-US" altLang="vi-VN" sz="4000" dirty="0">
                <a:solidFill>
                  <a:schemeClr val="accent6"/>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mây</a:t>
            </a:r>
            <a:r>
              <a:rPr lang="en-US" altLang="vi-VN" sz="4000" dirty="0">
                <a:solidFill>
                  <a:schemeClr val="accent6"/>
                </a:solidFill>
                <a:latin typeface="Times New Roman" panose="02020603050405020304" pitchFamily="18" charset="0"/>
                <a:cs typeface="Times New Roman" panose="02020603050405020304" pitchFamily="18" charset="0"/>
              </a:rPr>
              <a:t> </a:t>
            </a:r>
            <a:endParaRPr lang="en-US" sz="4000" dirty="0">
              <a:solidFill>
                <a:schemeClr val="accent6"/>
              </a:solidFill>
            </a:endParaRPr>
          </a:p>
        </p:txBody>
      </p:sp>
      <p:sp>
        <p:nvSpPr>
          <p:cNvPr id="23" name="Thought Bubble: Cloud 22">
            <a:extLst>
              <a:ext uri="{FF2B5EF4-FFF2-40B4-BE49-F238E27FC236}">
                <a16:creationId xmlns:a16="http://schemas.microsoft.com/office/drawing/2014/main" id="{6B468236-E8B5-46A2-B10A-50F13F853EE5}"/>
              </a:ext>
            </a:extLst>
          </p:cNvPr>
          <p:cNvSpPr/>
          <p:nvPr/>
        </p:nvSpPr>
        <p:spPr>
          <a:xfrm>
            <a:off x="4404519" y="2470410"/>
            <a:ext cx="3379140" cy="1309428"/>
          </a:xfrm>
          <a:prstGeom prst="cloud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000" dirty="0">
                <a:solidFill>
                  <a:srgbClr val="C00000"/>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lập</a:t>
            </a:r>
            <a:r>
              <a:rPr lang="en-US" altLang="vi-VN" sz="4000" dirty="0">
                <a:solidFill>
                  <a:schemeClr val="accent6"/>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làng</a:t>
            </a:r>
            <a:endParaRPr lang="en-US" sz="4000" dirty="0">
              <a:solidFill>
                <a:schemeClr val="accent6"/>
              </a:solidFill>
            </a:endParaRPr>
          </a:p>
        </p:txBody>
      </p:sp>
      <p:sp>
        <p:nvSpPr>
          <p:cNvPr id="24" name="Thought Bubble: Cloud 23">
            <a:extLst>
              <a:ext uri="{FF2B5EF4-FFF2-40B4-BE49-F238E27FC236}">
                <a16:creationId xmlns:a16="http://schemas.microsoft.com/office/drawing/2014/main" id="{1AA8F919-B4BE-499A-9B6C-5E2FE54809D5}"/>
              </a:ext>
            </a:extLst>
          </p:cNvPr>
          <p:cNvSpPr/>
          <p:nvPr/>
        </p:nvSpPr>
        <p:spPr>
          <a:xfrm>
            <a:off x="76200" y="4297816"/>
            <a:ext cx="3472261" cy="1569584"/>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000" dirty="0">
                <a:solidFill>
                  <a:srgbClr val="C00000"/>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nông</a:t>
            </a:r>
            <a:r>
              <a:rPr lang="en-US" altLang="vi-VN" sz="4000" dirty="0">
                <a:solidFill>
                  <a:schemeClr val="accent6"/>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cụ</a:t>
            </a:r>
            <a:endParaRPr lang="en-US" sz="4000" dirty="0">
              <a:solidFill>
                <a:schemeClr val="accent6"/>
              </a:solidFill>
            </a:endParaRPr>
          </a:p>
        </p:txBody>
      </p:sp>
      <p:sp>
        <p:nvSpPr>
          <p:cNvPr id="25" name="Thought Bubble: Cloud 24">
            <a:extLst>
              <a:ext uri="{FF2B5EF4-FFF2-40B4-BE49-F238E27FC236}">
                <a16:creationId xmlns:a16="http://schemas.microsoft.com/office/drawing/2014/main" id="{D7F43812-F49F-446B-87E5-CDC3B42A9B98}"/>
              </a:ext>
            </a:extLst>
          </p:cNvPr>
          <p:cNvSpPr/>
          <p:nvPr/>
        </p:nvSpPr>
        <p:spPr>
          <a:xfrm>
            <a:off x="3899047" y="4085026"/>
            <a:ext cx="4491914" cy="1403350"/>
          </a:xfrm>
          <a:prstGeom prst="cloud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4000" dirty="0">
                <a:solidFill>
                  <a:srgbClr val="C00000"/>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chiêng</a:t>
            </a:r>
            <a:r>
              <a:rPr lang="en-US" altLang="vi-VN" sz="4000" dirty="0">
                <a:solidFill>
                  <a:schemeClr val="accent6"/>
                </a:solidFill>
                <a:latin typeface="Times New Roman" panose="02020603050405020304" pitchFamily="18" charset="0"/>
                <a:cs typeface="Times New Roman" panose="02020603050405020304" pitchFamily="18" charset="0"/>
              </a:rPr>
              <a:t> </a:t>
            </a:r>
            <a:r>
              <a:rPr lang="en-US" altLang="vi-VN" sz="4000" dirty="0" err="1">
                <a:solidFill>
                  <a:schemeClr val="accent6"/>
                </a:solidFill>
                <a:latin typeface="Times New Roman" panose="02020603050405020304" pitchFamily="18" charset="0"/>
                <a:cs typeface="Times New Roman" panose="02020603050405020304" pitchFamily="18" charset="0"/>
              </a:rPr>
              <a:t>trống</a:t>
            </a:r>
            <a:r>
              <a:rPr lang="en-US" altLang="vi-VN" sz="4000" dirty="0">
                <a:solidFill>
                  <a:schemeClr val="accent6"/>
                </a:solidFill>
                <a:latin typeface="Times New Roman" panose="02020603050405020304" pitchFamily="18" charset="0"/>
                <a:cs typeface="Times New Roman" panose="02020603050405020304" pitchFamily="18" charset="0"/>
              </a:rPr>
              <a:t> </a:t>
            </a:r>
            <a:endParaRPr lang="en-US" sz="4000" dirty="0">
              <a:solidFill>
                <a:schemeClr val="accent6"/>
              </a:solidFill>
            </a:endParaRPr>
          </a:p>
        </p:txBody>
      </p:sp>
      <p:cxnSp>
        <p:nvCxnSpPr>
          <p:cNvPr id="3" name="Đường nối Thẳng 2"/>
          <p:cNvCxnSpPr>
            <a:cxnSpLocks/>
          </p:cNvCxnSpPr>
          <p:nvPr/>
        </p:nvCxnSpPr>
        <p:spPr>
          <a:xfrm>
            <a:off x="1143000" y="3505200"/>
            <a:ext cx="3810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6" name="Đường nối Thẳng 25"/>
          <p:cNvCxnSpPr/>
          <p:nvPr/>
        </p:nvCxnSpPr>
        <p:spPr>
          <a:xfrm>
            <a:off x="2201863" y="3505200"/>
            <a:ext cx="541337"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7" name="Đường nối Thẳng 26"/>
          <p:cNvCxnSpPr/>
          <p:nvPr/>
        </p:nvCxnSpPr>
        <p:spPr>
          <a:xfrm flipV="1">
            <a:off x="1219200" y="5257800"/>
            <a:ext cx="562970" cy="796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9" name="Đường nối Thẳng 28"/>
          <p:cNvCxnSpPr/>
          <p:nvPr/>
        </p:nvCxnSpPr>
        <p:spPr>
          <a:xfrm flipV="1">
            <a:off x="5334000" y="3336878"/>
            <a:ext cx="410570" cy="7961"/>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0" name="Đường nối Thẳng 29"/>
          <p:cNvCxnSpPr>
            <a:cxnSpLocks/>
          </p:cNvCxnSpPr>
          <p:nvPr/>
        </p:nvCxnSpPr>
        <p:spPr>
          <a:xfrm>
            <a:off x="6173842" y="3336878"/>
            <a:ext cx="607958" cy="7962"/>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1" name="Đường nối Thẳng 30"/>
          <p:cNvCxnSpPr/>
          <p:nvPr/>
        </p:nvCxnSpPr>
        <p:spPr>
          <a:xfrm flipV="1">
            <a:off x="4800600" y="5021239"/>
            <a:ext cx="410570" cy="7961"/>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2" name="Đường nối Thẳng 31"/>
          <p:cNvCxnSpPr/>
          <p:nvPr/>
        </p:nvCxnSpPr>
        <p:spPr>
          <a:xfrm>
            <a:off x="5334000" y="5029200"/>
            <a:ext cx="66357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7" name="Đường nối Thẳng 36"/>
          <p:cNvCxnSpPr/>
          <p:nvPr/>
        </p:nvCxnSpPr>
        <p:spPr>
          <a:xfrm flipV="1">
            <a:off x="6248400" y="5029199"/>
            <a:ext cx="304800" cy="1"/>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custDataLst>
      <p:tags r:id="rId1"/>
    </p:custDataLst>
  </p:cSld>
  <p:clrMapOvr>
    <a:masterClrMapping/>
  </p:clrMapOvr>
  <p:transition spd="slow" advTm="393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ppt_x"/>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88E8A0B7-4128-4D56-91ED-3A5ABC9928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14288"/>
            <a:ext cx="91424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a:extLst>
              <a:ext uri="{FF2B5EF4-FFF2-40B4-BE49-F238E27FC236}">
                <a16:creationId xmlns:a16="http://schemas.microsoft.com/office/drawing/2014/main" id="{D5DAF1B3-6C04-4858-9013-616295C56807}"/>
              </a:ext>
            </a:extLst>
          </p:cNvPr>
          <p:cNvSpPr txBox="1">
            <a:spLocks noChangeArrowheads="1"/>
          </p:cNvSpPr>
          <p:nvPr/>
        </p:nvSpPr>
        <p:spPr bwMode="auto">
          <a:xfrm>
            <a:off x="914400" y="533400"/>
            <a:ext cx="42291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u="sng">
                <a:solidFill>
                  <a:srgbClr val="FF0000"/>
                </a:solidFill>
                <a:latin typeface="Times New Roman" panose="02020603050405020304" pitchFamily="18" charset="0"/>
              </a:rPr>
              <a:t>1- Tư thế ngồi viết:</a:t>
            </a:r>
          </a:p>
          <a:p>
            <a:pPr eaLnBrk="1" hangingPunct="1">
              <a:spcBef>
                <a:spcPct val="0"/>
              </a:spcBef>
              <a:buFontTx/>
              <a:buNone/>
            </a:pPr>
            <a:r>
              <a:rPr lang="en-US" altLang="vi-VN" sz="2000">
                <a:solidFill>
                  <a:srgbClr val="000000"/>
                </a:solidFill>
                <a:latin typeface="Times New Roman" panose="02020603050405020304" pitchFamily="18" charset="0"/>
              </a:rPr>
              <a:t>- Lưng thẳng, không tì ngực vào bàn.</a:t>
            </a:r>
          </a:p>
          <a:p>
            <a:pPr eaLnBrk="1" hangingPunct="1">
              <a:spcBef>
                <a:spcPct val="0"/>
              </a:spcBef>
              <a:buFontTx/>
              <a:buNone/>
            </a:pPr>
            <a:r>
              <a:rPr lang="en-US" altLang="vi-VN" sz="2000">
                <a:solidFill>
                  <a:srgbClr val="000000"/>
                </a:solidFill>
                <a:latin typeface="Times New Roman" panose="02020603050405020304" pitchFamily="18" charset="0"/>
              </a:rPr>
              <a:t>- Đầu hơi cúi.</a:t>
            </a:r>
          </a:p>
          <a:p>
            <a:pPr eaLnBrk="1" hangingPunct="1">
              <a:spcBef>
                <a:spcPct val="0"/>
              </a:spcBef>
              <a:buFontTx/>
              <a:buNone/>
            </a:pPr>
            <a:r>
              <a:rPr lang="en-US" altLang="vi-VN" sz="2000">
                <a:solidFill>
                  <a:srgbClr val="000000"/>
                </a:solidFill>
                <a:latin typeface="Times New Roman" panose="02020603050405020304" pitchFamily="18" charset="0"/>
              </a:rPr>
              <a:t>- Mắt cách vở khoảng 25 đến 30 cm.</a:t>
            </a:r>
          </a:p>
          <a:p>
            <a:pPr eaLnBrk="1" hangingPunct="1">
              <a:spcBef>
                <a:spcPct val="0"/>
              </a:spcBef>
              <a:buFontTx/>
              <a:buNone/>
            </a:pPr>
            <a:r>
              <a:rPr lang="en-US" altLang="vi-VN" sz="2000">
                <a:solidFill>
                  <a:srgbClr val="000000"/>
                </a:solidFill>
                <a:latin typeface="Times New Roman" panose="02020603050405020304" pitchFamily="18" charset="0"/>
              </a:rPr>
              <a:t>- Tay phải cầm bút.</a:t>
            </a:r>
          </a:p>
          <a:p>
            <a:pPr eaLnBrk="1" hangingPunct="1">
              <a:spcBef>
                <a:spcPct val="0"/>
              </a:spcBef>
              <a:buFontTx/>
              <a:buNone/>
            </a:pPr>
            <a:r>
              <a:rPr lang="en-US" altLang="vi-VN" sz="2000">
                <a:solidFill>
                  <a:srgbClr val="000000"/>
                </a:solidFill>
                <a:latin typeface="Times New Roman" panose="02020603050405020304" pitchFamily="18" charset="0"/>
              </a:rPr>
              <a:t>- Tay trái tì nhẹ lên mép vở để giữ.</a:t>
            </a:r>
          </a:p>
          <a:p>
            <a:pPr eaLnBrk="1" hangingPunct="1">
              <a:spcBef>
                <a:spcPct val="0"/>
              </a:spcBef>
              <a:buFontTx/>
              <a:buNone/>
            </a:pPr>
            <a:r>
              <a:rPr lang="en-US" altLang="vi-VN" sz="2000">
                <a:solidFill>
                  <a:srgbClr val="000000"/>
                </a:solidFill>
                <a:latin typeface="Times New Roman" panose="02020603050405020304" pitchFamily="18" charset="0"/>
              </a:rPr>
              <a:t>- Hai chân để song song thoải mái</a:t>
            </a:r>
            <a:r>
              <a:rPr lang="en-US" altLang="vi-VN" sz="1800">
                <a:solidFill>
                  <a:srgbClr val="000000"/>
                </a:solidFill>
                <a:latin typeface="Times New Roman" panose="02020603050405020304" pitchFamily="18" charset="0"/>
              </a:rPr>
              <a:t>.</a:t>
            </a:r>
          </a:p>
          <a:p>
            <a:pPr algn="just" eaLnBrk="1" hangingPunct="1">
              <a:spcBef>
                <a:spcPct val="0"/>
              </a:spcBef>
              <a:buFontTx/>
              <a:buNone/>
            </a:pPr>
            <a:endParaRPr lang="en-US" altLang="vi-VN" sz="1800">
              <a:solidFill>
                <a:srgbClr val="FF0000"/>
              </a:solidFill>
              <a:latin typeface="Times New Roman" panose="02020603050405020304" pitchFamily="18" charset="0"/>
            </a:endParaRPr>
          </a:p>
        </p:txBody>
      </p:sp>
      <p:sp>
        <p:nvSpPr>
          <p:cNvPr id="14340" name="Text Box 6">
            <a:extLst>
              <a:ext uri="{FF2B5EF4-FFF2-40B4-BE49-F238E27FC236}">
                <a16:creationId xmlns:a16="http://schemas.microsoft.com/office/drawing/2014/main" id="{EACA4743-D865-4427-9FCA-A44FC2AD0820}"/>
              </a:ext>
            </a:extLst>
          </p:cNvPr>
          <p:cNvSpPr txBox="1">
            <a:spLocks noChangeArrowheads="1"/>
          </p:cNvSpPr>
          <p:nvPr/>
        </p:nvSpPr>
        <p:spPr bwMode="auto">
          <a:xfrm>
            <a:off x="990600" y="2743200"/>
            <a:ext cx="45529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u="sng">
                <a:solidFill>
                  <a:srgbClr val="FF0000"/>
                </a:solidFill>
                <a:latin typeface="Times New Roman" panose="02020603050405020304" pitchFamily="18" charset="0"/>
              </a:rPr>
              <a:t>2-Cách cầm bút:</a:t>
            </a:r>
          </a:p>
          <a:p>
            <a:pPr eaLnBrk="1" hangingPunct="1">
              <a:spcBef>
                <a:spcPct val="0"/>
              </a:spcBef>
              <a:buFontTx/>
              <a:buNone/>
            </a:pPr>
            <a:r>
              <a:rPr lang="en-US" altLang="vi-VN" sz="2000">
                <a:solidFill>
                  <a:srgbClr val="000000"/>
                </a:solidFill>
                <a:latin typeface="Times New Roman" panose="02020603050405020304" pitchFamily="18" charset="0"/>
              </a:rPr>
              <a:t>- Cầm bút bằng 3 ngón tay: ngón cái, ngón trỏ, ngón giữa.</a:t>
            </a:r>
          </a:p>
          <a:p>
            <a:pPr eaLnBrk="1" hangingPunct="1">
              <a:spcBef>
                <a:spcPct val="0"/>
              </a:spcBef>
              <a:buFontTx/>
              <a:buNone/>
            </a:pPr>
            <a:r>
              <a:rPr lang="en-US" altLang="vi-VN" sz="2000">
                <a:solidFill>
                  <a:srgbClr val="000000"/>
                </a:solidFill>
                <a:latin typeface="Times New Roman" panose="02020603050405020304" pitchFamily="18" charset="0"/>
              </a:rPr>
              <a:t>- Khi viết, dùng 3 ngón tay di chuyển bút từ trái sang phải, cán bút nghiêng về phía bên phải, cổ tay, khuỷu tay và cánh tay cử động mềm mại, thoải mái;</a:t>
            </a:r>
          </a:p>
          <a:p>
            <a:pPr eaLnBrk="1" hangingPunct="1">
              <a:spcBef>
                <a:spcPct val="0"/>
              </a:spcBef>
              <a:buFontTx/>
              <a:buNone/>
            </a:pPr>
            <a:r>
              <a:rPr lang="en-US" altLang="vi-VN" sz="2000">
                <a:solidFill>
                  <a:srgbClr val="000000"/>
                </a:solidFill>
                <a:latin typeface="Times New Roman" panose="02020603050405020304" pitchFamily="18" charset="0"/>
              </a:rPr>
              <a:t>- Không nên cầm bút tay trái.</a:t>
            </a:r>
          </a:p>
        </p:txBody>
      </p:sp>
      <p:pic>
        <p:nvPicPr>
          <p:cNvPr id="14341" name="Picture 7" descr="Cam but">
            <a:extLst>
              <a:ext uri="{FF2B5EF4-FFF2-40B4-BE49-F238E27FC236}">
                <a16:creationId xmlns:a16="http://schemas.microsoft.com/office/drawing/2014/main" id="{886CCEC4-4101-47B3-A94B-9CE103975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3124200"/>
            <a:ext cx="2171700" cy="2119313"/>
          </a:xfrm>
          <a:prstGeom prst="rect">
            <a:avLst/>
          </a:prstGeom>
          <a:noFill/>
          <a:ln w="9525">
            <a:solidFill>
              <a:srgbClr val="0563C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11" descr="chu hoa0005">
            <a:extLst>
              <a:ext uri="{FF2B5EF4-FFF2-40B4-BE49-F238E27FC236}">
                <a16:creationId xmlns:a16="http://schemas.microsoft.com/office/drawing/2014/main" id="{CF1564CE-BBA1-463A-B760-A8E74E16FC4C}"/>
              </a:ext>
            </a:extLst>
          </p:cNvPr>
          <p:cNvPicPr>
            <a:picLocks noChangeAspect="1" noChangeArrowheads="1"/>
          </p:cNvPicPr>
          <p:nvPr/>
        </p:nvPicPr>
        <p:blipFill>
          <a:blip r:embed="rId5">
            <a:lum bright="-32000" contrast="40000"/>
            <a:extLst>
              <a:ext uri="{28A0092B-C50C-407E-A947-70E740481C1C}">
                <a14:useLocalDpi xmlns:a14="http://schemas.microsoft.com/office/drawing/2010/main" val="0"/>
              </a:ext>
            </a:extLst>
          </a:blip>
          <a:srcRect l="56860" t="39471" r="21571" b="43802"/>
          <a:stretch>
            <a:fillRect/>
          </a:stretch>
        </p:blipFill>
        <p:spPr bwMode="auto">
          <a:xfrm>
            <a:off x="5657850" y="685800"/>
            <a:ext cx="2114550" cy="2000250"/>
          </a:xfrm>
          <a:prstGeom prst="rect">
            <a:avLst/>
          </a:prstGeom>
          <a:noFill/>
          <a:ln w="9525">
            <a:solidFill>
              <a:srgbClr val="0563C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4047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91E74395-F361-4A31-BBBD-8F5E14C56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9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CA663FED-D9A9-4E9B-976A-36BF759D728E}"/>
              </a:ext>
            </a:extLst>
          </p:cNvPr>
          <p:cNvPicPr>
            <a:picLocks noChangeAspect="1"/>
          </p:cNvPicPr>
          <p:nvPr/>
        </p:nvPicPr>
        <p:blipFill>
          <a:blip r:embed="rId4">
            <a:extLst>
              <a:ext uri="{28A0092B-C50C-407E-A947-70E740481C1C}">
                <a14:useLocalDpi xmlns:a14="http://schemas.microsoft.com/office/drawing/2010/main" val="0"/>
              </a:ext>
            </a:extLst>
          </a:blip>
          <a:srcRect l="33539" t="26517" r="30984" b="5473"/>
          <a:stretch>
            <a:fillRect/>
          </a:stretch>
        </p:blipFill>
        <p:spPr bwMode="auto">
          <a:xfrm>
            <a:off x="12192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3">
            <a:extLst>
              <a:ext uri="{FF2B5EF4-FFF2-40B4-BE49-F238E27FC236}">
                <a16:creationId xmlns:a16="http://schemas.microsoft.com/office/drawing/2014/main" id="{D7A56561-3DCA-4793-B0FA-2C02A1846726}"/>
              </a:ext>
            </a:extLst>
          </p:cNvPr>
          <p:cNvSpPr>
            <a:spLocks noChangeArrowheads="1"/>
          </p:cNvSpPr>
          <p:nvPr/>
        </p:nvSpPr>
        <p:spPr bwMode="auto">
          <a:xfrm>
            <a:off x="3429000" y="381000"/>
            <a:ext cx="14525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100" b="1" dirty="0" err="1">
                <a:latin typeface="HP001 4 hàng" panose="020B0603050302020204" pitchFamily="34" charset="0"/>
                <a:cs typeface="Times New Roman" panose="02020603050405020304" pitchFamily="18" charset="0"/>
              </a:rPr>
              <a:t>Chính</a:t>
            </a:r>
            <a:r>
              <a:rPr lang="en-US" altLang="vi-VN" sz="2100" b="1" dirty="0">
                <a:latin typeface="HP001 4 hàng" panose="020B0603050302020204" pitchFamily="34" charset="0"/>
                <a:cs typeface="Times New Roman" panose="02020603050405020304" pitchFamily="18" charset="0"/>
              </a:rPr>
              <a:t> </a:t>
            </a:r>
            <a:r>
              <a:rPr lang="en-US" altLang="vi-VN" sz="2100" b="1" dirty="0" err="1">
                <a:latin typeface="HP001 4 hàng" panose="020B0603050302020204" pitchFamily="34" charset="0"/>
                <a:cs typeface="Times New Roman" panose="02020603050405020304" pitchFamily="18" charset="0"/>
              </a:rPr>
              <a:t>tả</a:t>
            </a:r>
            <a:endParaRPr lang="en-US" altLang="vi-VN" sz="2100" b="1" dirty="0">
              <a:latin typeface="HP001 4 hàng" panose="020B0603050302020204" pitchFamily="34" charset="0"/>
              <a:cs typeface="Times New Roman" panose="02020603050405020304" pitchFamily="18" charset="0"/>
            </a:endParaRPr>
          </a:p>
        </p:txBody>
      </p:sp>
      <p:cxnSp>
        <p:nvCxnSpPr>
          <p:cNvPr id="19" name="Straight Connector 10">
            <a:extLst>
              <a:ext uri="{FF2B5EF4-FFF2-40B4-BE49-F238E27FC236}">
                <a16:creationId xmlns:a16="http://schemas.microsoft.com/office/drawing/2014/main" id="{DF3877E4-F1BF-4532-B28A-C8518E2FA3FA}"/>
              </a:ext>
            </a:extLst>
          </p:cNvPr>
          <p:cNvCxnSpPr/>
          <p:nvPr/>
        </p:nvCxnSpPr>
        <p:spPr>
          <a:xfrm>
            <a:off x="3733800" y="717550"/>
            <a:ext cx="914400" cy="0"/>
          </a:xfrm>
          <a:prstGeom prst="line">
            <a:avLst/>
          </a:prstGeom>
          <a:ln w="12700"/>
        </p:spPr>
        <p:style>
          <a:lnRef idx="1">
            <a:schemeClr val="dk1"/>
          </a:lnRef>
          <a:fillRef idx="0">
            <a:schemeClr val="dk1"/>
          </a:fillRef>
          <a:effectRef idx="0">
            <a:schemeClr val="dk1"/>
          </a:effectRef>
          <a:fontRef idx="minor">
            <a:schemeClr val="tx1"/>
          </a:fontRef>
        </p:style>
      </p:cxnSp>
      <p:sp>
        <p:nvSpPr>
          <p:cNvPr id="20" name="Rectangle 14">
            <a:extLst>
              <a:ext uri="{FF2B5EF4-FFF2-40B4-BE49-F238E27FC236}">
                <a16:creationId xmlns:a16="http://schemas.microsoft.com/office/drawing/2014/main" id="{A1044585-7138-446C-BEB3-DF2526778737}"/>
              </a:ext>
            </a:extLst>
          </p:cNvPr>
          <p:cNvSpPr>
            <a:spLocks noChangeArrowheads="1"/>
          </p:cNvSpPr>
          <p:nvPr/>
        </p:nvSpPr>
        <p:spPr bwMode="auto">
          <a:xfrm>
            <a:off x="3124200" y="819150"/>
            <a:ext cx="32908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100" b="1" dirty="0" err="1">
                <a:solidFill>
                  <a:srgbClr val="FF0000"/>
                </a:solidFill>
                <a:latin typeface="HP001 4 hàng" panose="020B0603050302020204" pitchFamily="34" charset="0"/>
                <a:cs typeface="Times New Roman" panose="02020603050405020304" pitchFamily="18" charset="0"/>
              </a:rPr>
              <a:t>Nhà</a:t>
            </a:r>
            <a:r>
              <a:rPr lang="en-US" altLang="vi-VN" sz="2100" b="1" dirty="0">
                <a:solidFill>
                  <a:srgbClr val="FF0000"/>
                </a:solidFill>
                <a:latin typeface="HP001 4 hàng" panose="020B0603050302020204" pitchFamily="34" charset="0"/>
                <a:cs typeface="Times New Roman" panose="02020603050405020304" pitchFamily="18" charset="0"/>
              </a:rPr>
              <a:t> </a:t>
            </a:r>
            <a:r>
              <a:rPr lang="en-US" altLang="vi-VN" sz="2100" b="1" dirty="0" err="1">
                <a:solidFill>
                  <a:srgbClr val="FF0000"/>
                </a:solidFill>
                <a:latin typeface="HP001 4 hàng" panose="020B0603050302020204" pitchFamily="34" charset="0"/>
                <a:cs typeface="Times New Roman" panose="02020603050405020304" pitchFamily="18" charset="0"/>
              </a:rPr>
              <a:t>ςông</a:t>
            </a:r>
            <a:r>
              <a:rPr lang="en-US" altLang="vi-VN" sz="2100" b="1" dirty="0">
                <a:solidFill>
                  <a:srgbClr val="FF0000"/>
                </a:solidFill>
                <a:latin typeface="HP001 4 hàng" panose="020B0603050302020204" pitchFamily="34" charset="0"/>
                <a:cs typeface="Times New Roman" panose="02020603050405020304" pitchFamily="18" charset="0"/>
              </a:rPr>
              <a:t> ở </a:t>
            </a:r>
            <a:r>
              <a:rPr lang="en-US" altLang="vi-VN" sz="2100" b="1" dirty="0" err="1">
                <a:solidFill>
                  <a:srgbClr val="FF0000"/>
                </a:solidFill>
                <a:latin typeface="HP001 4 hàng" panose="020B0603050302020204" pitchFamily="34" charset="0"/>
                <a:cs typeface="Times New Roman" panose="02020603050405020304" pitchFamily="18" charset="0"/>
              </a:rPr>
              <a:t>Tây</a:t>
            </a:r>
            <a:r>
              <a:rPr lang="en-US" altLang="vi-VN" sz="2100" b="1" dirty="0">
                <a:solidFill>
                  <a:srgbClr val="FF0000"/>
                </a:solidFill>
                <a:latin typeface="HP001 4 hàng" panose="020B0603050302020204" pitchFamily="34" charset="0"/>
                <a:cs typeface="Times New Roman" panose="02020603050405020304" pitchFamily="18" charset="0"/>
              </a:rPr>
              <a:t> </a:t>
            </a:r>
            <a:r>
              <a:rPr lang="en-US" altLang="vi-VN" sz="2100" b="1" dirty="0" err="1">
                <a:solidFill>
                  <a:srgbClr val="FF0000"/>
                </a:solidFill>
                <a:latin typeface="HP001 4 hàng" panose="020B0603050302020204" pitchFamily="34" charset="0"/>
                <a:cs typeface="Times New Roman" panose="02020603050405020304" pitchFamily="18" charset="0"/>
              </a:rPr>
              <a:t>Nguyên</a:t>
            </a:r>
            <a:endParaRPr lang="en-US" altLang="vi-VN" sz="2100" b="1" dirty="0">
              <a:solidFill>
                <a:srgbClr val="FF0000"/>
              </a:solidFill>
              <a:latin typeface="HP001 4 hàng" panose="020B0603050302020204" pitchFamily="34" charset="0"/>
              <a:cs typeface="Times New Roman" panose="02020603050405020304" pitchFamily="18" charset="0"/>
            </a:endParaRPr>
          </a:p>
        </p:txBody>
      </p:sp>
      <p:pic>
        <p:nvPicPr>
          <p:cNvPr id="17415" name="bóng bay 1">
            <a:extLst>
              <a:ext uri="{FF2B5EF4-FFF2-40B4-BE49-F238E27FC236}">
                <a16:creationId xmlns:a16="http://schemas.microsoft.com/office/drawing/2014/main" id="{B65D4146-C744-45E5-8DB7-5D31AA670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5105400"/>
            <a:ext cx="7175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bóng bay 3">
            <a:extLst>
              <a:ext uri="{FF2B5EF4-FFF2-40B4-BE49-F238E27FC236}">
                <a16:creationId xmlns:a16="http://schemas.microsoft.com/office/drawing/2014/main" id="{47CC00E7-6803-4B86-A440-6EC54E278A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 y="2998788"/>
            <a:ext cx="65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descr="7">
            <a:extLst>
              <a:ext uri="{FF2B5EF4-FFF2-40B4-BE49-F238E27FC236}">
                <a16:creationId xmlns:a16="http://schemas.microsoft.com/office/drawing/2014/main" id="{DB728A78-7B74-4EBA-85FF-892228B439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8" y="406400"/>
            <a:ext cx="88582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9837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6F69D374-8C11-438C-960E-09518369C0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9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a:extLst>
              <a:ext uri="{FF2B5EF4-FFF2-40B4-BE49-F238E27FC236}">
                <a16:creationId xmlns:a16="http://schemas.microsoft.com/office/drawing/2014/main" id="{7371A2A2-BC33-4E17-839B-C54CD8877514}"/>
              </a:ext>
            </a:extLst>
          </p:cNvPr>
          <p:cNvPicPr>
            <a:picLocks noChangeAspect="1"/>
          </p:cNvPicPr>
          <p:nvPr/>
        </p:nvPicPr>
        <p:blipFill>
          <a:blip r:embed="rId3">
            <a:extLst>
              <a:ext uri="{28A0092B-C50C-407E-A947-70E740481C1C}">
                <a14:useLocalDpi xmlns:a14="http://schemas.microsoft.com/office/drawing/2010/main" val="0"/>
              </a:ext>
            </a:extLst>
          </a:blip>
          <a:srcRect l="33539" t="26517" r="30984" b="5473"/>
          <a:stretch>
            <a:fillRect/>
          </a:stretch>
        </p:blipFill>
        <p:spPr bwMode="auto">
          <a:xfrm>
            <a:off x="1243914" y="-8238"/>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3">
            <a:extLst>
              <a:ext uri="{FF2B5EF4-FFF2-40B4-BE49-F238E27FC236}">
                <a16:creationId xmlns:a16="http://schemas.microsoft.com/office/drawing/2014/main" id="{140CCF94-5295-47DB-86D5-20646ED7CBFE}"/>
              </a:ext>
            </a:extLst>
          </p:cNvPr>
          <p:cNvSpPr>
            <a:spLocks noChangeArrowheads="1"/>
          </p:cNvSpPr>
          <p:nvPr/>
        </p:nvSpPr>
        <p:spPr bwMode="auto">
          <a:xfrm>
            <a:off x="3429000" y="381000"/>
            <a:ext cx="14525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100" b="1">
                <a:latin typeface="HP001 4 hàng" panose="020B0603050302020204" pitchFamily="34" charset="0"/>
                <a:cs typeface="Times New Roman" panose="02020603050405020304" pitchFamily="18" charset="0"/>
              </a:rPr>
              <a:t>Chính tả</a:t>
            </a:r>
          </a:p>
        </p:txBody>
      </p:sp>
      <p:cxnSp>
        <p:nvCxnSpPr>
          <p:cNvPr id="19" name="Straight Connector 10">
            <a:extLst>
              <a:ext uri="{FF2B5EF4-FFF2-40B4-BE49-F238E27FC236}">
                <a16:creationId xmlns:a16="http://schemas.microsoft.com/office/drawing/2014/main" id="{65E878BC-00D8-4D02-B1C7-E372A7906319}"/>
              </a:ext>
            </a:extLst>
          </p:cNvPr>
          <p:cNvCxnSpPr/>
          <p:nvPr/>
        </p:nvCxnSpPr>
        <p:spPr>
          <a:xfrm>
            <a:off x="3733800" y="717550"/>
            <a:ext cx="914400" cy="0"/>
          </a:xfrm>
          <a:prstGeom prst="line">
            <a:avLst/>
          </a:prstGeom>
          <a:ln w="12700"/>
        </p:spPr>
        <p:style>
          <a:lnRef idx="1">
            <a:schemeClr val="dk1"/>
          </a:lnRef>
          <a:fillRef idx="0">
            <a:schemeClr val="dk1"/>
          </a:fillRef>
          <a:effectRef idx="0">
            <a:schemeClr val="dk1"/>
          </a:effectRef>
          <a:fontRef idx="minor">
            <a:schemeClr val="tx1"/>
          </a:fontRef>
        </p:style>
      </p:cxnSp>
      <p:sp>
        <p:nvSpPr>
          <p:cNvPr id="18438" name="Rectangle 14">
            <a:extLst>
              <a:ext uri="{FF2B5EF4-FFF2-40B4-BE49-F238E27FC236}">
                <a16:creationId xmlns:a16="http://schemas.microsoft.com/office/drawing/2014/main" id="{42C71248-2DB1-42CB-9A38-0DF07407CC3D}"/>
              </a:ext>
            </a:extLst>
          </p:cNvPr>
          <p:cNvSpPr>
            <a:spLocks noChangeArrowheads="1"/>
          </p:cNvSpPr>
          <p:nvPr/>
        </p:nvSpPr>
        <p:spPr bwMode="auto">
          <a:xfrm>
            <a:off x="2743200" y="819150"/>
            <a:ext cx="32908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100" b="1">
                <a:solidFill>
                  <a:srgbClr val="FF0000"/>
                </a:solidFill>
                <a:latin typeface="HP001 4 hàng" panose="020B0603050302020204" pitchFamily="34" charset="0"/>
                <a:cs typeface="Times New Roman" panose="02020603050405020304" pitchFamily="18" charset="0"/>
              </a:rPr>
              <a:t>Nhà ςông ở Tây Nguyên</a:t>
            </a:r>
          </a:p>
        </p:txBody>
      </p:sp>
      <p:sp>
        <p:nvSpPr>
          <p:cNvPr id="18439" name="Rectangle 14">
            <a:extLst>
              <a:ext uri="{FF2B5EF4-FFF2-40B4-BE49-F238E27FC236}">
                <a16:creationId xmlns:a16="http://schemas.microsoft.com/office/drawing/2014/main" id="{3BD1E1A1-AD1D-4BB8-894B-06470F003BE4}"/>
              </a:ext>
            </a:extLst>
          </p:cNvPr>
          <p:cNvSpPr>
            <a:spLocks noChangeArrowheads="1"/>
          </p:cNvSpPr>
          <p:nvPr/>
        </p:nvSpPr>
        <p:spPr bwMode="auto">
          <a:xfrm>
            <a:off x="1600200" y="1238250"/>
            <a:ext cx="2667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Gian đầu nhà ςông </a:t>
            </a:r>
          </a:p>
        </p:txBody>
      </p:sp>
      <p:sp>
        <p:nvSpPr>
          <p:cNvPr id="18440" name="Rectangle 14">
            <a:extLst>
              <a:ext uri="{FF2B5EF4-FFF2-40B4-BE49-F238E27FC236}">
                <a16:creationId xmlns:a16="http://schemas.microsoft.com/office/drawing/2014/main" id="{A9EFAFE8-D9ED-4B56-96FA-1C68EFC30BCE}"/>
              </a:ext>
            </a:extLst>
          </p:cNvPr>
          <p:cNvSpPr>
            <a:spLocks noChangeArrowheads="1"/>
          </p:cNvSpPr>
          <p:nvPr/>
        </p:nvSpPr>
        <p:spPr bwMode="auto">
          <a:xfrm>
            <a:off x="3962400" y="1257300"/>
            <a:ext cx="1676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là n</a:t>
            </a:r>
            <a:r>
              <a:rPr lang="el-GR" altLang="en-US" sz="2100" b="1">
                <a:solidFill>
                  <a:srgbClr val="000000"/>
                </a:solidFill>
                <a:latin typeface="HP001 4 hàng" panose="020B0603050302020204" pitchFamily="34" charset="0"/>
                <a:cs typeface="Times New Roman" panose="02020603050405020304" pitchFamily="18" charset="0"/>
              </a:rPr>
              <a:t>Π</a:t>
            </a:r>
            <a:r>
              <a:rPr lang="en-US" altLang="en-US" sz="2100" b="1">
                <a:solidFill>
                  <a:srgbClr val="000000"/>
                </a:solidFill>
                <a:latin typeface="HP001 4 hàng" panose="020B0603050302020204" pitchFamily="34" charset="0"/>
                <a:cs typeface="Times New Roman" panose="02020603050405020304" pitchFamily="18" charset="0"/>
              </a:rPr>
              <a:t> thờ  </a:t>
            </a:r>
          </a:p>
        </p:txBody>
      </p:sp>
      <p:sp>
        <p:nvSpPr>
          <p:cNvPr id="18441" name="Rectangle 14">
            <a:extLst>
              <a:ext uri="{FF2B5EF4-FFF2-40B4-BE49-F238E27FC236}">
                <a16:creationId xmlns:a16="http://schemas.microsoft.com/office/drawing/2014/main" id="{D3A65622-8F91-4236-8296-CACF01965A15}"/>
              </a:ext>
            </a:extLst>
          </p:cNvPr>
          <p:cNvSpPr>
            <a:spLocks noChangeArrowheads="1"/>
          </p:cNvSpPr>
          <p:nvPr/>
        </p:nvSpPr>
        <p:spPr bwMode="auto">
          <a:xfrm>
            <a:off x="6629400" y="1238250"/>
            <a:ext cx="685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trên </a:t>
            </a:r>
          </a:p>
        </p:txBody>
      </p:sp>
      <p:sp>
        <p:nvSpPr>
          <p:cNvPr id="18442" name="Rectangle 14">
            <a:extLst>
              <a:ext uri="{FF2B5EF4-FFF2-40B4-BE49-F238E27FC236}">
                <a16:creationId xmlns:a16="http://schemas.microsoft.com/office/drawing/2014/main" id="{E361D723-2096-4999-9B9E-0B038230ACD0}"/>
              </a:ext>
            </a:extLst>
          </p:cNvPr>
          <p:cNvSpPr>
            <a:spLocks noChangeArrowheads="1"/>
          </p:cNvSpPr>
          <p:nvPr/>
        </p:nvSpPr>
        <p:spPr bwMode="auto">
          <a:xfrm>
            <a:off x="1295400" y="1676400"/>
            <a:ext cx="1219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vách treo  </a:t>
            </a:r>
          </a:p>
        </p:txBody>
      </p:sp>
      <p:sp>
        <p:nvSpPr>
          <p:cNvPr id="18443" name="Rectangle 14">
            <a:extLst>
              <a:ext uri="{FF2B5EF4-FFF2-40B4-BE49-F238E27FC236}">
                <a16:creationId xmlns:a16="http://schemas.microsoft.com/office/drawing/2014/main" id="{F2AB4609-3B71-4B9A-9C02-B02ADB311BA6}"/>
              </a:ext>
            </a:extLst>
          </p:cNvPr>
          <p:cNvSpPr>
            <a:spLocks noChangeArrowheads="1"/>
          </p:cNvSpPr>
          <p:nvPr/>
        </p:nvSpPr>
        <p:spPr bwMode="auto">
          <a:xfrm>
            <a:off x="2286000" y="1660525"/>
            <a:ext cx="2057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mŎ giỏ mây  </a:t>
            </a:r>
          </a:p>
        </p:txBody>
      </p:sp>
      <p:sp>
        <p:nvSpPr>
          <p:cNvPr id="18444" name="Rectangle 14">
            <a:extLst>
              <a:ext uri="{FF2B5EF4-FFF2-40B4-BE49-F238E27FC236}">
                <a16:creationId xmlns:a16="http://schemas.microsoft.com/office/drawing/2014/main" id="{D6BFCA3E-8308-4B5B-91AA-99F5A4499FC7}"/>
              </a:ext>
            </a:extLst>
          </p:cNvPr>
          <p:cNvSpPr>
            <a:spLocks noChangeArrowheads="1"/>
          </p:cNvSpPr>
          <p:nvPr/>
        </p:nvSpPr>
        <p:spPr bwMode="auto">
          <a:xfrm>
            <a:off x="3810000" y="1660525"/>
            <a:ext cx="2971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đựng hòn đá thần.  </a:t>
            </a:r>
          </a:p>
        </p:txBody>
      </p:sp>
      <p:sp>
        <p:nvSpPr>
          <p:cNvPr id="18445" name="Rectangle 14">
            <a:extLst>
              <a:ext uri="{FF2B5EF4-FFF2-40B4-BE49-F238E27FC236}">
                <a16:creationId xmlns:a16="http://schemas.microsoft.com/office/drawing/2014/main" id="{AB50EA21-C7C8-4DC1-9EA4-9D4855E792D6}"/>
              </a:ext>
            </a:extLst>
          </p:cNvPr>
          <p:cNvSpPr>
            <a:spLocks noChangeArrowheads="1"/>
          </p:cNvSpPr>
          <p:nvPr/>
        </p:nvSpPr>
        <p:spPr bwMode="auto">
          <a:xfrm>
            <a:off x="6248400" y="1676400"/>
            <a:ext cx="1219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Đó là   </a:t>
            </a:r>
          </a:p>
        </p:txBody>
      </p:sp>
      <p:sp>
        <p:nvSpPr>
          <p:cNvPr id="18446" name="Rectangle 14">
            <a:extLst>
              <a:ext uri="{FF2B5EF4-FFF2-40B4-BE49-F238E27FC236}">
                <a16:creationId xmlns:a16="http://schemas.microsoft.com/office/drawing/2014/main" id="{774E651E-F020-45CB-97D5-94BE052775A9}"/>
              </a:ext>
            </a:extLst>
          </p:cNvPr>
          <p:cNvSpPr>
            <a:spLocks noChangeArrowheads="1"/>
          </p:cNvSpPr>
          <p:nvPr/>
        </p:nvSpPr>
        <p:spPr bwMode="auto">
          <a:xfrm>
            <a:off x="1219200" y="2098675"/>
            <a:ext cx="1219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hòn đá   </a:t>
            </a:r>
          </a:p>
        </p:txBody>
      </p:sp>
      <p:sp>
        <p:nvSpPr>
          <p:cNvPr id="18447" name="Rectangle 14">
            <a:extLst>
              <a:ext uri="{FF2B5EF4-FFF2-40B4-BE49-F238E27FC236}">
                <a16:creationId xmlns:a16="http://schemas.microsoft.com/office/drawing/2014/main" id="{EADEC3CF-B7B9-4B03-AFA9-ECD1C61EB563}"/>
              </a:ext>
            </a:extLst>
          </p:cNvPr>
          <p:cNvSpPr>
            <a:spLocks noChangeArrowheads="1"/>
          </p:cNvSpPr>
          <p:nvPr/>
        </p:nvSpPr>
        <p:spPr bwMode="auto">
          <a:xfrm>
            <a:off x="2057400" y="2117725"/>
            <a:ext cx="2057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mà già làng    </a:t>
            </a:r>
          </a:p>
        </p:txBody>
      </p:sp>
      <p:sp>
        <p:nvSpPr>
          <p:cNvPr id="18448" name="Rectangle 14">
            <a:extLst>
              <a:ext uri="{FF2B5EF4-FFF2-40B4-BE49-F238E27FC236}">
                <a16:creationId xmlns:a16="http://schemas.microsoft.com/office/drawing/2014/main" id="{9B0CDF6A-322A-4A59-9054-95E5DF587D22}"/>
              </a:ext>
            </a:extLst>
          </p:cNvPr>
          <p:cNvSpPr>
            <a:spLocks noChangeArrowheads="1"/>
          </p:cNvSpPr>
          <p:nvPr/>
        </p:nvSpPr>
        <p:spPr bwMode="auto">
          <a:xfrm>
            <a:off x="4876800" y="2117725"/>
            <a:ext cx="2438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khi chọn đất lập   </a:t>
            </a:r>
          </a:p>
        </p:txBody>
      </p:sp>
      <p:sp>
        <p:nvSpPr>
          <p:cNvPr id="18449" name="Rectangle 14">
            <a:extLst>
              <a:ext uri="{FF2B5EF4-FFF2-40B4-BE49-F238E27FC236}">
                <a16:creationId xmlns:a16="http://schemas.microsoft.com/office/drawing/2014/main" id="{961F4255-C1D8-433B-8297-3091A40F047B}"/>
              </a:ext>
            </a:extLst>
          </p:cNvPr>
          <p:cNvSpPr>
            <a:spLocks noChangeArrowheads="1"/>
          </p:cNvSpPr>
          <p:nvPr/>
        </p:nvSpPr>
        <p:spPr bwMode="auto">
          <a:xfrm>
            <a:off x="1295400" y="2535238"/>
            <a:ext cx="831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làng.   </a:t>
            </a:r>
          </a:p>
        </p:txBody>
      </p:sp>
      <p:sp>
        <p:nvSpPr>
          <p:cNvPr id="18450" name="Rectangle 14">
            <a:extLst>
              <a:ext uri="{FF2B5EF4-FFF2-40B4-BE49-F238E27FC236}">
                <a16:creationId xmlns:a16="http://schemas.microsoft.com/office/drawing/2014/main" id="{F404FD99-BB3B-4B9E-AEC7-1C0F7DF6D8AD}"/>
              </a:ext>
            </a:extLst>
          </p:cNvPr>
          <p:cNvSpPr>
            <a:spLocks noChangeArrowheads="1"/>
          </p:cNvSpPr>
          <p:nvPr/>
        </p:nvSpPr>
        <p:spPr bwMode="auto">
          <a:xfrm>
            <a:off x="1752600" y="2555875"/>
            <a:ext cx="2438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   </a:t>
            </a:r>
          </a:p>
        </p:txBody>
      </p:sp>
      <p:sp>
        <p:nvSpPr>
          <p:cNvPr id="18451" name="Rectangle 14">
            <a:extLst>
              <a:ext uri="{FF2B5EF4-FFF2-40B4-BE49-F238E27FC236}">
                <a16:creationId xmlns:a16="http://schemas.microsoft.com/office/drawing/2014/main" id="{38AAE470-CFFA-4148-81D1-73FF72BB8F5E}"/>
              </a:ext>
            </a:extLst>
          </p:cNvPr>
          <p:cNvSpPr>
            <a:spLocks noChangeArrowheads="1"/>
          </p:cNvSpPr>
          <p:nvPr/>
        </p:nvSpPr>
        <p:spPr bwMode="auto">
          <a:xfrm>
            <a:off x="1905000" y="2533650"/>
            <a:ext cx="3581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Xung quanh hòn đá thần,   </a:t>
            </a:r>
          </a:p>
        </p:txBody>
      </p:sp>
      <p:sp>
        <p:nvSpPr>
          <p:cNvPr id="18452" name="Rectangle 14">
            <a:extLst>
              <a:ext uri="{FF2B5EF4-FFF2-40B4-BE49-F238E27FC236}">
                <a16:creationId xmlns:a16="http://schemas.microsoft.com/office/drawing/2014/main" id="{D3A0A3F9-3CC3-41B5-B46F-24D77786897C}"/>
              </a:ext>
            </a:extLst>
          </p:cNvPr>
          <p:cNvSpPr>
            <a:spLocks noChangeArrowheads="1"/>
          </p:cNvSpPr>
          <p:nvPr/>
        </p:nvSpPr>
        <p:spPr bwMode="auto">
          <a:xfrm>
            <a:off x="5029200" y="2514600"/>
            <a:ext cx="2438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   </a:t>
            </a:r>
          </a:p>
        </p:txBody>
      </p:sp>
      <p:sp>
        <p:nvSpPr>
          <p:cNvPr id="18453" name="Rectangle 14">
            <a:extLst>
              <a:ext uri="{FF2B5EF4-FFF2-40B4-BE49-F238E27FC236}">
                <a16:creationId xmlns:a16="http://schemas.microsoft.com/office/drawing/2014/main" id="{4B10FA68-CEEB-4138-AFB9-AB08477CA67A}"/>
              </a:ext>
            </a:extLst>
          </p:cNvPr>
          <p:cNvSpPr>
            <a:spLocks noChangeArrowheads="1"/>
          </p:cNvSpPr>
          <p:nvPr/>
        </p:nvSpPr>
        <p:spPr bwMode="auto">
          <a:xfrm>
            <a:off x="5105400" y="2514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ngưƟ ta treo    </a:t>
            </a:r>
          </a:p>
        </p:txBody>
      </p:sp>
      <p:sp>
        <p:nvSpPr>
          <p:cNvPr id="18454" name="Rectangle 14">
            <a:extLst>
              <a:ext uri="{FF2B5EF4-FFF2-40B4-BE49-F238E27FC236}">
                <a16:creationId xmlns:a16="http://schemas.microsoft.com/office/drawing/2014/main" id="{59DD9023-798B-4D67-B2F6-9589E5C1992D}"/>
              </a:ext>
            </a:extLst>
          </p:cNvPr>
          <p:cNvSpPr>
            <a:spLocks noChangeArrowheads="1"/>
          </p:cNvSpPr>
          <p:nvPr/>
        </p:nvSpPr>
        <p:spPr bwMode="auto">
          <a:xfrm>
            <a:off x="1066800" y="2973388"/>
            <a:ext cx="2590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những cành h</a:t>
            </a:r>
            <a:r>
              <a:rPr lang="el-GR" altLang="en-US" sz="2100" b="1">
                <a:solidFill>
                  <a:srgbClr val="000000"/>
                </a:solidFill>
                <a:latin typeface="HP001 4 hàng" panose="020B0603050302020204" pitchFamily="34" charset="0"/>
                <a:cs typeface="Times New Roman" panose="02020603050405020304" pitchFamily="18" charset="0"/>
              </a:rPr>
              <a:t>Ξ</a:t>
            </a:r>
            <a:r>
              <a:rPr lang="en-US" altLang="en-US" sz="2100" b="1">
                <a:solidFill>
                  <a:srgbClr val="000000"/>
                </a:solidFill>
                <a:latin typeface="HP001 4 hàng" panose="020B0603050302020204" pitchFamily="34" charset="0"/>
                <a:cs typeface="Times New Roman" panose="02020603050405020304" pitchFamily="18" charset="0"/>
              </a:rPr>
              <a:t>    </a:t>
            </a:r>
          </a:p>
        </p:txBody>
      </p:sp>
      <p:sp>
        <p:nvSpPr>
          <p:cNvPr id="18455" name="Rectangle 14">
            <a:extLst>
              <a:ext uri="{FF2B5EF4-FFF2-40B4-BE49-F238E27FC236}">
                <a16:creationId xmlns:a16="http://schemas.microsoft.com/office/drawing/2014/main" id="{C5D29AFB-07C6-4B7C-A648-952E473AE1B9}"/>
              </a:ext>
            </a:extLst>
          </p:cNvPr>
          <p:cNvSpPr>
            <a:spLocks noChangeArrowheads="1"/>
          </p:cNvSpPr>
          <p:nvPr/>
        </p:nvSpPr>
        <p:spPr bwMode="auto">
          <a:xfrm>
            <a:off x="3124200" y="2973388"/>
            <a:ext cx="2286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đan bằng tre,    </a:t>
            </a:r>
          </a:p>
        </p:txBody>
      </p:sp>
      <p:sp>
        <p:nvSpPr>
          <p:cNvPr id="18456" name="Rectangle 14">
            <a:extLst>
              <a:ext uri="{FF2B5EF4-FFF2-40B4-BE49-F238E27FC236}">
                <a16:creationId xmlns:a16="http://schemas.microsoft.com/office/drawing/2014/main" id="{8F20679C-52E7-4AD1-A430-AE78E1D8E301}"/>
              </a:ext>
            </a:extLst>
          </p:cNvPr>
          <p:cNvSpPr>
            <a:spLocks noChangeArrowheads="1"/>
          </p:cNvSpPr>
          <p:nvPr/>
        </p:nvSpPr>
        <p:spPr bwMode="auto">
          <a:xfrm>
            <a:off x="4800600" y="2971800"/>
            <a:ext cx="2286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    </a:t>
            </a:r>
          </a:p>
        </p:txBody>
      </p:sp>
      <p:sp>
        <p:nvSpPr>
          <p:cNvPr id="18457" name="Rectangle 14">
            <a:extLst>
              <a:ext uri="{FF2B5EF4-FFF2-40B4-BE49-F238E27FC236}">
                <a16:creationId xmlns:a16="http://schemas.microsoft.com/office/drawing/2014/main" id="{96F3CDA5-96BE-4D59-BFBD-59AC1AA93C82}"/>
              </a:ext>
            </a:extLst>
          </p:cNvPr>
          <p:cNvSpPr>
            <a:spLocks noChangeArrowheads="1"/>
          </p:cNvSpPr>
          <p:nvPr/>
        </p:nvSpPr>
        <p:spPr bwMode="auto">
          <a:xfrm>
            <a:off x="4800600" y="2971800"/>
            <a:ext cx="1585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vũ khí,    </a:t>
            </a:r>
          </a:p>
        </p:txBody>
      </p:sp>
      <p:sp>
        <p:nvSpPr>
          <p:cNvPr id="18458" name="Rectangle 14">
            <a:extLst>
              <a:ext uri="{FF2B5EF4-FFF2-40B4-BE49-F238E27FC236}">
                <a16:creationId xmlns:a16="http://schemas.microsoft.com/office/drawing/2014/main" id="{58903B7D-23CD-40B8-8529-8E2D2C20F40D}"/>
              </a:ext>
            </a:extLst>
          </p:cNvPr>
          <p:cNvSpPr>
            <a:spLocks noChangeArrowheads="1"/>
          </p:cNvSpPr>
          <p:nvPr/>
        </p:nvSpPr>
        <p:spPr bwMode="auto">
          <a:xfrm>
            <a:off x="5881688" y="2955925"/>
            <a:ext cx="14335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nông cụ,    </a:t>
            </a:r>
          </a:p>
        </p:txBody>
      </p:sp>
      <p:sp>
        <p:nvSpPr>
          <p:cNvPr id="18459" name="Rectangle 14">
            <a:extLst>
              <a:ext uri="{FF2B5EF4-FFF2-40B4-BE49-F238E27FC236}">
                <a16:creationId xmlns:a16="http://schemas.microsoft.com/office/drawing/2014/main" id="{432E5C84-5470-41C7-8BDC-322430BE8626}"/>
              </a:ext>
            </a:extLst>
          </p:cNvPr>
          <p:cNvSpPr>
            <a:spLocks noChangeArrowheads="1"/>
          </p:cNvSpPr>
          <p:nvPr/>
        </p:nvSpPr>
        <p:spPr bwMode="auto">
          <a:xfrm>
            <a:off x="1295400" y="33734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của cha ông     </a:t>
            </a:r>
          </a:p>
        </p:txBody>
      </p:sp>
      <p:sp>
        <p:nvSpPr>
          <p:cNvPr id="18460" name="Rectangle 14">
            <a:extLst>
              <a:ext uri="{FF2B5EF4-FFF2-40B4-BE49-F238E27FC236}">
                <a16:creationId xmlns:a16="http://schemas.microsoft.com/office/drawing/2014/main" id="{03980CC2-9EE7-42EC-9927-444F7A199F25}"/>
              </a:ext>
            </a:extLst>
          </p:cNvPr>
          <p:cNvSpPr>
            <a:spLocks noChangeArrowheads="1"/>
          </p:cNvSpPr>
          <p:nvPr/>
        </p:nvSpPr>
        <p:spPr bwMode="auto">
          <a:xfrm>
            <a:off x="3810000" y="3373438"/>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và chiêng trống    </a:t>
            </a:r>
          </a:p>
        </p:txBody>
      </p:sp>
      <p:sp>
        <p:nvSpPr>
          <p:cNvPr id="18461" name="Rectangle 14">
            <a:extLst>
              <a:ext uri="{FF2B5EF4-FFF2-40B4-BE49-F238E27FC236}">
                <a16:creationId xmlns:a16="http://schemas.microsoft.com/office/drawing/2014/main" id="{B3A7D5D0-339F-4FC3-A7EA-290DE107BAF2}"/>
              </a:ext>
            </a:extLst>
          </p:cNvPr>
          <p:cNvSpPr>
            <a:spLocks noChangeArrowheads="1"/>
          </p:cNvSpPr>
          <p:nvPr/>
        </p:nvSpPr>
        <p:spPr bwMode="auto">
          <a:xfrm>
            <a:off x="5791200" y="337343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dùng khi    </a:t>
            </a:r>
          </a:p>
        </p:txBody>
      </p:sp>
      <p:sp>
        <p:nvSpPr>
          <p:cNvPr id="18462" name="Rectangle 14">
            <a:extLst>
              <a:ext uri="{FF2B5EF4-FFF2-40B4-BE49-F238E27FC236}">
                <a16:creationId xmlns:a16="http://schemas.microsoft.com/office/drawing/2014/main" id="{CB56F207-5D5E-44D3-A6BA-6BE948315BA8}"/>
              </a:ext>
            </a:extLst>
          </p:cNvPr>
          <p:cNvSpPr>
            <a:spLocks noChangeArrowheads="1"/>
          </p:cNvSpPr>
          <p:nvPr/>
        </p:nvSpPr>
        <p:spPr bwMode="auto">
          <a:xfrm>
            <a:off x="1143000" y="3829050"/>
            <a:ext cx="1371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cúng tế.    </a:t>
            </a:r>
          </a:p>
        </p:txBody>
      </p:sp>
      <p:sp>
        <p:nvSpPr>
          <p:cNvPr id="18463" name="Rectangle 14">
            <a:extLst>
              <a:ext uri="{FF2B5EF4-FFF2-40B4-BE49-F238E27FC236}">
                <a16:creationId xmlns:a16="http://schemas.microsoft.com/office/drawing/2014/main" id="{1E9279B4-AEB4-4F77-9449-ACC33A431145}"/>
              </a:ext>
            </a:extLst>
          </p:cNvPr>
          <p:cNvSpPr>
            <a:spLocks noChangeArrowheads="1"/>
          </p:cNvSpPr>
          <p:nvPr/>
        </p:nvSpPr>
        <p:spPr bwMode="auto">
          <a:xfrm>
            <a:off x="3810000" y="4251325"/>
            <a:ext cx="3276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Theo Nguyễn Văn Huy    </a:t>
            </a:r>
          </a:p>
        </p:txBody>
      </p:sp>
      <p:sp>
        <p:nvSpPr>
          <p:cNvPr id="18464" name="Rectangle 14">
            <a:extLst>
              <a:ext uri="{FF2B5EF4-FFF2-40B4-BE49-F238E27FC236}">
                <a16:creationId xmlns:a16="http://schemas.microsoft.com/office/drawing/2014/main" id="{4D8BBA6B-8B8C-43C2-BE52-CE88C5F8250B}"/>
              </a:ext>
            </a:extLst>
          </p:cNvPr>
          <p:cNvSpPr>
            <a:spLocks noChangeArrowheads="1"/>
          </p:cNvSpPr>
          <p:nvPr/>
        </p:nvSpPr>
        <p:spPr bwMode="auto">
          <a:xfrm>
            <a:off x="5241925" y="1238250"/>
            <a:ext cx="1676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thần làng, </a:t>
            </a:r>
          </a:p>
        </p:txBody>
      </p:sp>
      <p:sp>
        <p:nvSpPr>
          <p:cNvPr id="18465" name="Rectangle 35">
            <a:extLst>
              <a:ext uri="{FF2B5EF4-FFF2-40B4-BE49-F238E27FC236}">
                <a16:creationId xmlns:a16="http://schemas.microsoft.com/office/drawing/2014/main" id="{74110740-63A8-475D-BED5-3F3DDF8CF4B7}"/>
              </a:ext>
            </a:extLst>
          </p:cNvPr>
          <p:cNvSpPr>
            <a:spLocks noChangeArrowheads="1"/>
          </p:cNvSpPr>
          <p:nvPr/>
        </p:nvSpPr>
        <p:spPr bwMode="auto">
          <a:xfrm>
            <a:off x="3429000" y="2117725"/>
            <a:ext cx="2057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nhặt lấy    </a:t>
            </a:r>
          </a:p>
        </p:txBody>
      </p:sp>
      <p:sp>
        <p:nvSpPr>
          <p:cNvPr id="18466" name="Rectangle 14">
            <a:extLst>
              <a:ext uri="{FF2B5EF4-FFF2-40B4-BE49-F238E27FC236}">
                <a16:creationId xmlns:a16="http://schemas.microsoft.com/office/drawing/2014/main" id="{9BF00F49-4021-4846-8F86-459DEECC5DF1}"/>
              </a:ext>
            </a:extLst>
          </p:cNvPr>
          <p:cNvSpPr>
            <a:spLocks noChangeArrowheads="1"/>
          </p:cNvSpPr>
          <p:nvPr/>
        </p:nvSpPr>
        <p:spPr bwMode="auto">
          <a:xfrm>
            <a:off x="2590800" y="33734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00" b="1">
                <a:solidFill>
                  <a:srgbClr val="000000"/>
                </a:solidFill>
                <a:latin typeface="HP001 4 hàng" panose="020B0603050302020204" pitchFamily="34" charset="0"/>
                <a:cs typeface="Times New Roman" panose="02020603050405020304" pitchFamily="18" charset="0"/>
              </a:rPr>
              <a:t>truyền lại     </a:t>
            </a:r>
          </a:p>
        </p:txBody>
      </p:sp>
      <p:pic>
        <p:nvPicPr>
          <p:cNvPr id="18467" name="Picture 6" descr="7">
            <a:extLst>
              <a:ext uri="{FF2B5EF4-FFF2-40B4-BE49-F238E27FC236}">
                <a16:creationId xmlns:a16="http://schemas.microsoft.com/office/drawing/2014/main" id="{DB683460-A16B-4552-9E58-8EF2911EE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406400"/>
            <a:ext cx="88582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bóng bay 2">
            <a:extLst>
              <a:ext uri="{FF2B5EF4-FFF2-40B4-BE49-F238E27FC236}">
                <a16:creationId xmlns:a16="http://schemas.microsoft.com/office/drawing/2014/main" id="{4683B904-7776-405C-882C-5AE6CE652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4049713"/>
            <a:ext cx="6540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9" name="Rectangle 13">
            <a:extLst>
              <a:ext uri="{FF2B5EF4-FFF2-40B4-BE49-F238E27FC236}">
                <a16:creationId xmlns:a16="http://schemas.microsoft.com/office/drawing/2014/main" id="{807B27EB-8774-4C9B-9B7D-6447BBC791C5}"/>
              </a:ext>
            </a:extLst>
          </p:cNvPr>
          <p:cNvSpPr>
            <a:spLocks noChangeArrowheads="1"/>
          </p:cNvSpPr>
          <p:nvPr/>
        </p:nvSpPr>
        <p:spPr bwMode="auto">
          <a:xfrm>
            <a:off x="1447800" y="355600"/>
            <a:ext cx="14525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70C0"/>
                </a:solidFill>
                <a:latin typeface="HP001 4 hàng" panose="020B0603050302020204" pitchFamily="34" charset="0"/>
                <a:cs typeface="Times New Roman" panose="02020603050405020304" pitchFamily="18" charset="0"/>
              </a:rPr>
              <a:t>Soát lỗi</a:t>
            </a:r>
          </a:p>
        </p:txBody>
      </p:sp>
      <p:cxnSp>
        <p:nvCxnSpPr>
          <p:cNvPr id="40" name="Straight Connector 10">
            <a:extLst>
              <a:ext uri="{FF2B5EF4-FFF2-40B4-BE49-F238E27FC236}">
                <a16:creationId xmlns:a16="http://schemas.microsoft.com/office/drawing/2014/main" id="{9B2CC8B5-C8C9-4CD7-BB9B-ACB3C176F7A0}"/>
              </a:ext>
            </a:extLst>
          </p:cNvPr>
          <p:cNvCxnSpPr/>
          <p:nvPr/>
        </p:nvCxnSpPr>
        <p:spPr>
          <a:xfrm>
            <a:off x="1752600" y="671513"/>
            <a:ext cx="914400" cy="0"/>
          </a:xfrm>
          <a:prstGeom prst="line">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ransition spd="slow" advTm="4325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FB637D8A-5B81-43CD-817B-BD2D5965EC43}"/>
              </a:ext>
            </a:extLst>
          </p:cNvPr>
          <p:cNvSpPr txBox="1">
            <a:spLocks noChangeArrowheads="1"/>
          </p:cNvSpPr>
          <p:nvPr/>
        </p:nvSpPr>
        <p:spPr bwMode="auto">
          <a:xfrm>
            <a:off x="31750" y="1692275"/>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khung c</a:t>
            </a:r>
            <a:r>
              <a:rPr lang="af-ZA" altLang="en-US" sz="2800" dirty="0">
                <a:latin typeface="Times New Roman" panose="02020603050405020304" pitchFamily="18" charset="0"/>
                <a:cs typeface="Times New Roman" panose="02020603050405020304" pitchFamily="18" charset="0"/>
              </a:rPr>
              <a:t>...</a:t>
            </a:r>
            <a:endParaRPr lang="af-ZA" altLang="en-US" sz="2800" i="1" dirty="0">
              <a:latin typeface="Times New Roman" panose="02020603050405020304" pitchFamily="18" charset="0"/>
              <a:cs typeface="Times New Roman" panose="02020603050405020304" pitchFamily="18" charset="0"/>
            </a:endParaRPr>
          </a:p>
        </p:txBody>
      </p:sp>
      <p:sp>
        <p:nvSpPr>
          <p:cNvPr id="19459" name="TextBox 2">
            <a:extLst>
              <a:ext uri="{FF2B5EF4-FFF2-40B4-BE49-F238E27FC236}">
                <a16:creationId xmlns:a16="http://schemas.microsoft.com/office/drawing/2014/main" id="{EC2128F1-2281-4840-8A8B-A981A89C674B}"/>
              </a:ext>
            </a:extLst>
          </p:cNvPr>
          <p:cNvSpPr txBox="1">
            <a:spLocks noChangeArrowheads="1"/>
          </p:cNvSpPr>
          <p:nvPr/>
        </p:nvSpPr>
        <p:spPr bwMode="auto">
          <a:xfrm>
            <a:off x="152400" y="1209675"/>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Bài 2</a:t>
            </a:r>
            <a:r>
              <a:rPr lang="en-US" altLang="en-US" sz="2800" b="1">
                <a:solidFill>
                  <a:srgbClr val="0000CC"/>
                </a:solidFill>
                <a:latin typeface="Times New Roman" panose="02020603050405020304" pitchFamily="18" charset="0"/>
                <a:cs typeface="Times New Roman" panose="02020603050405020304" pitchFamily="18" charset="0"/>
              </a:rPr>
              <a:t>: Điền vào chỗ trống ưi hay ươi?</a:t>
            </a:r>
          </a:p>
        </p:txBody>
      </p:sp>
      <p:sp>
        <p:nvSpPr>
          <p:cNvPr id="19460" name="TextBox 3">
            <a:extLst>
              <a:ext uri="{FF2B5EF4-FFF2-40B4-BE49-F238E27FC236}">
                <a16:creationId xmlns:a16="http://schemas.microsoft.com/office/drawing/2014/main" id="{95120882-6F19-487A-BB17-303DCD5A5BB6}"/>
              </a:ext>
            </a:extLst>
          </p:cNvPr>
          <p:cNvSpPr txBox="1">
            <a:spLocks noChangeArrowheads="1"/>
          </p:cNvSpPr>
          <p:nvPr/>
        </p:nvSpPr>
        <p:spPr bwMode="auto">
          <a:xfrm>
            <a:off x="-19050" y="2360613"/>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mát r</a:t>
            </a:r>
            <a:r>
              <a:rPr lang="af-ZA" altLang="en-US" sz="2800" dirty="0">
                <a:latin typeface="Times New Roman" panose="02020603050405020304" pitchFamily="18" charset="0"/>
                <a:cs typeface="Times New Roman" panose="02020603050405020304" pitchFamily="18" charset="0"/>
              </a:rPr>
              <a:t>...</a:t>
            </a:r>
            <a:endParaRPr lang="af-ZA" altLang="en-US" sz="2800" i="1" dirty="0">
              <a:latin typeface="Times New Roman" panose="02020603050405020304" pitchFamily="18" charset="0"/>
              <a:cs typeface="Times New Roman" panose="02020603050405020304" pitchFamily="18" charset="0"/>
            </a:endParaRPr>
          </a:p>
        </p:txBody>
      </p:sp>
      <p:sp>
        <p:nvSpPr>
          <p:cNvPr id="19461" name="TextBox 4">
            <a:extLst>
              <a:ext uri="{FF2B5EF4-FFF2-40B4-BE49-F238E27FC236}">
                <a16:creationId xmlns:a16="http://schemas.microsoft.com/office/drawing/2014/main" id="{3E480522-DD6C-4145-BF46-98E997D756CF}"/>
              </a:ext>
            </a:extLst>
          </p:cNvPr>
          <p:cNvSpPr txBox="1">
            <a:spLocks noChangeArrowheads="1"/>
          </p:cNvSpPr>
          <p:nvPr/>
        </p:nvSpPr>
        <p:spPr bwMode="auto">
          <a:xfrm>
            <a:off x="3273425" y="1720850"/>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c</a:t>
            </a:r>
            <a:r>
              <a:rPr lang="af-ZA" altLang="en-US" sz="2800" dirty="0">
                <a:latin typeface="Times New Roman" panose="02020603050405020304" pitchFamily="18" charset="0"/>
                <a:cs typeface="Times New Roman" panose="02020603050405020304" pitchFamily="18" charset="0"/>
              </a:rPr>
              <a:t>... </a:t>
            </a:r>
            <a:r>
              <a:rPr lang="af-ZA" altLang="en-US" sz="3600" b="1" dirty="0">
                <a:latin typeface="Times New Roman" panose="02020603050405020304" pitchFamily="18" charset="0"/>
                <a:cs typeface="Times New Roman" panose="02020603050405020304" pitchFamily="18" charset="0"/>
              </a:rPr>
              <a:t>ngựa</a:t>
            </a:r>
            <a:endParaRPr lang="af-ZA" altLang="en-US" sz="3600" b="1" i="1" dirty="0">
              <a:latin typeface="Times New Roman" panose="02020603050405020304" pitchFamily="18" charset="0"/>
              <a:cs typeface="Times New Roman" panose="02020603050405020304" pitchFamily="18" charset="0"/>
            </a:endParaRPr>
          </a:p>
        </p:txBody>
      </p:sp>
      <p:sp>
        <p:nvSpPr>
          <p:cNvPr id="19463" name="Rectangle 13">
            <a:extLst>
              <a:ext uri="{FF2B5EF4-FFF2-40B4-BE49-F238E27FC236}">
                <a16:creationId xmlns:a16="http://schemas.microsoft.com/office/drawing/2014/main" id="{42836281-FC7B-4168-BC9D-2899A1F0D54E}"/>
              </a:ext>
            </a:extLst>
          </p:cNvPr>
          <p:cNvSpPr>
            <a:spLocks noChangeArrowheads="1"/>
          </p:cNvSpPr>
          <p:nvPr/>
        </p:nvSpPr>
        <p:spPr bwMode="auto">
          <a:xfrm>
            <a:off x="3863975" y="1527175"/>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Calibri" panose="020F0502020204030204" pitchFamily="34" charset="0"/>
            </a:endParaRPr>
          </a:p>
        </p:txBody>
      </p:sp>
      <p:sp>
        <p:nvSpPr>
          <p:cNvPr id="19464" name="Rectangle 14">
            <a:extLst>
              <a:ext uri="{FF2B5EF4-FFF2-40B4-BE49-F238E27FC236}">
                <a16:creationId xmlns:a16="http://schemas.microsoft.com/office/drawing/2014/main" id="{57D1550B-8302-458E-84E3-9E4CB550F337}"/>
              </a:ext>
            </a:extLst>
          </p:cNvPr>
          <p:cNvSpPr>
            <a:spLocks noChangeArrowheads="1"/>
          </p:cNvSpPr>
          <p:nvPr/>
        </p:nvSpPr>
        <p:spPr bwMode="auto">
          <a:xfrm>
            <a:off x="1295400" y="2528888"/>
            <a:ext cx="741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Calibri" panose="020F0502020204030204" pitchFamily="34" charset="0"/>
            </a:endParaRPr>
          </a:p>
        </p:txBody>
      </p:sp>
      <p:sp>
        <p:nvSpPr>
          <p:cNvPr id="19465" name="Rectangle 15">
            <a:extLst>
              <a:ext uri="{FF2B5EF4-FFF2-40B4-BE49-F238E27FC236}">
                <a16:creationId xmlns:a16="http://schemas.microsoft.com/office/drawing/2014/main" id="{7E0ACD37-7A57-4EA7-A571-CCE8FD989E37}"/>
              </a:ext>
            </a:extLst>
          </p:cNvPr>
          <p:cNvSpPr>
            <a:spLocks noChangeArrowheads="1"/>
          </p:cNvSpPr>
          <p:nvPr/>
        </p:nvSpPr>
        <p:spPr bwMode="auto">
          <a:xfrm rot="1317329">
            <a:off x="6773649" y="2344825"/>
            <a:ext cx="56735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b="1"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Calibri" panose="020F0502020204030204" pitchFamily="34" charset="0"/>
            </a:endParaRPr>
          </a:p>
        </p:txBody>
      </p:sp>
      <p:sp>
        <p:nvSpPr>
          <p:cNvPr id="19466" name="TextBox 16">
            <a:extLst>
              <a:ext uri="{FF2B5EF4-FFF2-40B4-BE49-F238E27FC236}">
                <a16:creationId xmlns:a16="http://schemas.microsoft.com/office/drawing/2014/main" id="{6DCF6345-7943-4C7F-B71C-501022CCFEC3}"/>
              </a:ext>
            </a:extLst>
          </p:cNvPr>
          <p:cNvSpPr txBox="1">
            <a:spLocks noChangeArrowheads="1"/>
          </p:cNvSpPr>
          <p:nvPr/>
        </p:nvSpPr>
        <p:spPr bwMode="auto">
          <a:xfrm>
            <a:off x="3322636" y="2555875"/>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g</a:t>
            </a:r>
            <a:r>
              <a:rPr lang="af-ZA" altLang="en-US" sz="2800" dirty="0">
                <a:latin typeface="Times New Roman" panose="02020603050405020304" pitchFamily="18" charset="0"/>
                <a:cs typeface="Times New Roman" panose="02020603050405020304" pitchFamily="18" charset="0"/>
              </a:rPr>
              <a:t>...</a:t>
            </a:r>
            <a:r>
              <a:rPr lang="af-ZA" altLang="en-US" sz="3600" b="1" dirty="0">
                <a:latin typeface="Times New Roman" panose="02020603050405020304" pitchFamily="18" charset="0"/>
                <a:cs typeface="Times New Roman" panose="02020603050405020304" pitchFamily="18" charset="0"/>
              </a:rPr>
              <a:t> thư</a:t>
            </a:r>
            <a:endParaRPr lang="af-ZA" altLang="en-US" sz="3600" b="1" i="1" dirty="0">
              <a:latin typeface="Times New Roman" panose="02020603050405020304" pitchFamily="18" charset="0"/>
              <a:cs typeface="Times New Roman" panose="02020603050405020304" pitchFamily="18" charset="0"/>
            </a:endParaRPr>
          </a:p>
        </p:txBody>
      </p:sp>
      <p:sp>
        <p:nvSpPr>
          <p:cNvPr id="19467" name="TextBox 17">
            <a:extLst>
              <a:ext uri="{FF2B5EF4-FFF2-40B4-BE49-F238E27FC236}">
                <a16:creationId xmlns:a16="http://schemas.microsoft.com/office/drawing/2014/main" id="{4A902F84-8558-4342-BF97-06AF0FB43E65}"/>
              </a:ext>
            </a:extLst>
          </p:cNvPr>
          <p:cNvSpPr txBox="1">
            <a:spLocks noChangeArrowheads="1"/>
          </p:cNvSpPr>
          <p:nvPr/>
        </p:nvSpPr>
        <p:spPr bwMode="auto">
          <a:xfrm>
            <a:off x="6216650" y="1731963"/>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s</a:t>
            </a:r>
            <a:r>
              <a:rPr lang="af-ZA" altLang="en-US" sz="2800" dirty="0">
                <a:latin typeface="Times New Roman" panose="02020603050405020304" pitchFamily="18" charset="0"/>
                <a:cs typeface="Times New Roman" panose="02020603050405020304" pitchFamily="18" charset="0"/>
              </a:rPr>
              <a:t>...</a:t>
            </a:r>
            <a:r>
              <a:rPr lang="af-ZA" altLang="en-US" sz="3600" b="1" dirty="0">
                <a:latin typeface="Times New Roman" panose="02020603050405020304" pitchFamily="18" charset="0"/>
                <a:cs typeface="Times New Roman" panose="02020603050405020304" pitchFamily="18" charset="0"/>
              </a:rPr>
              <a:t> ấm</a:t>
            </a:r>
            <a:endParaRPr lang="af-ZA" altLang="en-US" sz="3600" b="1" i="1" dirty="0">
              <a:latin typeface="Times New Roman" panose="02020603050405020304" pitchFamily="18" charset="0"/>
              <a:cs typeface="Times New Roman" panose="02020603050405020304" pitchFamily="18" charset="0"/>
            </a:endParaRPr>
          </a:p>
        </p:txBody>
      </p:sp>
      <p:sp>
        <p:nvSpPr>
          <p:cNvPr id="19468" name="TextBox 18">
            <a:extLst>
              <a:ext uri="{FF2B5EF4-FFF2-40B4-BE49-F238E27FC236}">
                <a16:creationId xmlns:a16="http://schemas.microsoft.com/office/drawing/2014/main" id="{780E1D4F-8494-46FF-AEE8-70DA2673295C}"/>
              </a:ext>
            </a:extLst>
          </p:cNvPr>
          <p:cNvSpPr txBox="1">
            <a:spLocks noChangeArrowheads="1"/>
          </p:cNvSpPr>
          <p:nvPr/>
        </p:nvSpPr>
        <p:spPr bwMode="auto">
          <a:xfrm>
            <a:off x="6108161" y="2468021"/>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t</a:t>
            </a:r>
            <a:r>
              <a:rPr lang="af-ZA" altLang="en-US" sz="2800" dirty="0">
                <a:latin typeface="Times New Roman" panose="02020603050405020304" pitchFamily="18" charset="0"/>
                <a:cs typeface="Times New Roman" panose="02020603050405020304" pitchFamily="18" charset="0"/>
              </a:rPr>
              <a:t>...</a:t>
            </a:r>
            <a:r>
              <a:rPr lang="af-ZA" altLang="en-US" sz="3600" b="1" dirty="0">
                <a:latin typeface="Times New Roman" panose="02020603050405020304" pitchFamily="18" charset="0"/>
                <a:cs typeface="Times New Roman" panose="02020603050405020304" pitchFamily="18" charset="0"/>
              </a:rPr>
              <a:t> cây</a:t>
            </a:r>
            <a:endParaRPr lang="af-ZA" altLang="en-US" sz="3600" b="1" i="1" dirty="0">
              <a:latin typeface="Times New Roman" panose="02020603050405020304" pitchFamily="18" charset="0"/>
              <a:cs typeface="Times New Roman" panose="02020603050405020304" pitchFamily="18" charset="0"/>
            </a:endParaRPr>
          </a:p>
        </p:txBody>
      </p:sp>
      <p:sp>
        <p:nvSpPr>
          <p:cNvPr id="19469" name="Rectangle 20">
            <a:extLst>
              <a:ext uri="{FF2B5EF4-FFF2-40B4-BE49-F238E27FC236}">
                <a16:creationId xmlns:a16="http://schemas.microsoft.com/office/drawing/2014/main" id="{422540E8-8D7E-4930-B19D-5A5DB4C9E9AA}"/>
              </a:ext>
            </a:extLst>
          </p:cNvPr>
          <p:cNvSpPr>
            <a:spLocks noChangeArrowheads="1"/>
          </p:cNvSpPr>
          <p:nvPr/>
        </p:nvSpPr>
        <p:spPr bwMode="auto">
          <a:xfrm>
            <a:off x="2052266" y="1793875"/>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9470" name="Rectangle 9">
            <a:extLst>
              <a:ext uri="{FF2B5EF4-FFF2-40B4-BE49-F238E27FC236}">
                <a16:creationId xmlns:a16="http://schemas.microsoft.com/office/drawing/2014/main" id="{4F88A2E6-A313-4610-AA29-7298A49AAD3E}"/>
              </a:ext>
            </a:extLst>
          </p:cNvPr>
          <p:cNvSpPr>
            <a:spLocks noChangeArrowheads="1"/>
          </p:cNvSpPr>
          <p:nvPr/>
        </p:nvSpPr>
        <p:spPr bwMode="auto">
          <a:xfrm flipH="1">
            <a:off x="6840436" y="1676004"/>
            <a:ext cx="5700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9475" name="Text Box 5">
            <a:extLst>
              <a:ext uri="{FF2B5EF4-FFF2-40B4-BE49-F238E27FC236}">
                <a16:creationId xmlns:a16="http://schemas.microsoft.com/office/drawing/2014/main" id="{53BEF231-967F-41B2-8232-902CE211437F}"/>
              </a:ext>
            </a:extLst>
          </p:cNvPr>
          <p:cNvSpPr txBox="1">
            <a:spLocks noChangeArrowheads="1"/>
          </p:cNvSpPr>
          <p:nvPr/>
        </p:nvSpPr>
        <p:spPr bwMode="auto">
          <a:xfrm>
            <a:off x="993775" y="469900"/>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19476" name="Text Box 49">
            <a:extLst>
              <a:ext uri="{FF2B5EF4-FFF2-40B4-BE49-F238E27FC236}">
                <a16:creationId xmlns:a16="http://schemas.microsoft.com/office/drawing/2014/main" id="{90F9D00C-E455-4552-A358-753BFF29DCE1}"/>
              </a:ext>
            </a:extLst>
          </p:cNvPr>
          <p:cNvSpPr txBox="1">
            <a:spLocks noChangeArrowheads="1"/>
          </p:cNvSpPr>
          <p:nvPr/>
        </p:nvSpPr>
        <p:spPr bwMode="auto">
          <a:xfrm>
            <a:off x="41275" y="79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latin typeface="Times New Roman" panose="02020603050405020304" pitchFamily="18" charset="0"/>
                <a:cs typeface="Times New Roman" panose="02020603050405020304" pitchFamily="18" charset="0"/>
              </a:rPr>
              <a:t>Chính tả </a:t>
            </a:r>
          </a:p>
        </p:txBody>
      </p:sp>
      <p:sp>
        <p:nvSpPr>
          <p:cNvPr id="23" name="Rectangle 20">
            <a:extLst>
              <a:ext uri="{FF2B5EF4-FFF2-40B4-BE49-F238E27FC236}">
                <a16:creationId xmlns:a16="http://schemas.microsoft.com/office/drawing/2014/main" id="{62C7EAA5-B1BD-4372-A274-14A78A0BDF7D}"/>
              </a:ext>
            </a:extLst>
          </p:cNvPr>
          <p:cNvSpPr>
            <a:spLocks noChangeArrowheads="1"/>
          </p:cNvSpPr>
          <p:nvPr/>
        </p:nvSpPr>
        <p:spPr bwMode="auto">
          <a:xfrm>
            <a:off x="4029818" y="2590800"/>
            <a:ext cx="55648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pic>
        <p:nvPicPr>
          <p:cNvPr id="18" name="Picture 31" descr="people008">
            <a:extLst>
              <a:ext uri="{FF2B5EF4-FFF2-40B4-BE49-F238E27FC236}">
                <a16:creationId xmlns:a16="http://schemas.microsoft.com/office/drawing/2014/main" id="{DA7F4160-5DAB-4CE6-8701-1C18C4173695}"/>
              </a:ext>
            </a:extLst>
          </p:cNvP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5486400"/>
            <a:ext cx="971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2" descr="Bellcoll">
            <a:hlinkClick r:id="" action="ppaction://hlinkshowjump?jump=firstslide"/>
            <a:extLst>
              <a:ext uri="{FF2B5EF4-FFF2-40B4-BE49-F238E27FC236}">
                <a16:creationId xmlns:a16="http://schemas.microsoft.com/office/drawing/2014/main" id="{717440C3-63D8-4320-AE57-690ACB1C05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88" y="-457200"/>
            <a:ext cx="1652588" cy="172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2" descr="Bellcoll">
            <a:hlinkClick r:id="" action="ppaction://hlinkshowjump?jump=firstslide"/>
            <a:extLst>
              <a:ext uri="{FF2B5EF4-FFF2-40B4-BE49-F238E27FC236}">
                <a16:creationId xmlns:a16="http://schemas.microsoft.com/office/drawing/2014/main" id="{C6C62698-604E-44FC-887A-CB612895D50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43812" y="-76200"/>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019990"/>
      </p:ext>
    </p:extLst>
  </p:cSld>
  <p:clrMapOvr>
    <a:masterClrMapping/>
  </p:clrMapOvr>
  <p:transition spd="slow" advTm="2912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AAD84DE0-DBEC-43CB-9472-25A0428A81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5">
            <a:extLst>
              <a:ext uri="{FF2B5EF4-FFF2-40B4-BE49-F238E27FC236}">
                <a16:creationId xmlns:a16="http://schemas.microsoft.com/office/drawing/2014/main" id="{7FE72BFF-E9AD-4542-97DD-5CCD598E29CF}"/>
              </a:ext>
            </a:extLst>
          </p:cNvPr>
          <p:cNvGrpSpPr>
            <a:grpSpLocks/>
          </p:cNvGrpSpPr>
          <p:nvPr/>
        </p:nvGrpSpPr>
        <p:grpSpPr bwMode="auto">
          <a:xfrm>
            <a:off x="-5862" y="72955"/>
            <a:ext cx="1701800" cy="858838"/>
            <a:chOff x="5284" y="3303201"/>
            <a:chExt cx="2268025" cy="1145561"/>
          </a:xfrm>
        </p:grpSpPr>
        <p:sp>
          <p:nvSpPr>
            <p:cNvPr id="10" name="Chevron 9">
              <a:extLst>
                <a:ext uri="{FF2B5EF4-FFF2-40B4-BE49-F238E27FC236}">
                  <a16:creationId xmlns:a16="http://schemas.microsoft.com/office/drawing/2014/main" id="{20A76BAB-5732-477B-91E8-E2C1665B8AF2}"/>
                </a:ext>
              </a:extLst>
            </p:cNvPr>
            <p:cNvSpPr/>
            <p:nvPr/>
          </p:nvSpPr>
          <p:spPr>
            <a:xfrm>
              <a:off x="5284" y="3303201"/>
              <a:ext cx="2268025" cy="11455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4">
              <a:extLst>
                <a:ext uri="{FF2B5EF4-FFF2-40B4-BE49-F238E27FC236}">
                  <a16:creationId xmlns:a16="http://schemas.microsoft.com/office/drawing/2014/main" id="{2365EBB6-1FD3-40C1-B503-81A4429221C5}"/>
                </a:ext>
              </a:extLst>
            </p:cNvPr>
            <p:cNvSpPr/>
            <p:nvPr/>
          </p:nvSpPr>
          <p:spPr>
            <a:xfrm>
              <a:off x="578638" y="3303201"/>
              <a:ext cx="1121318" cy="1145561"/>
            </a:xfrm>
            <a:prstGeom prst="rect">
              <a:avLst/>
            </a:prstGeom>
          </p:spPr>
          <p:style>
            <a:lnRef idx="0">
              <a:scrgbClr r="0" g="0" b="0"/>
            </a:lnRef>
            <a:fillRef idx="0">
              <a:scrgbClr r="0" g="0" b="0"/>
            </a:fillRef>
            <a:effectRef idx="0">
              <a:scrgbClr r="0" g="0" b="0"/>
            </a:effectRef>
            <a:fontRef idx="minor">
              <a:schemeClr val="lt1"/>
            </a:fontRef>
          </p:style>
          <p:txBody>
            <a:bodyPr lIns="61913" tIns="30956" rIns="0" bIns="30956" spcCol="1270" anchor="ctr"/>
            <a:lstStyle/>
            <a:p>
              <a:pPr algn="ctr" defTabSz="2166938" eaLnBrk="1" fontAlgn="auto" hangingPunct="1">
                <a:lnSpc>
                  <a:spcPct val="90000"/>
                </a:lnSpc>
                <a:spcAft>
                  <a:spcPct val="35000"/>
                </a:spcAft>
                <a:defRPr/>
              </a:pPr>
              <a:r>
                <a:rPr lang="en-US" sz="4875" dirty="0">
                  <a:solidFill>
                    <a:prstClr val="white"/>
                  </a:solidFill>
                  <a:latin typeface="Calibri" panose="020F0502020204030204"/>
                </a:rPr>
                <a:t>2</a:t>
              </a:r>
            </a:p>
          </p:txBody>
        </p:sp>
      </p:grpSp>
      <p:grpSp>
        <p:nvGrpSpPr>
          <p:cNvPr id="20484" name="Group 6">
            <a:extLst>
              <a:ext uri="{FF2B5EF4-FFF2-40B4-BE49-F238E27FC236}">
                <a16:creationId xmlns:a16="http://schemas.microsoft.com/office/drawing/2014/main" id="{388CBE7B-2A54-40DA-B988-FA7CC31F8D3E}"/>
              </a:ext>
            </a:extLst>
          </p:cNvPr>
          <p:cNvGrpSpPr>
            <a:grpSpLocks/>
          </p:cNvGrpSpPr>
          <p:nvPr/>
        </p:nvGrpSpPr>
        <p:grpSpPr bwMode="auto">
          <a:xfrm>
            <a:off x="1251658" y="72955"/>
            <a:ext cx="4014787" cy="847725"/>
            <a:chOff x="1695629" y="3322462"/>
            <a:chExt cx="5352973" cy="1130378"/>
          </a:xfrm>
        </p:grpSpPr>
        <p:sp>
          <p:nvSpPr>
            <p:cNvPr id="8" name="Chevron 7">
              <a:extLst>
                <a:ext uri="{FF2B5EF4-FFF2-40B4-BE49-F238E27FC236}">
                  <a16:creationId xmlns:a16="http://schemas.microsoft.com/office/drawing/2014/main" id="{CB186EAF-0534-4C33-9661-E249AC6685E0}"/>
                </a:ext>
              </a:extLst>
            </p:cNvPr>
            <p:cNvSpPr/>
            <p:nvPr/>
          </p:nvSpPr>
          <p:spPr>
            <a:xfrm>
              <a:off x="1695629" y="3322462"/>
              <a:ext cx="5352973" cy="113037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Chevron 6">
              <a:extLst>
                <a:ext uri="{FF2B5EF4-FFF2-40B4-BE49-F238E27FC236}">
                  <a16:creationId xmlns:a16="http://schemas.microsoft.com/office/drawing/2014/main" id="{59FDD5B6-C18D-4999-8D4D-B4C09F0E674C}"/>
                </a:ext>
              </a:extLst>
            </p:cNvPr>
            <p:cNvSpPr/>
            <p:nvPr/>
          </p:nvSpPr>
          <p:spPr>
            <a:xfrm>
              <a:off x="2260770" y="3322462"/>
              <a:ext cx="4222690" cy="1130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19050" rIns="0" bIns="19050" spcCol="1270" anchor="ctr"/>
            <a:lstStyle/>
            <a:p>
              <a:pPr algn="ctr" defTabSz="1333500" eaLnBrk="1" fontAlgn="auto" hangingPunct="1">
                <a:lnSpc>
                  <a:spcPct val="90000"/>
                </a:lnSpc>
                <a:spcAft>
                  <a:spcPct val="35000"/>
                </a:spcAft>
                <a:defRPr/>
              </a:pPr>
              <a:r>
                <a:rPr lang="en-US" sz="3000" dirty="0" err="1">
                  <a:solidFill>
                    <a:prstClr val="black">
                      <a:hueOff val="0"/>
                      <a:satOff val="0"/>
                      <a:lumOff val="0"/>
                      <a:alphaOff val="0"/>
                    </a:prstClr>
                  </a:solidFill>
                  <a:latin typeface="Calibri" panose="020F0502020204030204"/>
                </a:rPr>
                <a:t>Trò</a:t>
              </a:r>
              <a:r>
                <a:rPr lang="en-US" sz="3000" dirty="0">
                  <a:solidFill>
                    <a:prstClr val="black">
                      <a:hueOff val="0"/>
                      <a:satOff val="0"/>
                      <a:lumOff val="0"/>
                      <a:alphaOff val="0"/>
                    </a:prstClr>
                  </a:solidFill>
                  <a:latin typeface="Calibri" panose="020F0502020204030204"/>
                </a:rPr>
                <a:t> </a:t>
              </a:r>
              <a:r>
                <a:rPr lang="en-US" sz="3000" dirty="0" err="1">
                  <a:solidFill>
                    <a:prstClr val="black">
                      <a:hueOff val="0"/>
                      <a:satOff val="0"/>
                      <a:lumOff val="0"/>
                      <a:alphaOff val="0"/>
                    </a:prstClr>
                  </a:solidFill>
                  <a:latin typeface="Calibri" panose="020F0502020204030204"/>
                </a:rPr>
                <a:t>chơi</a:t>
              </a:r>
              <a:endParaRPr lang="en-US" sz="3000" dirty="0">
                <a:solidFill>
                  <a:prstClr val="black">
                    <a:hueOff val="0"/>
                    <a:satOff val="0"/>
                    <a:lumOff val="0"/>
                    <a:alphaOff val="0"/>
                  </a:prstClr>
                </a:solidFill>
                <a:latin typeface="Calibri" panose="020F0502020204030204"/>
              </a:endParaRPr>
            </a:p>
          </p:txBody>
        </p:sp>
      </p:grpSp>
      <p:pic>
        <p:nvPicPr>
          <p:cNvPr id="20485" name="Picture 18">
            <a:extLst>
              <a:ext uri="{FF2B5EF4-FFF2-40B4-BE49-F238E27FC236}">
                <a16:creationId xmlns:a16="http://schemas.microsoft.com/office/drawing/2014/main" id="{0A9E8EB8-87E6-44AA-BBD6-15B4D84170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2522" y="1427939"/>
            <a:ext cx="16065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Hexagon 19">
            <a:extLst>
              <a:ext uri="{FF2B5EF4-FFF2-40B4-BE49-F238E27FC236}">
                <a16:creationId xmlns:a16="http://schemas.microsoft.com/office/drawing/2014/main" id="{029782E8-24AC-4CBC-B09B-777F8E5CBC1C}"/>
              </a:ext>
            </a:extLst>
          </p:cNvPr>
          <p:cNvSpPr/>
          <p:nvPr/>
        </p:nvSpPr>
        <p:spPr>
          <a:xfrm>
            <a:off x="1855213" y="2042034"/>
            <a:ext cx="1369049" cy="10390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cap="flat" cmpd="sng" algn="ctr">
            <a:solidFill>
              <a:sysClr val="window" lastClr="FFFFFF"/>
            </a:solidFill>
            <a:prstDash val="solid"/>
          </a:ln>
          <a:effectLst/>
        </p:spPr>
        <p:txBody>
          <a:bodyPr anchor="ctr"/>
          <a:lstStyle/>
          <a:p>
            <a:pPr algn="ctr" defTabSz="685800" eaLnBrk="1" fontAlgn="auto" hangingPunct="1">
              <a:spcBef>
                <a:spcPts val="0"/>
              </a:spcBef>
              <a:spcAft>
                <a:spcPts val="0"/>
              </a:spcAft>
              <a:defRPr/>
            </a:pPr>
            <a:r>
              <a:rPr lang="en-US" sz="3300" b="1" kern="0" dirty="0">
                <a:ln w="6600">
                  <a:solidFill>
                    <a:srgbClr val="C0504D"/>
                  </a:solidFill>
                  <a:prstDash val="solid"/>
                </a:ln>
                <a:solidFill>
                  <a:srgbClr val="FFFFFF"/>
                </a:solidFill>
                <a:effectLst>
                  <a:outerShdw dist="38100" dir="2700000" algn="tl" rotWithShape="0">
                    <a:srgbClr val="C0504D"/>
                  </a:outerShdw>
                </a:effectLst>
                <a:latin typeface="Calibri"/>
                <a:cs typeface="+mn-cs"/>
              </a:rPr>
              <a:t>Ong</a:t>
            </a:r>
            <a:endParaRPr lang="en-US" sz="3300" kern="0" dirty="0">
              <a:solidFill>
                <a:prstClr val="white"/>
              </a:solidFill>
              <a:latin typeface="Calibri"/>
              <a:cs typeface="+mn-cs"/>
            </a:endParaRPr>
          </a:p>
        </p:txBody>
      </p:sp>
      <p:sp>
        <p:nvSpPr>
          <p:cNvPr id="21" name="Hexagon 20">
            <a:extLst>
              <a:ext uri="{FF2B5EF4-FFF2-40B4-BE49-F238E27FC236}">
                <a16:creationId xmlns:a16="http://schemas.microsoft.com/office/drawing/2014/main" id="{14C51179-9B1A-46D4-BE21-1C17981768B5}"/>
              </a:ext>
            </a:extLst>
          </p:cNvPr>
          <p:cNvSpPr/>
          <p:nvPr/>
        </p:nvSpPr>
        <p:spPr>
          <a:xfrm>
            <a:off x="2934747" y="1522533"/>
            <a:ext cx="1273835" cy="10390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cap="flat" cmpd="sng" algn="ctr">
            <a:solidFill>
              <a:sysClr val="window" lastClr="FFFFFF"/>
            </a:solidFill>
            <a:prstDash val="solid"/>
          </a:ln>
          <a:effectLst/>
        </p:spPr>
        <p:txBody>
          <a:bodyPr anchor="ctr"/>
          <a:lstStyle/>
          <a:p>
            <a:pPr algn="ctr" defTabSz="685800" eaLnBrk="1" fontAlgn="auto" hangingPunct="1">
              <a:spcBef>
                <a:spcPts val="0"/>
              </a:spcBef>
              <a:spcAft>
                <a:spcPts val="0"/>
              </a:spcAft>
              <a:defRPr/>
            </a:pPr>
            <a:r>
              <a:rPr lang="en-US" sz="3300" b="1" kern="0" dirty="0">
                <a:ln w="6600">
                  <a:solidFill>
                    <a:srgbClr val="C0504D"/>
                  </a:solidFill>
                  <a:prstDash val="solid"/>
                </a:ln>
                <a:solidFill>
                  <a:srgbClr val="FFFFFF"/>
                </a:solidFill>
                <a:effectLst>
                  <a:outerShdw dist="38100" dir="2700000" algn="tl" rotWithShape="0">
                    <a:srgbClr val="C0504D"/>
                  </a:outerShdw>
                </a:effectLst>
                <a:latin typeface="Calibri"/>
                <a:cs typeface="+mn-cs"/>
              </a:rPr>
              <a:t>non</a:t>
            </a:r>
            <a:endParaRPr lang="en-US" sz="3300" kern="0" dirty="0">
              <a:solidFill>
                <a:prstClr val="white"/>
              </a:solidFill>
              <a:latin typeface="Calibri"/>
              <a:cs typeface="+mn-cs"/>
            </a:endParaRPr>
          </a:p>
        </p:txBody>
      </p:sp>
      <p:sp>
        <p:nvSpPr>
          <p:cNvPr id="22" name="Hexagon 21">
            <a:extLst>
              <a:ext uri="{FF2B5EF4-FFF2-40B4-BE49-F238E27FC236}">
                <a16:creationId xmlns:a16="http://schemas.microsoft.com/office/drawing/2014/main" id="{5F3BC600-3C23-4183-8F73-A145791EC047}"/>
              </a:ext>
            </a:extLst>
          </p:cNvPr>
          <p:cNvSpPr/>
          <p:nvPr/>
        </p:nvSpPr>
        <p:spPr>
          <a:xfrm>
            <a:off x="5192902" y="2009299"/>
            <a:ext cx="1273835" cy="10390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cap="flat" cmpd="sng" algn="ctr">
            <a:solidFill>
              <a:sysClr val="window" lastClr="FFFFFF"/>
            </a:solidFill>
            <a:prstDash val="solid"/>
          </a:ln>
          <a:effectLst/>
        </p:spPr>
        <p:txBody>
          <a:bodyPr anchor="ctr"/>
          <a:lstStyle/>
          <a:p>
            <a:pPr algn="ctr" defTabSz="685800" eaLnBrk="1" fontAlgn="auto" hangingPunct="1">
              <a:spcBef>
                <a:spcPts val="0"/>
              </a:spcBef>
              <a:spcAft>
                <a:spcPts val="0"/>
              </a:spcAft>
              <a:defRPr/>
            </a:pPr>
            <a:r>
              <a:rPr lang="en-US" sz="3300" b="1" kern="0" dirty="0" err="1">
                <a:ln w="6600">
                  <a:solidFill>
                    <a:srgbClr val="C0504D"/>
                  </a:solidFill>
                  <a:prstDash val="solid"/>
                </a:ln>
                <a:solidFill>
                  <a:srgbClr val="FFFFFF"/>
                </a:solidFill>
                <a:effectLst>
                  <a:outerShdw dist="38100" dir="2700000" algn="tl" rotWithShape="0">
                    <a:srgbClr val="C0504D"/>
                  </a:outerShdw>
                </a:effectLst>
                <a:latin typeface="Calibri"/>
                <a:cs typeface="+mn-cs"/>
              </a:rPr>
              <a:t>chỉ</a:t>
            </a:r>
            <a:endParaRPr lang="en-US" sz="3300" b="1" kern="0" dirty="0">
              <a:ln w="6600">
                <a:solidFill>
                  <a:srgbClr val="C0504D"/>
                </a:solidFill>
                <a:prstDash val="solid"/>
              </a:ln>
              <a:solidFill>
                <a:srgbClr val="FFFFFF"/>
              </a:solidFill>
              <a:effectLst>
                <a:outerShdw dist="38100" dir="2700000" algn="tl" rotWithShape="0">
                  <a:srgbClr val="C0504D"/>
                </a:outerShdw>
              </a:effectLst>
              <a:latin typeface="Calibri"/>
              <a:cs typeface="+mn-cs"/>
            </a:endParaRPr>
          </a:p>
        </p:txBody>
      </p:sp>
      <p:sp>
        <p:nvSpPr>
          <p:cNvPr id="23" name="Hexagon 22">
            <a:extLst>
              <a:ext uri="{FF2B5EF4-FFF2-40B4-BE49-F238E27FC236}">
                <a16:creationId xmlns:a16="http://schemas.microsoft.com/office/drawing/2014/main" id="{45D2D9ED-A2A2-482D-95F4-7EF8F9BD4C8F}"/>
              </a:ext>
            </a:extLst>
          </p:cNvPr>
          <p:cNvSpPr/>
          <p:nvPr/>
        </p:nvSpPr>
        <p:spPr>
          <a:xfrm>
            <a:off x="3964832" y="1521032"/>
            <a:ext cx="1673968" cy="1039002"/>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cap="flat" cmpd="sng" algn="ctr">
            <a:solidFill>
              <a:sysClr val="window" lastClr="FFFFFF"/>
            </a:solidFill>
            <a:prstDash val="solid"/>
          </a:ln>
          <a:effectLst/>
        </p:spPr>
        <p:txBody>
          <a:bodyPr anchor="ctr"/>
          <a:lstStyle/>
          <a:p>
            <a:pPr algn="ctr" defTabSz="685800" eaLnBrk="1" fontAlgn="auto" hangingPunct="1">
              <a:spcBef>
                <a:spcPts val="0"/>
              </a:spcBef>
              <a:spcAft>
                <a:spcPts val="0"/>
              </a:spcAft>
              <a:defRPr/>
            </a:pPr>
            <a:r>
              <a:rPr lang="en-US" sz="3300" b="1" kern="0" dirty="0" err="1">
                <a:ln w="6600">
                  <a:solidFill>
                    <a:srgbClr val="C0504D"/>
                  </a:solidFill>
                  <a:prstDash val="solid"/>
                </a:ln>
                <a:solidFill>
                  <a:srgbClr val="FFFFFF"/>
                </a:solidFill>
                <a:effectLst>
                  <a:outerShdw dist="38100" dir="2700000" algn="tl" rotWithShape="0">
                    <a:srgbClr val="C0504D"/>
                  </a:outerShdw>
                </a:effectLst>
                <a:latin typeface="Calibri"/>
                <a:cs typeface="+mn-cs"/>
              </a:rPr>
              <a:t>chăm</a:t>
            </a:r>
            <a:r>
              <a:rPr lang="en-US" sz="3300" b="1" kern="0" dirty="0">
                <a:ln w="6600">
                  <a:solidFill>
                    <a:srgbClr val="C0504D"/>
                  </a:solidFill>
                  <a:prstDash val="solid"/>
                </a:ln>
                <a:solidFill>
                  <a:srgbClr val="FFFFFF"/>
                </a:solidFill>
                <a:effectLst>
                  <a:outerShdw dist="38100" dir="2700000" algn="tl" rotWithShape="0">
                    <a:srgbClr val="C0504D"/>
                  </a:outerShdw>
                </a:effectLst>
                <a:latin typeface="Calibri"/>
                <a:cs typeface="+mn-cs"/>
              </a:rPr>
              <a:t> </a:t>
            </a:r>
            <a:endParaRPr lang="en-US" sz="3300" kern="0" dirty="0">
              <a:solidFill>
                <a:prstClr val="white"/>
              </a:solidFill>
              <a:latin typeface="Calibri"/>
              <a:cs typeface="+mn-cs"/>
            </a:endParaRPr>
          </a:p>
        </p:txBody>
      </p:sp>
      <p:pic>
        <p:nvPicPr>
          <p:cNvPr id="24" name="Picture 23">
            <a:extLst>
              <a:ext uri="{FF2B5EF4-FFF2-40B4-BE49-F238E27FC236}">
                <a16:creationId xmlns:a16="http://schemas.microsoft.com/office/drawing/2014/main" id="{56A703B8-A806-416C-BB6D-415A3EFA2C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242" y="1181298"/>
            <a:ext cx="12636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1" descr="people008">
            <a:extLst>
              <a:ext uri="{FF2B5EF4-FFF2-40B4-BE49-F238E27FC236}">
                <a16:creationId xmlns:a16="http://schemas.microsoft.com/office/drawing/2014/main" id="{E9CD3756-BA9D-48B8-A9D1-F74803976200}"/>
              </a:ext>
            </a:extLst>
          </p:cNvPr>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113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3F90F0C8-DE9E-4199-959A-2BD0809E52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06" y="-700"/>
            <a:ext cx="9454356"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a:extLst>
              <a:ext uri="{FF2B5EF4-FFF2-40B4-BE49-F238E27FC236}">
                <a16:creationId xmlns:a16="http://schemas.microsoft.com/office/drawing/2014/main" id="{65F24C4F-FC1F-48D1-BDF4-47746F2897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238" y="1287462"/>
            <a:ext cx="16065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Rectangle with Corners Rounded 7">
            <a:extLst>
              <a:ext uri="{FF2B5EF4-FFF2-40B4-BE49-F238E27FC236}">
                <a16:creationId xmlns:a16="http://schemas.microsoft.com/office/drawing/2014/main" id="{6477538D-B050-4543-949F-E496A7809F2B}"/>
              </a:ext>
            </a:extLst>
          </p:cNvPr>
          <p:cNvSpPr/>
          <p:nvPr/>
        </p:nvSpPr>
        <p:spPr>
          <a:xfrm>
            <a:off x="131763" y="542925"/>
            <a:ext cx="5278437" cy="904875"/>
          </a:xfrm>
          <a:prstGeom prst="wedgeRoundRectCallout">
            <a:avLst>
              <a:gd name="adj1" fmla="val 62786"/>
              <a:gd name="adj2" fmla="val 8254"/>
              <a:gd name="adj3" fmla="val 16667"/>
            </a:avLst>
          </a:prstGeom>
          <a:solidFill>
            <a:srgbClr val="FFCCFF"/>
          </a:solidFill>
          <a:ln w="25400" cap="flat" cmpd="sng" algn="ctr">
            <a:noFill/>
            <a:prstDash val="solid"/>
          </a:ln>
          <a:effectLst/>
        </p:spPr>
        <p:txBody>
          <a:bodyPr anchor="ctr"/>
          <a:lstStyle/>
          <a:p>
            <a:pPr defTabSz="685800" eaLnBrk="1" fontAlgn="auto" hangingPunct="1">
              <a:spcBef>
                <a:spcPts val="0"/>
              </a:spcBef>
              <a:spcAft>
                <a:spcPts val="0"/>
              </a:spcAft>
              <a:defRPr/>
            </a:pPr>
            <a:r>
              <a:rPr lang="en-US" sz="2800" b="1" kern="0" dirty="0" err="1">
                <a:solidFill>
                  <a:schemeClr val="accent6"/>
                </a:solidFill>
                <a:latin typeface="Times New Roman" panose="02020603050405020304" pitchFamily="18" charset="0"/>
                <a:cs typeface="Times New Roman" panose="02020603050405020304" pitchFamily="18" charset="0"/>
              </a:rPr>
              <a:t>Điền</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vào</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chỗ</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trống</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ưi</a:t>
            </a:r>
            <a:r>
              <a:rPr lang="en-US" sz="2800" b="1" kern="0" dirty="0">
                <a:solidFill>
                  <a:schemeClr val="accent6"/>
                </a:solidFill>
                <a:latin typeface="Times New Roman" panose="02020603050405020304" pitchFamily="18" charset="0"/>
                <a:cs typeface="Times New Roman" panose="02020603050405020304" pitchFamily="18" charset="0"/>
              </a:rPr>
              <a:t> hay </a:t>
            </a:r>
            <a:r>
              <a:rPr lang="en-US" sz="2800" b="1" kern="0" dirty="0" err="1">
                <a:solidFill>
                  <a:schemeClr val="accent6"/>
                </a:solidFill>
                <a:latin typeface="Times New Roman" panose="02020603050405020304" pitchFamily="18" charset="0"/>
                <a:cs typeface="Times New Roman" panose="02020603050405020304" pitchFamily="18" charset="0"/>
              </a:rPr>
              <a:t>ươi</a:t>
            </a:r>
            <a:r>
              <a:rPr lang="en-US" sz="2800" b="1" kern="0" dirty="0">
                <a:solidFill>
                  <a:schemeClr val="accent6"/>
                </a:solidFill>
                <a:latin typeface="Times New Roman" panose="02020603050405020304" pitchFamily="18" charset="0"/>
                <a:cs typeface="Times New Roman" panose="02020603050405020304" pitchFamily="18" charset="0"/>
              </a:rPr>
              <a:t>:</a:t>
            </a:r>
          </a:p>
        </p:txBody>
      </p:sp>
      <p:pic>
        <p:nvPicPr>
          <p:cNvPr id="8" name="Picture 18">
            <a:extLst>
              <a:ext uri="{FF2B5EF4-FFF2-40B4-BE49-F238E27FC236}">
                <a16:creationId xmlns:a16="http://schemas.microsoft.com/office/drawing/2014/main" id="{996B5B03-BCF8-4115-9A6B-2D844EC303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2650" y="1211262"/>
            <a:ext cx="16065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a:extLst>
              <a:ext uri="{FF2B5EF4-FFF2-40B4-BE49-F238E27FC236}">
                <a16:creationId xmlns:a16="http://schemas.microsoft.com/office/drawing/2014/main" id="{DE987366-819D-48AA-996A-AFEAE6A87B1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0650" y="1211262"/>
            <a:ext cx="16065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a:extLst>
              <a:ext uri="{FF2B5EF4-FFF2-40B4-BE49-F238E27FC236}">
                <a16:creationId xmlns:a16="http://schemas.microsoft.com/office/drawing/2014/main" id="{807B912C-BEFC-4CC8-863C-280CEE159A3A}"/>
              </a:ext>
            </a:extLst>
          </p:cNvPr>
          <p:cNvSpPr txBox="1">
            <a:spLocks noChangeArrowheads="1"/>
          </p:cNvSpPr>
          <p:nvPr/>
        </p:nvSpPr>
        <p:spPr bwMode="auto">
          <a:xfrm>
            <a:off x="111125" y="2590800"/>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khung c</a:t>
            </a:r>
            <a:r>
              <a:rPr lang="af-ZA" altLang="en-US" sz="2800" dirty="0">
                <a:latin typeface="Times New Roman" panose="02020603050405020304" pitchFamily="18" charset="0"/>
                <a:cs typeface="Times New Roman" panose="02020603050405020304" pitchFamily="18" charset="0"/>
              </a:rPr>
              <a:t>......</a:t>
            </a:r>
            <a:endParaRPr lang="af-ZA" altLang="en-US" sz="2800" i="1" dirty="0">
              <a:latin typeface="Times New Roman" panose="02020603050405020304" pitchFamily="18" charset="0"/>
              <a:cs typeface="Times New Roman" panose="02020603050405020304" pitchFamily="18" charset="0"/>
            </a:endParaRPr>
          </a:p>
        </p:txBody>
      </p:sp>
      <p:sp>
        <p:nvSpPr>
          <p:cNvPr id="12" name="TextBox 4">
            <a:extLst>
              <a:ext uri="{FF2B5EF4-FFF2-40B4-BE49-F238E27FC236}">
                <a16:creationId xmlns:a16="http://schemas.microsoft.com/office/drawing/2014/main" id="{C7CE36F8-04E0-425B-97DA-815F255CFB3B}"/>
              </a:ext>
            </a:extLst>
          </p:cNvPr>
          <p:cNvSpPr txBox="1">
            <a:spLocks noChangeArrowheads="1"/>
          </p:cNvSpPr>
          <p:nvPr/>
        </p:nvSpPr>
        <p:spPr bwMode="auto">
          <a:xfrm>
            <a:off x="3200400" y="2590800"/>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c</a:t>
            </a:r>
            <a:r>
              <a:rPr lang="af-ZA" altLang="en-US" sz="2800" dirty="0">
                <a:latin typeface="Times New Roman" panose="02020603050405020304" pitchFamily="18" charset="0"/>
                <a:cs typeface="Times New Roman" panose="02020603050405020304" pitchFamily="18" charset="0"/>
              </a:rPr>
              <a:t>.......</a:t>
            </a:r>
            <a:r>
              <a:rPr lang="af-ZA" altLang="en-US" sz="3600" b="1" dirty="0">
                <a:latin typeface="Times New Roman" panose="02020603050405020304" pitchFamily="18" charset="0"/>
                <a:cs typeface="Times New Roman" panose="02020603050405020304" pitchFamily="18" charset="0"/>
              </a:rPr>
              <a:t> ngựa</a:t>
            </a:r>
            <a:endParaRPr lang="af-ZA" altLang="en-US" sz="3600" b="1" i="1" dirty="0">
              <a:latin typeface="Times New Roman" panose="02020603050405020304" pitchFamily="18" charset="0"/>
              <a:cs typeface="Times New Roman" panose="02020603050405020304" pitchFamily="18" charset="0"/>
            </a:endParaRPr>
          </a:p>
        </p:txBody>
      </p:sp>
      <p:sp>
        <p:nvSpPr>
          <p:cNvPr id="13" name="TextBox 17">
            <a:extLst>
              <a:ext uri="{FF2B5EF4-FFF2-40B4-BE49-F238E27FC236}">
                <a16:creationId xmlns:a16="http://schemas.microsoft.com/office/drawing/2014/main" id="{6F924FAB-A51A-41DC-B1E0-4061817637D5}"/>
              </a:ext>
            </a:extLst>
          </p:cNvPr>
          <p:cNvSpPr txBox="1">
            <a:spLocks noChangeArrowheads="1"/>
          </p:cNvSpPr>
          <p:nvPr/>
        </p:nvSpPr>
        <p:spPr bwMode="auto">
          <a:xfrm>
            <a:off x="6400800" y="2590800"/>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s</a:t>
            </a:r>
            <a:r>
              <a:rPr lang="af-ZA" altLang="en-US" sz="2800" dirty="0">
                <a:latin typeface="Times New Roman" panose="02020603050405020304" pitchFamily="18" charset="0"/>
                <a:cs typeface="Times New Roman" panose="02020603050405020304" pitchFamily="18" charset="0"/>
              </a:rPr>
              <a:t>.......</a:t>
            </a:r>
            <a:r>
              <a:rPr lang="af-ZA" altLang="en-US" sz="3600" b="1" dirty="0">
                <a:latin typeface="Times New Roman" panose="02020603050405020304" pitchFamily="18" charset="0"/>
                <a:cs typeface="Times New Roman" panose="02020603050405020304" pitchFamily="18" charset="0"/>
              </a:rPr>
              <a:t> ấm</a:t>
            </a:r>
            <a:endParaRPr lang="af-ZA" altLang="en-US" sz="3600" b="1"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1AA8EE9-82B4-46F1-8156-F419F1903191}"/>
              </a:ext>
            </a:extLst>
          </p:cNvPr>
          <p:cNvSpPr txBox="1"/>
          <p:nvPr/>
        </p:nvSpPr>
        <p:spPr>
          <a:xfrm>
            <a:off x="1948292" y="2677180"/>
            <a:ext cx="718708" cy="523220"/>
          </a:xfrm>
          <a:prstGeom prst="rect">
            <a:avLst/>
          </a:prstGeom>
          <a:noFill/>
        </p:spPr>
        <p:txBody>
          <a:bodyPr wrap="square" rtlCol="0">
            <a:spAutoFit/>
          </a:bodyPr>
          <a:lstStyle/>
          <a:p>
            <a:r>
              <a:rPr lang="vi-VN" sz="2800" b="1" dirty="0">
                <a:solidFill>
                  <a:srgbClr val="CC00CC"/>
                </a:solidFill>
              </a:rPr>
              <a:t>ưi</a:t>
            </a:r>
            <a:endParaRPr lang="en-US" sz="2800" b="1" dirty="0">
              <a:solidFill>
                <a:srgbClr val="CC00CC"/>
              </a:solidFill>
            </a:endParaRPr>
          </a:p>
        </p:txBody>
      </p:sp>
      <p:sp>
        <p:nvSpPr>
          <p:cNvPr id="16" name="Rectangle 13">
            <a:extLst>
              <a:ext uri="{FF2B5EF4-FFF2-40B4-BE49-F238E27FC236}">
                <a16:creationId xmlns:a16="http://schemas.microsoft.com/office/drawing/2014/main" id="{795DC668-50CC-43DF-BE92-E018F7498DB0}"/>
              </a:ext>
            </a:extLst>
          </p:cNvPr>
          <p:cNvSpPr>
            <a:spLocks noChangeArrowheads="1"/>
          </p:cNvSpPr>
          <p:nvPr/>
        </p:nvSpPr>
        <p:spPr bwMode="auto">
          <a:xfrm>
            <a:off x="3886200" y="2406650"/>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Calibri" panose="020F0502020204030204" pitchFamily="34" charset="0"/>
            </a:endParaRPr>
          </a:p>
        </p:txBody>
      </p:sp>
      <p:sp>
        <p:nvSpPr>
          <p:cNvPr id="18" name="Rectangle 20">
            <a:extLst>
              <a:ext uri="{FF2B5EF4-FFF2-40B4-BE49-F238E27FC236}">
                <a16:creationId xmlns:a16="http://schemas.microsoft.com/office/drawing/2014/main" id="{7F160962-683E-4ACF-A9DD-44A562D569B2}"/>
              </a:ext>
            </a:extLst>
          </p:cNvPr>
          <p:cNvSpPr>
            <a:spLocks noChangeArrowheads="1"/>
          </p:cNvSpPr>
          <p:nvPr/>
        </p:nvSpPr>
        <p:spPr bwMode="auto">
          <a:xfrm>
            <a:off x="2133600" y="2711450"/>
            <a:ext cx="68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9" name="TextBox 18">
            <a:extLst>
              <a:ext uri="{FF2B5EF4-FFF2-40B4-BE49-F238E27FC236}">
                <a16:creationId xmlns:a16="http://schemas.microsoft.com/office/drawing/2014/main" id="{A0B3E5FF-5A6D-4857-BB0F-7E090FE919AF}"/>
              </a:ext>
            </a:extLst>
          </p:cNvPr>
          <p:cNvSpPr txBox="1"/>
          <p:nvPr/>
        </p:nvSpPr>
        <p:spPr>
          <a:xfrm>
            <a:off x="3657600" y="2667000"/>
            <a:ext cx="1035908" cy="523220"/>
          </a:xfrm>
          <a:prstGeom prst="rect">
            <a:avLst/>
          </a:prstGeom>
          <a:noFill/>
        </p:spPr>
        <p:txBody>
          <a:bodyPr wrap="square" rtlCol="0">
            <a:spAutoFit/>
          </a:bodyPr>
          <a:lstStyle/>
          <a:p>
            <a:r>
              <a:rPr lang="vi-VN" sz="2800" b="1" dirty="0">
                <a:solidFill>
                  <a:srgbClr val="CC00CC"/>
                </a:solidFill>
              </a:rPr>
              <a:t>ươi</a:t>
            </a:r>
            <a:endParaRPr lang="en-US" sz="2800" b="1" dirty="0">
              <a:solidFill>
                <a:srgbClr val="CC00CC"/>
              </a:solidFill>
            </a:endParaRPr>
          </a:p>
        </p:txBody>
      </p:sp>
      <p:sp>
        <p:nvSpPr>
          <p:cNvPr id="20" name="Rectangle 9">
            <a:extLst>
              <a:ext uri="{FF2B5EF4-FFF2-40B4-BE49-F238E27FC236}">
                <a16:creationId xmlns:a16="http://schemas.microsoft.com/office/drawing/2014/main" id="{CFFD1901-BA6B-47D8-AF3F-70E3DDFD45F1}"/>
              </a:ext>
            </a:extLst>
          </p:cNvPr>
          <p:cNvSpPr>
            <a:spLocks noChangeArrowheads="1"/>
          </p:cNvSpPr>
          <p:nvPr/>
        </p:nvSpPr>
        <p:spPr bwMode="auto">
          <a:xfrm flipH="1">
            <a:off x="7185025" y="2667000"/>
            <a:ext cx="358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21" name="TextBox 20">
            <a:extLst>
              <a:ext uri="{FF2B5EF4-FFF2-40B4-BE49-F238E27FC236}">
                <a16:creationId xmlns:a16="http://schemas.microsoft.com/office/drawing/2014/main" id="{71C1D1B0-5D37-41AA-AAE4-EE704D06463E}"/>
              </a:ext>
            </a:extLst>
          </p:cNvPr>
          <p:cNvSpPr txBox="1"/>
          <p:nvPr/>
        </p:nvSpPr>
        <p:spPr>
          <a:xfrm>
            <a:off x="6812692" y="2667000"/>
            <a:ext cx="1035908" cy="523220"/>
          </a:xfrm>
          <a:prstGeom prst="rect">
            <a:avLst/>
          </a:prstGeom>
          <a:noFill/>
        </p:spPr>
        <p:txBody>
          <a:bodyPr wrap="square" rtlCol="0">
            <a:spAutoFit/>
          </a:bodyPr>
          <a:lstStyle/>
          <a:p>
            <a:r>
              <a:rPr lang="vi-VN" sz="2800" b="1" dirty="0">
                <a:solidFill>
                  <a:srgbClr val="CC00CC"/>
                </a:solidFill>
              </a:rPr>
              <a:t>ươi</a:t>
            </a:r>
            <a:endParaRPr lang="en-US" sz="2800" b="1" dirty="0">
              <a:solidFill>
                <a:srgbClr val="CC00CC"/>
              </a:solidFill>
            </a:endParaRPr>
          </a:p>
        </p:txBody>
      </p:sp>
      <p:pic>
        <p:nvPicPr>
          <p:cNvPr id="22" name="Picture 44">
            <a:extLst>
              <a:ext uri="{FF2B5EF4-FFF2-40B4-BE49-F238E27FC236}">
                <a16:creationId xmlns:a16="http://schemas.microsoft.com/office/drawing/2014/main" id="{E26BB0C9-132E-4DA0-9B55-D7757B3924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1" y="3170238"/>
            <a:ext cx="3164681" cy="372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5">
            <a:extLst>
              <a:ext uri="{FF2B5EF4-FFF2-40B4-BE49-F238E27FC236}">
                <a16:creationId xmlns:a16="http://schemas.microsoft.com/office/drawing/2014/main" id="{6593287C-D7ED-4639-A55C-0585A451A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1319" y="3170238"/>
            <a:ext cx="3131729"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824A8BB9-0478-4C34-A28F-A595E2AF1B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1074" y="3170238"/>
            <a:ext cx="3164681" cy="3687762"/>
          </a:xfrm>
          <a:prstGeom prst="rect">
            <a:avLst/>
          </a:prstGeom>
        </p:spPr>
      </p:pic>
      <p:grpSp>
        <p:nvGrpSpPr>
          <p:cNvPr id="27" name="Group 48">
            <a:extLst>
              <a:ext uri="{FF2B5EF4-FFF2-40B4-BE49-F238E27FC236}">
                <a16:creationId xmlns:a16="http://schemas.microsoft.com/office/drawing/2014/main" id="{6060AC51-969F-4991-A927-B1B1E3368A76}"/>
              </a:ext>
            </a:extLst>
          </p:cNvPr>
          <p:cNvGrpSpPr>
            <a:grpSpLocks/>
          </p:cNvGrpSpPr>
          <p:nvPr/>
        </p:nvGrpSpPr>
        <p:grpSpPr bwMode="auto">
          <a:xfrm>
            <a:off x="6553200" y="0"/>
            <a:ext cx="1752600" cy="1752600"/>
            <a:chOff x="4320" y="2928"/>
            <a:chExt cx="1104" cy="1104"/>
          </a:xfrm>
        </p:grpSpPr>
        <p:sp>
          <p:nvSpPr>
            <p:cNvPr id="28" name="AutoShape 49">
              <a:extLst>
                <a:ext uri="{FF2B5EF4-FFF2-40B4-BE49-F238E27FC236}">
                  <a16:creationId xmlns:a16="http://schemas.microsoft.com/office/drawing/2014/main" id="{33AB17DE-0C3C-42D2-8FF2-341910C3A4D9}"/>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6000" b="1">
                <a:solidFill>
                  <a:srgbClr val="FF0066"/>
                </a:solidFill>
                <a:latin typeface=".VnHelvetInsH" panose="020B7200000000000000" pitchFamily="34" charset="0"/>
              </a:endParaRPr>
            </a:p>
          </p:txBody>
        </p:sp>
        <p:sp>
          <p:nvSpPr>
            <p:cNvPr id="29" name="WordArt 50">
              <a:extLst>
                <a:ext uri="{FF2B5EF4-FFF2-40B4-BE49-F238E27FC236}">
                  <a16:creationId xmlns:a16="http://schemas.microsoft.com/office/drawing/2014/main" id="{350DC7C6-BBDB-43D0-B3D2-9893204FF9CE}"/>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a:t>
              </a:r>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giờ</a:t>
              </a:r>
              <a:endPar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sp>
        <p:nvSpPr>
          <p:cNvPr id="30" name="WordArt 36">
            <a:extLst>
              <a:ext uri="{FF2B5EF4-FFF2-40B4-BE49-F238E27FC236}">
                <a16:creationId xmlns:a16="http://schemas.microsoft.com/office/drawing/2014/main" id="{5FF88676-8AE8-4183-9511-5F4CC50ED09F}"/>
              </a:ext>
            </a:extLst>
          </p:cNvPr>
          <p:cNvSpPr>
            <a:spLocks noChangeArrowheads="1" noChangeShapeType="1" noTextEdit="1"/>
          </p:cNvSpPr>
          <p:nvPr/>
        </p:nvSpPr>
        <p:spPr bwMode="auto">
          <a:xfrm>
            <a:off x="5572125" y="1095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31" name="WordArt 37">
            <a:extLst>
              <a:ext uri="{FF2B5EF4-FFF2-40B4-BE49-F238E27FC236}">
                <a16:creationId xmlns:a16="http://schemas.microsoft.com/office/drawing/2014/main" id="{D6AE2698-16AE-4C04-9E92-8FDB94EFCD7E}"/>
              </a:ext>
            </a:extLst>
          </p:cNvPr>
          <p:cNvSpPr>
            <a:spLocks noChangeArrowheads="1" noChangeShapeType="1" noTextEdit="1"/>
          </p:cNvSpPr>
          <p:nvPr/>
        </p:nvSpPr>
        <p:spPr bwMode="auto">
          <a:xfrm>
            <a:off x="5572125" y="1095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32" name="WordArt 38">
            <a:extLst>
              <a:ext uri="{FF2B5EF4-FFF2-40B4-BE49-F238E27FC236}">
                <a16:creationId xmlns:a16="http://schemas.microsoft.com/office/drawing/2014/main" id="{E00F6FA3-A715-4B1C-BE0F-12BC0593549A}"/>
              </a:ext>
            </a:extLst>
          </p:cNvPr>
          <p:cNvSpPr>
            <a:spLocks noChangeArrowheads="1" noChangeShapeType="1" noTextEdit="1"/>
          </p:cNvSpPr>
          <p:nvPr/>
        </p:nvSpPr>
        <p:spPr bwMode="auto">
          <a:xfrm>
            <a:off x="5576887" y="10668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33" name="WordArt 39">
            <a:extLst>
              <a:ext uri="{FF2B5EF4-FFF2-40B4-BE49-F238E27FC236}">
                <a16:creationId xmlns:a16="http://schemas.microsoft.com/office/drawing/2014/main" id="{E295D57D-C609-4333-8B4B-34AE721999D7}"/>
              </a:ext>
            </a:extLst>
          </p:cNvPr>
          <p:cNvSpPr>
            <a:spLocks noChangeArrowheads="1" noChangeShapeType="1" noTextEdit="1"/>
          </p:cNvSpPr>
          <p:nvPr/>
        </p:nvSpPr>
        <p:spPr bwMode="auto">
          <a:xfrm>
            <a:off x="5572125" y="1095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34" name="WordArt 40">
            <a:extLst>
              <a:ext uri="{FF2B5EF4-FFF2-40B4-BE49-F238E27FC236}">
                <a16:creationId xmlns:a16="http://schemas.microsoft.com/office/drawing/2014/main" id="{95C71F53-6D7E-4172-9AF5-8A17DEA3EFBE}"/>
              </a:ext>
            </a:extLst>
          </p:cNvPr>
          <p:cNvSpPr>
            <a:spLocks noChangeArrowheads="1" noChangeShapeType="1" noTextEdit="1"/>
          </p:cNvSpPr>
          <p:nvPr/>
        </p:nvSpPr>
        <p:spPr bwMode="auto">
          <a:xfrm>
            <a:off x="5619750" y="1095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35" name="WordArt 41">
            <a:extLst>
              <a:ext uri="{FF2B5EF4-FFF2-40B4-BE49-F238E27FC236}">
                <a16:creationId xmlns:a16="http://schemas.microsoft.com/office/drawing/2014/main" id="{50812DE4-BBAC-4D88-8092-A792F3B05983}"/>
              </a:ext>
            </a:extLst>
          </p:cNvPr>
          <p:cNvSpPr>
            <a:spLocks noChangeArrowheads="1" noChangeShapeType="1" noTextEdit="1"/>
          </p:cNvSpPr>
          <p:nvPr/>
        </p:nvSpPr>
        <p:spPr bwMode="auto">
          <a:xfrm>
            <a:off x="5586412" y="1095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Tree>
    <p:custDataLst>
      <p:tags r:id="rId1"/>
    </p:custDataLst>
    <p:extLst>
      <p:ext uri="{BB962C8B-B14F-4D97-AF65-F5344CB8AC3E}">
        <p14:creationId xmlns:p14="http://schemas.microsoft.com/office/powerpoint/2010/main" val="2239044664"/>
      </p:ext>
    </p:extLst>
  </p:cSld>
  <p:clrMapOvr>
    <a:masterClrMapping/>
  </p:clrMapOvr>
  <mc:AlternateContent xmlns:mc="http://schemas.openxmlformats.org/markup-compatibility/2006" xmlns:p14="http://schemas.microsoft.com/office/powerpoint/2010/main">
    <mc:Choice Requires="p14">
      <p:transition spd="slow" p14:dur="2000" advTm="34747"/>
    </mc:Choice>
    <mc:Fallback xmlns="">
      <p:transition spd="slow" advTm="34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7"/>
                                        </p:tgtEl>
                                        <p:attrNameLst>
                                          <p:attrName>ppt_x</p:attrName>
                                        </p:attrNameLst>
                                      </p:cBhvr>
                                      <p:tavLst>
                                        <p:tav tm="0">
                                          <p:val>
                                            <p:strVal val="ppt_x"/>
                                          </p:val>
                                        </p:tav>
                                        <p:tav tm="100000">
                                          <p:val>
                                            <p:strVal val="1+ppt_w/2"/>
                                          </p:val>
                                        </p:tav>
                                      </p:tavLst>
                                    </p:anim>
                                    <p:anim calcmode="lin" valueType="num">
                                      <p:cBhvr additive="base">
                                        <p:cTn id="7" dur="500"/>
                                        <p:tgtEl>
                                          <p:spTgt spid="27"/>
                                        </p:tgtEl>
                                        <p:attrNameLst>
                                          <p:attrName>ppt_y</p:attrName>
                                        </p:attrNameLst>
                                      </p:cBhvr>
                                      <p:tavLst>
                                        <p:tav tm="0">
                                          <p:val>
                                            <p:strVal val="ppt_y"/>
                                          </p:val>
                                        </p:tav>
                                        <p:tav tm="100000">
                                          <p:val>
                                            <p:strVal val="ppt_y"/>
                                          </p:val>
                                        </p:tav>
                                      </p:tavLst>
                                    </p:anim>
                                    <p:set>
                                      <p:cBhvr>
                                        <p:cTn id="8" dur="1" fill="hold">
                                          <p:stCondLst>
                                            <p:cond delay="499"/>
                                          </p:stCondLst>
                                        </p:cTn>
                                        <p:tgtEl>
                                          <p:spTgt spid="27"/>
                                        </p:tgtEl>
                                        <p:attrNameLst>
                                          <p:attrName>style.visibility</p:attrName>
                                        </p:attrNameLst>
                                      </p:cBhvr>
                                      <p:to>
                                        <p:strVal val="hidden"/>
                                      </p:to>
                                    </p:se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p:stCondLst>
                              <p:cond delay="1000"/>
                            </p:stCondLst>
                            <p:childTnLst>
                              <p:par>
                                <p:cTn id="14" presetID="53" presetClass="exit" presetSubtype="0" fill="hold" nodeType="afterEffect">
                                  <p:stCondLst>
                                    <p:cond delay="0"/>
                                  </p:stCondLst>
                                  <p:childTnLst>
                                    <p:anim calcmode="lin" valueType="num">
                                      <p:cBhvr>
                                        <p:cTn id="15" dur="500"/>
                                        <p:tgtEl>
                                          <p:spTgt spid="35"/>
                                        </p:tgtEl>
                                        <p:attrNameLst>
                                          <p:attrName>ppt_w</p:attrName>
                                        </p:attrNameLst>
                                      </p:cBhvr>
                                      <p:tavLst>
                                        <p:tav tm="0">
                                          <p:val>
                                            <p:strVal val="ppt_w"/>
                                          </p:val>
                                        </p:tav>
                                        <p:tav tm="100000">
                                          <p:val>
                                            <p:fltVal val="0"/>
                                          </p:val>
                                        </p:tav>
                                      </p:tavLst>
                                    </p:anim>
                                    <p:anim calcmode="lin" valueType="num">
                                      <p:cBhvr>
                                        <p:cTn id="16" dur="500"/>
                                        <p:tgtEl>
                                          <p:spTgt spid="35"/>
                                        </p:tgtEl>
                                        <p:attrNameLst>
                                          <p:attrName>ppt_h</p:attrName>
                                        </p:attrNameLst>
                                      </p:cBhvr>
                                      <p:tavLst>
                                        <p:tav tm="0">
                                          <p:val>
                                            <p:strVal val="ppt_h"/>
                                          </p:val>
                                        </p:tav>
                                        <p:tav tm="100000">
                                          <p:val>
                                            <p:fltVal val="0"/>
                                          </p:val>
                                        </p:tav>
                                      </p:tavLst>
                                    </p:anim>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p:stCondLst>
                              <p:cond delay="2000"/>
                            </p:stCondLst>
                            <p:childTnLst>
                              <p:par>
                                <p:cTn id="24" presetID="53" presetClass="exit" presetSubtype="0" fill="hold" nodeType="afterEffect">
                                  <p:stCondLst>
                                    <p:cond delay="0"/>
                                  </p:stCondLst>
                                  <p:childTnLst>
                                    <p:anim calcmode="lin" valueType="num">
                                      <p:cBhvr>
                                        <p:cTn id="25" dur="500"/>
                                        <p:tgtEl>
                                          <p:spTgt spid="34"/>
                                        </p:tgtEl>
                                        <p:attrNameLst>
                                          <p:attrName>ppt_w</p:attrName>
                                        </p:attrNameLst>
                                      </p:cBhvr>
                                      <p:tavLst>
                                        <p:tav tm="0">
                                          <p:val>
                                            <p:strVal val="ppt_w"/>
                                          </p:val>
                                        </p:tav>
                                        <p:tav tm="100000">
                                          <p:val>
                                            <p:fltVal val="0"/>
                                          </p:val>
                                        </p:tav>
                                      </p:tavLst>
                                    </p:anim>
                                    <p:anim calcmode="lin" valueType="num">
                                      <p:cBhvr>
                                        <p:cTn id="26" dur="500"/>
                                        <p:tgtEl>
                                          <p:spTgt spid="34"/>
                                        </p:tgtEl>
                                        <p:attrNameLst>
                                          <p:attrName>ppt_h</p:attrName>
                                        </p:attrNameLst>
                                      </p:cBhvr>
                                      <p:tavLst>
                                        <p:tav tm="0">
                                          <p:val>
                                            <p:strVal val="ppt_h"/>
                                          </p:val>
                                        </p:tav>
                                        <p:tav tm="100000">
                                          <p:val>
                                            <p:fltVal val="0"/>
                                          </p:val>
                                        </p:tav>
                                      </p:tavLst>
                                    </p:anim>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par>
                          <p:cTn id="33" fill="hold">
                            <p:stCondLst>
                              <p:cond delay="3000"/>
                            </p:stCondLst>
                            <p:childTnLst>
                              <p:par>
                                <p:cTn id="34" presetID="53" presetClass="exit" presetSubtype="0" fill="hold" nodeType="afterEffect">
                                  <p:stCondLst>
                                    <p:cond delay="0"/>
                                  </p:stCondLst>
                                  <p:childTnLst>
                                    <p:anim calcmode="lin" valueType="num">
                                      <p:cBhvr>
                                        <p:cTn id="35" dur="500"/>
                                        <p:tgtEl>
                                          <p:spTgt spid="33"/>
                                        </p:tgtEl>
                                        <p:attrNameLst>
                                          <p:attrName>ppt_w</p:attrName>
                                        </p:attrNameLst>
                                      </p:cBhvr>
                                      <p:tavLst>
                                        <p:tav tm="0">
                                          <p:val>
                                            <p:strVal val="ppt_w"/>
                                          </p:val>
                                        </p:tav>
                                        <p:tav tm="100000">
                                          <p:val>
                                            <p:fltVal val="0"/>
                                          </p:val>
                                        </p:tav>
                                      </p:tavLst>
                                    </p:anim>
                                    <p:anim calcmode="lin" valueType="num">
                                      <p:cBhvr>
                                        <p:cTn id="36" dur="500"/>
                                        <p:tgtEl>
                                          <p:spTgt spid="33"/>
                                        </p:tgtEl>
                                        <p:attrNameLst>
                                          <p:attrName>ppt_h</p:attrName>
                                        </p:attrNameLst>
                                      </p:cBhvr>
                                      <p:tavLst>
                                        <p:tav tm="0">
                                          <p:val>
                                            <p:strVal val="ppt_h"/>
                                          </p:val>
                                        </p:tav>
                                        <p:tav tm="100000">
                                          <p:val>
                                            <p:fltVal val="0"/>
                                          </p:val>
                                        </p:tav>
                                      </p:tavLst>
                                    </p:anim>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par>
                          <p:cTn id="39" fill="hold">
                            <p:stCondLst>
                              <p:cond delay="3500"/>
                            </p:stCondLst>
                            <p:childTnLst>
                              <p:par>
                                <p:cTn id="40" presetID="9" presetClass="entr" presetSubtype="0"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dissolve">
                                      <p:cBhvr>
                                        <p:cTn id="42" dur="500"/>
                                        <p:tgtEl>
                                          <p:spTgt spid="32"/>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p:stCondLst>
                              <p:cond delay="4000"/>
                            </p:stCondLst>
                            <p:childTnLst>
                              <p:par>
                                <p:cTn id="44" presetID="53" presetClass="exit" presetSubtype="0" fill="hold" nodeType="afterEffect">
                                  <p:stCondLst>
                                    <p:cond delay="0"/>
                                  </p:stCondLst>
                                  <p:childTnLst>
                                    <p:anim calcmode="lin" valueType="num">
                                      <p:cBhvr>
                                        <p:cTn id="45" dur="500"/>
                                        <p:tgtEl>
                                          <p:spTgt spid="32"/>
                                        </p:tgtEl>
                                        <p:attrNameLst>
                                          <p:attrName>ppt_w</p:attrName>
                                        </p:attrNameLst>
                                      </p:cBhvr>
                                      <p:tavLst>
                                        <p:tav tm="0">
                                          <p:val>
                                            <p:strVal val="ppt_w"/>
                                          </p:val>
                                        </p:tav>
                                        <p:tav tm="100000">
                                          <p:val>
                                            <p:fltVal val="0"/>
                                          </p:val>
                                        </p:tav>
                                      </p:tavLst>
                                    </p:anim>
                                    <p:anim calcmode="lin" valueType="num">
                                      <p:cBhvr>
                                        <p:cTn id="46" dur="500"/>
                                        <p:tgtEl>
                                          <p:spTgt spid="32"/>
                                        </p:tgtEl>
                                        <p:attrNameLst>
                                          <p:attrName>ppt_h</p:attrName>
                                        </p:attrNameLst>
                                      </p:cBhvr>
                                      <p:tavLst>
                                        <p:tav tm="0">
                                          <p:val>
                                            <p:strVal val="ppt_h"/>
                                          </p:val>
                                        </p:tav>
                                        <p:tav tm="100000">
                                          <p:val>
                                            <p:fltVal val="0"/>
                                          </p:val>
                                        </p:tav>
                                      </p:tavLst>
                                    </p:anim>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par>
                          <p:cTn id="49" fill="hold">
                            <p:stCondLst>
                              <p:cond delay="4500"/>
                            </p:stCondLst>
                            <p:childTnLst>
                              <p:par>
                                <p:cTn id="50" presetID="9"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par>
                          <p:cTn id="53" fill="hold">
                            <p:stCondLst>
                              <p:cond delay="5000"/>
                            </p:stCondLst>
                            <p:childTnLst>
                              <p:par>
                                <p:cTn id="54" presetID="53" presetClass="exit" presetSubtype="0" fill="hold" nodeType="afterEffect">
                                  <p:stCondLst>
                                    <p:cond delay="0"/>
                                  </p:stCondLst>
                                  <p:childTnLst>
                                    <p:anim calcmode="lin" valueType="num">
                                      <p:cBhvr>
                                        <p:cTn id="55" dur="500"/>
                                        <p:tgtEl>
                                          <p:spTgt spid="31"/>
                                        </p:tgtEl>
                                        <p:attrNameLst>
                                          <p:attrName>ppt_w</p:attrName>
                                        </p:attrNameLst>
                                      </p:cBhvr>
                                      <p:tavLst>
                                        <p:tav tm="0">
                                          <p:val>
                                            <p:strVal val="ppt_w"/>
                                          </p:val>
                                        </p:tav>
                                        <p:tav tm="100000">
                                          <p:val>
                                            <p:fltVal val="0"/>
                                          </p:val>
                                        </p:tav>
                                      </p:tavLst>
                                    </p:anim>
                                    <p:anim calcmode="lin" valueType="num">
                                      <p:cBhvr>
                                        <p:cTn id="56" dur="500"/>
                                        <p:tgtEl>
                                          <p:spTgt spid="31"/>
                                        </p:tgtEl>
                                        <p:attrNameLst>
                                          <p:attrName>ppt_h</p:attrName>
                                        </p:attrNameLst>
                                      </p:cBhvr>
                                      <p:tavLst>
                                        <p:tav tm="0">
                                          <p:val>
                                            <p:strVal val="ppt_h"/>
                                          </p:val>
                                        </p:tav>
                                        <p:tav tm="100000">
                                          <p:val>
                                            <p:fltVal val="0"/>
                                          </p:val>
                                        </p:tav>
                                      </p:tavLst>
                                    </p:anim>
                                    <p:animEffect transition="out" filter="fade">
                                      <p:cBhvr>
                                        <p:cTn id="57" dur="500"/>
                                        <p:tgtEl>
                                          <p:spTgt spid="31"/>
                                        </p:tgtEl>
                                      </p:cBhvr>
                                    </p:animEffect>
                                    <p:set>
                                      <p:cBhvr>
                                        <p:cTn id="58" dur="1" fill="hold">
                                          <p:stCondLst>
                                            <p:cond delay="499"/>
                                          </p:stCondLst>
                                        </p:cTn>
                                        <p:tgtEl>
                                          <p:spTgt spid="31"/>
                                        </p:tgtEl>
                                        <p:attrNameLst>
                                          <p:attrName>style.visibility</p:attrName>
                                        </p:attrNameLst>
                                      </p:cBhvr>
                                      <p:to>
                                        <p:strVal val="hidden"/>
                                      </p:to>
                                    </p:set>
                                  </p:childTnLst>
                                </p:cTn>
                              </p:par>
                            </p:childTnLst>
                          </p:cTn>
                        </p:par>
                        <p:par>
                          <p:cTn id="59" fill="hold">
                            <p:stCondLst>
                              <p:cond delay="5500"/>
                            </p:stCondLst>
                            <p:childTnLst>
                              <p:par>
                                <p:cTn id="60" presetID="9" presetClass="entr" presetSubtype="0"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dissolve">
                                      <p:cBhvr>
                                        <p:cTn id="62" dur="5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p:stCondLst>
                              <p:cond delay="6000"/>
                            </p:stCondLst>
                            <p:childTnLst>
                              <p:par>
                                <p:cTn id="64" presetID="53" presetClass="exit" presetSubtype="0" fill="hold" nodeType="afterEffect">
                                  <p:stCondLst>
                                    <p:cond delay="0"/>
                                  </p:stCondLst>
                                  <p:childTnLst>
                                    <p:anim calcmode="lin" valueType="num">
                                      <p:cBhvr>
                                        <p:cTn id="65" dur="500"/>
                                        <p:tgtEl>
                                          <p:spTgt spid="30"/>
                                        </p:tgtEl>
                                        <p:attrNameLst>
                                          <p:attrName>ppt_w</p:attrName>
                                        </p:attrNameLst>
                                      </p:cBhvr>
                                      <p:tavLst>
                                        <p:tav tm="0">
                                          <p:val>
                                            <p:strVal val="ppt_w"/>
                                          </p:val>
                                        </p:tav>
                                        <p:tav tm="100000">
                                          <p:val>
                                            <p:fltVal val="0"/>
                                          </p:val>
                                        </p:tav>
                                      </p:tavLst>
                                    </p:anim>
                                    <p:anim calcmode="lin" valueType="num">
                                      <p:cBhvr>
                                        <p:cTn id="66" dur="500"/>
                                        <p:tgtEl>
                                          <p:spTgt spid="30"/>
                                        </p:tgtEl>
                                        <p:attrNameLst>
                                          <p:attrName>ppt_h</p:attrName>
                                        </p:attrNameLst>
                                      </p:cBhvr>
                                      <p:tavLst>
                                        <p:tav tm="0">
                                          <p:val>
                                            <p:strVal val="ppt_h"/>
                                          </p:val>
                                        </p:tav>
                                        <p:tav tm="100000">
                                          <p:val>
                                            <p:fltVal val="0"/>
                                          </p:val>
                                        </p:tav>
                                      </p:tavLst>
                                    </p:anim>
                                    <p:animEffect transition="out" filter="fade">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53"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Effect transition="in" filter="fade">
                                      <p:cBhvr>
                                        <p:cTn id="73" dur="500"/>
                                        <p:tgtEl>
                                          <p:spTgt spid="27"/>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arn(inVertical)">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500" fill="hold"/>
                                        <p:tgtEl>
                                          <p:spTgt spid="21"/>
                                        </p:tgtEl>
                                        <p:attrNameLst>
                                          <p:attrName>ppt_x</p:attrName>
                                        </p:attrNameLst>
                                      </p:cBhvr>
                                      <p:tavLst>
                                        <p:tav tm="0">
                                          <p:val>
                                            <p:strVal val="#ppt_x"/>
                                          </p:val>
                                        </p:tav>
                                        <p:tav tm="100000">
                                          <p:val>
                                            <p:strVal val="#ppt_x"/>
                                          </p:val>
                                        </p:tav>
                                      </p:tavLst>
                                    </p:anim>
                                    <p:anim calcmode="lin" valueType="num">
                                      <p:cBhvr additive="base">
                                        <p:cTn id="10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1000"/>
                                        <p:tgtEl>
                                          <p:spTgt spid="24"/>
                                        </p:tgtEl>
                                      </p:cBhvr>
                                    </p:animEffect>
                                    <p:anim calcmode="lin" valueType="num">
                                      <p:cBhvr>
                                        <p:cTn id="109" dur="1000" fill="hold"/>
                                        <p:tgtEl>
                                          <p:spTgt spid="24"/>
                                        </p:tgtEl>
                                        <p:attrNameLst>
                                          <p:attrName>ppt_x</p:attrName>
                                        </p:attrNameLst>
                                      </p:cBhvr>
                                      <p:tavLst>
                                        <p:tav tm="0">
                                          <p:val>
                                            <p:strVal val="#ppt_x"/>
                                          </p:val>
                                        </p:tav>
                                        <p:tav tm="100000">
                                          <p:val>
                                            <p:strVal val="#ppt_x"/>
                                          </p:val>
                                        </p:tav>
                                      </p:tavLst>
                                    </p:anim>
                                    <p:anim calcmode="lin" valueType="num">
                                      <p:cBhvr>
                                        <p:cTn id="11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7133B9A-08F6-4F42-B485-EB402CD678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 y="-14288"/>
            <a:ext cx="91424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00B0C75E-F512-43C4-A5DE-D3D49B2A40E6}"/>
              </a:ext>
            </a:extLst>
          </p:cNvPr>
          <p:cNvSpPr txBox="1">
            <a:spLocks noChangeArrowheads="1"/>
          </p:cNvSpPr>
          <p:nvPr/>
        </p:nvSpPr>
        <p:spPr bwMode="auto">
          <a:xfrm>
            <a:off x="-19050" y="1981200"/>
            <a:ext cx="3546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mát </a:t>
            </a:r>
            <a:r>
              <a:rPr lang="af-ZA" altLang="en-US" sz="4000" b="1" dirty="0">
                <a:latin typeface="Times New Roman" panose="02020603050405020304" pitchFamily="18" charset="0"/>
                <a:cs typeface="Times New Roman" panose="02020603050405020304" pitchFamily="18" charset="0"/>
              </a:rPr>
              <a:t>r</a:t>
            </a:r>
            <a:endParaRPr lang="af-ZA" altLang="en-US" sz="2800" i="1" dirty="0">
              <a:solidFill>
                <a:srgbClr val="FF0000"/>
              </a:solidFill>
              <a:latin typeface="Times New Roman" panose="02020603050405020304" pitchFamily="18" charset="0"/>
              <a:cs typeface="Times New Roman" panose="02020603050405020304" pitchFamily="18" charset="0"/>
            </a:endParaRPr>
          </a:p>
        </p:txBody>
      </p:sp>
      <p:sp>
        <p:nvSpPr>
          <p:cNvPr id="6" name="TextBox 16">
            <a:extLst>
              <a:ext uri="{FF2B5EF4-FFF2-40B4-BE49-F238E27FC236}">
                <a16:creationId xmlns:a16="http://schemas.microsoft.com/office/drawing/2014/main" id="{EAE7697A-C735-4122-B329-B44F0E6A2AE4}"/>
              </a:ext>
            </a:extLst>
          </p:cNvPr>
          <p:cNvSpPr txBox="1">
            <a:spLocks noChangeArrowheads="1"/>
          </p:cNvSpPr>
          <p:nvPr/>
        </p:nvSpPr>
        <p:spPr bwMode="auto">
          <a:xfrm>
            <a:off x="3124200" y="2057400"/>
            <a:ext cx="362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 g  </a:t>
            </a:r>
            <a:r>
              <a:rPr lang="af-ZA"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  </a:t>
            </a:r>
            <a:r>
              <a:rPr lang="af-ZA" altLang="en-US" sz="3600" b="1" dirty="0">
                <a:latin typeface="Times New Roman" panose="02020603050405020304" pitchFamily="18" charset="0"/>
                <a:cs typeface="Times New Roman" panose="02020603050405020304" pitchFamily="18" charset="0"/>
              </a:rPr>
              <a:t>thư</a:t>
            </a:r>
            <a:endParaRPr lang="af-ZA" altLang="en-US" sz="3600" b="1" i="1" dirty="0">
              <a:latin typeface="Times New Roman" panose="02020603050405020304" pitchFamily="18" charset="0"/>
              <a:cs typeface="Times New Roman" panose="02020603050405020304" pitchFamily="18" charset="0"/>
            </a:endParaRPr>
          </a:p>
        </p:txBody>
      </p:sp>
      <p:sp>
        <p:nvSpPr>
          <p:cNvPr id="7" name="TextBox 18">
            <a:extLst>
              <a:ext uri="{FF2B5EF4-FFF2-40B4-BE49-F238E27FC236}">
                <a16:creationId xmlns:a16="http://schemas.microsoft.com/office/drawing/2014/main" id="{8841C034-BD4A-48DF-B337-84B166A28307}"/>
              </a:ext>
            </a:extLst>
          </p:cNvPr>
          <p:cNvSpPr txBox="1">
            <a:spLocks noChangeArrowheads="1"/>
          </p:cNvSpPr>
          <p:nvPr/>
        </p:nvSpPr>
        <p:spPr bwMode="auto">
          <a:xfrm>
            <a:off x="6248400" y="211151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t   </a:t>
            </a:r>
            <a:r>
              <a:rPr lang="af-ZA"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a:t>
            </a:r>
            <a:r>
              <a:rPr lang="af-ZA" altLang="en-US" sz="3600" b="1" dirty="0">
                <a:latin typeface="Times New Roman" panose="02020603050405020304" pitchFamily="18" charset="0"/>
                <a:cs typeface="Times New Roman" panose="02020603050405020304" pitchFamily="18" charset="0"/>
              </a:rPr>
              <a:t>cây</a:t>
            </a:r>
            <a:endParaRPr lang="af-ZA" altLang="en-US" sz="3600" b="1" i="1" dirty="0">
              <a:latin typeface="Times New Roman" panose="02020603050405020304" pitchFamily="18"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1371EF6F-004D-4BEB-81A0-5CE77B8D2B2E}"/>
              </a:ext>
            </a:extLst>
          </p:cNvPr>
          <p:cNvSpPr/>
          <p:nvPr/>
        </p:nvSpPr>
        <p:spPr>
          <a:xfrm>
            <a:off x="0" y="0"/>
            <a:ext cx="5278437" cy="904875"/>
          </a:xfrm>
          <a:prstGeom prst="wedgeRoundRectCallout">
            <a:avLst>
              <a:gd name="adj1" fmla="val 62786"/>
              <a:gd name="adj2" fmla="val 8254"/>
              <a:gd name="adj3" fmla="val 16667"/>
            </a:avLst>
          </a:prstGeom>
          <a:solidFill>
            <a:srgbClr val="FFCCFF"/>
          </a:solidFill>
          <a:ln w="25400" cap="flat" cmpd="sng" algn="ctr">
            <a:noFill/>
            <a:prstDash val="solid"/>
          </a:ln>
          <a:effectLst/>
        </p:spPr>
        <p:txBody>
          <a:bodyPr anchor="ctr"/>
          <a:lstStyle/>
          <a:p>
            <a:pPr defTabSz="685800" eaLnBrk="1" fontAlgn="auto" hangingPunct="1">
              <a:spcBef>
                <a:spcPts val="0"/>
              </a:spcBef>
              <a:spcAft>
                <a:spcPts val="0"/>
              </a:spcAft>
              <a:defRPr/>
            </a:pPr>
            <a:r>
              <a:rPr lang="en-US" sz="2800" b="1" kern="0" dirty="0" err="1">
                <a:solidFill>
                  <a:schemeClr val="accent6"/>
                </a:solidFill>
                <a:latin typeface="Times New Roman" panose="02020603050405020304" pitchFamily="18" charset="0"/>
                <a:cs typeface="Times New Roman" panose="02020603050405020304" pitchFamily="18" charset="0"/>
              </a:rPr>
              <a:t>Điền</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vào</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chỗ</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trống</a:t>
            </a:r>
            <a:r>
              <a:rPr lang="en-US" sz="2800" b="1" kern="0" dirty="0">
                <a:solidFill>
                  <a:schemeClr val="accent6"/>
                </a:solidFill>
                <a:latin typeface="Times New Roman" panose="02020603050405020304" pitchFamily="18" charset="0"/>
                <a:cs typeface="Times New Roman" panose="02020603050405020304" pitchFamily="18" charset="0"/>
              </a:rPr>
              <a:t> </a:t>
            </a:r>
            <a:r>
              <a:rPr lang="en-US" sz="2800" b="1" kern="0" dirty="0" err="1">
                <a:solidFill>
                  <a:schemeClr val="accent6"/>
                </a:solidFill>
                <a:latin typeface="Times New Roman" panose="02020603050405020304" pitchFamily="18" charset="0"/>
                <a:cs typeface="Times New Roman" panose="02020603050405020304" pitchFamily="18" charset="0"/>
              </a:rPr>
              <a:t>ưi</a:t>
            </a:r>
            <a:r>
              <a:rPr lang="en-US" sz="2800" b="1" kern="0" dirty="0">
                <a:solidFill>
                  <a:schemeClr val="accent6"/>
                </a:solidFill>
                <a:latin typeface="Times New Roman" panose="02020603050405020304" pitchFamily="18" charset="0"/>
                <a:cs typeface="Times New Roman" panose="02020603050405020304" pitchFamily="18" charset="0"/>
              </a:rPr>
              <a:t> hay </a:t>
            </a:r>
            <a:r>
              <a:rPr lang="en-US" sz="2800" b="1" kern="0" dirty="0" err="1">
                <a:solidFill>
                  <a:schemeClr val="accent6"/>
                </a:solidFill>
                <a:latin typeface="Times New Roman" panose="02020603050405020304" pitchFamily="18" charset="0"/>
                <a:cs typeface="Times New Roman" panose="02020603050405020304" pitchFamily="18" charset="0"/>
              </a:rPr>
              <a:t>ươi</a:t>
            </a:r>
            <a:r>
              <a:rPr lang="en-US" sz="2800" b="1" kern="0" dirty="0">
                <a:solidFill>
                  <a:schemeClr val="accent6"/>
                </a:solidFill>
                <a:latin typeface="Times New Roman" panose="02020603050405020304" pitchFamily="18" charset="0"/>
                <a:cs typeface="Times New Roman" panose="02020603050405020304" pitchFamily="18" charset="0"/>
              </a:rPr>
              <a:t>:</a:t>
            </a:r>
          </a:p>
        </p:txBody>
      </p:sp>
      <p:pic>
        <p:nvPicPr>
          <p:cNvPr id="9" name="Picture 18">
            <a:extLst>
              <a:ext uri="{FF2B5EF4-FFF2-40B4-BE49-F238E27FC236}">
                <a16:creationId xmlns:a16="http://schemas.microsoft.com/office/drawing/2014/main" id="{6125F3E8-1AE6-4B9E-80B8-F69424C8F42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850" y="677862"/>
            <a:ext cx="16065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a:extLst>
              <a:ext uri="{FF2B5EF4-FFF2-40B4-BE49-F238E27FC236}">
                <a16:creationId xmlns:a16="http://schemas.microsoft.com/office/drawing/2014/main" id="{EF7EE898-CD24-41D2-89C9-B640FD8B3A9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8850" y="754062"/>
            <a:ext cx="16065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a:extLst>
              <a:ext uri="{FF2B5EF4-FFF2-40B4-BE49-F238E27FC236}">
                <a16:creationId xmlns:a16="http://schemas.microsoft.com/office/drawing/2014/main" id="{AA7C45A6-5C44-4896-9E0D-5B2E727DBB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4450" y="830262"/>
            <a:ext cx="16065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5">
            <a:extLst>
              <a:ext uri="{FF2B5EF4-FFF2-40B4-BE49-F238E27FC236}">
                <a16:creationId xmlns:a16="http://schemas.microsoft.com/office/drawing/2014/main" id="{63D8E57B-7E82-42B6-A526-FEB65FE07BD0}"/>
              </a:ext>
            </a:extLst>
          </p:cNvPr>
          <p:cNvSpPr>
            <a:spLocks noChangeArrowheads="1"/>
          </p:cNvSpPr>
          <p:nvPr/>
        </p:nvSpPr>
        <p:spPr bwMode="auto">
          <a:xfrm rot="1317329">
            <a:off x="7062831" y="2041957"/>
            <a:ext cx="377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b="1"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Calibri" panose="020F0502020204030204" pitchFamily="34" charset="0"/>
            </a:endParaRPr>
          </a:p>
        </p:txBody>
      </p:sp>
      <p:sp>
        <p:nvSpPr>
          <p:cNvPr id="13" name="Rectangle 20">
            <a:extLst>
              <a:ext uri="{FF2B5EF4-FFF2-40B4-BE49-F238E27FC236}">
                <a16:creationId xmlns:a16="http://schemas.microsoft.com/office/drawing/2014/main" id="{1748690C-AED7-4202-9104-C58E6E880AFA}"/>
              </a:ext>
            </a:extLst>
          </p:cNvPr>
          <p:cNvSpPr>
            <a:spLocks noChangeArrowheads="1"/>
          </p:cNvSpPr>
          <p:nvPr/>
        </p:nvSpPr>
        <p:spPr bwMode="auto">
          <a:xfrm>
            <a:off x="3962400" y="2178050"/>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4" name="Rectangle 14">
            <a:extLst>
              <a:ext uri="{FF2B5EF4-FFF2-40B4-BE49-F238E27FC236}">
                <a16:creationId xmlns:a16="http://schemas.microsoft.com/office/drawing/2014/main" id="{2E7A8D75-F539-48C2-B37D-D7AC012F152C}"/>
              </a:ext>
            </a:extLst>
          </p:cNvPr>
          <p:cNvSpPr>
            <a:spLocks noChangeArrowheads="1"/>
          </p:cNvSpPr>
          <p:nvPr/>
        </p:nvSpPr>
        <p:spPr bwMode="auto">
          <a:xfrm>
            <a:off x="1676400" y="2178050"/>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3600" b="1" dirty="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Calibri" panose="020F0502020204030204" pitchFamily="34" charset="0"/>
            </a:endParaRPr>
          </a:p>
        </p:txBody>
      </p:sp>
      <p:sp>
        <p:nvSpPr>
          <p:cNvPr id="15" name="Rectangle 14">
            <a:extLst>
              <a:ext uri="{FF2B5EF4-FFF2-40B4-BE49-F238E27FC236}">
                <a16:creationId xmlns:a16="http://schemas.microsoft.com/office/drawing/2014/main" id="{2D8ABB77-1C09-463E-9776-EF11D4FE304D}"/>
              </a:ext>
            </a:extLst>
          </p:cNvPr>
          <p:cNvSpPr>
            <a:spLocks noChangeArrowheads="1"/>
          </p:cNvSpPr>
          <p:nvPr/>
        </p:nvSpPr>
        <p:spPr bwMode="auto">
          <a:xfrm>
            <a:off x="1363325" y="2057400"/>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600" b="1" dirty="0">
                <a:solidFill>
                  <a:srgbClr val="CC00CC"/>
                </a:solidFill>
                <a:latin typeface="Times New Roman" panose="02020603050405020304" pitchFamily="18" charset="0"/>
                <a:cs typeface="Times New Roman" panose="02020603050405020304" pitchFamily="18" charset="0"/>
              </a:rPr>
              <a:t>ươi</a:t>
            </a:r>
            <a:endParaRPr lang="en-US" altLang="en-US" sz="3600" b="1" dirty="0">
              <a:solidFill>
                <a:srgbClr val="CC00CC"/>
              </a:solidFill>
              <a:latin typeface="Calibri" panose="020F0502020204030204" pitchFamily="34" charset="0"/>
            </a:endParaRPr>
          </a:p>
        </p:txBody>
      </p:sp>
      <p:sp>
        <p:nvSpPr>
          <p:cNvPr id="16" name="Rectangle 15">
            <a:extLst>
              <a:ext uri="{FF2B5EF4-FFF2-40B4-BE49-F238E27FC236}">
                <a16:creationId xmlns:a16="http://schemas.microsoft.com/office/drawing/2014/main" id="{E1A833EF-7B97-47F7-947D-34C67F1DD33C}"/>
              </a:ext>
            </a:extLst>
          </p:cNvPr>
          <p:cNvSpPr>
            <a:spLocks noChangeArrowheads="1"/>
          </p:cNvSpPr>
          <p:nvPr/>
        </p:nvSpPr>
        <p:spPr bwMode="auto">
          <a:xfrm>
            <a:off x="3733800" y="2096869"/>
            <a:ext cx="909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600" b="1" dirty="0">
                <a:solidFill>
                  <a:srgbClr val="CC00CC"/>
                </a:solidFill>
                <a:latin typeface="Times New Roman" panose="02020603050405020304" pitchFamily="18" charset="0"/>
                <a:cs typeface="Times New Roman" panose="02020603050405020304" pitchFamily="18" charset="0"/>
              </a:rPr>
              <a:t>ưi</a:t>
            </a:r>
            <a:endParaRPr lang="en-US" altLang="en-US" sz="3600" b="1" dirty="0">
              <a:solidFill>
                <a:srgbClr val="CC00CC"/>
              </a:solidFill>
              <a:latin typeface="Calibri" panose="020F0502020204030204" pitchFamily="34" charset="0"/>
            </a:endParaRPr>
          </a:p>
        </p:txBody>
      </p:sp>
      <p:sp>
        <p:nvSpPr>
          <p:cNvPr id="17" name="Rectangle 16">
            <a:extLst>
              <a:ext uri="{FF2B5EF4-FFF2-40B4-BE49-F238E27FC236}">
                <a16:creationId xmlns:a16="http://schemas.microsoft.com/office/drawing/2014/main" id="{F86788A1-3CA8-406E-A250-C1E28830A0E2}"/>
              </a:ext>
            </a:extLst>
          </p:cNvPr>
          <p:cNvSpPr>
            <a:spLocks noChangeArrowheads="1"/>
          </p:cNvSpPr>
          <p:nvPr/>
        </p:nvSpPr>
        <p:spPr bwMode="auto">
          <a:xfrm>
            <a:off x="6705600" y="21336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3600" b="1" dirty="0">
                <a:solidFill>
                  <a:srgbClr val="CC00CC"/>
                </a:solidFill>
                <a:latin typeface="Times New Roman" panose="02020603050405020304" pitchFamily="18" charset="0"/>
                <a:cs typeface="Times New Roman" panose="02020603050405020304" pitchFamily="18" charset="0"/>
              </a:rPr>
              <a:t>ươi</a:t>
            </a:r>
            <a:endParaRPr lang="en-US" altLang="en-US" sz="3600" b="1" dirty="0">
              <a:solidFill>
                <a:srgbClr val="CC00CC"/>
              </a:solidFill>
              <a:latin typeface="Calibri" panose="020F0502020204030204" pitchFamily="34" charset="0"/>
            </a:endParaRPr>
          </a:p>
        </p:txBody>
      </p:sp>
      <p:pic>
        <p:nvPicPr>
          <p:cNvPr id="18" name="Picture 17">
            <a:extLst>
              <a:ext uri="{FF2B5EF4-FFF2-40B4-BE49-F238E27FC236}">
                <a16:creationId xmlns:a16="http://schemas.microsoft.com/office/drawing/2014/main" id="{FBC20377-C382-44E2-BCE1-F4E1B15AD7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819400"/>
            <a:ext cx="3068641" cy="4024313"/>
          </a:xfrm>
          <a:prstGeom prst="rect">
            <a:avLst/>
          </a:prstGeom>
        </p:spPr>
      </p:pic>
      <p:pic>
        <p:nvPicPr>
          <p:cNvPr id="19" name="Picture 67" descr="Photo0283">
            <a:extLst>
              <a:ext uri="{FF2B5EF4-FFF2-40B4-BE49-F238E27FC236}">
                <a16:creationId xmlns:a16="http://schemas.microsoft.com/office/drawing/2014/main" id="{BD446D3A-341D-40E0-98F0-FCDC7EFF7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4195" y="2809737"/>
            <a:ext cx="3138487" cy="402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A9A1D77D-5C93-4888-B90A-7A66CA0D7D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8235" y="2819400"/>
            <a:ext cx="2894015" cy="4024313"/>
          </a:xfrm>
          <a:prstGeom prst="rect">
            <a:avLst/>
          </a:prstGeom>
        </p:spPr>
      </p:pic>
      <p:sp>
        <p:nvSpPr>
          <p:cNvPr id="21" name="WordArt 36">
            <a:extLst>
              <a:ext uri="{FF2B5EF4-FFF2-40B4-BE49-F238E27FC236}">
                <a16:creationId xmlns:a16="http://schemas.microsoft.com/office/drawing/2014/main" id="{0C48B622-A716-4F34-A08C-DC8521CAF180}"/>
              </a:ext>
            </a:extLst>
          </p:cNvPr>
          <p:cNvSpPr>
            <a:spLocks noChangeArrowheads="1" noChangeShapeType="1" noTextEdit="1"/>
          </p:cNvSpPr>
          <p:nvPr/>
        </p:nvSpPr>
        <p:spPr bwMode="auto">
          <a:xfrm>
            <a:off x="5419725" y="714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22" name="WordArt 37">
            <a:extLst>
              <a:ext uri="{FF2B5EF4-FFF2-40B4-BE49-F238E27FC236}">
                <a16:creationId xmlns:a16="http://schemas.microsoft.com/office/drawing/2014/main" id="{9D138E89-A503-4E85-B834-13B3693968F2}"/>
              </a:ext>
            </a:extLst>
          </p:cNvPr>
          <p:cNvSpPr>
            <a:spLocks noChangeArrowheads="1" noChangeShapeType="1" noTextEdit="1"/>
          </p:cNvSpPr>
          <p:nvPr/>
        </p:nvSpPr>
        <p:spPr bwMode="auto">
          <a:xfrm>
            <a:off x="5419725" y="714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23" name="WordArt 38">
            <a:extLst>
              <a:ext uri="{FF2B5EF4-FFF2-40B4-BE49-F238E27FC236}">
                <a16:creationId xmlns:a16="http://schemas.microsoft.com/office/drawing/2014/main" id="{9206E074-2B9C-478B-9EAC-D078F9C92287}"/>
              </a:ext>
            </a:extLst>
          </p:cNvPr>
          <p:cNvSpPr>
            <a:spLocks noChangeArrowheads="1" noChangeShapeType="1" noTextEdit="1"/>
          </p:cNvSpPr>
          <p:nvPr/>
        </p:nvSpPr>
        <p:spPr bwMode="auto">
          <a:xfrm>
            <a:off x="5424487" y="6858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24" name="WordArt 39">
            <a:extLst>
              <a:ext uri="{FF2B5EF4-FFF2-40B4-BE49-F238E27FC236}">
                <a16:creationId xmlns:a16="http://schemas.microsoft.com/office/drawing/2014/main" id="{C6870EDB-FD26-48E8-B72E-03A05B6A11C1}"/>
              </a:ext>
            </a:extLst>
          </p:cNvPr>
          <p:cNvSpPr>
            <a:spLocks noChangeArrowheads="1" noChangeShapeType="1" noTextEdit="1"/>
          </p:cNvSpPr>
          <p:nvPr/>
        </p:nvSpPr>
        <p:spPr bwMode="auto">
          <a:xfrm>
            <a:off x="5419725" y="7143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26" name="WordArt 41">
            <a:extLst>
              <a:ext uri="{FF2B5EF4-FFF2-40B4-BE49-F238E27FC236}">
                <a16:creationId xmlns:a16="http://schemas.microsoft.com/office/drawing/2014/main" id="{E8193D5C-BF86-49EE-9F49-BB13F0670A08}"/>
              </a:ext>
            </a:extLst>
          </p:cNvPr>
          <p:cNvSpPr>
            <a:spLocks noChangeArrowheads="1" noChangeShapeType="1" noTextEdit="1"/>
          </p:cNvSpPr>
          <p:nvPr/>
        </p:nvSpPr>
        <p:spPr bwMode="auto">
          <a:xfrm>
            <a:off x="5434012" y="714375"/>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grpSp>
        <p:nvGrpSpPr>
          <p:cNvPr id="40" name="Group 49">
            <a:extLst>
              <a:ext uri="{FF2B5EF4-FFF2-40B4-BE49-F238E27FC236}">
                <a16:creationId xmlns:a16="http://schemas.microsoft.com/office/drawing/2014/main" id="{2BAA758B-4CDC-4CD1-A2B8-C765B19CB13B}"/>
              </a:ext>
            </a:extLst>
          </p:cNvPr>
          <p:cNvGrpSpPr>
            <a:grpSpLocks/>
          </p:cNvGrpSpPr>
          <p:nvPr/>
        </p:nvGrpSpPr>
        <p:grpSpPr bwMode="auto">
          <a:xfrm>
            <a:off x="7205663" y="-228600"/>
            <a:ext cx="1752600" cy="1752600"/>
            <a:chOff x="4320" y="2928"/>
            <a:chExt cx="1104" cy="1104"/>
          </a:xfrm>
        </p:grpSpPr>
        <p:sp>
          <p:nvSpPr>
            <p:cNvPr id="41" name="AutoShape 50">
              <a:extLst>
                <a:ext uri="{FF2B5EF4-FFF2-40B4-BE49-F238E27FC236}">
                  <a16:creationId xmlns:a16="http://schemas.microsoft.com/office/drawing/2014/main" id="{D4CDF2E8-E34D-4F30-9D80-4BB93F524116}"/>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6000" b="1">
                <a:solidFill>
                  <a:srgbClr val="FF0066"/>
                </a:solidFill>
                <a:latin typeface=".VnHelvetInsH" pitchFamily="34" charset="0"/>
              </a:endParaRPr>
            </a:p>
          </p:txBody>
        </p:sp>
        <p:sp>
          <p:nvSpPr>
            <p:cNvPr id="42" name="WordArt 51">
              <a:extLst>
                <a:ext uri="{FF2B5EF4-FFF2-40B4-BE49-F238E27FC236}">
                  <a16:creationId xmlns:a16="http://schemas.microsoft.com/office/drawing/2014/main" id="{C1ABFFA0-A984-4F4E-A6B1-D04AB934CC76}"/>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a:t>
              </a:r>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giờ</a:t>
              </a:r>
              <a:endPar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356642260"/>
      </p:ext>
    </p:extLst>
  </p:cSld>
  <p:clrMapOvr>
    <a:masterClrMapping/>
  </p:clrMapOvr>
  <mc:AlternateContent xmlns:mc="http://schemas.openxmlformats.org/markup-compatibility/2006" xmlns:p14="http://schemas.microsoft.com/office/powerpoint/2010/main">
    <mc:Choice Requires="p14">
      <p:transition spd="slow" p14:dur="2000" advTm="29362"/>
    </mc:Choice>
    <mc:Fallback xmlns="">
      <p:transition spd="slow" advTm="29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p:stCondLst>
                              <p:cond delay="500"/>
                            </p:stCondLst>
                            <p:childTnLst>
                              <p:par>
                                <p:cTn id="9" presetID="53" presetClass="exit" presetSubtype="0" fill="hold" nodeType="afterEffect">
                                  <p:stCondLst>
                                    <p:cond delay="0"/>
                                  </p:stCondLst>
                                  <p:childTnLst>
                                    <p:anim calcmode="lin" valueType="num">
                                      <p:cBhvr>
                                        <p:cTn id="10" dur="500"/>
                                        <p:tgtEl>
                                          <p:spTgt spid="26"/>
                                        </p:tgtEl>
                                        <p:attrNameLst>
                                          <p:attrName>ppt_w</p:attrName>
                                        </p:attrNameLst>
                                      </p:cBhvr>
                                      <p:tavLst>
                                        <p:tav tm="0">
                                          <p:val>
                                            <p:strVal val="ppt_w"/>
                                          </p:val>
                                        </p:tav>
                                        <p:tav tm="100000">
                                          <p:val>
                                            <p:fltVal val="0"/>
                                          </p:val>
                                        </p:tav>
                                      </p:tavLst>
                                    </p:anim>
                                    <p:anim calcmode="lin" valueType="num">
                                      <p:cBhvr>
                                        <p:cTn id="11" dur="500"/>
                                        <p:tgtEl>
                                          <p:spTgt spid="26"/>
                                        </p:tgtEl>
                                        <p:attrNameLst>
                                          <p:attrName>ppt_h</p:attrName>
                                        </p:attrNameLst>
                                      </p:cBhvr>
                                      <p:tavLst>
                                        <p:tav tm="0">
                                          <p:val>
                                            <p:strVal val="ppt_h"/>
                                          </p:val>
                                        </p:tav>
                                        <p:tav tm="100000">
                                          <p:val>
                                            <p:fltVal val="0"/>
                                          </p:val>
                                        </p:tav>
                                      </p:tavLst>
                                    </p:anim>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p:stCondLst>
                              <p:cond delay="1500"/>
                            </p:stCondLst>
                            <p:childTnLst>
                              <p:par>
                                <p:cTn id="19" presetID="53" presetClass="exit" presetSubtype="0" fill="hold" nodeType="afterEffect">
                                  <p:stCondLst>
                                    <p:cond delay="0"/>
                                  </p:stCondLst>
                                  <p:childTnLst>
                                    <p:anim calcmode="lin" valueType="num">
                                      <p:cBhvr>
                                        <p:cTn id="20" dur="500"/>
                                        <p:tgtEl>
                                          <p:spTgt spid="24"/>
                                        </p:tgtEl>
                                        <p:attrNameLst>
                                          <p:attrName>ppt_w</p:attrName>
                                        </p:attrNameLst>
                                      </p:cBhvr>
                                      <p:tavLst>
                                        <p:tav tm="0">
                                          <p:val>
                                            <p:strVal val="ppt_w"/>
                                          </p:val>
                                        </p:tav>
                                        <p:tav tm="100000">
                                          <p:val>
                                            <p:fltVal val="0"/>
                                          </p:val>
                                        </p:tav>
                                      </p:tavLst>
                                    </p:anim>
                                    <p:anim calcmode="lin" valueType="num">
                                      <p:cBhvr>
                                        <p:cTn id="21" dur="500"/>
                                        <p:tgtEl>
                                          <p:spTgt spid="24"/>
                                        </p:tgtEl>
                                        <p:attrNameLst>
                                          <p:attrName>ppt_h</p:attrName>
                                        </p:attrNameLst>
                                      </p:cBhvr>
                                      <p:tavLst>
                                        <p:tav tm="0">
                                          <p:val>
                                            <p:strVal val="ppt_h"/>
                                          </p:val>
                                        </p:tav>
                                        <p:tav tm="100000">
                                          <p:val>
                                            <p:fltVal val="0"/>
                                          </p:val>
                                        </p:tav>
                                      </p:tavLst>
                                    </p:anim>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p:stCondLst>
                              <p:cond delay="2500"/>
                            </p:stCondLst>
                            <p:childTnLst>
                              <p:par>
                                <p:cTn id="29" presetID="53" presetClass="exit" presetSubtype="0" fill="hold" nodeType="afterEffect">
                                  <p:stCondLst>
                                    <p:cond delay="0"/>
                                  </p:stCondLst>
                                  <p:childTnLst>
                                    <p:anim calcmode="lin" valueType="num">
                                      <p:cBhvr>
                                        <p:cTn id="30" dur="500"/>
                                        <p:tgtEl>
                                          <p:spTgt spid="23"/>
                                        </p:tgtEl>
                                        <p:attrNameLst>
                                          <p:attrName>ppt_w</p:attrName>
                                        </p:attrNameLst>
                                      </p:cBhvr>
                                      <p:tavLst>
                                        <p:tav tm="0">
                                          <p:val>
                                            <p:strVal val="ppt_w"/>
                                          </p:val>
                                        </p:tav>
                                        <p:tav tm="100000">
                                          <p:val>
                                            <p:fltVal val="0"/>
                                          </p:val>
                                        </p:tav>
                                      </p:tavLst>
                                    </p:anim>
                                    <p:anim calcmode="lin" valueType="num">
                                      <p:cBhvr>
                                        <p:cTn id="31" dur="500"/>
                                        <p:tgtEl>
                                          <p:spTgt spid="23"/>
                                        </p:tgtEl>
                                        <p:attrNameLst>
                                          <p:attrName>ppt_h</p:attrName>
                                        </p:attrNameLst>
                                      </p:cBhvr>
                                      <p:tavLst>
                                        <p:tav tm="0">
                                          <p:val>
                                            <p:strVal val="ppt_h"/>
                                          </p:val>
                                        </p:tav>
                                        <p:tav tm="100000">
                                          <p:val>
                                            <p:fltVal val="0"/>
                                          </p:val>
                                        </p:tav>
                                      </p:tavLst>
                                    </p:anim>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p:stCondLst>
                              <p:cond delay="3500"/>
                            </p:stCondLst>
                            <p:childTnLst>
                              <p:par>
                                <p:cTn id="39" presetID="53" presetClass="exit" presetSubtype="0" fill="hold" nodeType="afterEffect">
                                  <p:stCondLst>
                                    <p:cond delay="0"/>
                                  </p:stCondLst>
                                  <p:childTnLst>
                                    <p:anim calcmode="lin" valueType="num">
                                      <p:cBhvr>
                                        <p:cTn id="40" dur="500"/>
                                        <p:tgtEl>
                                          <p:spTgt spid="22"/>
                                        </p:tgtEl>
                                        <p:attrNameLst>
                                          <p:attrName>ppt_w</p:attrName>
                                        </p:attrNameLst>
                                      </p:cBhvr>
                                      <p:tavLst>
                                        <p:tav tm="0">
                                          <p:val>
                                            <p:strVal val="ppt_w"/>
                                          </p:val>
                                        </p:tav>
                                        <p:tav tm="100000">
                                          <p:val>
                                            <p:fltVal val="0"/>
                                          </p:val>
                                        </p:tav>
                                      </p:tavLst>
                                    </p:anim>
                                    <p:anim calcmode="lin" valueType="num">
                                      <p:cBhvr>
                                        <p:cTn id="41" dur="500"/>
                                        <p:tgtEl>
                                          <p:spTgt spid="22"/>
                                        </p:tgtEl>
                                        <p:attrNameLst>
                                          <p:attrName>ppt_h</p:attrName>
                                        </p:attrNameLst>
                                      </p:cBhvr>
                                      <p:tavLst>
                                        <p:tav tm="0">
                                          <p:val>
                                            <p:strVal val="ppt_h"/>
                                          </p:val>
                                        </p:tav>
                                        <p:tav tm="100000">
                                          <p:val>
                                            <p:fltVal val="0"/>
                                          </p:val>
                                        </p:tav>
                                      </p:tavLst>
                                    </p:anim>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p:stCondLst>
                              <p:cond delay="4500"/>
                            </p:stCondLst>
                            <p:childTnLst>
                              <p:par>
                                <p:cTn id="49" presetID="53" presetClass="exit" presetSubtype="0" fill="hold" nodeType="afterEffect">
                                  <p:stCondLst>
                                    <p:cond delay="0"/>
                                  </p:stCondLst>
                                  <p:childTnLst>
                                    <p:anim calcmode="lin" valueType="num">
                                      <p:cBhvr>
                                        <p:cTn id="50" dur="500"/>
                                        <p:tgtEl>
                                          <p:spTgt spid="21"/>
                                        </p:tgtEl>
                                        <p:attrNameLst>
                                          <p:attrName>ppt_w</p:attrName>
                                        </p:attrNameLst>
                                      </p:cBhvr>
                                      <p:tavLst>
                                        <p:tav tm="0">
                                          <p:val>
                                            <p:strVal val="ppt_w"/>
                                          </p:val>
                                        </p:tav>
                                        <p:tav tm="100000">
                                          <p:val>
                                            <p:fltVal val="0"/>
                                          </p:val>
                                        </p:tav>
                                      </p:tavLst>
                                    </p:anim>
                                    <p:anim calcmode="lin" valueType="num">
                                      <p:cBhvr>
                                        <p:cTn id="51" dur="500"/>
                                        <p:tgtEl>
                                          <p:spTgt spid="21"/>
                                        </p:tgtEl>
                                        <p:attrNameLst>
                                          <p:attrName>ppt_h</p:attrName>
                                        </p:attrNameLst>
                                      </p:cBhvr>
                                      <p:tavLst>
                                        <p:tav tm="0">
                                          <p:val>
                                            <p:strVal val="ppt_h"/>
                                          </p:val>
                                        </p:tav>
                                        <p:tav tm="100000">
                                          <p:val>
                                            <p:fltVal val="0"/>
                                          </p:val>
                                        </p:tav>
                                      </p:tavLst>
                                    </p:anim>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53"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xit" presetSubtype="2" fill="hold" nodeType="clickEffect">
                                  <p:stCondLst>
                                    <p:cond delay="0"/>
                                  </p:stCondLst>
                                  <p:childTnLst>
                                    <p:anim calcmode="lin" valueType="num">
                                      <p:cBhvr additive="base">
                                        <p:cTn id="62" dur="500"/>
                                        <p:tgtEl>
                                          <p:spTgt spid="40"/>
                                        </p:tgtEl>
                                        <p:attrNameLst>
                                          <p:attrName>ppt_x</p:attrName>
                                        </p:attrNameLst>
                                      </p:cBhvr>
                                      <p:tavLst>
                                        <p:tav tm="0">
                                          <p:val>
                                            <p:strVal val="ppt_x"/>
                                          </p:val>
                                        </p:tav>
                                        <p:tav tm="100000">
                                          <p:val>
                                            <p:strVal val="1+ppt_w/2"/>
                                          </p:val>
                                        </p:tav>
                                      </p:tavLst>
                                    </p:anim>
                                    <p:anim calcmode="lin" valueType="num">
                                      <p:cBhvr additive="base">
                                        <p:cTn id="63" dur="500"/>
                                        <p:tgtEl>
                                          <p:spTgt spid="40"/>
                                        </p:tgtEl>
                                        <p:attrNameLst>
                                          <p:attrName>ppt_y</p:attrName>
                                        </p:attrNameLst>
                                      </p:cBhvr>
                                      <p:tavLst>
                                        <p:tav tm="0">
                                          <p:val>
                                            <p:strVal val="ppt_y"/>
                                          </p:val>
                                        </p:tav>
                                        <p:tav tm="100000">
                                          <p:val>
                                            <p:strVal val="ppt_y"/>
                                          </p:val>
                                        </p:tav>
                                      </p:tavLst>
                                    </p:anim>
                                    <p:set>
                                      <p:cBhvr>
                                        <p:cTn id="64" dur="1" fill="hold">
                                          <p:stCondLst>
                                            <p:cond delay="499"/>
                                          </p:stCondLst>
                                        </p:cTn>
                                        <p:tgtEl>
                                          <p:spTgt spid="4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500" fill="hold"/>
                                        <p:tgtEl>
                                          <p:spTgt spid="19"/>
                                        </p:tgtEl>
                                        <p:attrNameLst>
                                          <p:attrName>ppt_x</p:attrName>
                                        </p:attrNameLst>
                                      </p:cBhvr>
                                      <p:tavLst>
                                        <p:tav tm="0">
                                          <p:val>
                                            <p:strVal val="#ppt_x"/>
                                          </p:val>
                                        </p:tav>
                                        <p:tav tm="100000">
                                          <p:val>
                                            <p:strVal val="#ppt_x"/>
                                          </p:val>
                                        </p:tav>
                                      </p:tavLst>
                                    </p:anim>
                                    <p:anim calcmode="lin" valueType="num">
                                      <p:cBhvr additive="base">
                                        <p:cTn id="8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ppt_x"/>
                                          </p:val>
                                        </p:tav>
                                        <p:tav tm="100000">
                                          <p:val>
                                            <p:strVal val="#ppt_x"/>
                                          </p:val>
                                        </p:tav>
                                      </p:tavLst>
                                    </p:anim>
                                    <p:anim calcmode="lin" valueType="num">
                                      <p:cBhvr additive="base">
                                        <p:cTn id="9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additive="base">
                                        <p:cTn id="100" dur="500" fill="hold"/>
                                        <p:tgtEl>
                                          <p:spTgt spid="20"/>
                                        </p:tgtEl>
                                        <p:attrNameLst>
                                          <p:attrName>ppt_x</p:attrName>
                                        </p:attrNameLst>
                                      </p:cBhvr>
                                      <p:tavLst>
                                        <p:tav tm="0">
                                          <p:val>
                                            <p:strVal val="#ppt_x"/>
                                          </p:val>
                                        </p:tav>
                                        <p:tav tm="100000">
                                          <p:val>
                                            <p:strVal val="#ppt_x"/>
                                          </p:val>
                                        </p:tav>
                                      </p:tavLst>
                                    </p:anim>
                                    <p:anim calcmode="lin" valueType="num">
                                      <p:cBhvr additive="base">
                                        <p:cTn id="10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D99FA255-C3F2-4787-BD0C-5D892AF362FD}"/>
              </a:ext>
            </a:extLst>
          </p:cNvPr>
          <p:cNvSpPr txBox="1">
            <a:spLocks noChangeArrowheads="1"/>
          </p:cNvSpPr>
          <p:nvPr/>
        </p:nvSpPr>
        <p:spPr bwMode="auto">
          <a:xfrm>
            <a:off x="228600" y="206375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a:solidFill>
                  <a:srgbClr val="0000FF"/>
                </a:solidFill>
                <a:latin typeface="Times New Roman" panose="02020603050405020304" pitchFamily="18" charset="0"/>
                <a:cs typeface="Times New Roman" panose="02020603050405020304" pitchFamily="18" charset="0"/>
              </a:rPr>
              <a:t>Bài 3</a:t>
            </a:r>
            <a:r>
              <a:rPr lang="en-US" altLang="en-US" b="1">
                <a:solidFill>
                  <a:srgbClr val="0000FF"/>
                </a:solidFill>
                <a:latin typeface="Times New Roman" panose="02020603050405020304" pitchFamily="18" charset="0"/>
                <a:cs typeface="Times New Roman" panose="02020603050405020304" pitchFamily="18" charset="0"/>
              </a:rPr>
              <a:t>:(Phần a) Tìm những tiếng có thể ghép với mỗi tiếng sau:</a:t>
            </a:r>
          </a:p>
        </p:txBody>
      </p:sp>
      <p:sp>
        <p:nvSpPr>
          <p:cNvPr id="36867" name="Text Box 5">
            <a:extLst>
              <a:ext uri="{FF2B5EF4-FFF2-40B4-BE49-F238E27FC236}">
                <a16:creationId xmlns:a16="http://schemas.microsoft.com/office/drawing/2014/main" id="{34E8326D-DE4D-4317-B6D5-0ACEE493FC8D}"/>
              </a:ext>
            </a:extLst>
          </p:cNvPr>
          <p:cNvSpPr txBox="1">
            <a:spLocks noChangeArrowheads="1"/>
          </p:cNvSpPr>
          <p:nvPr/>
        </p:nvSpPr>
        <p:spPr bwMode="auto">
          <a:xfrm>
            <a:off x="0" y="615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36868" name="Text Box 13">
            <a:extLst>
              <a:ext uri="{FF2B5EF4-FFF2-40B4-BE49-F238E27FC236}">
                <a16:creationId xmlns:a16="http://schemas.microsoft.com/office/drawing/2014/main" id="{B9552BA5-45A3-4812-9B8B-2863F5C92328}"/>
              </a:ext>
            </a:extLst>
          </p:cNvPr>
          <p:cNvSpPr txBox="1">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 </a:t>
            </a:r>
          </a:p>
        </p:txBody>
      </p:sp>
      <p:sp>
        <p:nvSpPr>
          <p:cNvPr id="7" name="Text Box 7">
            <a:extLst>
              <a:ext uri="{FF2B5EF4-FFF2-40B4-BE49-F238E27FC236}">
                <a16:creationId xmlns:a16="http://schemas.microsoft.com/office/drawing/2014/main" id="{3D6A2652-1EDD-4468-A12A-0A7B80E9F845}"/>
              </a:ext>
            </a:extLst>
          </p:cNvPr>
          <p:cNvSpPr txBox="1">
            <a:spLocks noChangeArrowheads="1"/>
          </p:cNvSpPr>
          <p:nvPr/>
        </p:nvSpPr>
        <p:spPr bwMode="auto">
          <a:xfrm>
            <a:off x="679450" y="3149600"/>
            <a:ext cx="61023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xâu:</a:t>
            </a:r>
            <a:r>
              <a:rPr lang="vi-VN" altLang="en-US" b="1">
                <a:solidFill>
                  <a:srgbClr val="0000FF"/>
                </a:solidFill>
                <a:latin typeface="Times New Roman" panose="02020603050405020304" pitchFamily="18" charset="0"/>
                <a:cs typeface="Times New Roman" panose="02020603050405020304" pitchFamily="18" charset="0"/>
              </a:rPr>
              <a:t>..................................................</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36870" name="Text Box 7">
            <a:extLst>
              <a:ext uri="{FF2B5EF4-FFF2-40B4-BE49-F238E27FC236}">
                <a16:creationId xmlns:a16="http://schemas.microsoft.com/office/drawing/2014/main" id="{2D964178-DC35-4844-A47C-88D81FF0E57F}"/>
              </a:ext>
            </a:extLst>
          </p:cNvPr>
          <p:cNvSpPr txBox="1">
            <a:spLocks noChangeArrowheads="1"/>
          </p:cNvSpPr>
          <p:nvPr/>
        </p:nvSpPr>
        <p:spPr bwMode="auto">
          <a:xfrm>
            <a:off x="831850" y="1403350"/>
            <a:ext cx="15859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a:solidFill>
                  <a:srgbClr val="C00000"/>
                </a:solidFill>
                <a:latin typeface="Times New Roman" panose="02020603050405020304" pitchFamily="18" charset="0"/>
                <a:cs typeface="Times New Roman" panose="02020603050405020304" pitchFamily="18" charset="0"/>
              </a:rPr>
              <a:t>Bài tập:</a:t>
            </a:r>
          </a:p>
        </p:txBody>
      </p:sp>
      <p:sp>
        <p:nvSpPr>
          <p:cNvPr id="9" name="Text Box 8">
            <a:extLst>
              <a:ext uri="{FF2B5EF4-FFF2-40B4-BE49-F238E27FC236}">
                <a16:creationId xmlns:a16="http://schemas.microsoft.com/office/drawing/2014/main" id="{41F9B5B3-9E05-4A2C-83BA-26123F9E0D7E}"/>
              </a:ext>
            </a:extLst>
          </p:cNvPr>
          <p:cNvSpPr txBox="1">
            <a:spLocks noChangeArrowheads="1"/>
          </p:cNvSpPr>
          <p:nvPr/>
        </p:nvSpPr>
        <p:spPr bwMode="auto">
          <a:xfrm>
            <a:off x="685800" y="3606800"/>
            <a:ext cx="6248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sâu:</a:t>
            </a:r>
            <a:r>
              <a:rPr lang="vi-VN" altLang="en-US" b="1">
                <a:solidFill>
                  <a:srgbClr val="0000FF"/>
                </a:solidFill>
                <a:latin typeface="Times New Roman" panose="02020603050405020304" pitchFamily="18" charset="0"/>
                <a:cs typeface="Times New Roman" panose="02020603050405020304" pitchFamily="18" charset="0"/>
              </a:rPr>
              <a:t>..................................................</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0" name="Text Box 9">
            <a:extLst>
              <a:ext uri="{FF2B5EF4-FFF2-40B4-BE49-F238E27FC236}">
                <a16:creationId xmlns:a16="http://schemas.microsoft.com/office/drawing/2014/main" id="{8EC0DE43-1A2C-45E5-8D55-3E4DCDEC876F}"/>
              </a:ext>
            </a:extLst>
          </p:cNvPr>
          <p:cNvSpPr txBox="1">
            <a:spLocks noChangeArrowheads="1"/>
          </p:cNvSpPr>
          <p:nvPr/>
        </p:nvSpPr>
        <p:spPr bwMode="auto">
          <a:xfrm>
            <a:off x="685800" y="4216400"/>
            <a:ext cx="6019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sẻ:</a:t>
            </a:r>
            <a:r>
              <a:rPr lang="vi-VN" altLang="en-US" b="1">
                <a:solidFill>
                  <a:srgbClr val="0000FF"/>
                </a:solidFill>
                <a:latin typeface="Times New Roman" panose="02020603050405020304" pitchFamily="18" charset="0"/>
                <a:cs typeface="Times New Roman" panose="02020603050405020304" pitchFamily="18" charset="0"/>
              </a:rPr>
              <a:t>....................................................</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1" name="Text Box 10">
            <a:extLst>
              <a:ext uri="{FF2B5EF4-FFF2-40B4-BE49-F238E27FC236}">
                <a16:creationId xmlns:a16="http://schemas.microsoft.com/office/drawing/2014/main" id="{0966D12B-6C5A-486E-BCBC-9AC10549E442}"/>
              </a:ext>
            </a:extLst>
          </p:cNvPr>
          <p:cNvSpPr txBox="1">
            <a:spLocks noChangeArrowheads="1"/>
          </p:cNvSpPr>
          <p:nvPr/>
        </p:nvSpPr>
        <p:spPr bwMode="auto">
          <a:xfrm>
            <a:off x="685800" y="4826000"/>
            <a:ext cx="7162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xẻ:</a:t>
            </a:r>
            <a:r>
              <a:rPr lang="vi-VN" altLang="en-US" b="1">
                <a:solidFill>
                  <a:srgbClr val="0000FF"/>
                </a:solidFill>
                <a:latin typeface="Times New Roman" panose="02020603050405020304" pitchFamily="18" charset="0"/>
                <a:cs typeface="Times New Roman" panose="02020603050405020304" pitchFamily="18" charset="0"/>
              </a:rPr>
              <a:t>....................................................</a:t>
            </a:r>
            <a:endParaRPr lang="en-US" altLang="en-US" b="1">
              <a:solidFill>
                <a:srgbClr val="0000FF"/>
              </a:solidFill>
              <a:latin typeface="Times New Roman" panose="02020603050405020304" pitchFamily="18" charset="0"/>
              <a:cs typeface="Times New Roman" panose="02020603050405020304" pitchFamily="18" charset="0"/>
            </a:endParaRPr>
          </a:p>
        </p:txBody>
      </p:sp>
      <p:pic>
        <p:nvPicPr>
          <p:cNvPr id="12" name="Picture 31" descr="people008">
            <a:extLst>
              <a:ext uri="{FF2B5EF4-FFF2-40B4-BE49-F238E27FC236}">
                <a16:creationId xmlns:a16="http://schemas.microsoft.com/office/drawing/2014/main" id="{90209484-0772-463A-B646-41199E74A02E}"/>
              </a:ext>
            </a:extLst>
          </p:cNvP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5454650"/>
            <a:ext cx="13716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Bellcoll">
            <a:hlinkClick r:id="" action="ppaction://hlinkshowjump?jump=firstslide"/>
            <a:extLst>
              <a:ext uri="{FF2B5EF4-FFF2-40B4-BE49-F238E27FC236}">
                <a16:creationId xmlns:a16="http://schemas.microsoft.com/office/drawing/2014/main" id="{46A6B462-E4BF-4867-A726-E29D3BEC0E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388"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66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utoUpdateAnimBg="0"/>
      <p:bldP spid="10" grpId="0"/>
      <p:bldP spid="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F5AF4-2850-4DD1-B17D-70A6CC6BC776}"/>
              </a:ext>
            </a:extLst>
          </p:cNvPr>
          <p:cNvSpPr/>
          <p:nvPr/>
        </p:nvSpPr>
        <p:spPr>
          <a:xfrm>
            <a:off x="2289175" y="1295400"/>
            <a:ext cx="4264025"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 name="Content Placeholder 2">
            <a:extLst>
              <a:ext uri="{FF2B5EF4-FFF2-40B4-BE49-F238E27FC236}">
                <a16:creationId xmlns:a16="http://schemas.microsoft.com/office/drawing/2014/main" id="{304CC369-9310-4DC5-9B59-04C97005E80F}"/>
              </a:ext>
            </a:extLst>
          </p:cNvPr>
          <p:cNvSpPr>
            <a:spLocks noGrp="1" noChangeArrowheads="1"/>
          </p:cNvSpPr>
          <p:nvPr>
            <p:ph idx="1"/>
          </p:nvPr>
        </p:nvSpPr>
        <p:spPr/>
        <p:txBody>
          <a:bodyPr/>
          <a:lstStyle/>
          <a:p>
            <a:endParaRPr lang="en-US" altLang="en-US"/>
          </a:p>
        </p:txBody>
      </p:sp>
      <p:pic>
        <p:nvPicPr>
          <p:cNvPr id="4100" name="Picture 3">
            <a:extLst>
              <a:ext uri="{FF2B5EF4-FFF2-40B4-BE49-F238E27FC236}">
                <a16:creationId xmlns:a16="http://schemas.microsoft.com/office/drawing/2014/main" id="{8C5F8CBF-4465-4934-AED4-2C77738997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7DCC9DF-0A3E-4230-8177-5A29F03047AB}"/>
              </a:ext>
            </a:extLst>
          </p:cNvPr>
          <p:cNvSpPr txBox="1">
            <a:spLocks noChangeArrowheads="1"/>
          </p:cNvSpPr>
          <p:nvPr/>
        </p:nvSpPr>
        <p:spPr bwMode="auto">
          <a:xfrm>
            <a:off x="2593975" y="1457325"/>
            <a:ext cx="42640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300" b="1" u="sng" dirty="0" err="1">
                <a:solidFill>
                  <a:srgbClr val="FF0000"/>
                </a:solidFill>
                <a:latin typeface="HP001 4 hàng" panose="020B0603050302020204" pitchFamily="34" charset="0"/>
                <a:cs typeface="Times New Roman" panose="02020603050405020304" pitchFamily="18" charset="0"/>
              </a:rPr>
              <a:t>Kiến</a:t>
            </a:r>
            <a:r>
              <a:rPr lang="en-US" altLang="en-US" sz="3300" b="1" u="sng" dirty="0">
                <a:solidFill>
                  <a:srgbClr val="FF0000"/>
                </a:solidFill>
                <a:latin typeface="HP001 4 hàng" panose="020B0603050302020204" pitchFamily="34" charset="0"/>
                <a:cs typeface="Times New Roman" panose="02020603050405020304" pitchFamily="18" charset="0"/>
              </a:rPr>
              <a:t> </a:t>
            </a:r>
            <a:r>
              <a:rPr lang="en-US" altLang="en-US" sz="3300" b="1" u="sng" dirty="0" err="1">
                <a:solidFill>
                  <a:srgbClr val="FF0000"/>
                </a:solidFill>
                <a:latin typeface="HP001 4 hàng" panose="020B0603050302020204" pitchFamily="34" charset="0"/>
                <a:cs typeface="Times New Roman" panose="02020603050405020304" pitchFamily="18" charset="0"/>
              </a:rPr>
              <a:t>thức</a:t>
            </a:r>
            <a:r>
              <a:rPr lang="en-US" altLang="en-US" sz="3300" b="1" u="sng" dirty="0">
                <a:solidFill>
                  <a:srgbClr val="FF0000"/>
                </a:solidFill>
                <a:latin typeface="HP001 4 hàng" panose="020B0603050302020204" pitchFamily="34" charset="0"/>
                <a:cs typeface="Times New Roman" panose="02020603050405020304" pitchFamily="18" charset="0"/>
              </a:rPr>
              <a:t> </a:t>
            </a:r>
            <a:r>
              <a:rPr lang="en-US" altLang="en-US" sz="3300" b="1" u="sng" dirty="0" err="1">
                <a:solidFill>
                  <a:srgbClr val="FF0000"/>
                </a:solidFill>
                <a:latin typeface="HP001 4 hàng" panose="020B0603050302020204" pitchFamily="34" charset="0"/>
                <a:cs typeface="Times New Roman" panose="02020603050405020304" pitchFamily="18" charset="0"/>
              </a:rPr>
              <a:t>trọng</a:t>
            </a:r>
            <a:r>
              <a:rPr lang="en-US" altLang="en-US" sz="3300" b="1" u="sng" dirty="0">
                <a:solidFill>
                  <a:srgbClr val="FF0000"/>
                </a:solidFill>
                <a:latin typeface="HP001 4 hàng" panose="020B0603050302020204" pitchFamily="34" charset="0"/>
                <a:cs typeface="Times New Roman" panose="02020603050405020304" pitchFamily="18" charset="0"/>
              </a:rPr>
              <a:t> </a:t>
            </a:r>
            <a:r>
              <a:rPr lang="en-US" altLang="en-US" sz="3300" b="1" u="sng" dirty="0" err="1">
                <a:solidFill>
                  <a:srgbClr val="FF0000"/>
                </a:solidFill>
                <a:latin typeface="HP001 4 hàng" panose="020B0603050302020204" pitchFamily="34" charset="0"/>
                <a:cs typeface="Times New Roman" panose="02020603050405020304" pitchFamily="18" charset="0"/>
              </a:rPr>
              <a:t>tâm</a:t>
            </a:r>
            <a:r>
              <a:rPr lang="en-US" altLang="en-US" sz="3300" b="1" dirty="0">
                <a:solidFill>
                  <a:srgbClr val="FF0000"/>
                </a:solidFill>
                <a:latin typeface="HP001 4 hàng" panose="020B060305030202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0802D00D-BBE4-47B3-8649-312B8E5164B6}"/>
              </a:ext>
            </a:extLst>
          </p:cNvPr>
          <p:cNvSpPr txBox="1">
            <a:spLocks noChangeArrowheads="1"/>
          </p:cNvSpPr>
          <p:nvPr/>
        </p:nvSpPr>
        <p:spPr bwMode="auto">
          <a:xfrm>
            <a:off x="382588" y="2436813"/>
            <a:ext cx="8077200" cy="954087"/>
          </a:xfrm>
          <a:prstGeom prst="rect">
            <a:avLst/>
          </a:prstGeom>
          <a:solidFill>
            <a:srgbClr val="FFC000"/>
          </a:solidFill>
          <a:ln w="9525">
            <a:solidFill>
              <a:srgbClr val="002060"/>
            </a:solidFill>
            <a:miter lim="800000"/>
            <a:headEnd/>
            <a:tailEnd/>
          </a:ln>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70C0"/>
                </a:solidFill>
                <a:latin typeface="HP001 4 hàng" panose="020B0603050302020204" pitchFamily="34" charset="0"/>
                <a:cs typeface="Times New Roman" panose="02020603050405020304" pitchFamily="18" charset="0"/>
              </a:rPr>
              <a:t>1. Nghe – viết đúng chính tả, trình bày đúng một đoạn trong bài “ Nhà ςông ở Tây Nguyên ” </a:t>
            </a:r>
            <a:endParaRPr lang="en-US" altLang="en-US" sz="3600" b="1">
              <a:solidFill>
                <a:srgbClr val="0070C0"/>
              </a:solidFill>
              <a:latin typeface="HP001 4 hàng" panose="020B06030503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13FAE86-D01F-412A-B9E7-657B5B38A451}"/>
              </a:ext>
            </a:extLst>
          </p:cNvPr>
          <p:cNvSpPr txBox="1">
            <a:spLocks noChangeArrowheads="1"/>
          </p:cNvSpPr>
          <p:nvPr/>
        </p:nvSpPr>
        <p:spPr bwMode="auto">
          <a:xfrm>
            <a:off x="1524000" y="3967163"/>
            <a:ext cx="6248400" cy="522287"/>
          </a:xfrm>
          <a:prstGeom prst="rect">
            <a:avLst/>
          </a:prstGeom>
          <a:solidFill>
            <a:srgbClr val="92D050"/>
          </a:solidFill>
          <a:ln w="9525">
            <a:solidFill>
              <a:srgbClr val="009900"/>
            </a:solidFill>
            <a:miter lim="800000"/>
            <a:headEnd/>
            <a:tailEnd/>
          </a:ln>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HP001 4 hàng" panose="020B0603050302020204" pitchFamily="34" charset="0"/>
                <a:cs typeface="Times New Roman" panose="02020603050405020304" pitchFamily="18" charset="0"/>
              </a:rPr>
              <a:t>2. Làm đúng bài tập theo yêu cầu.</a:t>
            </a:r>
            <a:endParaRPr lang="en-US" altLang="en-US" sz="3600" b="1">
              <a:latin typeface="HP001 4 hàng" panose="020B0603050302020204" pitchFamily="34" charset="0"/>
              <a:cs typeface="Times New Roman" panose="02020603050405020304" pitchFamily="18" charset="0"/>
            </a:endParaRPr>
          </a:p>
        </p:txBody>
      </p:sp>
    </p:spTree>
    <p:custDataLst>
      <p:tags r:id="rId1"/>
    </p:custDataLst>
  </p:cSld>
  <p:clrMapOvr>
    <a:masterClrMapping/>
  </p:clrMapOvr>
  <p:transition spd="slow" advTm="114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DFD2D615-24F1-482C-9406-2883FDEC7BD9}"/>
              </a:ext>
            </a:extLst>
          </p:cNvPr>
          <p:cNvSpPr txBox="1">
            <a:spLocks noChangeArrowheads="1"/>
          </p:cNvSpPr>
          <p:nvPr/>
        </p:nvSpPr>
        <p:spPr bwMode="auto">
          <a:xfrm>
            <a:off x="228600" y="2209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a:solidFill>
                  <a:srgbClr val="0000FF"/>
                </a:solidFill>
                <a:latin typeface="Times New Roman" panose="02020603050405020304" pitchFamily="18" charset="0"/>
                <a:cs typeface="Times New Roman" panose="02020603050405020304" pitchFamily="18" charset="0"/>
              </a:rPr>
              <a:t>Bài 3</a:t>
            </a:r>
            <a:r>
              <a:rPr lang="en-US" altLang="en-US" b="1">
                <a:solidFill>
                  <a:srgbClr val="0000FF"/>
                </a:solidFill>
                <a:latin typeface="Times New Roman" panose="02020603050405020304" pitchFamily="18" charset="0"/>
                <a:cs typeface="Times New Roman" panose="02020603050405020304" pitchFamily="18" charset="0"/>
              </a:rPr>
              <a:t>:(Phần a) Tìm những tiếng có thể ghép với mỗi tiếng sau:</a:t>
            </a:r>
          </a:p>
        </p:txBody>
      </p:sp>
      <p:sp>
        <p:nvSpPr>
          <p:cNvPr id="37891" name="Text Box 5">
            <a:extLst>
              <a:ext uri="{FF2B5EF4-FFF2-40B4-BE49-F238E27FC236}">
                <a16:creationId xmlns:a16="http://schemas.microsoft.com/office/drawing/2014/main" id="{5B28864B-81DE-4289-8CB0-0F3A8ED27467}"/>
              </a:ext>
            </a:extLst>
          </p:cNvPr>
          <p:cNvSpPr txBox="1">
            <a:spLocks noChangeArrowheads="1"/>
          </p:cNvSpPr>
          <p:nvPr/>
        </p:nvSpPr>
        <p:spPr bwMode="auto">
          <a:xfrm>
            <a:off x="0" y="762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37892" name="Text Box 13">
            <a:extLst>
              <a:ext uri="{FF2B5EF4-FFF2-40B4-BE49-F238E27FC236}">
                <a16:creationId xmlns:a16="http://schemas.microsoft.com/office/drawing/2014/main" id="{500C8D39-0934-4DE0-8EE8-E51CE363DAFA}"/>
              </a:ext>
            </a:extLst>
          </p:cNvPr>
          <p:cNvSpPr txBox="1">
            <a:spLocks noChangeArrowheads="1"/>
          </p:cNvSpPr>
          <p:nvPr/>
        </p:nvSpPr>
        <p:spPr bwMode="auto">
          <a:xfrm>
            <a:off x="0" y="15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 </a:t>
            </a:r>
          </a:p>
        </p:txBody>
      </p:sp>
      <p:sp>
        <p:nvSpPr>
          <p:cNvPr id="7" name="Text Box 5">
            <a:extLst>
              <a:ext uri="{FF2B5EF4-FFF2-40B4-BE49-F238E27FC236}">
                <a16:creationId xmlns:a16="http://schemas.microsoft.com/office/drawing/2014/main" id="{39C46289-EE9A-4DE6-8CD6-D2D071588A89}"/>
              </a:ext>
            </a:extLst>
          </p:cNvPr>
          <p:cNvSpPr txBox="1">
            <a:spLocks noChangeArrowheads="1"/>
          </p:cNvSpPr>
          <p:nvPr/>
        </p:nvSpPr>
        <p:spPr bwMode="auto">
          <a:xfrm>
            <a:off x="1746250" y="3295650"/>
            <a:ext cx="1889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xâu kim, </a:t>
            </a:r>
          </a:p>
        </p:txBody>
      </p:sp>
      <p:sp>
        <p:nvSpPr>
          <p:cNvPr id="8" name="Text Box 7">
            <a:extLst>
              <a:ext uri="{FF2B5EF4-FFF2-40B4-BE49-F238E27FC236}">
                <a16:creationId xmlns:a16="http://schemas.microsoft.com/office/drawing/2014/main" id="{533C230F-64BA-47BA-BF7C-61FD55326711}"/>
              </a:ext>
            </a:extLst>
          </p:cNvPr>
          <p:cNvSpPr txBox="1">
            <a:spLocks noChangeArrowheads="1"/>
          </p:cNvSpPr>
          <p:nvPr/>
        </p:nvSpPr>
        <p:spPr bwMode="auto">
          <a:xfrm>
            <a:off x="679450" y="3295650"/>
            <a:ext cx="958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xâu:</a:t>
            </a:r>
          </a:p>
        </p:txBody>
      </p:sp>
      <p:pic>
        <p:nvPicPr>
          <p:cNvPr id="35847" name="Ảnh 8">
            <a:extLst>
              <a:ext uri="{FF2B5EF4-FFF2-40B4-BE49-F238E27FC236}">
                <a16:creationId xmlns:a16="http://schemas.microsoft.com/office/drawing/2014/main" id="{BD702D5B-40A4-4981-BFB1-DAB977FBE5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49738"/>
            <a:ext cx="24177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Ảnh 10">
            <a:extLst>
              <a:ext uri="{FF2B5EF4-FFF2-40B4-BE49-F238E27FC236}">
                <a16:creationId xmlns:a16="http://schemas.microsoft.com/office/drawing/2014/main" id="{2751E0ED-F8E3-45DB-9996-2C1159BFE9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4265613"/>
            <a:ext cx="2417762"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666310E4-E83D-4A93-8519-762D5D7FF813}"/>
              </a:ext>
            </a:extLst>
          </p:cNvPr>
          <p:cNvSpPr txBox="1">
            <a:spLocks noChangeArrowheads="1"/>
          </p:cNvSpPr>
          <p:nvPr/>
        </p:nvSpPr>
        <p:spPr bwMode="auto">
          <a:xfrm>
            <a:off x="3422650" y="3306763"/>
            <a:ext cx="1889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xâu cá,</a:t>
            </a:r>
          </a:p>
        </p:txBody>
      </p:sp>
      <p:sp>
        <p:nvSpPr>
          <p:cNvPr id="10" name="Text Box 5">
            <a:extLst>
              <a:ext uri="{FF2B5EF4-FFF2-40B4-BE49-F238E27FC236}">
                <a16:creationId xmlns:a16="http://schemas.microsoft.com/office/drawing/2014/main" id="{1F450F55-83C6-4A83-BA1D-30B1CB596D2B}"/>
              </a:ext>
            </a:extLst>
          </p:cNvPr>
          <p:cNvSpPr txBox="1">
            <a:spLocks noChangeArrowheads="1"/>
          </p:cNvSpPr>
          <p:nvPr/>
        </p:nvSpPr>
        <p:spPr bwMode="auto">
          <a:xfrm>
            <a:off x="4759325" y="3295650"/>
            <a:ext cx="27273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xâu bánh…</a:t>
            </a:r>
          </a:p>
        </p:txBody>
      </p:sp>
      <p:sp>
        <p:nvSpPr>
          <p:cNvPr id="37899" name="Text Box 7">
            <a:extLst>
              <a:ext uri="{FF2B5EF4-FFF2-40B4-BE49-F238E27FC236}">
                <a16:creationId xmlns:a16="http://schemas.microsoft.com/office/drawing/2014/main" id="{12D22FCA-BB88-48AB-A730-9204B6008501}"/>
              </a:ext>
            </a:extLst>
          </p:cNvPr>
          <p:cNvSpPr txBox="1">
            <a:spLocks noChangeArrowheads="1"/>
          </p:cNvSpPr>
          <p:nvPr/>
        </p:nvSpPr>
        <p:spPr bwMode="auto">
          <a:xfrm>
            <a:off x="831850" y="1549400"/>
            <a:ext cx="15859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a:solidFill>
                  <a:srgbClr val="C00000"/>
                </a:solidFill>
                <a:latin typeface="Times New Roman" panose="02020603050405020304" pitchFamily="18" charset="0"/>
                <a:cs typeface="Times New Roman" panose="02020603050405020304" pitchFamily="18" charset="0"/>
              </a:rPr>
              <a:t>Bài tập:</a:t>
            </a:r>
          </a:p>
        </p:txBody>
      </p:sp>
      <p:pic>
        <p:nvPicPr>
          <p:cNvPr id="6" name="Picture 5" descr="A picture containing grass, food, dish, different&#10;&#10;Description automatically generated">
            <a:extLst>
              <a:ext uri="{FF2B5EF4-FFF2-40B4-BE49-F238E27FC236}">
                <a16:creationId xmlns:a16="http://schemas.microsoft.com/office/drawing/2014/main" id="{180FF79B-D84E-43A5-8EC6-9B131CCEB8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265613"/>
            <a:ext cx="28956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Bellcoll">
            <a:hlinkClick r:id="" action="ppaction://hlinkshowjump?jump=firstslide"/>
            <a:extLst>
              <a:ext uri="{FF2B5EF4-FFF2-40B4-BE49-F238E27FC236}">
                <a16:creationId xmlns:a16="http://schemas.microsoft.com/office/drawing/2014/main" id="{84CDF396-1C66-41E4-96BE-142721167DD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388"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2" descr="Bellcoll">
            <a:hlinkClick r:id="" action="ppaction://hlinkshowjump?jump=firstslide"/>
            <a:extLst>
              <a:ext uri="{FF2B5EF4-FFF2-40B4-BE49-F238E27FC236}">
                <a16:creationId xmlns:a16="http://schemas.microsoft.com/office/drawing/2014/main" id="{F4E75F04-3822-45C8-A893-44EC21563A2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91412" y="-152400"/>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47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barn(inVertical)">
                                      <p:cBhvr>
                                        <p:cTn id="17" dur="500"/>
                                        <p:tgtEl>
                                          <p:spTgt spid="35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wipe(down)">
                                      <p:cBhvr>
                                        <p:cTn id="27" dur="500"/>
                                        <p:tgtEl>
                                          <p:spTgt spid="358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235541C6-D2F4-4AA0-805E-8967CA01F4A3}"/>
              </a:ext>
            </a:extLst>
          </p:cNvPr>
          <p:cNvSpPr txBox="1">
            <a:spLocks noChangeArrowheads="1"/>
          </p:cNvSpPr>
          <p:nvPr/>
        </p:nvSpPr>
        <p:spPr bwMode="auto">
          <a:xfrm>
            <a:off x="304800" y="14478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a:solidFill>
                  <a:srgbClr val="0000FF"/>
                </a:solidFill>
                <a:latin typeface="Times New Roman" panose="02020603050405020304" pitchFamily="18" charset="0"/>
                <a:cs typeface="Times New Roman" panose="02020603050405020304" pitchFamily="18" charset="0"/>
              </a:rPr>
              <a:t>Bài 3</a:t>
            </a:r>
            <a:r>
              <a:rPr lang="en-US" altLang="en-US" b="1">
                <a:solidFill>
                  <a:srgbClr val="0000FF"/>
                </a:solidFill>
                <a:latin typeface="Times New Roman" panose="02020603050405020304" pitchFamily="18" charset="0"/>
                <a:cs typeface="Times New Roman" panose="02020603050405020304" pitchFamily="18" charset="0"/>
              </a:rPr>
              <a:t>:(Phần a) Tìm những tiếng có thể ghép với mỗi tiếng sau:</a:t>
            </a:r>
          </a:p>
        </p:txBody>
      </p:sp>
      <p:sp>
        <p:nvSpPr>
          <p:cNvPr id="5" name="Text Box 3">
            <a:extLst>
              <a:ext uri="{FF2B5EF4-FFF2-40B4-BE49-F238E27FC236}">
                <a16:creationId xmlns:a16="http://schemas.microsoft.com/office/drawing/2014/main" id="{AB2AEFF9-FB57-4286-B8A3-93A1E2C5E917}"/>
              </a:ext>
            </a:extLst>
          </p:cNvPr>
          <p:cNvSpPr txBox="1">
            <a:spLocks noChangeArrowheads="1"/>
          </p:cNvSpPr>
          <p:nvPr/>
        </p:nvSpPr>
        <p:spPr bwMode="auto">
          <a:xfrm>
            <a:off x="1587500" y="2495550"/>
            <a:ext cx="1431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sâu bọ, </a:t>
            </a:r>
          </a:p>
        </p:txBody>
      </p:sp>
      <p:sp>
        <p:nvSpPr>
          <p:cNvPr id="6" name="Text Box 8">
            <a:extLst>
              <a:ext uri="{FF2B5EF4-FFF2-40B4-BE49-F238E27FC236}">
                <a16:creationId xmlns:a16="http://schemas.microsoft.com/office/drawing/2014/main" id="{4F5EC395-6F29-45BC-AC35-AEACBB09664D}"/>
              </a:ext>
            </a:extLst>
          </p:cNvPr>
          <p:cNvSpPr txBox="1">
            <a:spLocks noChangeArrowheads="1"/>
          </p:cNvSpPr>
          <p:nvPr/>
        </p:nvSpPr>
        <p:spPr bwMode="auto">
          <a:xfrm>
            <a:off x="609600" y="2514600"/>
            <a:ext cx="91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sâu:</a:t>
            </a:r>
          </a:p>
        </p:txBody>
      </p:sp>
      <p:sp>
        <p:nvSpPr>
          <p:cNvPr id="38917" name="Text Box 5">
            <a:extLst>
              <a:ext uri="{FF2B5EF4-FFF2-40B4-BE49-F238E27FC236}">
                <a16:creationId xmlns:a16="http://schemas.microsoft.com/office/drawing/2014/main" id="{B137152D-5CCE-431F-A098-8707B8629DBA}"/>
              </a:ext>
            </a:extLst>
          </p:cNvPr>
          <p:cNvSpPr txBox="1">
            <a:spLocks noChangeArrowheads="1"/>
          </p:cNvSpPr>
          <p:nvPr/>
        </p:nvSpPr>
        <p:spPr bwMode="auto">
          <a:xfrm>
            <a:off x="0" y="762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38918" name="Text Box 13">
            <a:extLst>
              <a:ext uri="{FF2B5EF4-FFF2-40B4-BE49-F238E27FC236}">
                <a16:creationId xmlns:a16="http://schemas.microsoft.com/office/drawing/2014/main" id="{8E602428-234D-43F6-B7B7-8EE4A0D9E26D}"/>
              </a:ext>
            </a:extLst>
          </p:cNvPr>
          <p:cNvSpPr txBox="1">
            <a:spLocks noChangeArrowheads="1"/>
          </p:cNvSpPr>
          <p:nvPr/>
        </p:nvSpPr>
        <p:spPr bwMode="auto">
          <a:xfrm>
            <a:off x="0" y="15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 </a:t>
            </a:r>
          </a:p>
        </p:txBody>
      </p:sp>
      <p:pic>
        <p:nvPicPr>
          <p:cNvPr id="36871" name="Ảnh 8">
            <a:extLst>
              <a:ext uri="{FF2B5EF4-FFF2-40B4-BE49-F238E27FC236}">
                <a16:creationId xmlns:a16="http://schemas.microsoft.com/office/drawing/2014/main" id="{76350B48-FDDA-4727-AFAA-7D929AD3D8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32273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6CAA525D-1F6F-42D1-9F2F-C09469BDF982}"/>
              </a:ext>
            </a:extLst>
          </p:cNvPr>
          <p:cNvSpPr txBox="1">
            <a:spLocks noChangeArrowheads="1"/>
          </p:cNvSpPr>
          <p:nvPr/>
        </p:nvSpPr>
        <p:spPr bwMode="auto">
          <a:xfrm>
            <a:off x="4724400" y="2500313"/>
            <a:ext cx="19526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sâu sắc,… </a:t>
            </a:r>
          </a:p>
        </p:txBody>
      </p:sp>
      <p:sp>
        <p:nvSpPr>
          <p:cNvPr id="9" name="Text Box 3">
            <a:extLst>
              <a:ext uri="{FF2B5EF4-FFF2-40B4-BE49-F238E27FC236}">
                <a16:creationId xmlns:a16="http://schemas.microsoft.com/office/drawing/2014/main" id="{41450263-2276-4AAD-BD00-653D070726B4}"/>
              </a:ext>
            </a:extLst>
          </p:cNvPr>
          <p:cNvSpPr txBox="1">
            <a:spLocks noChangeArrowheads="1"/>
          </p:cNvSpPr>
          <p:nvPr/>
        </p:nvSpPr>
        <p:spPr bwMode="auto">
          <a:xfrm>
            <a:off x="2895600" y="2513013"/>
            <a:ext cx="1952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 sâu rộng,</a:t>
            </a:r>
          </a:p>
        </p:txBody>
      </p:sp>
      <p:pic>
        <p:nvPicPr>
          <p:cNvPr id="36873" name="Picture 9" descr="Con đường hạnh phúc">
            <a:extLst>
              <a:ext uri="{FF2B5EF4-FFF2-40B4-BE49-F238E27FC236}">
                <a16:creationId xmlns:a16="http://schemas.microsoft.com/office/drawing/2014/main" id="{CD62BE53-9203-4B4B-819C-CA3D3D336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13" y="3447757"/>
            <a:ext cx="3432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2" descr="Bellcoll">
            <a:hlinkClick r:id="" action="ppaction://hlinkshowjump?jump=firstslide"/>
            <a:extLst>
              <a:ext uri="{FF2B5EF4-FFF2-40B4-BE49-F238E27FC236}">
                <a16:creationId xmlns:a16="http://schemas.microsoft.com/office/drawing/2014/main" id="{007B2DAA-6F56-4737-9F41-D189ABBD114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388"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descr="Bellcoll">
            <a:hlinkClick r:id="" action="ppaction://hlinkshowjump?jump=firstslide"/>
            <a:extLst>
              <a:ext uri="{FF2B5EF4-FFF2-40B4-BE49-F238E27FC236}">
                <a16:creationId xmlns:a16="http://schemas.microsoft.com/office/drawing/2014/main" id="{4749CB01-AC8D-4298-99B2-A0F4F93D99C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67612" y="-152400"/>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82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687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6873"/>
                                        </p:tgtEl>
                                        <p:attrNameLst>
                                          <p:attrName>style.visibility</p:attrName>
                                        </p:attrNameLst>
                                      </p:cBhvr>
                                      <p:to>
                                        <p:strVal val="visible"/>
                                      </p:to>
                                    </p:set>
                                    <p:anim calcmode="lin" valueType="num">
                                      <p:cBhvr additive="base">
                                        <p:cTn id="21" dur="500" fill="hold"/>
                                        <p:tgtEl>
                                          <p:spTgt spid="36873"/>
                                        </p:tgtEl>
                                        <p:attrNameLst>
                                          <p:attrName>ppt_x</p:attrName>
                                        </p:attrNameLst>
                                      </p:cBhvr>
                                      <p:tavLst>
                                        <p:tav tm="0">
                                          <p:val>
                                            <p:strVal val="#ppt_x"/>
                                          </p:val>
                                        </p:tav>
                                        <p:tav tm="100000">
                                          <p:val>
                                            <p:strVal val="#ppt_x"/>
                                          </p:val>
                                        </p:tav>
                                      </p:tavLst>
                                    </p:anim>
                                    <p:anim calcmode="lin" valueType="num">
                                      <p:cBhvr additive="base">
                                        <p:cTn id="22"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EA462127-06A7-4461-9F4B-0B6C15F7A72A}"/>
              </a:ext>
            </a:extLst>
          </p:cNvPr>
          <p:cNvSpPr txBox="1">
            <a:spLocks noChangeArrowheads="1"/>
          </p:cNvSpPr>
          <p:nvPr/>
        </p:nvSpPr>
        <p:spPr bwMode="auto">
          <a:xfrm>
            <a:off x="228600" y="12954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dirty="0" err="1">
                <a:solidFill>
                  <a:srgbClr val="0000FF"/>
                </a:solidFill>
                <a:latin typeface="Times New Roman" panose="02020603050405020304" pitchFamily="18" charset="0"/>
                <a:cs typeface="Times New Roman" panose="02020603050405020304" pitchFamily="18" charset="0"/>
              </a:rPr>
              <a:t>Bài</a:t>
            </a:r>
            <a:r>
              <a:rPr lang="en-US" altLang="en-US" b="1" u="sng" dirty="0">
                <a:solidFill>
                  <a:srgbClr val="0000FF"/>
                </a:solidFill>
                <a:latin typeface="Times New Roman" panose="02020603050405020304" pitchFamily="18" charset="0"/>
                <a:cs typeface="Times New Roman" panose="02020603050405020304" pitchFamily="18" charset="0"/>
              </a:rPr>
              <a:t> 3</a:t>
            </a:r>
            <a:r>
              <a:rPr lang="en-US" altLang="en-US" b="1" dirty="0">
                <a:solidFill>
                  <a:srgbClr val="0000FF"/>
                </a:solidFill>
                <a:latin typeface="Times New Roman" panose="02020603050405020304" pitchFamily="18" charset="0"/>
                <a:cs typeface="Times New Roman" panose="02020603050405020304" pitchFamily="18" charset="0"/>
              </a:rPr>
              <a:t>:(</a:t>
            </a:r>
            <a:r>
              <a:rPr lang="en-US" altLang="en-US" b="1" dirty="0" err="1">
                <a:solidFill>
                  <a:srgbClr val="0000FF"/>
                </a:solidFill>
                <a:latin typeface="Times New Roman" panose="02020603050405020304" pitchFamily="18" charset="0"/>
                <a:cs typeface="Times New Roman" panose="02020603050405020304" pitchFamily="18" charset="0"/>
              </a:rPr>
              <a:t>Phần</a:t>
            </a:r>
            <a:r>
              <a:rPr lang="en-US" altLang="en-US" b="1" dirty="0">
                <a:solidFill>
                  <a:srgbClr val="0000FF"/>
                </a:solidFill>
                <a:latin typeface="Times New Roman" panose="02020603050405020304" pitchFamily="18" charset="0"/>
                <a:cs typeface="Times New Roman" panose="02020603050405020304" pitchFamily="18" charset="0"/>
              </a:rPr>
              <a:t> a) </a:t>
            </a:r>
            <a:r>
              <a:rPr lang="en-US" altLang="en-US" b="1" dirty="0" err="1">
                <a:solidFill>
                  <a:srgbClr val="0000FF"/>
                </a:solidFill>
                <a:latin typeface="Times New Roman" panose="02020603050405020304" pitchFamily="18" charset="0"/>
                <a:cs typeface="Times New Roman" panose="02020603050405020304" pitchFamily="18" charset="0"/>
              </a:rPr>
              <a:t>Tìm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những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tiếng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thể</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ghép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với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mỗi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tiếng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sau</a:t>
            </a:r>
            <a:r>
              <a:rPr lang="en-US" altLang="en-US" b="1" dirty="0">
                <a:solidFill>
                  <a:srgbClr val="0000FF"/>
                </a:solidFill>
                <a:latin typeface="Times New Roman" panose="02020603050405020304" pitchFamily="18" charset="0"/>
                <a:cs typeface="Times New Roman" panose="02020603050405020304" pitchFamily="18" charset="0"/>
              </a:rPr>
              <a:t>:</a:t>
            </a:r>
          </a:p>
        </p:txBody>
      </p:sp>
      <p:sp>
        <p:nvSpPr>
          <p:cNvPr id="5" name="Text Box 4">
            <a:extLst>
              <a:ext uri="{FF2B5EF4-FFF2-40B4-BE49-F238E27FC236}">
                <a16:creationId xmlns:a16="http://schemas.microsoft.com/office/drawing/2014/main" id="{96C95E3A-906C-440A-8830-B33DBF311CA4}"/>
              </a:ext>
            </a:extLst>
          </p:cNvPr>
          <p:cNvSpPr txBox="1">
            <a:spLocks noChangeArrowheads="1"/>
          </p:cNvSpPr>
          <p:nvPr/>
        </p:nvSpPr>
        <p:spPr bwMode="auto">
          <a:xfrm>
            <a:off x="1273175" y="2325688"/>
            <a:ext cx="167640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chim sẻ, </a:t>
            </a:r>
          </a:p>
        </p:txBody>
      </p:sp>
      <p:sp>
        <p:nvSpPr>
          <p:cNvPr id="6" name="Text Box 9">
            <a:extLst>
              <a:ext uri="{FF2B5EF4-FFF2-40B4-BE49-F238E27FC236}">
                <a16:creationId xmlns:a16="http://schemas.microsoft.com/office/drawing/2014/main" id="{DB100188-A11C-4D73-B07F-39C554B341A2}"/>
              </a:ext>
            </a:extLst>
          </p:cNvPr>
          <p:cNvSpPr txBox="1">
            <a:spLocks noChangeArrowheads="1"/>
          </p:cNvSpPr>
          <p:nvPr/>
        </p:nvSpPr>
        <p:spPr bwMode="auto">
          <a:xfrm>
            <a:off x="609600" y="2325688"/>
            <a:ext cx="6635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sẻ:</a:t>
            </a:r>
          </a:p>
        </p:txBody>
      </p:sp>
      <p:sp>
        <p:nvSpPr>
          <p:cNvPr id="39941" name="Text Box 13">
            <a:extLst>
              <a:ext uri="{FF2B5EF4-FFF2-40B4-BE49-F238E27FC236}">
                <a16:creationId xmlns:a16="http://schemas.microsoft.com/office/drawing/2014/main" id="{7AF868F9-C9A5-45F8-BB44-0E9EB6A06600}"/>
              </a:ext>
            </a:extLst>
          </p:cNvPr>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 </a:t>
            </a:r>
          </a:p>
        </p:txBody>
      </p:sp>
      <p:sp>
        <p:nvSpPr>
          <p:cNvPr id="39942" name="Text Box 5">
            <a:extLst>
              <a:ext uri="{FF2B5EF4-FFF2-40B4-BE49-F238E27FC236}">
                <a16:creationId xmlns:a16="http://schemas.microsoft.com/office/drawing/2014/main" id="{3951BC04-AD41-47E8-B39B-2403574D2B0E}"/>
              </a:ext>
            </a:extLst>
          </p:cNvPr>
          <p:cNvSpPr txBox="1">
            <a:spLocks noChangeArrowheads="1"/>
          </p:cNvSpPr>
          <p:nvPr/>
        </p:nvSpPr>
        <p:spPr bwMode="auto">
          <a:xfrm>
            <a:off x="0" y="6858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pic>
        <p:nvPicPr>
          <p:cNvPr id="37895" name="Ảnh 8">
            <a:extLst>
              <a:ext uri="{FF2B5EF4-FFF2-40B4-BE49-F238E27FC236}">
                <a16:creationId xmlns:a16="http://schemas.microsoft.com/office/drawing/2014/main" id="{80085931-6B1D-4203-9B36-72C7B5DC5F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9763"/>
            <a:ext cx="365760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5B6240B0-80AD-41BB-9D67-89D196B4E53B}"/>
              </a:ext>
            </a:extLst>
          </p:cNvPr>
          <p:cNvSpPr txBox="1">
            <a:spLocks noChangeArrowheads="1"/>
          </p:cNvSpPr>
          <p:nvPr/>
        </p:nvSpPr>
        <p:spPr bwMode="auto">
          <a:xfrm>
            <a:off x="2774950" y="2357438"/>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 chia sẻ, </a:t>
            </a:r>
          </a:p>
        </p:txBody>
      </p:sp>
      <p:sp>
        <p:nvSpPr>
          <p:cNvPr id="9" name="Text Box 4">
            <a:extLst>
              <a:ext uri="{FF2B5EF4-FFF2-40B4-BE49-F238E27FC236}">
                <a16:creationId xmlns:a16="http://schemas.microsoft.com/office/drawing/2014/main" id="{58A268ED-D03D-4487-9841-8C83D3A39852}"/>
              </a:ext>
            </a:extLst>
          </p:cNvPr>
          <p:cNvSpPr txBox="1">
            <a:spLocks noChangeArrowheads="1"/>
          </p:cNvSpPr>
          <p:nvPr/>
        </p:nvSpPr>
        <p:spPr bwMode="auto">
          <a:xfrm>
            <a:off x="4151313" y="2336800"/>
            <a:ext cx="2009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  san sẻ…</a:t>
            </a:r>
          </a:p>
        </p:txBody>
      </p:sp>
      <p:pic>
        <p:nvPicPr>
          <p:cNvPr id="3" name="Picture 2" descr="A picture containing outdoor, person&#10;&#10;Description automatically generated">
            <a:extLst>
              <a:ext uri="{FF2B5EF4-FFF2-40B4-BE49-F238E27FC236}">
                <a16:creationId xmlns:a16="http://schemas.microsoft.com/office/drawing/2014/main" id="{FDFC1E80-DB90-4C39-ACD8-CFF33B339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3179763"/>
            <a:ext cx="356235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2" descr="Bellcoll">
            <a:hlinkClick r:id="" action="ppaction://hlinkshowjump?jump=firstslide"/>
            <a:extLst>
              <a:ext uri="{FF2B5EF4-FFF2-40B4-BE49-F238E27FC236}">
                <a16:creationId xmlns:a16="http://schemas.microsoft.com/office/drawing/2014/main" id="{55BE870E-3802-4AA5-9F8B-C70B5C9ABEF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388"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descr="Bellcoll">
            <a:hlinkClick r:id="" action="ppaction://hlinkshowjump?jump=firstslide"/>
            <a:extLst>
              <a:ext uri="{FF2B5EF4-FFF2-40B4-BE49-F238E27FC236}">
                <a16:creationId xmlns:a16="http://schemas.microsoft.com/office/drawing/2014/main" id="{D0AC33DE-E8E3-4165-8C93-F33C540247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91412" y="-152400"/>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97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7895"/>
                                        </p:tgtEl>
                                        <p:attrNameLst>
                                          <p:attrName>style.visibility</p:attrName>
                                        </p:attrNameLst>
                                      </p:cBhvr>
                                      <p:to>
                                        <p:strVal val="visible"/>
                                      </p:to>
                                    </p:set>
                                    <p:animEffect transition="in" filter="barn(inVertical)">
                                      <p:cBhvr>
                                        <p:cTn id="13" dur="500"/>
                                        <p:tgtEl>
                                          <p:spTgt spid="378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4D11B5D7-8028-4953-8E46-1D8EB5B30833}"/>
              </a:ext>
            </a:extLst>
          </p:cNvPr>
          <p:cNvSpPr txBox="1">
            <a:spLocks noChangeArrowheads="1"/>
          </p:cNvSpPr>
          <p:nvPr/>
        </p:nvSpPr>
        <p:spPr bwMode="auto">
          <a:xfrm>
            <a:off x="304800" y="14478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u="sng">
                <a:solidFill>
                  <a:srgbClr val="0000FF"/>
                </a:solidFill>
                <a:latin typeface="Times New Roman" panose="02020603050405020304" pitchFamily="18" charset="0"/>
                <a:cs typeface="Times New Roman" panose="02020603050405020304" pitchFamily="18" charset="0"/>
              </a:rPr>
              <a:t>Bài 3</a:t>
            </a:r>
            <a:r>
              <a:rPr lang="en-US" altLang="en-US" b="1">
                <a:solidFill>
                  <a:srgbClr val="0000FF"/>
                </a:solidFill>
                <a:latin typeface="Times New Roman" panose="02020603050405020304" pitchFamily="18" charset="0"/>
                <a:cs typeface="Times New Roman" panose="02020603050405020304" pitchFamily="18" charset="0"/>
              </a:rPr>
              <a:t>:(Phần a) Tìm những tiếng có thể ghép với mỗi tiếng sau:</a:t>
            </a:r>
          </a:p>
        </p:txBody>
      </p:sp>
      <p:sp>
        <p:nvSpPr>
          <p:cNvPr id="51206" name="Text Box 6">
            <a:extLst>
              <a:ext uri="{FF2B5EF4-FFF2-40B4-BE49-F238E27FC236}">
                <a16:creationId xmlns:a16="http://schemas.microsoft.com/office/drawing/2014/main" id="{20C7DB45-4807-4B12-AEF5-42774005B0FB}"/>
              </a:ext>
            </a:extLst>
          </p:cNvPr>
          <p:cNvSpPr txBox="1">
            <a:spLocks noChangeArrowheads="1"/>
          </p:cNvSpPr>
          <p:nvPr/>
        </p:nvSpPr>
        <p:spPr bwMode="auto">
          <a:xfrm>
            <a:off x="1828800" y="2481263"/>
            <a:ext cx="137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cs typeface="Times New Roman" panose="02020603050405020304" pitchFamily="18" charset="0"/>
              </a:rPr>
              <a:t>xẻ gỗ, </a:t>
            </a:r>
          </a:p>
          <a:p>
            <a:pPr eaLnBrk="1" hangingPunct="1">
              <a:spcBef>
                <a:spcPct val="50000"/>
              </a:spcBef>
              <a:buFontTx/>
              <a:buNone/>
            </a:pP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51210" name="Text Box 10">
            <a:extLst>
              <a:ext uri="{FF2B5EF4-FFF2-40B4-BE49-F238E27FC236}">
                <a16:creationId xmlns:a16="http://schemas.microsoft.com/office/drawing/2014/main" id="{AD022F9A-9179-4FA0-B707-9586EA74C9AA}"/>
              </a:ext>
            </a:extLst>
          </p:cNvPr>
          <p:cNvSpPr txBox="1">
            <a:spLocks noChangeArrowheads="1"/>
          </p:cNvSpPr>
          <p:nvPr/>
        </p:nvSpPr>
        <p:spPr bwMode="auto">
          <a:xfrm>
            <a:off x="838200" y="2438400"/>
            <a:ext cx="7096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xẻ:</a:t>
            </a:r>
          </a:p>
        </p:txBody>
      </p:sp>
      <p:sp>
        <p:nvSpPr>
          <p:cNvPr id="40965" name="Text Box 5">
            <a:extLst>
              <a:ext uri="{FF2B5EF4-FFF2-40B4-BE49-F238E27FC236}">
                <a16:creationId xmlns:a16="http://schemas.microsoft.com/office/drawing/2014/main" id="{51B04893-EB76-4059-BCB3-264F0A54993D}"/>
              </a:ext>
            </a:extLst>
          </p:cNvPr>
          <p:cNvSpPr txBox="1">
            <a:spLocks noChangeArrowheads="1"/>
          </p:cNvSpPr>
          <p:nvPr/>
        </p:nvSpPr>
        <p:spPr bwMode="auto">
          <a:xfrm>
            <a:off x="0" y="8382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40966" name="Text Box 13">
            <a:extLst>
              <a:ext uri="{FF2B5EF4-FFF2-40B4-BE49-F238E27FC236}">
                <a16:creationId xmlns:a16="http://schemas.microsoft.com/office/drawing/2014/main" id="{196776FC-F8F0-4EE3-9E16-E4AC3602C087}"/>
              </a:ext>
            </a:extLst>
          </p:cNvPr>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 </a:t>
            </a:r>
          </a:p>
        </p:txBody>
      </p:sp>
      <p:pic>
        <p:nvPicPr>
          <p:cNvPr id="38919" name="Ảnh 1">
            <a:extLst>
              <a:ext uri="{FF2B5EF4-FFF2-40B4-BE49-F238E27FC236}">
                <a16:creationId xmlns:a16="http://schemas.microsoft.com/office/drawing/2014/main" id="{8574ED0A-F6E4-47CF-93CC-98BB535828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2819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1662D6E6-3B93-4B42-9E63-DF4F6D762D9A}"/>
              </a:ext>
            </a:extLst>
          </p:cNvPr>
          <p:cNvSpPr txBox="1">
            <a:spLocks noChangeArrowheads="1"/>
          </p:cNvSpPr>
          <p:nvPr/>
        </p:nvSpPr>
        <p:spPr bwMode="auto">
          <a:xfrm>
            <a:off x="3108593" y="2517774"/>
            <a:ext cx="1676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FF0066"/>
                </a:solidFill>
                <a:latin typeface="Times New Roman" panose="02020603050405020304" pitchFamily="18" charset="0"/>
                <a:cs typeface="Times New Roman" panose="02020603050405020304" pitchFamily="18" charset="0"/>
              </a:rPr>
              <a:t>xẻ</a:t>
            </a:r>
            <a:r>
              <a:rPr lang="en-US" altLang="en-US" b="1" dirty="0">
                <a:solidFill>
                  <a:srgbClr val="FF0066"/>
                </a:solidFill>
                <a:latin typeface="Times New Roman" panose="02020603050405020304" pitchFamily="18" charset="0"/>
                <a:cs typeface="Times New Roman" panose="02020603050405020304" pitchFamily="18" charset="0"/>
              </a:rPr>
              <a:t> </a:t>
            </a:r>
            <a:r>
              <a:rPr lang="en-US" altLang="en-US" b="1" dirty="0" err="1">
                <a:solidFill>
                  <a:srgbClr val="FF0066"/>
                </a:solidFill>
                <a:latin typeface="Times New Roman" panose="02020603050405020304" pitchFamily="18" charset="0"/>
                <a:cs typeface="Times New Roman" panose="02020603050405020304" pitchFamily="18" charset="0"/>
              </a:rPr>
              <a:t>tà</a:t>
            </a:r>
            <a:r>
              <a:rPr lang="en-US" altLang="en-US" b="1" dirty="0">
                <a:solidFill>
                  <a:srgbClr val="FF0066"/>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b="1" dirty="0">
              <a:solidFill>
                <a:srgbClr val="FF0066"/>
              </a:solidFill>
              <a:latin typeface="Times New Roman" panose="02020603050405020304" pitchFamily="18" charset="0"/>
              <a:cs typeface="Times New Roman" panose="02020603050405020304" pitchFamily="18" charset="0"/>
            </a:endParaRPr>
          </a:p>
        </p:txBody>
      </p:sp>
      <p:pic>
        <p:nvPicPr>
          <p:cNvPr id="38921" name="Picture 9" descr="Áo Thun Nữ Tay Ngắn Xẻ Tà giảm chỉ còn 86,000 đ">
            <a:extLst>
              <a:ext uri="{FF2B5EF4-FFF2-40B4-BE49-F238E27FC236}">
                <a16:creationId xmlns:a16="http://schemas.microsoft.com/office/drawing/2014/main" id="{EE7A1978-D791-422E-B8C1-A75A13E60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277" y="3290887"/>
            <a:ext cx="314492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descr="Bellcoll">
            <a:hlinkClick r:id="" action="ppaction://hlinkshowjump?jump=firstslide"/>
            <a:extLst>
              <a:ext uri="{FF2B5EF4-FFF2-40B4-BE49-F238E27FC236}">
                <a16:creationId xmlns:a16="http://schemas.microsoft.com/office/drawing/2014/main" id="{73CC7780-8958-43FB-8761-0BFC86EF143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388" y="-18573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Bellcoll">
            <a:hlinkClick r:id="" action="ppaction://hlinkshowjump?jump=firstslide"/>
            <a:extLst>
              <a:ext uri="{FF2B5EF4-FFF2-40B4-BE49-F238E27FC236}">
                <a16:creationId xmlns:a16="http://schemas.microsoft.com/office/drawing/2014/main" id="{428E587B-112B-4528-AB1C-C2DA53E34F2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67612" y="-76200"/>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30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10"/>
                                        </p:tgtEl>
                                        <p:attrNameLst>
                                          <p:attrName>style.visibility</p:attrName>
                                        </p:attrNameLst>
                                      </p:cBhvr>
                                      <p:to>
                                        <p:strVal val="visible"/>
                                      </p:to>
                                    </p:set>
                                    <p:anim calcmode="lin" valueType="num">
                                      <p:cBhvr additive="base">
                                        <p:cTn id="7" dur="500" fill="hold"/>
                                        <p:tgtEl>
                                          <p:spTgt spid="51210"/>
                                        </p:tgtEl>
                                        <p:attrNameLst>
                                          <p:attrName>ppt_x</p:attrName>
                                        </p:attrNameLst>
                                      </p:cBhvr>
                                      <p:tavLst>
                                        <p:tav tm="0">
                                          <p:val>
                                            <p:strVal val="#ppt_x"/>
                                          </p:val>
                                        </p:tav>
                                        <p:tav tm="100000">
                                          <p:val>
                                            <p:strVal val="#ppt_x"/>
                                          </p:val>
                                        </p:tav>
                                      </p:tavLst>
                                    </p:anim>
                                    <p:anim calcmode="lin" valueType="num">
                                      <p:cBhvr additive="base">
                                        <p:cTn id="8"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8919"/>
                                        </p:tgtEl>
                                        <p:attrNameLst>
                                          <p:attrName>style.visibility</p:attrName>
                                        </p:attrNameLst>
                                      </p:cBhvr>
                                      <p:to>
                                        <p:strVal val="visible"/>
                                      </p:to>
                                    </p:set>
                                    <p:animEffect transition="in" filter="barn(inVertical)">
                                      <p:cBhvr>
                                        <p:cTn id="13" dur="500"/>
                                        <p:tgtEl>
                                          <p:spTgt spid="389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1206"/>
                                        </p:tgtEl>
                                        <p:attrNameLst>
                                          <p:attrName>style.visibility</p:attrName>
                                        </p:attrNameLst>
                                      </p:cBhvr>
                                      <p:to>
                                        <p:strVal val="visible"/>
                                      </p:to>
                                    </p:set>
                                    <p:animEffect transition="in" filter="barn(inVertical)">
                                      <p:cBhvr>
                                        <p:cTn id="18" dur="500"/>
                                        <p:tgtEl>
                                          <p:spTgt spid="512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8921"/>
                                        </p:tgtEl>
                                        <p:attrNameLst>
                                          <p:attrName>style.visibility</p:attrName>
                                        </p:attrNameLst>
                                      </p:cBhvr>
                                      <p:to>
                                        <p:strVal val="visible"/>
                                      </p:to>
                                    </p:set>
                                    <p:anim calcmode="lin" valueType="num">
                                      <p:cBhvr additive="base">
                                        <p:cTn id="23" dur="500" fill="hold"/>
                                        <p:tgtEl>
                                          <p:spTgt spid="38921"/>
                                        </p:tgtEl>
                                        <p:attrNameLst>
                                          <p:attrName>ppt_x</p:attrName>
                                        </p:attrNameLst>
                                      </p:cBhvr>
                                      <p:tavLst>
                                        <p:tav tm="0">
                                          <p:val>
                                            <p:strVal val="#ppt_x"/>
                                          </p:val>
                                        </p:tav>
                                        <p:tav tm="100000">
                                          <p:val>
                                            <p:strVal val="#ppt_x"/>
                                          </p:val>
                                        </p:tav>
                                      </p:tavLst>
                                    </p:anim>
                                    <p:anim calcmode="lin" valueType="num">
                                      <p:cBhvr additive="base">
                                        <p:cTn id="24"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utoUpdateAnimBg="0"/>
      <p:bldP spid="51210" grpId="0" autoUpdateAnimBg="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8D7094C2-AE6C-4F82-8AF3-1C3271F8F5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8613"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C4D6FC71-C033-49D4-B769-5BD9F65987EA}"/>
              </a:ext>
            </a:extLst>
          </p:cNvPr>
          <p:cNvSpPr txBox="1">
            <a:spLocks noChangeArrowheads="1"/>
          </p:cNvSpPr>
          <p:nvPr/>
        </p:nvSpPr>
        <p:spPr bwMode="auto">
          <a:xfrm>
            <a:off x="457200" y="455613"/>
            <a:ext cx="1905000" cy="522287"/>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vi-VN" sz="2800" b="1" dirty="0">
                <a:solidFill>
                  <a:srgbClr val="0000FF"/>
                </a:solidFill>
                <a:latin typeface="+mj-lt"/>
              </a:rPr>
              <a:t> </a:t>
            </a:r>
            <a:r>
              <a:rPr lang="en-US" altLang="vi-VN" sz="2800" b="1" u="sng" dirty="0">
                <a:solidFill>
                  <a:srgbClr val="0000FF"/>
                </a:solidFill>
                <a:latin typeface="+mj-lt"/>
              </a:rPr>
              <a:t>Dặn dò:</a:t>
            </a:r>
          </a:p>
        </p:txBody>
      </p:sp>
      <p:sp>
        <p:nvSpPr>
          <p:cNvPr id="4" name="Text Box 132119">
            <a:extLst>
              <a:ext uri="{FF2B5EF4-FFF2-40B4-BE49-F238E27FC236}">
                <a16:creationId xmlns:a16="http://schemas.microsoft.com/office/drawing/2014/main" id="{E05A9E2E-C400-4F0C-BDB1-00FC7344C4C9}"/>
              </a:ext>
            </a:extLst>
          </p:cNvPr>
          <p:cNvSpPr txBox="1">
            <a:spLocks noChangeArrowheads="1"/>
          </p:cNvSpPr>
          <p:nvPr/>
        </p:nvSpPr>
        <p:spPr bwMode="auto">
          <a:xfrm>
            <a:off x="2209800" y="423863"/>
            <a:ext cx="47990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rPr>
              <a:t>- </a:t>
            </a:r>
            <a:r>
              <a:rPr lang="en-US" altLang="en-US" b="1">
                <a:latin typeface="Times New Roman" panose="02020603050405020304" pitchFamily="18" charset="0"/>
              </a:rPr>
              <a:t>Hoàn thành các bài tập.</a:t>
            </a:r>
          </a:p>
        </p:txBody>
      </p:sp>
      <p:sp>
        <p:nvSpPr>
          <p:cNvPr id="7" name="Text Box 132119">
            <a:extLst>
              <a:ext uri="{FF2B5EF4-FFF2-40B4-BE49-F238E27FC236}">
                <a16:creationId xmlns:a16="http://schemas.microsoft.com/office/drawing/2014/main" id="{B08E69B8-292A-41C7-8D1D-780A78F2576A}"/>
              </a:ext>
            </a:extLst>
          </p:cNvPr>
          <p:cNvSpPr txBox="1">
            <a:spLocks noChangeArrowheads="1"/>
          </p:cNvSpPr>
          <p:nvPr/>
        </p:nvSpPr>
        <p:spPr bwMode="auto">
          <a:xfrm>
            <a:off x="1676400" y="1141413"/>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latin typeface="Times New Roman" panose="02020603050405020304" pitchFamily="18" charset="0"/>
              </a:rPr>
              <a:t>- </a:t>
            </a:r>
            <a:r>
              <a:rPr lang="en-US" altLang="en-US" b="1" dirty="0" err="1">
                <a:latin typeface="Times New Roman" panose="02020603050405020304" pitchFamily="18" charset="0"/>
              </a:rPr>
              <a:t>Chuẩn</a:t>
            </a:r>
            <a:r>
              <a:rPr lang="en-US" altLang="en-US" b="1" dirty="0">
                <a:latin typeface="Times New Roman" panose="02020603050405020304" pitchFamily="18" charset="0"/>
              </a:rPr>
              <a:t> </a:t>
            </a:r>
            <a:r>
              <a:rPr lang="en-US" altLang="en-US" b="1" dirty="0" err="1">
                <a:latin typeface="Times New Roman" panose="02020603050405020304" pitchFamily="18" charset="0"/>
              </a:rPr>
              <a:t>bị</a:t>
            </a:r>
            <a:r>
              <a:rPr lang="en-US" altLang="en-US" b="1" dirty="0">
                <a:latin typeface="Times New Roman" panose="02020603050405020304" pitchFamily="18" charset="0"/>
              </a:rPr>
              <a:t> </a:t>
            </a:r>
            <a:r>
              <a:rPr lang="en-US" altLang="en-US" b="1" dirty="0" err="1">
                <a:latin typeface="Times New Roman" panose="02020603050405020304" pitchFamily="18" charset="0"/>
              </a:rPr>
              <a:t>bài</a:t>
            </a:r>
            <a:r>
              <a:rPr lang="en-US" altLang="en-US" b="1" dirty="0">
                <a:latin typeface="Times New Roman" panose="02020603050405020304" pitchFamily="18" charset="0"/>
              </a:rPr>
              <a:t> </a:t>
            </a:r>
            <a:r>
              <a:rPr lang="en-US" altLang="en-US" b="1" dirty="0" err="1">
                <a:latin typeface="Times New Roman" panose="02020603050405020304" pitchFamily="18" charset="0"/>
              </a:rPr>
              <a:t>tiếp</a:t>
            </a:r>
            <a:r>
              <a:rPr lang="en-US" altLang="en-US" b="1" dirty="0">
                <a:latin typeface="Times New Roman" panose="02020603050405020304" pitchFamily="18" charset="0"/>
              </a:rPr>
              <a:t> </a:t>
            </a:r>
            <a:r>
              <a:rPr lang="en-US" altLang="en-US" b="1" dirty="0" err="1">
                <a:latin typeface="Times New Roman" panose="02020603050405020304" pitchFamily="18" charset="0"/>
              </a:rPr>
              <a:t>theo</a:t>
            </a:r>
            <a:r>
              <a:rPr lang="en-US" altLang="en-US" b="1" dirty="0">
                <a:latin typeface="Times New Roman" panose="02020603050405020304" pitchFamily="18" charset="0"/>
              </a:rPr>
              <a:t>: </a:t>
            </a:r>
            <a:r>
              <a:rPr lang="en-US" altLang="en-US" b="1" dirty="0" err="1">
                <a:latin typeface="Times New Roman" panose="02020603050405020304" pitchFamily="18" charset="0"/>
              </a:rPr>
              <a:t>Đôi</a:t>
            </a:r>
            <a:r>
              <a:rPr lang="en-US" altLang="en-US" b="1" dirty="0">
                <a:latin typeface="Times New Roman" panose="02020603050405020304" pitchFamily="18" charset="0"/>
              </a:rPr>
              <a:t> </a:t>
            </a:r>
            <a:r>
              <a:rPr lang="en-US" altLang="en-US" b="1" dirty="0" err="1">
                <a:latin typeface="Times New Roman" panose="02020603050405020304" pitchFamily="18" charset="0"/>
              </a:rPr>
              <a:t>bạn</a:t>
            </a:r>
            <a:r>
              <a:rPr lang="en-US" altLang="en-US" b="1" dirty="0">
                <a:latin typeface="Times New Roman" panose="02020603050405020304" pitchFamily="18" charset="0"/>
              </a:rPr>
              <a:t>.</a:t>
            </a:r>
          </a:p>
        </p:txBody>
      </p:sp>
    </p:spTree>
    <p:custDataLst>
      <p:tags r:id="rId1"/>
    </p:custDataLst>
  </p:cSld>
  <p:clrMapOvr>
    <a:masterClrMapping/>
  </p:clrMapOvr>
  <p:transition spd="slow" advTm="206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a:extLst>
              <a:ext uri="{FF2B5EF4-FFF2-40B4-BE49-F238E27FC236}">
                <a16:creationId xmlns:a16="http://schemas.microsoft.com/office/drawing/2014/main" id="{23074B30-F10A-409A-970D-361966896F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9">
            <a:extLst>
              <a:ext uri="{FF2B5EF4-FFF2-40B4-BE49-F238E27FC236}">
                <a16:creationId xmlns:a16="http://schemas.microsoft.com/office/drawing/2014/main" id="{0B04922A-2C04-47E1-8EAD-D4BD273416C7}"/>
              </a:ext>
            </a:extLst>
          </p:cNvPr>
          <p:cNvSpPr>
            <a:spLocks noGrp="1" noChangeArrowheads="1" noChangeShapeType="1" noTextEdit="1"/>
          </p:cNvSpPr>
          <p:nvPr>
            <p:ph idx="1"/>
          </p:nvPr>
        </p:nvSpPr>
        <p:spPr>
          <a:xfrm>
            <a:off x="1219200" y="1447800"/>
            <a:ext cx="6934199" cy="3657600"/>
          </a:xfrm>
        </p:spPr>
        <p:txBody>
          <a:bodyPr wrap="none" fromWordArt="1">
            <a:prstTxWarp prst="textDoubleWave1">
              <a:avLst>
                <a:gd name="adj1" fmla="val 6500"/>
                <a:gd name="adj2" fmla="val 0"/>
              </a:avLst>
            </a:prstTxWarp>
          </a:bodyPr>
          <a:lstStyle/>
          <a:p>
            <a:pPr>
              <a:defRPr/>
            </a:pPr>
            <a:r>
              <a:rPr lang="en-US" sz="3600" b="1" kern="10" dirty="0">
                <a:ln w="18000">
                  <a:solidFill>
                    <a:srgbClr val="B41A06"/>
                  </a:solidFill>
                  <a:miter lim="800000"/>
                  <a:headEnd/>
                  <a:tailEnd/>
                </a:ln>
                <a:solidFill>
                  <a:srgbClr val="B99B9B"/>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a:t>
            </a:r>
          </a:p>
          <a:p>
            <a:pPr>
              <a:defRPr/>
            </a:pPr>
            <a:r>
              <a:rPr lang="en-US" sz="3600" b="1" kern="10" dirty="0">
                <a:ln w="18000">
                  <a:solidFill>
                    <a:srgbClr val="B41A06"/>
                  </a:solidFill>
                  <a:miter lim="800000"/>
                  <a:headEnd/>
                  <a:tailEnd/>
                </a:ln>
                <a:solidFill>
                  <a:srgbClr val="B99B9B"/>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               học giỏi</a:t>
            </a:r>
          </a:p>
        </p:txBody>
      </p:sp>
      <p:pic>
        <p:nvPicPr>
          <p:cNvPr id="5" name="Picture 6" descr="图片6">
            <a:extLst>
              <a:ext uri="{FF2B5EF4-FFF2-40B4-BE49-F238E27FC236}">
                <a16:creationId xmlns:a16="http://schemas.microsoft.com/office/drawing/2014/main" id="{C07C578B-0204-476D-8141-56FA97340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43300"/>
            <a:ext cx="1843088"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Tm="83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Ảnh 2">
            <a:extLst>
              <a:ext uri="{FF2B5EF4-FFF2-40B4-BE49-F238E27FC236}">
                <a16:creationId xmlns:a16="http://schemas.microsoft.com/office/drawing/2014/main" id="{92002756-884D-45CD-B633-C55A049DBC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Ảnh 1">
            <a:extLst>
              <a:ext uri="{FF2B5EF4-FFF2-40B4-BE49-F238E27FC236}">
                <a16:creationId xmlns:a16="http://schemas.microsoft.com/office/drawing/2014/main" id="{1170527A-914F-4C38-BA13-1391F993AD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8125"/>
            <a:ext cx="5715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86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2">
            <a:extLst>
              <a:ext uri="{FF2B5EF4-FFF2-40B4-BE49-F238E27FC236}">
                <a16:creationId xmlns:a16="http://schemas.microsoft.com/office/drawing/2014/main" id="{3D16D33A-0DE7-4951-8032-32F886AC7D04}"/>
              </a:ext>
            </a:extLst>
          </p:cNvPr>
          <p:cNvSpPr txBox="1">
            <a:spLocks noChangeArrowheads="1"/>
          </p:cNvSpPr>
          <p:nvPr/>
        </p:nvSpPr>
        <p:spPr bwMode="auto">
          <a:xfrm>
            <a:off x="3581400" y="4652963"/>
            <a:ext cx="3886200" cy="519112"/>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Huy</a:t>
            </a:r>
            <a:endPar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147" name="TextBox 10">
            <a:extLst>
              <a:ext uri="{FF2B5EF4-FFF2-40B4-BE49-F238E27FC236}">
                <a16:creationId xmlns:a16="http://schemas.microsoft.com/office/drawing/2014/main" id="{62CF6170-4A2C-4E24-A6B5-F39CFE060466}"/>
              </a:ext>
            </a:extLst>
          </p:cNvPr>
          <p:cNvSpPr txBox="1">
            <a:spLocks noChangeArrowheads="1"/>
          </p:cNvSpPr>
          <p:nvPr/>
        </p:nvSpPr>
        <p:spPr bwMode="auto">
          <a:xfrm>
            <a:off x="228600" y="1600200"/>
            <a:ext cx="8991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af-ZA" altLang="en-US" sz="2800" b="1">
                <a:solidFill>
                  <a:srgbClr val="0000CC"/>
                </a:solidFill>
                <a:latin typeface="Times New Roman" panose="02020603050405020304" pitchFamily="18" charset="0"/>
                <a:cs typeface="Times New Roman" panose="02020603050405020304" pitchFamily="18" charset="0"/>
              </a:rPr>
              <a:t>    </a:t>
            </a:r>
            <a:r>
              <a:rPr lang="af-ZA" altLang="en-US" b="1">
                <a:solidFill>
                  <a:srgbClr val="0000CC"/>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p:txBody>
      </p:sp>
      <p:sp>
        <p:nvSpPr>
          <p:cNvPr id="6148" name="Text Box 5">
            <a:extLst>
              <a:ext uri="{FF2B5EF4-FFF2-40B4-BE49-F238E27FC236}">
                <a16:creationId xmlns:a16="http://schemas.microsoft.com/office/drawing/2014/main" id="{E5171EEA-F03A-4D60-B14F-AD7D6332CEFF}"/>
              </a:ext>
            </a:extLst>
          </p:cNvPr>
          <p:cNvSpPr txBox="1">
            <a:spLocks noChangeArrowheads="1"/>
          </p:cNvSpPr>
          <p:nvPr/>
        </p:nvSpPr>
        <p:spPr bwMode="auto">
          <a:xfrm>
            <a:off x="0" y="990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6149" name="Text Box 15">
            <a:extLst>
              <a:ext uri="{FF2B5EF4-FFF2-40B4-BE49-F238E27FC236}">
                <a16:creationId xmlns:a16="http://schemas.microsoft.com/office/drawing/2014/main" id="{8288516C-6B20-47A7-98A2-E6505A6DC1FF}"/>
              </a:ext>
            </a:extLst>
          </p:cNvPr>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a:t>
            </a:r>
          </a:p>
        </p:txBody>
      </p:sp>
    </p:spTree>
  </p:cSld>
  <p:clrMapOvr>
    <a:masterClrMapping/>
  </p:clrMapOvr>
  <p:transition spd="slow" advTm="2894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Ảnh 3">
            <a:extLst>
              <a:ext uri="{FF2B5EF4-FFF2-40B4-BE49-F238E27FC236}">
                <a16:creationId xmlns:a16="http://schemas.microsoft.com/office/drawing/2014/main" id="{3B4FB779-56A7-4605-B197-BB5BA72F9473}"/>
              </a:ext>
            </a:extLst>
          </p:cNvPr>
          <p:cNvPicPr>
            <a:picLocks noChangeAspect="1"/>
          </p:cNvPicPr>
          <p:nvPr/>
        </p:nvPicPr>
        <p:blipFill>
          <a:blip r:embed="rId3">
            <a:extLst>
              <a:ext uri="{28A0092B-C50C-407E-A947-70E740481C1C}">
                <a14:useLocalDpi xmlns:a14="http://schemas.microsoft.com/office/drawing/2010/main" val="0"/>
              </a:ext>
            </a:extLst>
          </a:blip>
          <a:srcRect t="9283" b="392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a:extLst>
              <a:ext uri="{FF2B5EF4-FFF2-40B4-BE49-F238E27FC236}">
                <a16:creationId xmlns:a16="http://schemas.microsoft.com/office/drawing/2014/main" id="{C5CDD2C2-DF96-496A-AD19-6381B0573427}"/>
              </a:ext>
            </a:extLst>
          </p:cNvPr>
          <p:cNvSpPr>
            <a:spLocks noChangeArrowheads="1"/>
          </p:cNvSpPr>
          <p:nvPr/>
        </p:nvSpPr>
        <p:spPr bwMode="auto">
          <a:xfrm>
            <a:off x="5343525" y="728663"/>
            <a:ext cx="3425825" cy="1546225"/>
          </a:xfrm>
          <a:prstGeom prst="cloudCallout">
            <a:avLst>
              <a:gd name="adj1" fmla="val 18491"/>
              <a:gd name="adj2" fmla="val -61139"/>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6864" rIns="6864">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CC99"/>
              </a:buClr>
              <a:buFontTx/>
              <a:buNone/>
            </a:pPr>
            <a:r>
              <a:rPr lang="en-US" altLang="en-US" sz="2000">
                <a:solidFill>
                  <a:srgbClr val="FF0000"/>
                </a:solidFill>
                <a:latin typeface="Times New Roman" panose="02020603050405020304" pitchFamily="18" charset="0"/>
                <a:cs typeface="Times New Roman" panose="02020603050405020304" pitchFamily="18" charset="0"/>
              </a:rPr>
              <a:t>Gian đầu của nhà rông được trang trí như thế nào? </a:t>
            </a:r>
          </a:p>
        </p:txBody>
      </p:sp>
      <p:sp>
        <p:nvSpPr>
          <p:cNvPr id="8" name="Text Box 13">
            <a:extLst>
              <a:ext uri="{FF2B5EF4-FFF2-40B4-BE49-F238E27FC236}">
                <a16:creationId xmlns:a16="http://schemas.microsoft.com/office/drawing/2014/main" id="{1C0A865F-604E-463B-A425-A2D3BC43F508}"/>
              </a:ext>
            </a:extLst>
          </p:cNvPr>
          <p:cNvSpPr txBox="1">
            <a:spLocks noChangeArrowheads="1"/>
          </p:cNvSpPr>
          <p:nvPr/>
        </p:nvSpPr>
        <p:spPr bwMode="auto">
          <a:xfrm>
            <a:off x="5359400" y="2286000"/>
            <a:ext cx="3632200" cy="2868613"/>
          </a:xfrm>
          <a:prstGeom prst="rect">
            <a:avLst/>
          </a:prstGeom>
          <a:solidFill>
            <a:schemeClr val="accent1">
              <a:lumMod val="90000"/>
            </a:schemeClr>
          </a:solid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spcBef>
                <a:spcPct val="50000"/>
              </a:spcBef>
              <a:defRPr/>
            </a:pPr>
            <a:r>
              <a:rPr lang="af-ZA" altLang="en-US" sz="2800" b="1" dirty="0">
                <a:solidFill>
                  <a:srgbClr val="0000CC"/>
                </a:solidFill>
                <a:latin typeface="Times New Roman" panose="02020603050405020304" pitchFamily="18" charset="0"/>
                <a:cs typeface="Times New Roman" panose="02020603050405020304" pitchFamily="18" charset="0"/>
              </a:rPr>
              <a:t> </a:t>
            </a:r>
            <a:r>
              <a:rPr lang="af-ZA" altLang="en-US" sz="2200" b="1" dirty="0">
                <a:solidFill>
                  <a:srgbClr val="CC00CC"/>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xung quanh hòn đá treo những cành hoa đan bằng tre, vũ khí, nông cụ, chiêng trống dùng khi cúng tế.</a:t>
            </a:r>
          </a:p>
        </p:txBody>
      </p:sp>
      <p:cxnSp>
        <p:nvCxnSpPr>
          <p:cNvPr id="3" name="Đường nối Thẳng 2">
            <a:extLst>
              <a:ext uri="{FF2B5EF4-FFF2-40B4-BE49-F238E27FC236}">
                <a16:creationId xmlns:a16="http://schemas.microsoft.com/office/drawing/2014/main" id="{E9F60DE5-341C-4AE6-AC7D-1A4348F2FE0A}"/>
              </a:ext>
            </a:extLst>
          </p:cNvPr>
          <p:cNvCxnSpPr/>
          <p:nvPr/>
        </p:nvCxnSpPr>
        <p:spPr>
          <a:xfrm>
            <a:off x="5257800" y="76200"/>
            <a:ext cx="46038" cy="655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4" name="TextBox 10">
            <a:extLst>
              <a:ext uri="{FF2B5EF4-FFF2-40B4-BE49-F238E27FC236}">
                <a16:creationId xmlns:a16="http://schemas.microsoft.com/office/drawing/2014/main" id="{7E166B79-DDBF-40C2-ACFA-5B52B7EAD5C5}"/>
              </a:ext>
            </a:extLst>
          </p:cNvPr>
          <p:cNvSpPr txBox="1">
            <a:spLocks noChangeArrowheads="1"/>
          </p:cNvSpPr>
          <p:nvPr/>
        </p:nvSpPr>
        <p:spPr bwMode="auto">
          <a:xfrm>
            <a:off x="138113" y="1063625"/>
            <a:ext cx="458628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b="1">
                <a:solidFill>
                  <a:srgbClr val="0000CC"/>
                </a:solidFill>
                <a:latin typeface="Times New Roman" panose="02020603050405020304" pitchFamily="18" charset="0"/>
                <a:cs typeface="Times New Roman" panose="02020603050405020304" pitchFamily="18" charset="0"/>
              </a:rPr>
              <a:t>      </a:t>
            </a:r>
            <a:r>
              <a:rPr lang="af-ZA" altLang="en-US" sz="2800" b="1">
                <a:solidFill>
                  <a:srgbClr val="0000CC"/>
                </a:solidFill>
                <a:latin typeface="Times New Roman" panose="02020603050405020304" pitchFamily="18" charset="0"/>
                <a:cs typeface="Times New Roman" panose="02020603050405020304" pitchFamily="18" charset="0"/>
              </a:rPr>
              <a:t>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p:txBody>
      </p:sp>
      <p:sp>
        <p:nvSpPr>
          <p:cNvPr id="7175" name="Text Box 5">
            <a:extLst>
              <a:ext uri="{FF2B5EF4-FFF2-40B4-BE49-F238E27FC236}">
                <a16:creationId xmlns:a16="http://schemas.microsoft.com/office/drawing/2014/main" id="{2CD8F0F3-131F-4F13-BE33-1E22146C0317}"/>
              </a:ext>
            </a:extLst>
          </p:cNvPr>
          <p:cNvSpPr txBox="1">
            <a:spLocks noChangeArrowheads="1"/>
          </p:cNvSpPr>
          <p:nvPr/>
        </p:nvSpPr>
        <p:spPr bwMode="auto">
          <a:xfrm>
            <a:off x="139700" y="609600"/>
            <a:ext cx="496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7176" name="Text Box 15">
            <a:extLst>
              <a:ext uri="{FF2B5EF4-FFF2-40B4-BE49-F238E27FC236}">
                <a16:creationId xmlns:a16="http://schemas.microsoft.com/office/drawing/2014/main" id="{E675C6A5-8E83-475A-9923-1FB40986CD85}"/>
              </a:ext>
            </a:extLst>
          </p:cNvPr>
          <p:cNvSpPr txBox="1">
            <a:spLocks noChangeArrowheads="1"/>
          </p:cNvSpPr>
          <p:nvPr/>
        </p:nvSpPr>
        <p:spPr bwMode="auto">
          <a:xfrm>
            <a:off x="374650" y="76200"/>
            <a:ext cx="4121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a:t>
            </a:r>
          </a:p>
        </p:txBody>
      </p:sp>
      <p:sp>
        <p:nvSpPr>
          <p:cNvPr id="9" name="Text Box 42">
            <a:extLst>
              <a:ext uri="{FF2B5EF4-FFF2-40B4-BE49-F238E27FC236}">
                <a16:creationId xmlns:a16="http://schemas.microsoft.com/office/drawing/2014/main" id="{0A52363F-330C-4593-8BDD-927F699AF25A}"/>
              </a:ext>
            </a:extLst>
          </p:cNvPr>
          <p:cNvSpPr txBox="1">
            <a:spLocks noChangeArrowheads="1"/>
          </p:cNvSpPr>
          <p:nvPr/>
        </p:nvSpPr>
        <p:spPr bwMode="auto">
          <a:xfrm>
            <a:off x="838200" y="6019800"/>
            <a:ext cx="3886200" cy="519113"/>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Huy</a:t>
            </a:r>
            <a:endPar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178" name="Text Box 15">
            <a:extLst>
              <a:ext uri="{FF2B5EF4-FFF2-40B4-BE49-F238E27FC236}">
                <a16:creationId xmlns:a16="http://schemas.microsoft.com/office/drawing/2014/main" id="{0B93890B-217B-4200-8D00-C7B96A7D78C0}"/>
              </a:ext>
            </a:extLst>
          </p:cNvPr>
          <p:cNvSpPr txBox="1">
            <a:spLocks noChangeArrowheads="1"/>
          </p:cNvSpPr>
          <p:nvPr/>
        </p:nvSpPr>
        <p:spPr bwMode="auto">
          <a:xfrm>
            <a:off x="4794250" y="71438"/>
            <a:ext cx="41211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latin typeface="Times New Roman" panose="02020603050405020304" pitchFamily="18" charset="0"/>
                <a:cs typeface="Times New Roman" panose="02020603050405020304" pitchFamily="18" charset="0"/>
              </a:rPr>
              <a:t>Tìm hiểu nội dung bài:</a:t>
            </a:r>
          </a:p>
        </p:txBody>
      </p:sp>
    </p:spTree>
    <p:custDataLst>
      <p:tags r:id="rId1"/>
    </p:custDataLst>
  </p:cSld>
  <p:clrMapOvr>
    <a:masterClrMapping/>
  </p:clrMapOvr>
  <p:transition spd="slow" advTm="308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2">
            <a:extLst>
              <a:ext uri="{FF2B5EF4-FFF2-40B4-BE49-F238E27FC236}">
                <a16:creationId xmlns:a16="http://schemas.microsoft.com/office/drawing/2014/main" id="{FBE3E4DC-2E2D-4FC1-9ED4-353352113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anh-11">
            <a:extLst>
              <a:ext uri="{FF2B5EF4-FFF2-40B4-BE49-F238E27FC236}">
                <a16:creationId xmlns:a16="http://schemas.microsoft.com/office/drawing/2014/main" id="{01C4712D-8B92-45F6-903A-C09E77206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2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11-1">
            <a:extLst>
              <a:ext uri="{FF2B5EF4-FFF2-40B4-BE49-F238E27FC236}">
                <a16:creationId xmlns:a16="http://schemas.microsoft.com/office/drawing/2014/main" id="{96C96BB1-1A32-4C32-B3ED-CEB62E9FF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2" y="0"/>
            <a:ext cx="9111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19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amond(in)">
                                      <p:cBhvr>
                                        <p:cTn id="12" dur="2000"/>
                                        <p:tgtEl>
                                          <p:spTgt spid="23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box(in)">
                                      <p:cBhvr>
                                        <p:cTn id="1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Ảnh 3">
            <a:extLst>
              <a:ext uri="{FF2B5EF4-FFF2-40B4-BE49-F238E27FC236}">
                <a16:creationId xmlns:a16="http://schemas.microsoft.com/office/drawing/2014/main" id="{B64EAF4A-A22E-4F55-88BD-FE80A76191F7}"/>
              </a:ext>
            </a:extLst>
          </p:cNvPr>
          <p:cNvPicPr>
            <a:picLocks noChangeAspect="1"/>
          </p:cNvPicPr>
          <p:nvPr/>
        </p:nvPicPr>
        <p:blipFill>
          <a:blip r:embed="rId3">
            <a:extLst>
              <a:ext uri="{28A0092B-C50C-407E-A947-70E740481C1C}">
                <a14:useLocalDpi xmlns:a14="http://schemas.microsoft.com/office/drawing/2010/main" val="0"/>
              </a:ext>
            </a:extLst>
          </a:blip>
          <a:srcRect b="10588"/>
          <a:stretch>
            <a:fillRect/>
          </a:stretch>
        </p:blipFill>
        <p:spPr bwMode="auto">
          <a:xfrm>
            <a:off x="0" y="0"/>
            <a:ext cx="9144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C25174-9A76-4DBF-95BB-D0088981F75F}"/>
              </a:ext>
            </a:extLst>
          </p:cNvPr>
          <p:cNvSpPr txBox="1"/>
          <p:nvPr/>
        </p:nvSpPr>
        <p:spPr>
          <a:xfrm>
            <a:off x="7253288" y="3617913"/>
            <a:ext cx="823912" cy="369887"/>
          </a:xfrm>
          <a:prstGeom prst="rect">
            <a:avLst/>
          </a:prstGeom>
          <a:noFill/>
        </p:spPr>
        <p:txBody>
          <a:bodyPr>
            <a:spAutoFit/>
          </a:bodyPr>
          <a:lstStyle/>
          <a:p>
            <a:pPr defTabSz="913554" eaLnBrk="1" hangingPunct="1">
              <a:defRPr/>
            </a:pPr>
            <a:endParaRPr lang="en-US" sz="1799">
              <a:solidFill>
                <a:prstClr val="black"/>
              </a:solidFill>
              <a:latin typeface="Calibri" panose="020F0502020204030204"/>
            </a:endParaRPr>
          </a:p>
        </p:txBody>
      </p:sp>
      <p:sp>
        <p:nvSpPr>
          <p:cNvPr id="5" name="Rectangle 4">
            <a:extLst>
              <a:ext uri="{FF2B5EF4-FFF2-40B4-BE49-F238E27FC236}">
                <a16:creationId xmlns:a16="http://schemas.microsoft.com/office/drawing/2014/main" id="{9247BA9F-EB6E-472D-B28A-DDAE077FBD6E}"/>
              </a:ext>
            </a:extLst>
          </p:cNvPr>
          <p:cNvSpPr/>
          <p:nvPr/>
        </p:nvSpPr>
        <p:spPr>
          <a:xfrm>
            <a:off x="4479925" y="2967038"/>
            <a:ext cx="184150" cy="923925"/>
          </a:xfrm>
          <a:prstGeom prst="rect">
            <a:avLst/>
          </a:prstGeom>
          <a:noFill/>
        </p:spPr>
        <p:txBody>
          <a:bodyPr wrap="none" lIns="91355" tIns="45678" rIns="91355" bIns="45678">
            <a:spAutoFit/>
          </a:bodyPr>
          <a:lstStyle/>
          <a:p>
            <a:pPr algn="ctr" defTabSz="913554" eaLnBrk="1" hangingPunct="1">
              <a:defRPr/>
            </a:pPr>
            <a:endParaRPr lang="en-US" sz="5395" b="1">
              <a:ln w="6600">
                <a:solidFill>
                  <a:srgbClr val="ED7D31"/>
                </a:solidFill>
                <a:prstDash val="solid"/>
              </a:ln>
              <a:solidFill>
                <a:srgbClr val="FFFFFF"/>
              </a:solidFill>
              <a:effectLst>
                <a:outerShdw dist="38100" dir="2700000" algn="tl" rotWithShape="0">
                  <a:srgbClr val="ED7D31"/>
                </a:outerShdw>
              </a:effectLst>
              <a:latin typeface="Calibri" panose="020F0502020204030204"/>
            </a:endParaRPr>
          </a:p>
        </p:txBody>
      </p:sp>
      <p:sp>
        <p:nvSpPr>
          <p:cNvPr id="24" name="Text Box 19">
            <a:extLst>
              <a:ext uri="{FF2B5EF4-FFF2-40B4-BE49-F238E27FC236}">
                <a16:creationId xmlns:a16="http://schemas.microsoft.com/office/drawing/2014/main" id="{7606F825-53C7-43DB-911C-5E22B3703BB4}"/>
              </a:ext>
            </a:extLst>
          </p:cNvPr>
          <p:cNvSpPr txBox="1">
            <a:spLocks noChangeArrowheads="1"/>
          </p:cNvSpPr>
          <p:nvPr/>
        </p:nvSpPr>
        <p:spPr bwMode="auto">
          <a:xfrm>
            <a:off x="90488" y="3821113"/>
            <a:ext cx="8015287" cy="522287"/>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554" eaLnBrk="1" hangingPunct="1">
              <a:spcBef>
                <a:spcPct val="50000"/>
              </a:spcBef>
              <a:defRPr/>
            </a:pPr>
            <a:r>
              <a:rPr lang="en-US" sz="2798" b="1" dirty="0">
                <a:solidFill>
                  <a:srgbClr val="0070C0"/>
                </a:solidFill>
                <a:latin typeface="Times New Roman" pitchFamily="18" charset="0"/>
                <a:cs typeface="Times New Roman" pitchFamily="18" charset="0"/>
              </a:rPr>
              <a:t>      </a:t>
            </a:r>
            <a:r>
              <a:rPr lang="en-US" sz="2798" b="1" dirty="0">
                <a:solidFill>
                  <a:srgbClr val="C00000"/>
                </a:solidFill>
                <a:latin typeface="Times New Roman" pitchFamily="18" charset="0"/>
                <a:cs typeface="Times New Roman" pitchFamily="18" charset="0"/>
              </a:rPr>
              <a:t>* Đoạn văn trên có mấy câu?</a:t>
            </a:r>
          </a:p>
        </p:txBody>
      </p:sp>
      <p:sp>
        <p:nvSpPr>
          <p:cNvPr id="27" name="Rectangle 26">
            <a:extLst>
              <a:ext uri="{FF2B5EF4-FFF2-40B4-BE49-F238E27FC236}">
                <a16:creationId xmlns:a16="http://schemas.microsoft.com/office/drawing/2014/main" id="{8455371E-3292-40BC-9A64-7B630D8D828C}"/>
              </a:ext>
            </a:extLst>
          </p:cNvPr>
          <p:cNvSpPr/>
          <p:nvPr/>
        </p:nvSpPr>
        <p:spPr>
          <a:xfrm>
            <a:off x="973138" y="4354513"/>
            <a:ext cx="7866062" cy="522287"/>
          </a:xfrm>
          <a:prstGeom prst="rect">
            <a:avLst/>
          </a:prstGeom>
          <a:noFill/>
        </p:spPr>
        <p:txBody>
          <a:bodyPr>
            <a:spAutoFit/>
          </a:bodyPr>
          <a:lstStyle/>
          <a:p>
            <a:pPr defTabSz="913554" eaLnBrk="1" hangingPunct="1">
              <a:defRPr/>
            </a:pPr>
            <a:r>
              <a:rPr lang="en-US" sz="2798" b="1" dirty="0">
                <a:solidFill>
                  <a:srgbClr val="00B050"/>
                </a:solidFill>
                <a:latin typeface="Times New Roman" pitchFamily="18" charset="0"/>
                <a:cs typeface="Times New Roman" pitchFamily="18" charset="0"/>
              </a:rPr>
              <a:t>- Đoạn văn </a:t>
            </a:r>
            <a:r>
              <a:rPr lang="en-US" sz="2798" b="1" dirty="0" err="1">
                <a:solidFill>
                  <a:srgbClr val="00B050"/>
                </a:solidFill>
                <a:latin typeface="Times New Roman" pitchFamily="18" charset="0"/>
                <a:cs typeface="Times New Roman" pitchFamily="18" charset="0"/>
              </a:rPr>
              <a:t>có</a:t>
            </a:r>
            <a:r>
              <a:rPr lang="en-US" sz="2798" b="1" dirty="0">
                <a:solidFill>
                  <a:srgbClr val="00B050"/>
                </a:solidFill>
                <a:latin typeface="Times New Roman" pitchFamily="18" charset="0"/>
                <a:cs typeface="Times New Roman" pitchFamily="18" charset="0"/>
              </a:rPr>
              <a:t> 3 câu.</a:t>
            </a:r>
            <a:endParaRPr lang="en-US" sz="2798" dirty="0">
              <a:solidFill>
                <a:srgbClr val="00B050"/>
              </a:solidFill>
              <a:latin typeface="Calibri" panose="020F0502020204030204"/>
            </a:endParaRPr>
          </a:p>
        </p:txBody>
      </p:sp>
      <p:sp>
        <p:nvSpPr>
          <p:cNvPr id="28" name="Rectangle 27">
            <a:extLst>
              <a:ext uri="{FF2B5EF4-FFF2-40B4-BE49-F238E27FC236}">
                <a16:creationId xmlns:a16="http://schemas.microsoft.com/office/drawing/2014/main" id="{6F129B39-5B94-46BF-8D45-AF8644FAD2F0}"/>
              </a:ext>
            </a:extLst>
          </p:cNvPr>
          <p:cNvSpPr/>
          <p:nvPr/>
        </p:nvSpPr>
        <p:spPr>
          <a:xfrm>
            <a:off x="228600" y="5029200"/>
            <a:ext cx="4876800" cy="954088"/>
          </a:xfrm>
          <a:prstGeom prst="rect">
            <a:avLst/>
          </a:prstGeom>
          <a:noFill/>
        </p:spPr>
        <p:txBody>
          <a:bodyPr>
            <a:spAutoFit/>
          </a:bodyPr>
          <a:lstStyle/>
          <a:p>
            <a:pPr defTabSz="913554" eaLnBrk="1" hangingPunct="1">
              <a:spcBef>
                <a:spcPct val="50000"/>
              </a:spcBef>
              <a:defRPr/>
            </a:pPr>
            <a:r>
              <a:rPr lang="en-US" sz="1799" b="1" dirty="0">
                <a:solidFill>
                  <a:srgbClr val="FF0000"/>
                </a:solidFill>
                <a:latin typeface="Times New Roman" pitchFamily="18" charset="0"/>
                <a:cs typeface="Times New Roman" pitchFamily="18" charset="0"/>
              </a:rPr>
              <a:t> </a:t>
            </a:r>
            <a:r>
              <a:rPr lang="en-US" sz="1799" b="1" dirty="0">
                <a:solidFill>
                  <a:prstClr val="black"/>
                </a:solidFill>
                <a:latin typeface="Times New Roman" pitchFamily="18" charset="0"/>
                <a:cs typeface="Times New Roman" pitchFamily="18" charset="0"/>
              </a:rPr>
              <a:t>     </a:t>
            </a:r>
            <a:r>
              <a:rPr lang="en-US" sz="2798" b="1" dirty="0">
                <a:solidFill>
                  <a:srgbClr val="C00000"/>
                </a:solidFill>
                <a:latin typeface="Times New Roman" pitchFamily="18" charset="0"/>
                <a:cs typeface="Times New Roman" pitchFamily="18" charset="0"/>
              </a:rPr>
              <a:t>* Những chữ nào trong bài được viết hoa? </a:t>
            </a:r>
            <a:endParaRPr lang="en-US" sz="2798" dirty="0">
              <a:solidFill>
                <a:srgbClr val="C00000"/>
              </a:solidFill>
              <a:latin typeface="Calibri" panose="020F0502020204030204"/>
            </a:endParaRPr>
          </a:p>
        </p:txBody>
      </p:sp>
      <p:sp>
        <p:nvSpPr>
          <p:cNvPr id="9224" name="Text Box 15">
            <a:extLst>
              <a:ext uri="{FF2B5EF4-FFF2-40B4-BE49-F238E27FC236}">
                <a16:creationId xmlns:a16="http://schemas.microsoft.com/office/drawing/2014/main" id="{EDDF8A04-E48C-4F40-8F62-1B40D7149FF0}"/>
              </a:ext>
            </a:extLst>
          </p:cNvPr>
          <p:cNvSpPr txBox="1">
            <a:spLocks noChangeArrowheads="1"/>
          </p:cNvSpPr>
          <p:nvPr/>
        </p:nvSpPr>
        <p:spPr bwMode="auto">
          <a:xfrm>
            <a:off x="374650" y="30163"/>
            <a:ext cx="7588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a:t>
            </a:r>
          </a:p>
        </p:txBody>
      </p:sp>
      <p:sp>
        <p:nvSpPr>
          <p:cNvPr id="9225" name="TextBox 10">
            <a:extLst>
              <a:ext uri="{FF2B5EF4-FFF2-40B4-BE49-F238E27FC236}">
                <a16:creationId xmlns:a16="http://schemas.microsoft.com/office/drawing/2014/main" id="{D877835F-517F-4EE3-9981-FB8BDBB6A610}"/>
              </a:ext>
            </a:extLst>
          </p:cNvPr>
          <p:cNvSpPr txBox="1">
            <a:spLocks noChangeArrowheads="1"/>
          </p:cNvSpPr>
          <p:nvPr/>
        </p:nvSpPr>
        <p:spPr bwMode="auto">
          <a:xfrm>
            <a:off x="381000" y="1147763"/>
            <a:ext cx="8272463"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b="1">
                <a:solidFill>
                  <a:srgbClr val="0000CC"/>
                </a:solidFill>
                <a:latin typeface="Times New Roman" panose="02020603050405020304" pitchFamily="18" charset="0"/>
                <a:cs typeface="Times New Roman" panose="02020603050405020304" pitchFamily="18" charset="0"/>
              </a:rPr>
              <a:t>     G</a:t>
            </a:r>
            <a:r>
              <a:rPr lang="af-ZA" altLang="en-US" sz="2800" b="1">
                <a:solidFill>
                  <a:srgbClr val="0000CC"/>
                </a:solidFill>
                <a:latin typeface="Times New Roman" panose="02020603050405020304" pitchFamily="18" charset="0"/>
                <a:cs typeface="Times New Roman" panose="02020603050405020304" pitchFamily="18" charset="0"/>
              </a:rPr>
              <a:t>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p:txBody>
      </p:sp>
      <p:sp>
        <p:nvSpPr>
          <p:cNvPr id="9226" name="Text Box 5">
            <a:extLst>
              <a:ext uri="{FF2B5EF4-FFF2-40B4-BE49-F238E27FC236}">
                <a16:creationId xmlns:a16="http://schemas.microsoft.com/office/drawing/2014/main" id="{AB86B8EC-44DA-44A4-8709-A48FE7D6F94C}"/>
              </a:ext>
            </a:extLst>
          </p:cNvPr>
          <p:cNvSpPr txBox="1">
            <a:spLocks noChangeArrowheads="1"/>
          </p:cNvSpPr>
          <p:nvPr/>
        </p:nvSpPr>
        <p:spPr bwMode="auto">
          <a:xfrm>
            <a:off x="1739900" y="533400"/>
            <a:ext cx="4965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0000CC"/>
                </a:solidFill>
                <a:latin typeface="Times New Roman" panose="02020603050405020304" pitchFamily="18" charset="0"/>
                <a:cs typeface="Times New Roman" panose="02020603050405020304" pitchFamily="18" charset="0"/>
              </a:rPr>
              <a:t>Nhà rông ở Tây Nguyên</a:t>
            </a:r>
          </a:p>
        </p:txBody>
      </p:sp>
      <p:sp>
        <p:nvSpPr>
          <p:cNvPr id="12" name="TextBox 13">
            <a:extLst>
              <a:ext uri="{FF2B5EF4-FFF2-40B4-BE49-F238E27FC236}">
                <a16:creationId xmlns:a16="http://schemas.microsoft.com/office/drawing/2014/main" id="{8E66E0D0-C79F-45E5-8C83-802BDE9C6599}"/>
              </a:ext>
            </a:extLst>
          </p:cNvPr>
          <p:cNvSpPr txBox="1">
            <a:spLocks noChangeArrowheads="1"/>
          </p:cNvSpPr>
          <p:nvPr/>
        </p:nvSpPr>
        <p:spPr bwMode="auto">
          <a:xfrm>
            <a:off x="1795463" y="533400"/>
            <a:ext cx="67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a:t>
            </a:r>
          </a:p>
        </p:txBody>
      </p:sp>
      <p:sp>
        <p:nvSpPr>
          <p:cNvPr id="13" name="TextBox 13">
            <a:extLst>
              <a:ext uri="{FF2B5EF4-FFF2-40B4-BE49-F238E27FC236}">
                <a16:creationId xmlns:a16="http://schemas.microsoft.com/office/drawing/2014/main" id="{3C017CA4-E618-4559-BD5A-AB6089B55891}"/>
              </a:ext>
            </a:extLst>
          </p:cNvPr>
          <p:cNvSpPr txBox="1">
            <a:spLocks noChangeArrowheads="1"/>
          </p:cNvSpPr>
          <p:nvPr/>
        </p:nvSpPr>
        <p:spPr bwMode="auto">
          <a:xfrm>
            <a:off x="890588" y="1143000"/>
            <a:ext cx="557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G</a:t>
            </a:r>
          </a:p>
        </p:txBody>
      </p:sp>
      <p:sp>
        <p:nvSpPr>
          <p:cNvPr id="14" name="TextBox 13">
            <a:extLst>
              <a:ext uri="{FF2B5EF4-FFF2-40B4-BE49-F238E27FC236}">
                <a16:creationId xmlns:a16="http://schemas.microsoft.com/office/drawing/2014/main" id="{D7206773-EDC2-4F22-9AE0-04F080EFD4C7}"/>
              </a:ext>
            </a:extLst>
          </p:cNvPr>
          <p:cNvSpPr txBox="1">
            <a:spLocks noChangeArrowheads="1"/>
          </p:cNvSpPr>
          <p:nvPr/>
        </p:nvSpPr>
        <p:spPr bwMode="auto">
          <a:xfrm>
            <a:off x="7631113" y="2066925"/>
            <a:ext cx="557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X</a:t>
            </a:r>
          </a:p>
        </p:txBody>
      </p:sp>
      <p:sp>
        <p:nvSpPr>
          <p:cNvPr id="15" name="TextBox 13">
            <a:extLst>
              <a:ext uri="{FF2B5EF4-FFF2-40B4-BE49-F238E27FC236}">
                <a16:creationId xmlns:a16="http://schemas.microsoft.com/office/drawing/2014/main" id="{9B5724DD-8764-487B-AE8C-F3F551ED0E4C}"/>
              </a:ext>
            </a:extLst>
          </p:cNvPr>
          <p:cNvSpPr txBox="1">
            <a:spLocks noChangeArrowheads="1"/>
          </p:cNvSpPr>
          <p:nvPr/>
        </p:nvSpPr>
        <p:spPr bwMode="auto">
          <a:xfrm>
            <a:off x="6934200" y="1624013"/>
            <a:ext cx="41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Đ</a:t>
            </a:r>
          </a:p>
        </p:txBody>
      </p:sp>
      <p:sp>
        <p:nvSpPr>
          <p:cNvPr id="16" name="TextBox 13">
            <a:extLst>
              <a:ext uri="{FF2B5EF4-FFF2-40B4-BE49-F238E27FC236}">
                <a16:creationId xmlns:a16="http://schemas.microsoft.com/office/drawing/2014/main" id="{7C2A2647-3650-4C76-9082-6DD5F6771EF0}"/>
              </a:ext>
            </a:extLst>
          </p:cNvPr>
          <p:cNvSpPr txBox="1">
            <a:spLocks noChangeArrowheads="1"/>
          </p:cNvSpPr>
          <p:nvPr/>
        </p:nvSpPr>
        <p:spPr bwMode="auto">
          <a:xfrm>
            <a:off x="4114800" y="520700"/>
            <a:ext cx="557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a:t>
            </a:r>
          </a:p>
        </p:txBody>
      </p:sp>
      <p:sp>
        <p:nvSpPr>
          <p:cNvPr id="17" name="TextBox 13">
            <a:extLst>
              <a:ext uri="{FF2B5EF4-FFF2-40B4-BE49-F238E27FC236}">
                <a16:creationId xmlns:a16="http://schemas.microsoft.com/office/drawing/2014/main" id="{B2813679-B875-4423-B067-85075E5D05C1}"/>
              </a:ext>
            </a:extLst>
          </p:cNvPr>
          <p:cNvSpPr txBox="1">
            <a:spLocks noChangeArrowheads="1"/>
          </p:cNvSpPr>
          <p:nvPr/>
        </p:nvSpPr>
        <p:spPr bwMode="auto">
          <a:xfrm>
            <a:off x="4978400" y="541338"/>
            <a:ext cx="6127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a:t>
            </a:r>
          </a:p>
        </p:txBody>
      </p:sp>
    </p:spTree>
    <p:custDataLst>
      <p:tags r:id="rId1"/>
    </p:custDataLst>
  </p:cSld>
  <p:clrMapOvr>
    <a:masterClrMapping/>
  </p:clrMapOvr>
  <p:transition spd="slow" advTm="2117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xit" presetSubtype="32" fill="hold" grpId="0" nodeType="clickEffect">
                                  <p:stCondLst>
                                    <p:cond delay="0"/>
                                  </p:stCondLst>
                                  <p:childTnLst>
                                    <p:animEffect transition="out" filter="circle(out)">
                                      <p:cBhvr>
                                        <p:cTn id="11" dur="2000"/>
                                        <p:tgtEl>
                                          <p:spTgt spid="24">
                                            <p:txEl>
                                              <p:pRg st="0" end="0"/>
                                            </p:txEl>
                                          </p:spTgt>
                                        </p:tgtEl>
                                      </p:cBhvr>
                                    </p:animEffect>
                                    <p:set>
                                      <p:cBhvr>
                                        <p:cTn id="12" dur="1" fill="hold">
                                          <p:stCondLst>
                                            <p:cond delay="1999"/>
                                          </p:stCondLst>
                                        </p:cTn>
                                        <p:tgtEl>
                                          <p:spTgt spid="24">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27" grpId="0"/>
      <p:bldP spid="28"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nh 3">
            <a:extLst>
              <a:ext uri="{FF2B5EF4-FFF2-40B4-BE49-F238E27FC236}">
                <a16:creationId xmlns:a16="http://schemas.microsoft.com/office/drawing/2014/main" id="{C6AAE068-978C-4ADA-9919-FE49F1C90FB7}"/>
              </a:ext>
            </a:extLst>
          </p:cNvPr>
          <p:cNvPicPr>
            <a:picLocks noChangeAspect="1"/>
          </p:cNvPicPr>
          <p:nvPr/>
        </p:nvPicPr>
        <p:blipFill>
          <a:blip r:embed="rId3">
            <a:extLst>
              <a:ext uri="{28A0092B-C50C-407E-A947-70E740481C1C}">
                <a14:useLocalDpi xmlns:a14="http://schemas.microsoft.com/office/drawing/2010/main" val="0"/>
              </a:ext>
            </a:extLst>
          </a:blip>
          <a:srcRect b="10588"/>
          <a:stretch>
            <a:fillRect/>
          </a:stretch>
        </p:blipFill>
        <p:spPr bwMode="auto">
          <a:xfrm>
            <a:off x="0" y="0"/>
            <a:ext cx="9144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012AF1-7D7D-4D53-BCB4-D14CC1495A4D}"/>
              </a:ext>
            </a:extLst>
          </p:cNvPr>
          <p:cNvSpPr txBox="1"/>
          <p:nvPr/>
        </p:nvSpPr>
        <p:spPr>
          <a:xfrm>
            <a:off x="7253288" y="3617913"/>
            <a:ext cx="823912" cy="369887"/>
          </a:xfrm>
          <a:prstGeom prst="rect">
            <a:avLst/>
          </a:prstGeom>
          <a:noFill/>
        </p:spPr>
        <p:txBody>
          <a:bodyPr>
            <a:spAutoFit/>
          </a:bodyPr>
          <a:lstStyle/>
          <a:p>
            <a:pPr defTabSz="913554" eaLnBrk="1" hangingPunct="1">
              <a:defRPr/>
            </a:pPr>
            <a:endParaRPr lang="en-US" sz="1799">
              <a:solidFill>
                <a:prstClr val="black"/>
              </a:solidFill>
              <a:latin typeface="Calibri" panose="020F0502020204030204"/>
            </a:endParaRPr>
          </a:p>
        </p:txBody>
      </p:sp>
      <p:sp>
        <p:nvSpPr>
          <p:cNvPr id="5" name="Rectangle 4">
            <a:extLst>
              <a:ext uri="{FF2B5EF4-FFF2-40B4-BE49-F238E27FC236}">
                <a16:creationId xmlns:a16="http://schemas.microsoft.com/office/drawing/2014/main" id="{582390FA-3B91-45DA-B7C7-3A8D0A427101}"/>
              </a:ext>
            </a:extLst>
          </p:cNvPr>
          <p:cNvSpPr/>
          <p:nvPr/>
        </p:nvSpPr>
        <p:spPr>
          <a:xfrm>
            <a:off x="4479925" y="2967038"/>
            <a:ext cx="184150" cy="923925"/>
          </a:xfrm>
          <a:prstGeom prst="rect">
            <a:avLst/>
          </a:prstGeom>
          <a:noFill/>
        </p:spPr>
        <p:txBody>
          <a:bodyPr wrap="none" lIns="91355" tIns="45678" rIns="91355" bIns="45678">
            <a:spAutoFit/>
          </a:bodyPr>
          <a:lstStyle/>
          <a:p>
            <a:pPr algn="ctr" defTabSz="913554" eaLnBrk="1" hangingPunct="1">
              <a:defRPr/>
            </a:pPr>
            <a:endParaRPr lang="en-US" sz="5395" b="1">
              <a:ln w="6600">
                <a:solidFill>
                  <a:srgbClr val="ED7D31"/>
                </a:solidFill>
                <a:prstDash val="solid"/>
              </a:ln>
              <a:solidFill>
                <a:srgbClr val="FFFFFF"/>
              </a:solidFill>
              <a:effectLst>
                <a:outerShdw dist="38100" dir="2700000" algn="tl" rotWithShape="0">
                  <a:srgbClr val="ED7D31"/>
                </a:outerShdw>
              </a:effectLst>
              <a:latin typeface="Calibri" panose="020F0502020204030204"/>
            </a:endParaRPr>
          </a:p>
        </p:txBody>
      </p:sp>
      <p:sp>
        <p:nvSpPr>
          <p:cNvPr id="24" name="Text Box 19">
            <a:extLst>
              <a:ext uri="{FF2B5EF4-FFF2-40B4-BE49-F238E27FC236}">
                <a16:creationId xmlns:a16="http://schemas.microsoft.com/office/drawing/2014/main" id="{F1572964-1B13-48EC-BA50-5789FAE4164D}"/>
              </a:ext>
            </a:extLst>
          </p:cNvPr>
          <p:cNvSpPr txBox="1">
            <a:spLocks noChangeArrowheads="1"/>
          </p:cNvSpPr>
          <p:nvPr/>
        </p:nvSpPr>
        <p:spPr bwMode="auto">
          <a:xfrm>
            <a:off x="90488" y="3821113"/>
            <a:ext cx="8015287" cy="522287"/>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554" eaLnBrk="1" hangingPunct="1">
              <a:spcBef>
                <a:spcPct val="50000"/>
              </a:spcBef>
              <a:defRPr/>
            </a:pPr>
            <a:r>
              <a:rPr lang="en-US" sz="2798" b="1" dirty="0">
                <a:solidFill>
                  <a:srgbClr val="0070C0"/>
                </a:solidFill>
                <a:latin typeface="Times New Roman" pitchFamily="18" charset="0"/>
                <a:cs typeface="Times New Roman" pitchFamily="18" charset="0"/>
              </a:rPr>
              <a:t>      </a:t>
            </a:r>
            <a:r>
              <a:rPr lang="en-US" sz="2798" b="1" dirty="0">
                <a:solidFill>
                  <a:srgbClr val="C00000"/>
                </a:solidFill>
                <a:latin typeface="Times New Roman" pitchFamily="18" charset="0"/>
                <a:cs typeface="Times New Roman" pitchFamily="18" charset="0"/>
              </a:rPr>
              <a:t>* Tại sao những chữ đó được viết hoa?</a:t>
            </a:r>
          </a:p>
        </p:txBody>
      </p:sp>
      <p:sp>
        <p:nvSpPr>
          <p:cNvPr id="25" name="Text Box 19">
            <a:extLst>
              <a:ext uri="{FF2B5EF4-FFF2-40B4-BE49-F238E27FC236}">
                <a16:creationId xmlns:a16="http://schemas.microsoft.com/office/drawing/2014/main" id="{49479A86-6477-4ED7-895D-E2DAB93BF2AE}"/>
              </a:ext>
            </a:extLst>
          </p:cNvPr>
          <p:cNvSpPr txBox="1">
            <a:spLocks noChangeArrowheads="1"/>
          </p:cNvSpPr>
          <p:nvPr/>
        </p:nvSpPr>
        <p:spPr bwMode="auto">
          <a:xfrm>
            <a:off x="65088" y="4268788"/>
            <a:ext cx="7554912" cy="9525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554" eaLnBrk="1" hangingPunct="1">
              <a:spcBef>
                <a:spcPct val="50000"/>
              </a:spcBef>
              <a:defRPr/>
            </a:pPr>
            <a:r>
              <a:rPr lang="en-US" sz="2798" b="1" dirty="0">
                <a:solidFill>
                  <a:srgbClr val="0070C0"/>
                </a:solidFill>
                <a:latin typeface="Times New Roman" pitchFamily="18" charset="0"/>
                <a:cs typeface="Times New Roman" pitchFamily="18" charset="0"/>
              </a:rPr>
              <a:t>      </a:t>
            </a:r>
            <a:r>
              <a:rPr lang="en-US" sz="2798" b="1" dirty="0">
                <a:solidFill>
                  <a:prstClr val="black"/>
                </a:solidFill>
                <a:latin typeface="Times New Roman" pitchFamily="18" charset="0"/>
                <a:cs typeface="Times New Roman" pitchFamily="18" charset="0"/>
              </a:rPr>
              <a:t>Những chữ đó được viết hoa vì </a:t>
            </a:r>
            <a:r>
              <a:rPr lang="en-US" sz="2798" b="1" dirty="0" err="1">
                <a:solidFill>
                  <a:prstClr val="black"/>
                </a:solidFill>
                <a:latin typeface="Times New Roman" pitchFamily="18" charset="0"/>
                <a:cs typeface="Times New Roman" pitchFamily="18" charset="0"/>
              </a:rPr>
              <a:t>là</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chữ</a:t>
            </a:r>
            <a:r>
              <a:rPr lang="en-US" sz="2798" b="1" dirty="0">
                <a:solidFill>
                  <a:prstClr val="black"/>
                </a:solidFill>
                <a:latin typeface="Times New Roman" pitchFamily="18" charset="0"/>
                <a:cs typeface="Times New Roman" pitchFamily="18" charset="0"/>
              </a:rPr>
              <a:t> đầu tên bài văn,  những chữ đầu câu và tên </a:t>
            </a:r>
            <a:r>
              <a:rPr lang="en-US" sz="2798" b="1" dirty="0" err="1">
                <a:solidFill>
                  <a:prstClr val="black"/>
                </a:solidFill>
                <a:latin typeface="Times New Roman" pitchFamily="18" charset="0"/>
                <a:cs typeface="Times New Roman" pitchFamily="18" charset="0"/>
              </a:rPr>
              <a:t>riêng</a:t>
            </a:r>
            <a:r>
              <a:rPr lang="en-US" sz="2798" b="1" dirty="0">
                <a:solidFill>
                  <a:prstClr val="black"/>
                </a:solidFill>
                <a:latin typeface="Times New Roman" pitchFamily="18" charset="0"/>
                <a:cs typeface="Times New Roman" pitchFamily="18" charset="0"/>
              </a:rPr>
              <a:t>.</a:t>
            </a:r>
          </a:p>
        </p:txBody>
      </p:sp>
      <p:sp>
        <p:nvSpPr>
          <p:cNvPr id="27" name="Rectangle 26">
            <a:extLst>
              <a:ext uri="{FF2B5EF4-FFF2-40B4-BE49-F238E27FC236}">
                <a16:creationId xmlns:a16="http://schemas.microsoft.com/office/drawing/2014/main" id="{21928E6A-1B63-4C07-BFD8-519A97242A28}"/>
              </a:ext>
            </a:extLst>
          </p:cNvPr>
          <p:cNvSpPr/>
          <p:nvPr/>
        </p:nvSpPr>
        <p:spPr>
          <a:xfrm>
            <a:off x="381000" y="4049713"/>
            <a:ext cx="7866063" cy="522287"/>
          </a:xfrm>
          <a:prstGeom prst="rect">
            <a:avLst/>
          </a:prstGeom>
          <a:solidFill>
            <a:srgbClr val="FFC000"/>
          </a:solidFill>
        </p:spPr>
        <p:txBody>
          <a:bodyPr>
            <a:spAutoFit/>
          </a:bodyPr>
          <a:lstStyle/>
          <a:p>
            <a:pPr defTabSz="913554" eaLnBrk="1" hangingPunct="1">
              <a:defRPr/>
            </a:pP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Những</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dấu</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câu</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nào</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được</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dùng</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trong</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đoạn</a:t>
            </a:r>
            <a:r>
              <a:rPr lang="en-US" sz="2798" b="1" dirty="0">
                <a:solidFill>
                  <a:srgbClr val="FF0000"/>
                </a:solidFill>
                <a:latin typeface="Times New Roman" pitchFamily="18" charset="0"/>
                <a:cs typeface="Times New Roman" pitchFamily="18" charset="0"/>
              </a:rPr>
              <a:t> </a:t>
            </a:r>
            <a:r>
              <a:rPr lang="en-US" sz="2798" b="1" dirty="0" err="1">
                <a:solidFill>
                  <a:srgbClr val="FF0000"/>
                </a:solidFill>
                <a:latin typeface="Times New Roman" pitchFamily="18" charset="0"/>
                <a:cs typeface="Times New Roman" pitchFamily="18" charset="0"/>
              </a:rPr>
              <a:t>văn</a:t>
            </a:r>
            <a:r>
              <a:rPr lang="en-US" sz="2798" b="1" dirty="0">
                <a:solidFill>
                  <a:srgbClr val="FF0000"/>
                </a:solidFill>
                <a:latin typeface="Times New Roman" pitchFamily="18" charset="0"/>
                <a:cs typeface="Times New Roman" pitchFamily="18" charset="0"/>
              </a:rPr>
              <a:t>?</a:t>
            </a:r>
            <a:endParaRPr lang="en-US" sz="2798" dirty="0">
              <a:solidFill>
                <a:prstClr val="black"/>
              </a:solidFill>
              <a:latin typeface="Calibri" panose="020F0502020204030204"/>
            </a:endParaRPr>
          </a:p>
        </p:txBody>
      </p:sp>
      <p:sp>
        <p:nvSpPr>
          <p:cNvPr id="28" name="Rectangle 27">
            <a:extLst>
              <a:ext uri="{FF2B5EF4-FFF2-40B4-BE49-F238E27FC236}">
                <a16:creationId xmlns:a16="http://schemas.microsoft.com/office/drawing/2014/main" id="{C888D574-0266-408A-9C43-D21B09C56121}"/>
              </a:ext>
            </a:extLst>
          </p:cNvPr>
          <p:cNvSpPr/>
          <p:nvPr/>
        </p:nvSpPr>
        <p:spPr>
          <a:xfrm>
            <a:off x="403225" y="4756150"/>
            <a:ext cx="6172200" cy="954088"/>
          </a:xfrm>
          <a:prstGeom prst="rect">
            <a:avLst/>
          </a:prstGeom>
          <a:solidFill>
            <a:schemeClr val="accent2">
              <a:lumMod val="40000"/>
              <a:lumOff val="60000"/>
            </a:schemeClr>
          </a:solidFill>
        </p:spPr>
        <p:txBody>
          <a:bodyPr>
            <a:spAutoFit/>
          </a:bodyPr>
          <a:lstStyle/>
          <a:p>
            <a:pPr defTabSz="913554" eaLnBrk="1" hangingPunct="1">
              <a:spcBef>
                <a:spcPct val="50000"/>
              </a:spcBef>
              <a:defRPr/>
            </a:pPr>
            <a:r>
              <a:rPr lang="en-US" sz="1799" b="1" dirty="0">
                <a:solidFill>
                  <a:srgbClr val="FF0000"/>
                </a:solidFill>
                <a:latin typeface="Times New Roman" pitchFamily="18" charset="0"/>
                <a:cs typeface="Times New Roman" pitchFamily="18" charset="0"/>
              </a:rPr>
              <a:t> </a:t>
            </a:r>
            <a:r>
              <a:rPr lang="en-US" sz="1799"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Những</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dấu</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câu</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được</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dùng</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trong</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đoạn</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văn</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là</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dấu</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chấm</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dấu</a:t>
            </a:r>
            <a:r>
              <a:rPr lang="en-US" sz="2798" b="1" dirty="0">
                <a:solidFill>
                  <a:prstClr val="black"/>
                </a:solidFill>
                <a:latin typeface="Times New Roman" pitchFamily="18" charset="0"/>
                <a:cs typeface="Times New Roman" pitchFamily="18" charset="0"/>
              </a:rPr>
              <a:t> </a:t>
            </a:r>
            <a:r>
              <a:rPr lang="en-US" sz="2798" b="1" dirty="0" err="1">
                <a:solidFill>
                  <a:prstClr val="black"/>
                </a:solidFill>
                <a:latin typeface="Times New Roman" pitchFamily="18" charset="0"/>
                <a:cs typeface="Times New Roman" pitchFamily="18" charset="0"/>
              </a:rPr>
              <a:t>phẩy</a:t>
            </a:r>
            <a:r>
              <a:rPr lang="en-US" sz="2798" b="1" dirty="0">
                <a:solidFill>
                  <a:prstClr val="black"/>
                </a:solidFill>
                <a:latin typeface="Times New Roman" pitchFamily="18" charset="0"/>
                <a:cs typeface="Times New Roman" pitchFamily="18" charset="0"/>
              </a:rPr>
              <a:t>. </a:t>
            </a:r>
            <a:endParaRPr lang="en-US" sz="2798" dirty="0">
              <a:solidFill>
                <a:prstClr val="black"/>
              </a:solidFill>
              <a:latin typeface="Calibri" panose="020F0502020204030204"/>
            </a:endParaRPr>
          </a:p>
        </p:txBody>
      </p:sp>
      <p:sp>
        <p:nvSpPr>
          <p:cNvPr id="10249" name="Text Box 15">
            <a:extLst>
              <a:ext uri="{FF2B5EF4-FFF2-40B4-BE49-F238E27FC236}">
                <a16:creationId xmlns:a16="http://schemas.microsoft.com/office/drawing/2014/main" id="{CB8D0AED-0C5F-4BD4-801A-F7025D608727}"/>
              </a:ext>
            </a:extLst>
          </p:cNvPr>
          <p:cNvSpPr txBox="1">
            <a:spLocks noChangeArrowheads="1"/>
          </p:cNvSpPr>
          <p:nvPr/>
        </p:nvSpPr>
        <p:spPr bwMode="auto">
          <a:xfrm>
            <a:off x="374650" y="30163"/>
            <a:ext cx="7588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a:t>
            </a:r>
          </a:p>
        </p:txBody>
      </p:sp>
      <p:sp>
        <p:nvSpPr>
          <p:cNvPr id="10250" name="TextBox 10">
            <a:extLst>
              <a:ext uri="{FF2B5EF4-FFF2-40B4-BE49-F238E27FC236}">
                <a16:creationId xmlns:a16="http://schemas.microsoft.com/office/drawing/2014/main" id="{87D21571-7FF0-4978-8C6E-FB67AD799D9C}"/>
              </a:ext>
            </a:extLst>
          </p:cNvPr>
          <p:cNvSpPr txBox="1">
            <a:spLocks noChangeArrowheads="1"/>
          </p:cNvSpPr>
          <p:nvPr/>
        </p:nvSpPr>
        <p:spPr bwMode="auto">
          <a:xfrm>
            <a:off x="381000" y="1147763"/>
            <a:ext cx="8272463"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af-ZA" altLang="en-US" b="1">
                <a:solidFill>
                  <a:srgbClr val="0000CC"/>
                </a:solidFill>
                <a:latin typeface="Times New Roman" panose="02020603050405020304" pitchFamily="18" charset="0"/>
                <a:cs typeface="Times New Roman" panose="02020603050405020304" pitchFamily="18" charset="0"/>
              </a:rPr>
              <a:t>     </a:t>
            </a:r>
            <a:r>
              <a:rPr lang="af-ZA" altLang="en-US" b="1">
                <a:solidFill>
                  <a:srgbClr val="FF0000"/>
                </a:solidFill>
                <a:latin typeface="Times New Roman" panose="02020603050405020304" pitchFamily="18" charset="0"/>
                <a:cs typeface="Times New Roman" panose="02020603050405020304" pitchFamily="18" charset="0"/>
              </a:rPr>
              <a:t>G</a:t>
            </a:r>
            <a:r>
              <a:rPr lang="af-ZA" altLang="en-US" sz="2800" b="1">
                <a:solidFill>
                  <a:srgbClr val="0000CC"/>
                </a:solidFill>
                <a:latin typeface="Times New Roman" panose="02020603050405020304" pitchFamily="18" charset="0"/>
                <a:cs typeface="Times New Roman" panose="02020603050405020304" pitchFamily="18" charset="0"/>
              </a:rPr>
              <a:t>ian đầu nhà rông là nơi thờ thần làng, trên vách treo một giỏ mây đựng hòn đá thần. </a:t>
            </a:r>
            <a:r>
              <a:rPr lang="af-ZA" altLang="en-US" sz="2800" b="1">
                <a:solidFill>
                  <a:srgbClr val="FF0000"/>
                </a:solidFill>
                <a:latin typeface="Times New Roman" panose="02020603050405020304" pitchFamily="18" charset="0"/>
                <a:cs typeface="Times New Roman" panose="02020603050405020304" pitchFamily="18" charset="0"/>
              </a:rPr>
              <a:t>Đ</a:t>
            </a:r>
            <a:r>
              <a:rPr lang="af-ZA" altLang="en-US" sz="2800" b="1">
                <a:solidFill>
                  <a:srgbClr val="0000CC"/>
                </a:solidFill>
                <a:latin typeface="Times New Roman" panose="02020603050405020304" pitchFamily="18" charset="0"/>
                <a:cs typeface="Times New Roman" panose="02020603050405020304" pitchFamily="18" charset="0"/>
              </a:rPr>
              <a:t>ó là hòn đá mà già làng nhặt lấy khi chọn đất lập làng. </a:t>
            </a:r>
            <a:r>
              <a:rPr lang="af-ZA" altLang="en-US" sz="2800" b="1">
                <a:solidFill>
                  <a:srgbClr val="FF0000"/>
                </a:solidFill>
                <a:latin typeface="Times New Roman" panose="02020603050405020304" pitchFamily="18" charset="0"/>
                <a:cs typeface="Times New Roman" panose="02020603050405020304" pitchFamily="18" charset="0"/>
              </a:rPr>
              <a:t>X</a:t>
            </a:r>
            <a:r>
              <a:rPr lang="af-ZA" altLang="en-US" sz="2800" b="1">
                <a:solidFill>
                  <a:srgbClr val="0000CC"/>
                </a:solidFill>
                <a:latin typeface="Times New Roman" panose="02020603050405020304" pitchFamily="18" charset="0"/>
                <a:cs typeface="Times New Roman" panose="02020603050405020304" pitchFamily="18" charset="0"/>
              </a:rPr>
              <a:t>ung quanh hòn đá thần, người ta treo những cành hoa đan bằng tre, vũ khí, nông cụ của cha ông truyền lại và chiêng trống dùng khi cúng tế.</a:t>
            </a:r>
          </a:p>
        </p:txBody>
      </p:sp>
      <p:sp>
        <p:nvSpPr>
          <p:cNvPr id="10251" name="Text Box 5">
            <a:extLst>
              <a:ext uri="{FF2B5EF4-FFF2-40B4-BE49-F238E27FC236}">
                <a16:creationId xmlns:a16="http://schemas.microsoft.com/office/drawing/2014/main" id="{60826E88-0CEB-47EE-9B6E-8257C4C56A09}"/>
              </a:ext>
            </a:extLst>
          </p:cNvPr>
          <p:cNvSpPr txBox="1">
            <a:spLocks noChangeArrowheads="1"/>
          </p:cNvSpPr>
          <p:nvPr/>
        </p:nvSpPr>
        <p:spPr bwMode="auto">
          <a:xfrm>
            <a:off x="1739900" y="533400"/>
            <a:ext cx="4965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a:t>
            </a:r>
            <a:r>
              <a:rPr lang="en-US" altLang="en-US" sz="3600" b="1">
                <a:solidFill>
                  <a:srgbClr val="0000CC"/>
                </a:solidFill>
                <a:latin typeface="Times New Roman" panose="02020603050405020304" pitchFamily="18" charset="0"/>
                <a:cs typeface="Times New Roman" panose="02020603050405020304" pitchFamily="18" charset="0"/>
              </a:rPr>
              <a:t>hà rông ở </a:t>
            </a:r>
            <a:r>
              <a:rPr lang="en-US" altLang="en-US" sz="3600" b="1">
                <a:solidFill>
                  <a:srgbClr val="FF0000"/>
                </a:solidFill>
                <a:latin typeface="Times New Roman" panose="02020603050405020304" pitchFamily="18" charset="0"/>
                <a:cs typeface="Times New Roman" panose="02020603050405020304" pitchFamily="18" charset="0"/>
              </a:rPr>
              <a:t>T</a:t>
            </a:r>
            <a:r>
              <a:rPr lang="en-US" altLang="en-US" sz="3600" b="1">
                <a:solidFill>
                  <a:srgbClr val="0000CC"/>
                </a:solidFill>
                <a:latin typeface="Times New Roman" panose="02020603050405020304" pitchFamily="18" charset="0"/>
                <a:cs typeface="Times New Roman" panose="02020603050405020304" pitchFamily="18" charset="0"/>
              </a:rPr>
              <a:t>ây </a:t>
            </a:r>
            <a:r>
              <a:rPr lang="en-US" altLang="en-US" sz="3600" b="1">
                <a:solidFill>
                  <a:srgbClr val="FF0000"/>
                </a:solidFill>
                <a:latin typeface="Times New Roman" panose="02020603050405020304" pitchFamily="18" charset="0"/>
                <a:cs typeface="Times New Roman" panose="02020603050405020304" pitchFamily="18" charset="0"/>
              </a:rPr>
              <a:t>N</a:t>
            </a:r>
            <a:r>
              <a:rPr lang="en-US" altLang="en-US" sz="3600" b="1">
                <a:solidFill>
                  <a:srgbClr val="0000CC"/>
                </a:solidFill>
                <a:latin typeface="Times New Roman" panose="02020603050405020304" pitchFamily="18" charset="0"/>
                <a:cs typeface="Times New Roman" panose="02020603050405020304" pitchFamily="18" charset="0"/>
              </a:rPr>
              <a:t>guyên</a:t>
            </a:r>
          </a:p>
        </p:txBody>
      </p:sp>
    </p:spTree>
    <p:custDataLst>
      <p:tags r:id="rId1"/>
    </p:custDataLst>
  </p:cSld>
  <p:clrMapOvr>
    <a:masterClrMapping/>
  </p:clrMapOvr>
  <p:transition spd="slow" advTm="287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32" fill="hold" grpId="0" nodeType="clickEffect">
                                  <p:stCondLst>
                                    <p:cond delay="0"/>
                                  </p:stCondLst>
                                  <p:childTnLst>
                                    <p:animEffect transition="out" filter="circle(out)">
                                      <p:cBhvr>
                                        <p:cTn id="16" dur="2000"/>
                                        <p:tgtEl>
                                          <p:spTgt spid="24">
                                            <p:txEl>
                                              <p:pRg st="0" end="0"/>
                                            </p:txEl>
                                          </p:spTgt>
                                        </p:tgtEl>
                                      </p:cBhvr>
                                    </p:animEffect>
                                    <p:set>
                                      <p:cBhvr>
                                        <p:cTn id="17" dur="1" fill="hold">
                                          <p:stCondLst>
                                            <p:cond delay="1999"/>
                                          </p:stCondLst>
                                        </p:cTn>
                                        <p:tgtEl>
                                          <p:spTgt spid="24">
                                            <p:txEl>
                                              <p:pRg st="0" end="0"/>
                                            </p:txEl>
                                          </p:spTgt>
                                        </p:tgtEl>
                                        <p:attrNameLst>
                                          <p:attrName>style.visibility</p:attrName>
                                        </p:attrNameLst>
                                      </p:cBhvr>
                                      <p:to>
                                        <p:strVal val="hidden"/>
                                      </p:to>
                                    </p:set>
                                  </p:childTnLst>
                                </p:cTn>
                              </p:par>
                              <p:par>
                                <p:cTn id="18" presetID="6" presetClass="exit" presetSubtype="32" fill="hold" grpId="0" nodeType="withEffect">
                                  <p:stCondLst>
                                    <p:cond delay="0"/>
                                  </p:stCondLst>
                                  <p:childTnLst>
                                    <p:animEffect transition="out" filter="circle(out)">
                                      <p:cBhvr>
                                        <p:cTn id="19" dur="2000"/>
                                        <p:tgtEl>
                                          <p:spTgt spid="25">
                                            <p:txEl>
                                              <p:pRg st="0" end="0"/>
                                            </p:txEl>
                                          </p:spTgt>
                                        </p:tgtEl>
                                      </p:cBhvr>
                                    </p:animEffect>
                                    <p:set>
                                      <p:cBhvr>
                                        <p:cTn id="20" dur="1" fill="hold">
                                          <p:stCondLst>
                                            <p:cond delay="1999"/>
                                          </p:stCondLst>
                                        </p:cTn>
                                        <p:tgtEl>
                                          <p:spTgt spid="25">
                                            <p:txEl>
                                              <p:pRg st="0" end="0"/>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25" grpId="0" build="allAtOnce"/>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a:extLst>
              <a:ext uri="{FF2B5EF4-FFF2-40B4-BE49-F238E27FC236}">
                <a16:creationId xmlns:a16="http://schemas.microsoft.com/office/drawing/2014/main" id="{BF7A4ACA-F85E-4365-B5D9-7056AB39B26B}"/>
              </a:ext>
            </a:extLst>
          </p:cNvPr>
          <p:cNvSpPr txBox="1">
            <a:spLocks noChangeArrowheads="1"/>
          </p:cNvSpPr>
          <p:nvPr/>
        </p:nvSpPr>
        <p:spPr bwMode="auto">
          <a:xfrm>
            <a:off x="762000" y="1981200"/>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sp>
        <p:nvSpPr>
          <p:cNvPr id="11268" name="Text Box 5">
            <a:extLst>
              <a:ext uri="{FF2B5EF4-FFF2-40B4-BE49-F238E27FC236}">
                <a16:creationId xmlns:a16="http://schemas.microsoft.com/office/drawing/2014/main" id="{FDDB81E0-E344-44A0-A88F-F4D53E880428}"/>
              </a:ext>
            </a:extLst>
          </p:cNvPr>
          <p:cNvSpPr txBox="1">
            <a:spLocks noChangeArrowheads="1"/>
          </p:cNvSpPr>
          <p:nvPr/>
        </p:nvSpPr>
        <p:spPr bwMode="auto">
          <a:xfrm>
            <a:off x="0" y="7413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11269" name="Text Box 12">
            <a:extLst>
              <a:ext uri="{FF2B5EF4-FFF2-40B4-BE49-F238E27FC236}">
                <a16:creationId xmlns:a16="http://schemas.microsoft.com/office/drawing/2014/main" id="{A890B831-047A-4C83-8E54-38AB35D39CA6}"/>
              </a:ext>
            </a:extLst>
          </p:cNvPr>
          <p:cNvSpPr txBox="1">
            <a:spLocks noChangeArrowheads="1"/>
          </p:cNvSpPr>
          <p:nvPr/>
        </p:nvSpPr>
        <p:spPr bwMode="auto">
          <a:xfrm>
            <a:off x="152400" y="2587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a:latin typeface="Times New Roman" panose="02020603050405020304" pitchFamily="18" charset="0"/>
                <a:cs typeface="Times New Roman" panose="02020603050405020304" pitchFamily="18" charset="0"/>
              </a:rPr>
              <a:t>Chính tả </a:t>
            </a:r>
          </a:p>
        </p:txBody>
      </p:sp>
      <p:sp>
        <p:nvSpPr>
          <p:cNvPr id="21" name="Text Box 16">
            <a:extLst>
              <a:ext uri="{FF2B5EF4-FFF2-40B4-BE49-F238E27FC236}">
                <a16:creationId xmlns:a16="http://schemas.microsoft.com/office/drawing/2014/main" id="{515CD9E8-C993-40C1-B98A-D81BB152A971}"/>
              </a:ext>
            </a:extLst>
          </p:cNvPr>
          <p:cNvSpPr txBox="1">
            <a:spLocks noChangeArrowheads="1"/>
          </p:cNvSpPr>
          <p:nvPr/>
        </p:nvSpPr>
        <p:spPr bwMode="auto">
          <a:xfrm>
            <a:off x="609600" y="5495925"/>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Những chữ nào khó viết trong bài?</a:t>
            </a:r>
          </a:p>
        </p:txBody>
      </p:sp>
      <p:sp>
        <p:nvSpPr>
          <p:cNvPr id="19" name="Hộp Văn bản 18">
            <a:extLst>
              <a:ext uri="{FF2B5EF4-FFF2-40B4-BE49-F238E27FC236}">
                <a16:creationId xmlns:a16="http://schemas.microsoft.com/office/drawing/2014/main" id="{6568CE3D-B7FB-4044-8AEA-470146F988EE}"/>
              </a:ext>
            </a:extLst>
          </p:cNvPr>
          <p:cNvSpPr txBox="1">
            <a:spLocks noChangeArrowheads="1"/>
          </p:cNvSpPr>
          <p:nvPr/>
        </p:nvSpPr>
        <p:spPr bwMode="auto">
          <a:xfrm>
            <a:off x="560388" y="1535113"/>
            <a:ext cx="852487"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3" name="Hộp Văn bản 22">
            <a:extLst>
              <a:ext uri="{FF2B5EF4-FFF2-40B4-BE49-F238E27FC236}">
                <a16:creationId xmlns:a16="http://schemas.microsoft.com/office/drawing/2014/main" id="{C151FE97-3E03-47CC-B51F-35A13E685C9C}"/>
              </a:ext>
            </a:extLst>
          </p:cNvPr>
          <p:cNvSpPr txBox="1">
            <a:spLocks noChangeArrowheads="1"/>
          </p:cNvSpPr>
          <p:nvPr/>
        </p:nvSpPr>
        <p:spPr bwMode="auto">
          <a:xfrm>
            <a:off x="7408863" y="1543050"/>
            <a:ext cx="86042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4" name="Hộp Văn bản 23">
            <a:extLst>
              <a:ext uri="{FF2B5EF4-FFF2-40B4-BE49-F238E27FC236}">
                <a16:creationId xmlns:a16="http://schemas.microsoft.com/office/drawing/2014/main" id="{9A8B8C21-8D6A-47F8-AFAB-70C3F3714E17}"/>
              </a:ext>
            </a:extLst>
          </p:cNvPr>
          <p:cNvSpPr txBox="1">
            <a:spLocks noChangeArrowheads="1"/>
          </p:cNvSpPr>
          <p:nvPr/>
        </p:nvSpPr>
        <p:spPr bwMode="auto">
          <a:xfrm>
            <a:off x="4648200" y="3244850"/>
            <a:ext cx="758825"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5" name="Hộp Văn bản 24">
            <a:extLst>
              <a:ext uri="{FF2B5EF4-FFF2-40B4-BE49-F238E27FC236}">
                <a16:creationId xmlns:a16="http://schemas.microsoft.com/office/drawing/2014/main" id="{A45D0C77-7F3A-4724-80D6-59518636F8AB}"/>
              </a:ext>
            </a:extLst>
          </p:cNvPr>
          <p:cNvSpPr txBox="1">
            <a:spLocks noChangeArrowheads="1"/>
          </p:cNvSpPr>
          <p:nvPr/>
        </p:nvSpPr>
        <p:spPr bwMode="auto">
          <a:xfrm>
            <a:off x="3505200" y="2667000"/>
            <a:ext cx="1219200" cy="406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7" name="Hộp Văn bản 26">
            <a:extLst>
              <a:ext uri="{FF2B5EF4-FFF2-40B4-BE49-F238E27FC236}">
                <a16:creationId xmlns:a16="http://schemas.microsoft.com/office/drawing/2014/main" id="{51D30611-0B96-49B4-81FF-44A59A218805}"/>
              </a:ext>
            </a:extLst>
          </p:cNvPr>
          <p:cNvSpPr txBox="1">
            <a:spLocks noChangeArrowheads="1"/>
          </p:cNvSpPr>
          <p:nvPr/>
        </p:nvSpPr>
        <p:spPr bwMode="auto">
          <a:xfrm>
            <a:off x="152400" y="2681288"/>
            <a:ext cx="7620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29" name="Hộp Văn bản 28">
            <a:extLst>
              <a:ext uri="{FF2B5EF4-FFF2-40B4-BE49-F238E27FC236}">
                <a16:creationId xmlns:a16="http://schemas.microsoft.com/office/drawing/2014/main" id="{3313A21C-D0B9-4D72-8D0B-D4E461710F51}"/>
              </a:ext>
            </a:extLst>
          </p:cNvPr>
          <p:cNvSpPr txBox="1">
            <a:spLocks noChangeArrowheads="1"/>
          </p:cNvSpPr>
          <p:nvPr/>
        </p:nvSpPr>
        <p:spPr bwMode="auto">
          <a:xfrm>
            <a:off x="2438400" y="3852863"/>
            <a:ext cx="158591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sp>
        <p:nvSpPr>
          <p:cNvPr id="30" name="Hộp Văn bản 29">
            <a:extLst>
              <a:ext uri="{FF2B5EF4-FFF2-40B4-BE49-F238E27FC236}">
                <a16:creationId xmlns:a16="http://schemas.microsoft.com/office/drawing/2014/main" id="{87DE1CCB-6876-4377-BB19-5AAE7B2C60E5}"/>
              </a:ext>
            </a:extLst>
          </p:cNvPr>
          <p:cNvSpPr txBox="1">
            <a:spLocks noChangeArrowheads="1"/>
          </p:cNvSpPr>
          <p:nvPr/>
        </p:nvSpPr>
        <p:spPr bwMode="auto">
          <a:xfrm>
            <a:off x="4484688" y="3819525"/>
            <a:ext cx="1916112" cy="447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vi-VN" sz="1800"/>
          </a:p>
        </p:txBody>
      </p:sp>
      <p:grpSp>
        <p:nvGrpSpPr>
          <p:cNvPr id="2" name="Group 1">
            <a:extLst>
              <a:ext uri="{FF2B5EF4-FFF2-40B4-BE49-F238E27FC236}">
                <a16:creationId xmlns:a16="http://schemas.microsoft.com/office/drawing/2014/main" id="{E8C8536E-F42E-4FB7-9103-4ED1589107C6}"/>
              </a:ext>
            </a:extLst>
          </p:cNvPr>
          <p:cNvGrpSpPr>
            <a:grpSpLocks/>
          </p:cNvGrpSpPr>
          <p:nvPr/>
        </p:nvGrpSpPr>
        <p:grpSpPr bwMode="auto">
          <a:xfrm>
            <a:off x="-17585" y="1447800"/>
            <a:ext cx="9313985" cy="3784600"/>
            <a:chOff x="-17440" y="1447800"/>
            <a:chExt cx="9237640" cy="3785116"/>
          </a:xfrm>
        </p:grpSpPr>
        <p:sp>
          <p:nvSpPr>
            <p:cNvPr id="7" name="Text Box 42">
              <a:extLst>
                <a:ext uri="{FF2B5EF4-FFF2-40B4-BE49-F238E27FC236}">
                  <a16:creationId xmlns:a16="http://schemas.microsoft.com/office/drawing/2014/main" id="{E98D0542-A5CB-4838-90A7-C0ACA70F96B5}"/>
                </a:ext>
              </a:extLst>
            </p:cNvPr>
            <p:cNvSpPr txBox="1">
              <a:spLocks noChangeArrowheads="1"/>
            </p:cNvSpPr>
            <p:nvPr/>
          </p:nvSpPr>
          <p:spPr bwMode="auto">
            <a:xfrm>
              <a:off x="3048000" y="4713733"/>
              <a:ext cx="3886200" cy="519183"/>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Huy</a:t>
              </a:r>
              <a:endParaRPr lang="en-US" sz="2800" b="1"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 Box 42">
              <a:extLst>
                <a:ext uri="{FF2B5EF4-FFF2-40B4-BE49-F238E27FC236}">
                  <a16:creationId xmlns:a16="http://schemas.microsoft.com/office/drawing/2014/main" id="{276752EE-42E8-4C71-A9B8-8D9F6AEA68B7}"/>
                </a:ext>
              </a:extLst>
            </p:cNvPr>
            <p:cNvSpPr txBox="1">
              <a:spLocks noChangeArrowheads="1"/>
            </p:cNvSpPr>
            <p:nvPr/>
          </p:nvSpPr>
          <p:spPr bwMode="auto">
            <a:xfrm>
              <a:off x="533401" y="1447800"/>
              <a:ext cx="8458201" cy="523946"/>
            </a:xfrm>
            <a:prstGeom prst="rect">
              <a:avLst/>
            </a:prstGeom>
            <a:solidFill>
              <a:schemeClr val="bg1"/>
            </a:solidFill>
            <a:ln w="9525">
              <a:noFill/>
              <a:miter lim="800000"/>
              <a:headEnd/>
              <a:tailEnd/>
            </a:ln>
            <a:effectLst/>
          </p:spPr>
          <p:txBody>
            <a:bodyPr wrap="square">
              <a:spAutoFit/>
            </a:bodyPr>
            <a:lstStyle/>
            <a:p>
              <a:pPr eaLnBrk="1" fontAlgn="auto" hangingPunct="1">
                <a:spcBef>
                  <a:spcPts val="0"/>
                </a:spcBef>
                <a:spcAft>
                  <a:spcPts val="0"/>
                </a:spcAft>
                <a:defRPr/>
              </a:pP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Gian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đầu</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rông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nơi</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thờ</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thần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làng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vách</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treo</a:t>
              </a:r>
              <a:endPar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 Box 42">
              <a:extLst>
                <a:ext uri="{FF2B5EF4-FFF2-40B4-BE49-F238E27FC236}">
                  <a16:creationId xmlns:a16="http://schemas.microsoft.com/office/drawing/2014/main" id="{7372B57C-2B44-447A-B311-BC383B6AE1FF}"/>
                </a:ext>
              </a:extLst>
            </p:cNvPr>
            <p:cNvSpPr txBox="1">
              <a:spLocks noChangeArrowheads="1"/>
            </p:cNvSpPr>
            <p:nvPr/>
          </p:nvSpPr>
          <p:spPr bwMode="auto">
            <a:xfrm>
              <a:off x="76200" y="1990799"/>
              <a:ext cx="9144000" cy="523946"/>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giỏ</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mây</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đựng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thần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Đó</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mà</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già</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làng</a:t>
              </a:r>
              <a:endPar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 Box 42">
              <a:extLst>
                <a:ext uri="{FF2B5EF4-FFF2-40B4-BE49-F238E27FC236}">
                  <a16:creationId xmlns:a16="http://schemas.microsoft.com/office/drawing/2014/main" id="{900F1146-81E3-4870-8115-5C6A384A7DF9}"/>
                </a:ext>
              </a:extLst>
            </p:cNvPr>
            <p:cNvSpPr txBox="1">
              <a:spLocks noChangeArrowheads="1"/>
            </p:cNvSpPr>
            <p:nvPr/>
          </p:nvSpPr>
          <p:spPr bwMode="auto">
            <a:xfrm>
              <a:off x="76200" y="2590956"/>
              <a:ext cx="8915400" cy="522359"/>
            </a:xfrm>
            <a:prstGeom prst="rect">
              <a:avLst/>
            </a:prstGeom>
            <a:solidFill>
              <a:schemeClr val="bg1"/>
            </a:solidFill>
            <a:ln w="9525">
              <a:noFill/>
              <a:miter lim="800000"/>
              <a:headEnd/>
              <a:tailEnd/>
            </a:ln>
            <a:effectLst/>
          </p:spPr>
          <p:txBody>
            <a:bodyPr wrap="square">
              <a:spAutoFit/>
            </a:bodyPr>
            <a:lstStyle/>
            <a:p>
              <a:pPr eaLnBrk="1" fontAlgn="auto" hangingPunct="1">
                <a:spcBef>
                  <a:spcPts val="0"/>
                </a:spcBef>
                <a:spcAft>
                  <a:spcPts val="0"/>
                </a:spcAft>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nhặt</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lấy</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lập</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làng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Xung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quanh</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hòn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thần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 name="Text Box 42">
              <a:extLst>
                <a:ext uri="{FF2B5EF4-FFF2-40B4-BE49-F238E27FC236}">
                  <a16:creationId xmlns:a16="http://schemas.microsoft.com/office/drawing/2014/main" id="{EA1BDCA8-8A75-4243-ACC0-85DA02EE0C98}"/>
                </a:ext>
              </a:extLst>
            </p:cNvPr>
            <p:cNvSpPr txBox="1">
              <a:spLocks noChangeArrowheads="1"/>
            </p:cNvSpPr>
            <p:nvPr/>
          </p:nvSpPr>
          <p:spPr bwMode="auto">
            <a:xfrm>
              <a:off x="-17440" y="3161932"/>
              <a:ext cx="9161440" cy="523291"/>
            </a:xfrm>
            <a:prstGeom prst="rect">
              <a:avLst/>
            </a:prstGeom>
            <a:solidFill>
              <a:schemeClr val="bg1"/>
            </a:solidFill>
            <a:ln w="9525">
              <a:noFill/>
              <a:miter lim="800000"/>
              <a:headEnd/>
              <a:tailEnd/>
            </a:ln>
            <a:effectLst/>
          </p:spPr>
          <p:txBody>
            <a:bodyPr wrap="square">
              <a:spAutoFit/>
            </a:bodyPr>
            <a:lstStyle/>
            <a:p>
              <a:pPr eaLnBrk="1" fontAlgn="auto" hangingPunct="1">
                <a:spcBef>
                  <a:spcPts val="0"/>
                </a:spcBef>
                <a:spcAft>
                  <a:spcPts val="0"/>
                </a:spcAft>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ta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treo</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cành</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hoa</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đan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tre</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vũ</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nông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cụ</a:t>
              </a:r>
              <a:endPar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Text Box 42">
              <a:extLst>
                <a:ext uri="{FF2B5EF4-FFF2-40B4-BE49-F238E27FC236}">
                  <a16:creationId xmlns:a16="http://schemas.microsoft.com/office/drawing/2014/main" id="{67D01920-6C08-449D-B601-2A38772C3829}"/>
                </a:ext>
              </a:extLst>
            </p:cNvPr>
            <p:cNvSpPr txBox="1">
              <a:spLocks noChangeArrowheads="1"/>
            </p:cNvSpPr>
            <p:nvPr/>
          </p:nvSpPr>
          <p:spPr bwMode="auto">
            <a:xfrm>
              <a:off x="76200" y="3734112"/>
              <a:ext cx="9050215" cy="522359"/>
            </a:xfrm>
            <a:prstGeom prst="rect">
              <a:avLst/>
            </a:prstGeom>
            <a:solidFill>
              <a:schemeClr val="bg1"/>
            </a:solidFill>
            <a:ln w="9525">
              <a:noFill/>
              <a:miter lim="800000"/>
              <a:headEnd/>
              <a:tailEnd/>
            </a:ln>
            <a:effectLst/>
          </p:spPr>
          <p:txBody>
            <a:bodyPr wrap="square">
              <a:spAutoFit/>
            </a:bodyPr>
            <a:lstStyle/>
            <a:p>
              <a:pPr eaLnBrk="1" fontAlgn="auto" hangingPunct="1">
                <a:spcBef>
                  <a:spcPts val="0"/>
                </a:spcBef>
                <a:spcAft>
                  <a:spcPts val="0"/>
                </a:spcAft>
                <a:defRPr/>
              </a:pP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cha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ông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chiêng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trống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cúng</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tế</a:t>
              </a:r>
              <a:r>
                <a:rPr lang="en-US"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p:txBody>
        </p:sp>
      </p:grpSp>
      <p:cxnSp>
        <p:nvCxnSpPr>
          <p:cNvPr id="26" name="Straight Connector 25">
            <a:extLst>
              <a:ext uri="{FF2B5EF4-FFF2-40B4-BE49-F238E27FC236}">
                <a16:creationId xmlns:a16="http://schemas.microsoft.com/office/drawing/2014/main" id="{A94B6442-4342-4C0F-9FF8-410B8F6C5E6D}"/>
              </a:ext>
            </a:extLst>
          </p:cNvPr>
          <p:cNvCxnSpPr>
            <a:cxnSpLocks/>
          </p:cNvCxnSpPr>
          <p:nvPr/>
        </p:nvCxnSpPr>
        <p:spPr>
          <a:xfrm>
            <a:off x="3314479" y="3113088"/>
            <a:ext cx="15267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10A3697-185F-4154-B232-26DD76A3BA3F}"/>
              </a:ext>
            </a:extLst>
          </p:cNvPr>
          <p:cNvCxnSpPr>
            <a:cxnSpLocks/>
          </p:cNvCxnSpPr>
          <p:nvPr/>
        </p:nvCxnSpPr>
        <p:spPr>
          <a:xfrm flipV="1">
            <a:off x="878889" y="2521305"/>
            <a:ext cx="1102311" cy="2274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CB846352-DDA7-41AC-ADD3-9EBBE2630C92}"/>
              </a:ext>
            </a:extLst>
          </p:cNvPr>
          <p:cNvCxnSpPr>
            <a:cxnSpLocks/>
          </p:cNvCxnSpPr>
          <p:nvPr/>
        </p:nvCxnSpPr>
        <p:spPr>
          <a:xfrm flipV="1">
            <a:off x="7919011" y="3636964"/>
            <a:ext cx="1207404" cy="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E0D3CC8E-17F9-46F1-8324-847812816206}"/>
              </a:ext>
            </a:extLst>
          </p:cNvPr>
          <p:cNvCxnSpPr>
            <a:cxnSpLocks/>
          </p:cNvCxnSpPr>
          <p:nvPr/>
        </p:nvCxnSpPr>
        <p:spPr>
          <a:xfrm flipV="1">
            <a:off x="4120246" y="4254406"/>
            <a:ext cx="1901825" cy="336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ransition spd="slow" advTm="1295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2|4.9"/>
</p:tagLst>
</file>

<file path=ppt/tags/tag10.xml><?xml version="1.0" encoding="utf-8"?>
<p:tagLst xmlns:a="http://schemas.openxmlformats.org/drawingml/2006/main" xmlns:r="http://schemas.openxmlformats.org/officeDocument/2006/relationships" xmlns:p="http://schemas.openxmlformats.org/presentationml/2006/main">
  <p:tag name="TIMING" val="|2.6"/>
</p:tagLst>
</file>

<file path=ppt/tags/tag11.xml><?xml version="1.0" encoding="utf-8"?>
<p:tagLst xmlns:a="http://schemas.openxmlformats.org/drawingml/2006/main" xmlns:r="http://schemas.openxmlformats.org/officeDocument/2006/relationships" xmlns:p="http://schemas.openxmlformats.org/presentationml/2006/main">
  <p:tag name="TIMING" val="|3.8|10.3|1.2|4|1.8|1.7|2.8"/>
</p:tagLst>
</file>

<file path=ppt/tags/tag12.xml><?xml version="1.0" encoding="utf-8"?>
<p:tagLst xmlns:a="http://schemas.openxmlformats.org/drawingml/2006/main" xmlns:r="http://schemas.openxmlformats.org/officeDocument/2006/relationships" xmlns:p="http://schemas.openxmlformats.org/presentationml/2006/main">
  <p:tag name="TIMING" val="|4.6|6.9|1.6|1.9|2.7|2.2|2|1.4"/>
</p:tagLst>
</file>

<file path=ppt/tags/tag13.xml><?xml version="1.0" encoding="utf-8"?>
<p:tagLst xmlns:a="http://schemas.openxmlformats.org/drawingml/2006/main" xmlns:r="http://schemas.openxmlformats.org/officeDocument/2006/relationships" xmlns:p="http://schemas.openxmlformats.org/presentationml/2006/main">
  <p:tag name="TIMING" val="|5.8|10.7|1.4|1.2|1.4"/>
</p:tagLst>
</file>

<file path=ppt/tags/tag14.xml><?xml version="1.0" encoding="utf-8"?>
<p:tagLst xmlns:a="http://schemas.openxmlformats.org/drawingml/2006/main" xmlns:r="http://schemas.openxmlformats.org/officeDocument/2006/relationships" xmlns:p="http://schemas.openxmlformats.org/presentationml/2006/main">
  <p:tag name="TIMING" val="|2.1|2.7|3.4|2.1|2.1|2.1|2.1|1.7"/>
</p:tagLst>
</file>

<file path=ppt/tags/tag15.xml><?xml version="1.0" encoding="utf-8"?>
<p:tagLst xmlns:a="http://schemas.openxmlformats.org/drawingml/2006/main" xmlns:r="http://schemas.openxmlformats.org/officeDocument/2006/relationships" xmlns:p="http://schemas.openxmlformats.org/presentationml/2006/main">
  <p:tag name="TIMING" val="|1.8|0.5|3.2|2.1|3|2.5"/>
</p:tagLst>
</file>

<file path=ppt/tags/tag16.xml><?xml version="1.0" encoding="utf-8"?>
<p:tagLst xmlns:a="http://schemas.openxmlformats.org/drawingml/2006/main" xmlns:r="http://schemas.openxmlformats.org/officeDocument/2006/relationships" xmlns:p="http://schemas.openxmlformats.org/presentationml/2006/main">
  <p:tag name="TIMING" val="|1.7|1.8|2.6|1.7|6.2"/>
</p:tagLst>
</file>

<file path=ppt/tags/tag17.xml><?xml version="1.0" encoding="utf-8"?>
<p:tagLst xmlns:a="http://schemas.openxmlformats.org/drawingml/2006/main" xmlns:r="http://schemas.openxmlformats.org/officeDocument/2006/relationships" xmlns:p="http://schemas.openxmlformats.org/presentationml/2006/main">
  <p:tag name="TIMING" val="|3.5|1.3|2.7|2.8|3.1"/>
</p:tagLst>
</file>

<file path=ppt/tags/tag18.xml><?xml version="1.0" encoding="utf-8"?>
<p:tagLst xmlns:a="http://schemas.openxmlformats.org/drawingml/2006/main" xmlns:r="http://schemas.openxmlformats.org/officeDocument/2006/relationships" xmlns:p="http://schemas.openxmlformats.org/presentationml/2006/main">
  <p:tag name="TIMING" val="|15.3|1.1|1.1"/>
</p:tagLst>
</file>

<file path=ppt/tags/tag2.xml><?xml version="1.0" encoding="utf-8"?>
<p:tagLst xmlns:a="http://schemas.openxmlformats.org/drawingml/2006/main" xmlns:r="http://schemas.openxmlformats.org/officeDocument/2006/relationships" xmlns:p="http://schemas.openxmlformats.org/presentationml/2006/main">
  <p:tag name="TIMING" val="|2.8|6.8"/>
</p:tagLst>
</file>

<file path=ppt/tags/tag3.xml><?xml version="1.0" encoding="utf-8"?>
<p:tagLst xmlns:a="http://schemas.openxmlformats.org/drawingml/2006/main" xmlns:r="http://schemas.openxmlformats.org/officeDocument/2006/relationships" xmlns:p="http://schemas.openxmlformats.org/presentationml/2006/main">
  <p:tag name="TIMING" val="|1.2|7.2|6.9"/>
</p:tagLst>
</file>

<file path=ppt/tags/tag4.xml><?xml version="1.0" encoding="utf-8"?>
<p:tagLst xmlns:a="http://schemas.openxmlformats.org/drawingml/2006/main" xmlns:r="http://schemas.openxmlformats.org/officeDocument/2006/relationships" xmlns:p="http://schemas.openxmlformats.org/presentationml/2006/main">
  <p:tag name="TIMING" val="|2.2|3.6|1.1|2.4|6.7"/>
</p:tagLst>
</file>

<file path=ppt/tags/tag5.xml><?xml version="1.0" encoding="utf-8"?>
<p:tagLst xmlns:a="http://schemas.openxmlformats.org/drawingml/2006/main" xmlns:r="http://schemas.openxmlformats.org/officeDocument/2006/relationships" xmlns:p="http://schemas.openxmlformats.org/presentationml/2006/main">
  <p:tag name="TIMING" val="|2.6|2.3|6.5|1|4.9"/>
</p:tagLst>
</file>

<file path=ppt/tags/tag6.xml><?xml version="1.0" encoding="utf-8"?>
<p:tagLst xmlns:a="http://schemas.openxmlformats.org/drawingml/2006/main" xmlns:r="http://schemas.openxmlformats.org/officeDocument/2006/relationships" xmlns:p="http://schemas.openxmlformats.org/presentationml/2006/main">
  <p:tag name="TIMING" val="|5.6|1.9|1.6|1.8"/>
</p:tagLst>
</file>

<file path=ppt/tags/tag7.xml><?xml version="1.0" encoding="utf-8"?>
<p:tagLst xmlns:a="http://schemas.openxmlformats.org/drawingml/2006/main" xmlns:r="http://schemas.openxmlformats.org/officeDocument/2006/relationships" xmlns:p="http://schemas.openxmlformats.org/presentationml/2006/main">
  <p:tag name="TIMING" val="|3.4|1.1|1|1.3"/>
</p:tagLst>
</file>

<file path=ppt/tags/tag8.xml><?xml version="1.0" encoding="utf-8"?>
<p:tagLst xmlns:a="http://schemas.openxmlformats.org/drawingml/2006/main" xmlns:r="http://schemas.openxmlformats.org/officeDocument/2006/relationships" xmlns:p="http://schemas.openxmlformats.org/presentationml/2006/main">
  <p:tag name="TIMING" val="|7.8|3.1|1.5|1.9|3.1|1.4|1.7|1.9|2.6|2.4|2|1.1"/>
</p:tagLst>
</file>

<file path=ppt/tags/tag9.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3942</TotalTime>
  <Words>1319</Words>
  <Application>Microsoft Office PowerPoint</Application>
  <PresentationFormat>On-screen Show (4:3)</PresentationFormat>
  <Paragraphs>205</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.VnHelvetInsH</vt:lpstr>
      <vt:lpstr>Arial</vt:lpstr>
      <vt:lpstr>Calibri</vt:lpstr>
      <vt:lpstr>HP001 4 hàng</vt:lpstr>
      <vt:lpstr>Impact</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Linh phuong</dc:creator>
  <cp:lastModifiedBy>duphong</cp:lastModifiedBy>
  <cp:revision>302</cp:revision>
  <dcterms:created xsi:type="dcterms:W3CDTF">2012-08-26T05:47:16Z</dcterms:created>
  <dcterms:modified xsi:type="dcterms:W3CDTF">2021-12-11T11:52:43Z</dcterms:modified>
</cp:coreProperties>
</file>