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79" r:id="rId3"/>
    <p:sldId id="284" r:id="rId4"/>
    <p:sldId id="287" r:id="rId5"/>
    <p:sldId id="262" r:id="rId6"/>
    <p:sldId id="286" r:id="rId7"/>
    <p:sldId id="288" r:id="rId8"/>
    <p:sldId id="316" r:id="rId9"/>
    <p:sldId id="317" r:id="rId10"/>
    <p:sldId id="355" r:id="rId11"/>
    <p:sldId id="296" r:id="rId12"/>
    <p:sldId id="294" r:id="rId13"/>
    <p:sldId id="295" r:id="rId14"/>
    <p:sldId id="297" r:id="rId15"/>
    <p:sldId id="298" r:id="rId16"/>
    <p:sldId id="356" r:id="rId17"/>
    <p:sldId id="300" r:id="rId18"/>
    <p:sldId id="301" r:id="rId19"/>
    <p:sldId id="302" r:id="rId20"/>
    <p:sldId id="303" r:id="rId21"/>
    <p:sldId id="305" r:id="rId22"/>
    <p:sldId id="308" r:id="rId23"/>
    <p:sldId id="313" r:id="rId24"/>
    <p:sldId id="311" r:id="rId25"/>
    <p:sldId id="310" r:id="rId26"/>
    <p:sldId id="312" r:id="rId27"/>
    <p:sldId id="314" r:id="rId28"/>
    <p:sldId id="315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0000"/>
    <a:srgbClr val="FF3399"/>
    <a:srgbClr val="0099FF"/>
    <a:srgbClr val="00FF00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60"/>
  </p:normalViewPr>
  <p:slideViewPr>
    <p:cSldViewPr>
      <p:cViewPr varScale="1">
        <p:scale>
          <a:sx n="63" d="100"/>
          <a:sy n="63" d="100"/>
        </p:scale>
        <p:origin x="133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35A0A2-7F0C-4CBA-A893-083E8033D8EB}" type="datetimeFigureOut">
              <a:rPr lang="en-US"/>
              <a:pPr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6E50CE-E32B-44B9-A388-2323B4B56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2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C29B4-04A7-4B29-B56D-61621C36AF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2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E50CE-E32B-44B9-A388-2323B4B569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5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83A3F-6724-4C24-9B66-EDB4AC619B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3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E59AD-6F86-48DD-95FB-FA8C88CB9C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8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21954-046D-4DC1-B5D6-AD26704315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82629-591E-481A-B7C1-F259ADD473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9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6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32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0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1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79EDA-E307-4501-90DB-D31FCE08DE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22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4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1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47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C7E53-5E3A-4E26-808D-1AC0E82A6B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3D7A96-E3E6-4540-97B5-08CDDC66E6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2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3A6F5D-1396-42D0-927C-51F848D26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9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73D2E-B879-473E-9961-1C75417457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1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DE55B-6BEA-43CC-9572-F48E0CC7D2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8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AA7E2-C4B7-4565-8F79-6D617560A3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CCCE0-CA02-4EC8-9D27-46457C73D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7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15C3EE-F197-4020-906A-A76C0EAF25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7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14600"/>
            <a:ext cx="7772400" cy="1077218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eaLnBrk="1" hangingPunct="1">
              <a:defRPr/>
            </a:pPr>
            <a:endParaRPr lang="en-US" sz="3200" b="1" i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AEF31-1910-4C37-9CAF-28D94C5E584D}"/>
              </a:ext>
            </a:extLst>
          </p:cNvPr>
          <p:cNvSpPr txBox="1"/>
          <p:nvPr/>
        </p:nvSpPr>
        <p:spPr>
          <a:xfrm>
            <a:off x="2133600" y="17526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ÂM NHẠC LỚP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3754C-0BA0-429E-8314-67210CBC9F4D}"/>
              </a:ext>
            </a:extLst>
          </p:cNvPr>
          <p:cNvSpPr txBox="1"/>
          <p:nvPr/>
        </p:nvSpPr>
        <p:spPr>
          <a:xfrm>
            <a:off x="1828800" y="28194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 TẬP TĐN SỐ 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KỂ CHUYỆN ÂM NHẠC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noFill/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1219200" y="2759075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THEO TRANH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Untitled-1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066800"/>
            <a:ext cx="68199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2133600" y="6019800"/>
            <a:ext cx="624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934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371600" y="5943599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…1919-1920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Untitled-d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858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371600" y="6019800"/>
            <a:ext cx="7391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day…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34" r="23611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Untitled-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7913"/>
            <a:ext cx="6781800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 rot="10800000" flipV="1">
            <a:off x="304800" y="5707214"/>
            <a:ext cx="845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0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hình nền PowerPoint đẹp, đơn giản và chuyên nghiệp">
            <a:extLst>
              <a:ext uri="{FF2B5EF4-FFF2-40B4-BE49-F238E27FC236}">
                <a16:creationId xmlns:a16="http://schemas.microsoft.com/office/drawing/2014/main" id="{C6002625-EAEE-40F9-A1D0-C78E2823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ạ cổ hoài lang - Niềm tự hào của người dân Nam Bộ - Câu Chuyện Âm Nhạc">
            <a:extLst>
              <a:ext uri="{FF2B5EF4-FFF2-40B4-BE49-F238E27FC236}">
                <a16:creationId xmlns:a16="http://schemas.microsoft.com/office/drawing/2014/main" id="{1ACC3110-794A-4BDF-9F41-3979E6473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"/>
            <a:ext cx="464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3D7C43-472E-4A31-8D2B-D6E2771E6B14}"/>
              </a:ext>
            </a:extLst>
          </p:cNvPr>
          <p:cNvSpPr txBox="1"/>
          <p:nvPr/>
        </p:nvSpPr>
        <p:spPr>
          <a:xfrm>
            <a:off x="1295400" y="1524000"/>
            <a:ext cx="28194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5" descr="CVLau">
            <a:extLst>
              <a:ext uri="{FF2B5EF4-FFF2-40B4-BE49-F238E27FC236}">
                <a16:creationId xmlns:a16="http://schemas.microsoft.com/office/drawing/2014/main" id="{CC2E944D-7A5C-45F5-BAEF-446245E2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42899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1E7BC-2253-4EE8-B83D-CB3DA0169400}"/>
              </a:ext>
            </a:extLst>
          </p:cNvPr>
          <p:cNvSpPr txBox="1"/>
          <p:nvPr/>
        </p:nvSpPr>
        <p:spPr>
          <a:xfrm>
            <a:off x="1752600" y="6248400"/>
            <a:ext cx="586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Tranh 5: Từ Dạ Cổ Hoài Lang có một nhạc điệu...Vô giá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9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Untitled-d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3810000"/>
            <a:ext cx="4452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9663"/>
            <a:ext cx="44529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Untitled-1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109663"/>
            <a:ext cx="44053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Untitled-d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810000"/>
            <a:ext cx="445293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381000" y="4572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Lang…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 descr="da-co-hoai-la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7398"/>
            <a:ext cx="8763000" cy="554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143000" y="533400"/>
            <a:ext cx="8001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NHẠC BÀI: DẠ CỔ HOÀI LANG</a:t>
            </a:r>
          </a:p>
        </p:txBody>
      </p:sp>
      <p:pic>
        <p:nvPicPr>
          <p:cNvPr id="2" name="Dạ cổ hoài lang - nghệ nhân dân gian Bạch Hu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440" y="3124200"/>
            <a:ext cx="609600" cy="609600"/>
          </a:xfrm>
          <a:prstGeom prst="rect">
            <a:avLst/>
          </a:prstGeom>
        </p:spPr>
      </p:pic>
      <p:pic>
        <p:nvPicPr>
          <p:cNvPr id="5" name="DA CO CAT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1040" y="1270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hlinkClick r:id="rId3" action="ppaction://hlinksldjump"/>
          </p:cNvPr>
          <p:cNvSpPr/>
          <p:nvPr/>
        </p:nvSpPr>
        <p:spPr>
          <a:xfrm>
            <a:off x="1924050" y="2438400"/>
            <a:ext cx="1281113" cy="11049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Hexagon 4">
            <a:hlinkClick r:id="rId4" action="ppaction://hlinksldjump"/>
          </p:cNvPr>
          <p:cNvSpPr/>
          <p:nvPr/>
        </p:nvSpPr>
        <p:spPr>
          <a:xfrm>
            <a:off x="4200525" y="2344738"/>
            <a:ext cx="1281113" cy="11049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Hexagon 5">
            <a:hlinkClick r:id="rId5" action="ppaction://hlinksldjump"/>
          </p:cNvPr>
          <p:cNvSpPr/>
          <p:nvPr/>
        </p:nvSpPr>
        <p:spPr>
          <a:xfrm>
            <a:off x="6477000" y="2295525"/>
            <a:ext cx="1281113" cy="11049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2116138" y="1447800"/>
            <a:ext cx="416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C00000"/>
                </a:solidFill>
              </a:rPr>
              <a:t>TRÒ CHƠI Ô CHỮ BÍ ẨN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hlinkClick r:id="rId3" action="ppaction://hlinksldjump"/>
          </p:cNvPr>
          <p:cNvSpPr/>
          <p:nvPr/>
        </p:nvSpPr>
        <p:spPr>
          <a:xfrm>
            <a:off x="3013075" y="4964113"/>
            <a:ext cx="3473450" cy="1066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700" b="1" i="1">
                <a:solidFill>
                  <a:schemeClr val="tx1"/>
                </a:solidFill>
              </a:rPr>
              <a:t>ĐÁP ÁN</a:t>
            </a: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905000" y="2055813"/>
            <a:ext cx="5181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1:Cao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đâu?Trong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667000" y="0"/>
            <a:ext cx="6477000" cy="14478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493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Untitled-1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31242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>
            <a:hlinkClick r:id="rId3" action="ppaction://hlinksldjump"/>
          </p:cNvPr>
          <p:cNvSpPr/>
          <p:nvPr/>
        </p:nvSpPr>
        <p:spPr>
          <a:xfrm>
            <a:off x="2895600" y="152400"/>
            <a:ext cx="4495800" cy="1219200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>
                <a:solidFill>
                  <a:srgbClr val="FF0000"/>
                </a:solidFill>
              </a:rPr>
              <a:t>VỀ NỘI DUNG TRÒ CHƠI</a:t>
            </a:r>
          </a:p>
        </p:txBody>
      </p:sp>
      <p:pic>
        <p:nvPicPr>
          <p:cNvPr id="22532" name="Picture 2" descr="Untitle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3043238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119063" y="1981200"/>
            <a:ext cx="27432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1892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hlinkClick r:id="rId3" action="ppaction://hlinksldjump"/>
          </p:cNvPr>
          <p:cNvSpPr/>
          <p:nvPr/>
        </p:nvSpPr>
        <p:spPr>
          <a:xfrm>
            <a:off x="3013075" y="4964113"/>
            <a:ext cx="3473450" cy="1066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700" b="1" i="1">
                <a:solidFill>
                  <a:schemeClr val="tx1"/>
                </a:solidFill>
              </a:rPr>
              <a:t>ĐÁP ÁN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981200" y="2209800"/>
            <a:ext cx="5105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ạ cổ hoài lang - Niềm tự hào của người dân Nam Bộ - Câu Chuyện Âm Nh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6324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hlinkClick r:id="rId3" action="ppaction://hlinksldjump"/>
          </p:cNvPr>
          <p:cNvSpPr/>
          <p:nvPr/>
        </p:nvSpPr>
        <p:spPr>
          <a:xfrm>
            <a:off x="-152400" y="0"/>
            <a:ext cx="4495800" cy="1219200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i="1">
                <a:solidFill>
                  <a:srgbClr val="FF0000"/>
                </a:solidFill>
              </a:rPr>
              <a:t>VỀ NỘI DUNG TRÒ CHƠI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76200" y="2438400"/>
            <a:ext cx="2819400" cy="32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lnSpc>
                <a:spcPct val="107000"/>
              </a:lnSpc>
            </a:pP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câu 2: Bản nhạc ra đời năm 1919-1920 trong 1 đêm khi ông đang đứng gác nhớ đến hình ảnh người thiếu phụ đêm khua ngồi trông chồng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hlinkClick r:id="rId3" action="ppaction://hlinksldjump"/>
          </p:cNvPr>
          <p:cNvSpPr/>
          <p:nvPr/>
        </p:nvSpPr>
        <p:spPr>
          <a:xfrm>
            <a:off x="3013075" y="4964113"/>
            <a:ext cx="3473450" cy="1066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2700" b="1" i="1">
                <a:solidFill>
                  <a:schemeClr val="tx1"/>
                </a:solidFill>
              </a:rPr>
              <a:t>ĐÁP ÁN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981200" y="2209800"/>
            <a:ext cx="510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3:Qua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92075" y="-33338"/>
            <a:ext cx="3946525" cy="18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>
            <a:hlinkClick r:id="rId2" action="ppaction://hlinksldjump"/>
          </p:cNvPr>
          <p:cNvSpPr/>
          <p:nvPr/>
        </p:nvSpPr>
        <p:spPr>
          <a:xfrm>
            <a:off x="4267200" y="106363"/>
            <a:ext cx="4953000" cy="1676400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4" descr="TaiTuCaiLuon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782763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 descr="da-co-hoai-la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1143000" y="228600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LẠI BÀI: DẠ CỔ HOÀI LANG</a:t>
            </a:r>
          </a:p>
        </p:txBody>
      </p:sp>
      <p:pic>
        <p:nvPicPr>
          <p:cNvPr id="6" name="Dạ cổ hoài lang - nghệ nhân dân gian Bạch Hu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108" y="154709"/>
            <a:ext cx="609600" cy="609600"/>
          </a:xfrm>
          <a:prstGeom prst="rect">
            <a:avLst/>
          </a:prstGeom>
        </p:spPr>
      </p:pic>
      <p:pic>
        <p:nvPicPr>
          <p:cNvPr id="5" name="DA CO CAT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2514600" y="29718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0000"/>
                </a:solidFill>
              </a:rPr>
              <a:t>NÊU GIÁO DỤC, CỦNG CỐ DẶN DÒ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914990">
            <a:off x="1916768" y="3408742"/>
            <a:ext cx="5913097" cy="2039887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3200" b="1" i="1">
                <a:solidFill>
                  <a:srgbClr val="FF0000"/>
                </a:solidFill>
                <a:latin typeface="Arial" panose="020B0604020202020204" pitchFamily="34" charset="0"/>
              </a:rPr>
              <a:t>CHÚC QUÝ THẦY CÔ MẠNH KHỎE CÁC BẠN HỌC SINH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943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133600" y="152400"/>
            <a:ext cx="6934200" cy="12954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1: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3124200" y="64008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2060"/>
                </a:solidFill>
              </a:rPr>
              <a:t>HĐ: LUYỆN TẬP-THỰC HÀNH</a:t>
            </a: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4038600" y="5334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36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lại cao độ</a:t>
            </a:r>
          </a:p>
          <a:p>
            <a:pPr eaLnBrk="1" hangingPunct="1">
              <a:buFontTx/>
              <a:buChar char="-"/>
            </a:pPr>
            <a:r>
              <a:rPr lang="en-US" sz="36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lại tiết tấu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571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9872" y="6434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981200" y="533400"/>
            <a:ext cx="6705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HD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lơp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2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0825"/>
            <a:ext cx="5715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2362200" y="2817813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               </a:t>
            </a:r>
            <a:r>
              <a:rPr lang="en-US" sz="2400" b="1">
                <a:solidFill>
                  <a:srgbClr val="FFFF00"/>
                </a:solidFill>
              </a:rPr>
              <a:t>x      x      x      x     x    x     x     x</a:t>
            </a:r>
          </a:p>
        </p:txBody>
      </p:sp>
      <p:pic>
        <p:nvPicPr>
          <p:cNvPr id="717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3429000" y="4876800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X      X   X    X    X     X    X     X      X     X       X</a:t>
            </a:r>
          </a:p>
        </p:txBody>
      </p:sp>
      <p:pic>
        <p:nvPicPr>
          <p:cNvPr id="9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345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981200" y="533400"/>
            <a:ext cx="6705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HD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lơp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0825"/>
            <a:ext cx="5715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2362200" y="2817813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                    </a:t>
            </a:r>
            <a:r>
              <a:rPr lang="en-US" sz="2400" b="1">
                <a:solidFill>
                  <a:srgbClr val="FFFF00"/>
                </a:solidFill>
              </a:rPr>
              <a:t>x     x     xx     x            x           xx</a:t>
            </a:r>
          </a:p>
        </p:txBody>
      </p:sp>
      <p:pic>
        <p:nvPicPr>
          <p:cNvPr id="819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276600" y="48768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X       X           X    X     X    X    X X   X     X     XX</a:t>
            </a:r>
          </a:p>
        </p:txBody>
      </p:sp>
      <p:pic>
        <p:nvPicPr>
          <p:cNvPr id="8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909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066800"/>
            <a:ext cx="6540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066800"/>
            <a:ext cx="6540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9048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152400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Đọc tiết tấu sau đó gõ song loan theo tiết tấu</a:t>
            </a: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32200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3632200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59188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152400" y="60309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7"/>
          <p:cNvSpPr txBox="1">
            <a:spLocks noChangeArrowheads="1"/>
          </p:cNvSpPr>
          <p:nvPr/>
        </p:nvSpPr>
        <p:spPr bwMode="auto">
          <a:xfrm>
            <a:off x="0" y="5791200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895475"/>
            <a:ext cx="8575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1379538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379538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52425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45122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48932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34544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43535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46463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aoVanLau">
            <a:extLst>
              <a:ext uri="{FF2B5EF4-FFF2-40B4-BE49-F238E27FC236}">
                <a16:creationId xmlns:a16="http://schemas.microsoft.com/office/drawing/2014/main" id="{4D44B958-65A7-4306-8012-9BC5B312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76872"/>
            <a:ext cx="3581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5B2B560D-D83C-4695-A2D1-992B72B15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63311"/>
            <a:ext cx="6144344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ÂM NHẠC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  <a:p>
            <a:pPr algn="just"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DD52A-231D-4E8D-A063-49614222BF30}"/>
              </a:ext>
            </a:extLst>
          </p:cNvPr>
          <p:cNvSpPr txBox="1"/>
          <p:nvPr/>
        </p:nvSpPr>
        <p:spPr>
          <a:xfrm>
            <a:off x="228600" y="2276872"/>
            <a:ext cx="495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được sinh ra trong một gia đình nhà nho nghèo. Ông nổi tiếng đàn hay hát giỏi. </a:t>
            </a:r>
          </a:p>
          <a:p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“ Dạ cổ hoài lang” được sáng tác vào khoảng năn 1919-1920.</a:t>
            </a:r>
          </a:p>
          <a:p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“ Dạ cổ hoài lang” có một nét giai điệu buồn thương nhưng không ủ rũ, sướt mướt, bế tắc mà trong sáng, chân thật và vẫn chứa chan niềm hy vọng.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539</Words>
  <Application>Microsoft Office PowerPoint</Application>
  <PresentationFormat>On-screen Show (4:3)</PresentationFormat>
  <Paragraphs>52</Paragraphs>
  <Slides>27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Times New Roman</vt:lpstr>
      <vt:lpstr>Arial</vt:lpstr>
      <vt:lpstr>Calibri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vuan</dc:creator>
  <cp:lastModifiedBy>Hello</cp:lastModifiedBy>
  <cp:revision>179</cp:revision>
  <dcterms:created xsi:type="dcterms:W3CDTF">2011-11-22T14:11:50Z</dcterms:created>
  <dcterms:modified xsi:type="dcterms:W3CDTF">2021-12-08T09:20:43Z</dcterms:modified>
</cp:coreProperties>
</file>