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4" r:id="rId2"/>
    <p:sldId id="258" r:id="rId3"/>
    <p:sldId id="333" r:id="rId4"/>
    <p:sldId id="264" r:id="rId5"/>
    <p:sldId id="311" r:id="rId6"/>
    <p:sldId id="326" r:id="rId7"/>
    <p:sldId id="286" r:id="rId8"/>
    <p:sldId id="271" r:id="rId9"/>
    <p:sldId id="327" r:id="rId10"/>
    <p:sldId id="331" r:id="rId11"/>
    <p:sldId id="316" r:id="rId12"/>
    <p:sldId id="317" r:id="rId13"/>
    <p:sldId id="329" r:id="rId14"/>
    <p:sldId id="330" r:id="rId15"/>
    <p:sldId id="301" r:id="rId16"/>
    <p:sldId id="33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00"/>
    <a:srgbClr val="CC66FF"/>
    <a:srgbClr val="FFFF00"/>
    <a:srgbClr val="99FF66"/>
    <a:srgbClr val="663300"/>
    <a:srgbClr val="00CC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7" autoAdjust="0"/>
    <p:restoredTop sz="94681"/>
  </p:normalViewPr>
  <p:slideViewPr>
    <p:cSldViewPr>
      <p:cViewPr varScale="1">
        <p:scale>
          <a:sx n="132" d="100"/>
          <a:sy n="132" d="100"/>
        </p:scale>
        <p:origin x="8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2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2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2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84C78CA-A6A0-415B-BE43-657A27B9FE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2014359-965C-48A0-B4FD-4339C9B3B301}" type="slidenum">
              <a:rPr lang="en-US" smtClean="0"/>
              <a:pPr/>
              <a:t>14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a:t>Liên hệ, giáo dục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E39938-5A46-4EF2-B1D5-48BE9558C95A}" type="slidenum">
              <a:rPr lang="en-US"/>
              <a:pPr>
                <a:defRPr/>
              </a:pPr>
              <a:t>‹#›</a:t>
            </a:fld>
            <a:endParaRPr lang="en-US"/>
          </a:p>
        </p:txBody>
      </p:sp>
    </p:spTree>
  </p:cSld>
  <p:clrMapOvr>
    <a:masterClrMapping/>
  </p:clrMapOvr>
  <p:transition advClick="0">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E3E33-8481-4EC2-BE94-0238B378DFE1}" type="slidenum">
              <a:rPr lang="en-US"/>
              <a:pPr>
                <a:defRPr/>
              </a:pPr>
              <a:t>‹#›</a:t>
            </a:fld>
            <a:endParaRPr lang="en-US"/>
          </a:p>
        </p:txBody>
      </p:sp>
    </p:spTree>
  </p:cSld>
  <p:clrMapOvr>
    <a:masterClrMapping/>
  </p:clrMapOvr>
  <p:transition advClick="0">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C4C844-BD5A-4862-8B1D-8621F95D3DF4}" type="slidenum">
              <a:rPr lang="en-US"/>
              <a:pPr>
                <a:defRPr/>
              </a:pPr>
              <a:t>‹#›</a:t>
            </a:fld>
            <a:endParaRPr lang="en-US"/>
          </a:p>
        </p:txBody>
      </p:sp>
    </p:spTree>
  </p:cSld>
  <p:clrMapOvr>
    <a:masterClrMapping/>
  </p:clrMapOvr>
  <p:transition advClick="0">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E31D97-2B75-45AD-862E-10C8414AEEE8}" type="slidenum">
              <a:rPr lang="en-US"/>
              <a:pPr>
                <a:defRPr/>
              </a:pPr>
              <a:t>‹#›</a:t>
            </a:fld>
            <a:endParaRPr lang="en-US"/>
          </a:p>
        </p:txBody>
      </p:sp>
    </p:spTree>
  </p:cSld>
  <p:clrMapOvr>
    <a:masterClrMapping/>
  </p:clrMapOvr>
  <p:transition advClick="0">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7CFC1E-FD21-4D71-A6BE-C0C365CBC8A3}" type="slidenum">
              <a:rPr lang="en-US"/>
              <a:pPr>
                <a:defRPr/>
              </a:pPr>
              <a:t>‹#›</a:t>
            </a:fld>
            <a:endParaRPr lang="en-US"/>
          </a:p>
        </p:txBody>
      </p:sp>
    </p:spTree>
  </p:cSld>
  <p:clrMapOvr>
    <a:masterClrMapping/>
  </p:clrMapOvr>
  <p:transition advClick="0">
    <p:whee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5C6BBE-BC10-4899-8869-16DF9E504E74}" type="slidenum">
              <a:rPr lang="en-US"/>
              <a:pPr>
                <a:defRPr/>
              </a:pPr>
              <a:t>‹#›</a:t>
            </a:fld>
            <a:endParaRPr lang="en-US"/>
          </a:p>
        </p:txBody>
      </p:sp>
    </p:spTree>
  </p:cSld>
  <p:clrMapOvr>
    <a:masterClrMapping/>
  </p:clrMapOvr>
  <p:transition advClick="0">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B9B053-F4EF-4936-AD00-00B01ABC85AF}" type="slidenum">
              <a:rPr lang="en-US"/>
              <a:pPr>
                <a:defRPr/>
              </a:pPr>
              <a:t>‹#›</a:t>
            </a:fld>
            <a:endParaRPr lang="en-US"/>
          </a:p>
        </p:txBody>
      </p:sp>
    </p:spTree>
  </p:cSld>
  <p:clrMapOvr>
    <a:masterClrMapping/>
  </p:clrMapOvr>
  <p:transition advClick="0">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4355C2-F046-4E87-B8CA-8B648714E1DB}" type="slidenum">
              <a:rPr lang="en-US"/>
              <a:pPr>
                <a:defRPr/>
              </a:pPr>
              <a:t>‹#›</a:t>
            </a:fld>
            <a:endParaRPr lang="en-US"/>
          </a:p>
        </p:txBody>
      </p:sp>
    </p:spTree>
  </p:cSld>
  <p:clrMapOvr>
    <a:masterClrMapping/>
  </p:clrMapOvr>
  <p:transition advClick="0">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5507B-FAD5-4D4C-B161-E648C2D32293}" type="slidenum">
              <a:rPr lang="en-US"/>
              <a:pPr>
                <a:defRPr/>
              </a:pPr>
              <a:t>‹#›</a:t>
            </a:fld>
            <a:endParaRPr lang="en-US"/>
          </a:p>
        </p:txBody>
      </p:sp>
    </p:spTree>
  </p:cSld>
  <p:clrMapOvr>
    <a:masterClrMapping/>
  </p:clrMapOvr>
  <p:transition advClick="0">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A92CA7-09D5-4F63-8624-B9D9468B7445}" type="slidenum">
              <a:rPr lang="en-US"/>
              <a:pPr>
                <a:defRPr/>
              </a:pPr>
              <a:t>‹#›</a:t>
            </a:fld>
            <a:endParaRPr lang="en-US"/>
          </a:p>
        </p:txBody>
      </p:sp>
    </p:spTree>
  </p:cSld>
  <p:clrMapOvr>
    <a:masterClrMapping/>
  </p:clrMapOvr>
  <p:transition advClick="0">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550546-AF60-496C-BAA9-DD41F03139D8}" type="slidenum">
              <a:rPr lang="en-US"/>
              <a:pPr>
                <a:defRPr/>
              </a:pPr>
              <a:t>‹#›</a:t>
            </a:fld>
            <a:endParaRPr lang="en-US"/>
          </a:p>
        </p:txBody>
      </p:sp>
    </p:spTree>
  </p:cSld>
  <p:clrMapOvr>
    <a:masterClrMapping/>
  </p:clrMapOvr>
  <p:transition advClick="0">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52B03E-B49C-4C8D-B094-D3B8D0230609}" type="slidenum">
              <a:rPr lang="en-US"/>
              <a:pPr>
                <a:defRPr/>
              </a:pPr>
              <a:t>‹#›</a:t>
            </a:fld>
            <a:endParaRPr lang="en-US"/>
          </a:p>
        </p:txBody>
      </p:sp>
    </p:spTree>
  </p:cSld>
  <p:clrMapOvr>
    <a:masterClrMapping/>
  </p:clrMapOvr>
  <p:transition advClick="0">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BC0CD-D440-40EE-93E6-6CDB7CB6B672}" type="slidenum">
              <a:rPr lang="en-US"/>
              <a:pPr>
                <a:defRPr/>
              </a:pPr>
              <a:t>‹#›</a:t>
            </a:fld>
            <a:endParaRPr lang="en-US"/>
          </a:p>
        </p:txBody>
      </p:sp>
    </p:spTree>
  </p:cSld>
  <p:clrMapOvr>
    <a:masterClrMapping/>
  </p:clrMapOvr>
  <p:transition advClick="0">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A6510-D005-4535-B542-61CA9ED3585D}" type="slidenum">
              <a:rPr lang="en-US"/>
              <a:pPr>
                <a:defRPr/>
              </a:pPr>
              <a:t>‹#›</a:t>
            </a:fld>
            <a:endParaRPr lang="en-US"/>
          </a:p>
        </p:txBody>
      </p:sp>
    </p:spTree>
  </p:cSld>
  <p:clrMapOvr>
    <a:masterClrMapping/>
  </p:clrMapOvr>
  <p:transition advClick="0">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F254781-A321-4E36-A975-BF518C6547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advClick="0">
    <p:whee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audio" Target="file:///C:/Documents%20and%20Settings/Admin/Desktop/Cac%20kieu%20chuong/Ti-ng%20chu&#244;ng%20_%20Cuck%20cuu%20_%20Free%20download%20mp3%20ringtones%20center.mp3" TargetMode="Externa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slideLayout" Target="../slideLayouts/slideLayout7.xml"/><Relationship Id="rId4"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gif"/><Relationship Id="rId2" Type="http://schemas.openxmlformats.org/officeDocument/2006/relationships/slideLayout" Target="../slideLayouts/slideLayout13.xml"/><Relationship Id="rId1" Type="http://schemas.openxmlformats.org/officeDocument/2006/relationships/audio" Target="file:///C:/Documents%20and%20Settings/Admin/Desktop/chuong%20reng%20reng.mp3" TargetMode="External"/><Relationship Id="rId6" Type="http://schemas.openxmlformats.org/officeDocument/2006/relationships/image" Target="../media/image17.jpeg"/><Relationship Id="rId5" Type="http://schemas.openxmlformats.org/officeDocument/2006/relationships/image" Target="../media/image14.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325" y="38100"/>
            <a:ext cx="9144000" cy="6858000"/>
          </a:xfrm>
          <a:prstGeom prst="rect">
            <a:avLst/>
          </a:prstGeom>
          <a:solidFill>
            <a:srgbClr val="FFFFCC"/>
          </a:solidFill>
          <a:ln w="76200" cmpd="tri">
            <a:solidFill>
              <a:srgbClr val="0000FF"/>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solidFill>
                <a:srgbClr val="000000"/>
              </a:solidFill>
              <a:latin typeface="Arial" panose="020B0604020202020204" pitchFamily="34" charset="0"/>
            </a:endParaRPr>
          </a:p>
        </p:txBody>
      </p:sp>
      <p:sp>
        <p:nvSpPr>
          <p:cNvPr id="32771" name="AutoShape 3"/>
          <p:cNvSpPr>
            <a:spLocks noChangeArrowheads="1"/>
          </p:cNvSpPr>
          <p:nvPr/>
        </p:nvSpPr>
        <p:spPr bwMode="auto">
          <a:xfrm>
            <a:off x="2171700" y="5207000"/>
            <a:ext cx="4648200" cy="1600200"/>
          </a:xfrm>
          <a:prstGeom prst="ellipseRibbon2">
            <a:avLst>
              <a:gd name="adj1" fmla="val 25000"/>
              <a:gd name="adj2" fmla="val 50000"/>
              <a:gd name="adj3" fmla="val 12500"/>
            </a:avLst>
          </a:prstGeom>
          <a:solidFill>
            <a:srgbClr val="0000FF"/>
          </a:solidFill>
          <a:ln>
            <a:noFill/>
          </a:ln>
          <a:effectLst>
            <a:prstShdw prst="shdw15">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solidFill>
                <a:srgbClr val="000000"/>
              </a:solidFill>
              <a:latin typeface="Arial" panose="020B0604020202020204" pitchFamily="34" charset="0"/>
            </a:endParaRPr>
          </a:p>
        </p:txBody>
      </p:sp>
      <p:sp>
        <p:nvSpPr>
          <p:cNvPr id="32772" name="Rectangle 5"/>
          <p:cNvSpPr>
            <a:spLocks noChangeArrowheads="1"/>
          </p:cNvSpPr>
          <p:nvPr/>
        </p:nvSpPr>
        <p:spPr bwMode="auto">
          <a:xfrm>
            <a:off x="-96838" y="5080000"/>
            <a:ext cx="9144001" cy="185578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uk-UA" altLang="en-US">
              <a:solidFill>
                <a:srgbClr val="000000"/>
              </a:solidFill>
              <a:latin typeface="VN-NTime" pitchFamily="2" charset="0"/>
            </a:endParaRPr>
          </a:p>
        </p:txBody>
      </p:sp>
      <p:pic>
        <p:nvPicPr>
          <p:cNvPr id="32773" name="Picture 6" descr="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999038"/>
            <a:ext cx="197961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WordArt 7"/>
          <p:cNvSpPr>
            <a:spLocks noChangeArrowheads="1" noChangeShapeType="1" noTextEdit="1"/>
          </p:cNvSpPr>
          <p:nvPr/>
        </p:nvSpPr>
        <p:spPr bwMode="auto">
          <a:xfrm>
            <a:off x="982663" y="3757613"/>
            <a:ext cx="7094537" cy="1433512"/>
          </a:xfrm>
          <a:prstGeom prst="rect">
            <a:avLst/>
          </a:prstGeom>
        </p:spPr>
        <p:txBody>
          <a:bodyPr wrap="none" fromWordArt="1">
            <a:prstTxWarp prst="textPlain">
              <a:avLst>
                <a:gd name="adj" fmla="val 50000"/>
              </a:avLst>
            </a:prstTxWarp>
          </a:bodyPr>
          <a:lstStyle/>
          <a:p>
            <a:pPr algn="ctr"/>
            <a:r>
              <a:rPr lang="vi-VN" sz="3200" b="1" kern="10" dirty="0">
                <a:ln w="19050">
                  <a:solidFill>
                    <a:srgbClr val="000000"/>
                  </a:solidFill>
                  <a:round/>
                  <a:headEnd/>
                  <a:tailEnd/>
                </a:ln>
                <a:solidFill>
                  <a:srgbClr val="FFC000"/>
                </a:solidFill>
                <a:effectLst>
                  <a:outerShdw dist="35921" dir="2700000" algn="ctr" rotWithShape="0">
                    <a:srgbClr val="990000"/>
                  </a:outerShdw>
                </a:effectLst>
                <a:cs typeface="Times New Roman" panose="02020603050405020304" pitchFamily="18" charset="0"/>
              </a:rPr>
              <a:t>Hợp tác với những người xung quanh ( tiết 2)</a:t>
            </a:r>
            <a:endParaRPr lang="en-US" sz="3200" b="1" kern="10" dirty="0">
              <a:ln w="19050">
                <a:solidFill>
                  <a:srgbClr val="000000"/>
                </a:solidFill>
                <a:round/>
                <a:headEnd/>
                <a:tailEnd/>
              </a:ln>
              <a:solidFill>
                <a:srgbClr val="FFC000"/>
              </a:solidFill>
              <a:effectLst>
                <a:outerShdw dist="35921" dir="2700000" algn="ctr" rotWithShape="0">
                  <a:srgbClr val="990000"/>
                </a:outerShdw>
              </a:effectLst>
              <a:cs typeface="Times New Roman" panose="02020603050405020304" pitchFamily="18" charset="0"/>
            </a:endParaRPr>
          </a:p>
        </p:txBody>
      </p:sp>
      <p:pic>
        <p:nvPicPr>
          <p:cNvPr id="32775" name="Picture 8" descr="li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667000" y="6400800"/>
            <a:ext cx="4318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9" descr="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23163" y="61913"/>
            <a:ext cx="15446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0" descr="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6525" y="61913"/>
            <a:ext cx="1544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WordArt 11"/>
          <p:cNvSpPr>
            <a:spLocks noChangeArrowheads="1" noChangeShapeType="1" noTextEdit="1"/>
          </p:cNvSpPr>
          <p:nvPr/>
        </p:nvSpPr>
        <p:spPr bwMode="auto">
          <a:xfrm>
            <a:off x="982663" y="609600"/>
            <a:ext cx="6858000" cy="5715000"/>
          </a:xfrm>
          <a:prstGeom prst="rect">
            <a:avLst/>
          </a:prstGeom>
        </p:spPr>
        <p:txBody>
          <a:bodyPr spcFirstLastPara="1" wrap="none" fromWordArt="1">
            <a:prstTxWarp prst="textArchUp">
              <a:avLst>
                <a:gd name="adj" fmla="val 10800004"/>
              </a:avLst>
            </a:prstTxWarp>
          </a:bodyPr>
          <a:lstStyle/>
          <a:p>
            <a:pPr algn="ctr"/>
            <a:r>
              <a:rPr lang="vi-VN" sz="3600" b="1" kern="10">
                <a:ln w="9525">
                  <a:solidFill>
                    <a:srgbClr val="000000"/>
                  </a:solidFill>
                  <a:round/>
                  <a:headEnd/>
                  <a:tailEnd/>
                </a:ln>
                <a:solidFill>
                  <a:srgbClr val="0000FF"/>
                </a:solidFill>
                <a:effectLst>
                  <a:outerShdw dist="107763" dir="2700000" algn="ctr" rotWithShape="0">
                    <a:srgbClr val="FF00FF">
                      <a:alpha val="50000"/>
                    </a:srgbClr>
                  </a:outerShdw>
                </a:effectLst>
                <a:cs typeface="Times New Roman" panose="02020603050405020304" pitchFamily="18" charset="0"/>
              </a:rPr>
              <a:t>TRƯỜNG TIỂU HỌC GIANG BIÊN – LONG BIÊN – HÀ NỘI</a:t>
            </a:r>
            <a:endParaRPr lang="en-US" sz="3600" b="1" kern="10" dirty="0">
              <a:ln w="9525">
                <a:solidFill>
                  <a:srgbClr val="000000"/>
                </a:solidFill>
                <a:round/>
                <a:headEnd/>
                <a:tailEnd/>
              </a:ln>
              <a:solidFill>
                <a:srgbClr val="0000FF"/>
              </a:solidFill>
              <a:effectLst>
                <a:outerShdw dist="107763" dir="2700000" algn="ctr" rotWithShape="0">
                  <a:srgbClr val="FF00FF">
                    <a:alpha val="50000"/>
                  </a:srgbClr>
                </a:outerShdw>
              </a:effectLst>
              <a:cs typeface="Times New Roman" panose="02020603050405020304" pitchFamily="18" charset="0"/>
            </a:endParaRPr>
          </a:p>
        </p:txBody>
      </p:sp>
      <p:sp>
        <p:nvSpPr>
          <p:cNvPr id="33804" name="WordArt 12"/>
          <p:cNvSpPr>
            <a:spLocks noChangeArrowheads="1" noChangeShapeType="1" noTextEdit="1"/>
          </p:cNvSpPr>
          <p:nvPr/>
        </p:nvSpPr>
        <p:spPr bwMode="auto">
          <a:xfrm>
            <a:off x="2362200" y="3135313"/>
            <a:ext cx="3810000" cy="573087"/>
          </a:xfrm>
          <a:prstGeom prst="rect">
            <a:avLst/>
          </a:prstGeom>
        </p:spPr>
        <p:txBody>
          <a:bodyPr wrap="none" fromWordArt="1">
            <a:prstTxWarp prst="textPlain">
              <a:avLst>
                <a:gd name="adj" fmla="val 50000"/>
              </a:avLst>
            </a:prstTxWarp>
          </a:bodyPr>
          <a:lstStyle/>
          <a:p>
            <a:pPr algn="ctr"/>
            <a:r>
              <a:rPr lang="vi-VN" sz="3600" b="1" kern="10" dirty="0">
                <a:ln w="9525">
                  <a:solidFill>
                    <a:srgbClr val="000000"/>
                  </a:solidFill>
                  <a:round/>
                  <a:headEnd/>
                  <a:tailEnd/>
                </a:ln>
                <a:solidFill>
                  <a:srgbClr val="0B19C8"/>
                </a:solidFill>
                <a:effectLst>
                  <a:outerShdw dist="45791" dir="2021404" algn="ctr" rotWithShape="0">
                    <a:srgbClr val="B2B2B2">
                      <a:alpha val="79999"/>
                    </a:srgbClr>
                  </a:outerShdw>
                </a:effectLst>
                <a:cs typeface="Times New Roman" panose="02020603050405020304" pitchFamily="18" charset="0"/>
              </a:rPr>
              <a:t>ĐẠO ĐỨC</a:t>
            </a:r>
            <a:r>
              <a:rPr lang="en-US" sz="3600" b="1" kern="10" dirty="0">
                <a:ln w="9525">
                  <a:solidFill>
                    <a:srgbClr val="000000"/>
                  </a:solidFill>
                  <a:round/>
                  <a:headEnd/>
                  <a:tailEnd/>
                </a:ln>
                <a:solidFill>
                  <a:srgbClr val="0B19C8"/>
                </a:solidFill>
                <a:effectLst>
                  <a:outerShdw dist="45791" dir="2021404" algn="ctr" rotWithShape="0">
                    <a:srgbClr val="B2B2B2">
                      <a:alpha val="79999"/>
                    </a:srgbClr>
                  </a:outerShdw>
                </a:effectLst>
                <a:cs typeface="Times New Roman" panose="02020603050405020304" pitchFamily="18" charset="0"/>
              </a:rPr>
              <a:t> – 5</a:t>
            </a:r>
          </a:p>
        </p:txBody>
      </p:sp>
      <p:pic>
        <p:nvPicPr>
          <p:cNvPr id="32781" name="Picture 4"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3338" y="3757613"/>
            <a:ext cx="1620837"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862013"/>
            <a:ext cx="2913063"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065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3"/>
                                        </p:tgtEl>
                                        <p:attrNameLst>
                                          <p:attrName>stroke.color</p:attrName>
                                        </p:attrNameLst>
                                      </p:cBhvr>
                                      <p:to>
                                        <a:schemeClr val="accent2"/>
                                      </p:to>
                                    </p:animClr>
                                    <p:set>
                                      <p:cBhvr>
                                        <p:cTn id="7" dur="2000" fill="hold"/>
                                        <p:tgtEl>
                                          <p:spTgt spid="33803"/>
                                        </p:tgtEl>
                                        <p:attrNameLst>
                                          <p:attrName>stroke.on</p:attrName>
                                        </p:attrNameLst>
                                      </p:cBhvr>
                                      <p:to>
                                        <p:strVal val="true"/>
                                      </p:to>
                                    </p:set>
                                  </p:childTnLst>
                                </p:cTn>
                              </p:par>
                              <p:par>
                                <p:cTn id="8" presetID="21"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33803"/>
                                        </p:tgtEl>
                                        <p:attrNameLst>
                                          <p:attrName>style.color</p:attrName>
                                        </p:attrNameLst>
                                      </p:cBhvr>
                                      <p:by>
                                        <p:hsl h="7200000" s="0" l="0"/>
                                      </p:by>
                                    </p:animClr>
                                    <p:animClr clrSpc="hsl" dir="cw">
                                      <p:cBhvr>
                                        <p:cTn id="10" dur="500" fill="hold"/>
                                        <p:tgtEl>
                                          <p:spTgt spid="33803"/>
                                        </p:tgtEl>
                                        <p:attrNameLst>
                                          <p:attrName>fillcolor</p:attrName>
                                        </p:attrNameLst>
                                      </p:cBhvr>
                                      <p:by>
                                        <p:hsl h="7200000" s="0" l="0"/>
                                      </p:by>
                                    </p:animClr>
                                    <p:animClr clrSpc="hsl" dir="cw">
                                      <p:cBhvr>
                                        <p:cTn id="11" dur="500" fill="hold"/>
                                        <p:tgtEl>
                                          <p:spTgt spid="33803"/>
                                        </p:tgtEl>
                                        <p:attrNameLst>
                                          <p:attrName>stroke.color</p:attrName>
                                        </p:attrNameLst>
                                      </p:cBhvr>
                                      <p:by>
                                        <p:hsl h="7200000" s="0" l="0"/>
                                      </p:by>
                                    </p:animClr>
                                    <p:set>
                                      <p:cBhvr>
                                        <p:cTn id="12" dur="500" fill="hold"/>
                                        <p:tgtEl>
                                          <p:spTgt spid="33803"/>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33804"/>
                                        </p:tgtEl>
                                        <p:attrNameLst>
                                          <p:attrName>stroke.color</p:attrName>
                                        </p:attrNameLst>
                                      </p:cBhvr>
                                      <p:to>
                                        <a:schemeClr val="accent2"/>
                                      </p:to>
                                    </p:animClr>
                                    <p:set>
                                      <p:cBhvr>
                                        <p:cTn id="15" dur="2000" fill="hold"/>
                                        <p:tgtEl>
                                          <p:spTgt spid="33804"/>
                                        </p:tgtEl>
                                        <p:attrNameLst>
                                          <p:attrName>stroke.on</p:attrName>
                                        </p:attrNameLst>
                                      </p:cBhvr>
                                      <p:to>
                                        <p:strVal val="true"/>
                                      </p:to>
                                    </p:set>
                                  </p:childTnLst>
                                </p:cTn>
                              </p:par>
                              <p:par>
                                <p:cTn id="16" presetID="21" presetClass="emph" presetSubtype="0" repeatCount="indefinite" fill="hold" nodeType="withEffect">
                                  <p:stCondLst>
                                    <p:cond delay="0"/>
                                  </p:stCondLst>
                                  <p:endCondLst>
                                    <p:cond evt="onNext" delay="0">
                                      <p:tgtEl>
                                        <p:sldTgt/>
                                      </p:tgtEl>
                                    </p:cond>
                                  </p:endCondLst>
                                  <p:childTnLst>
                                    <p:animClr clrSpc="hsl" dir="cw">
                                      <p:cBhvr override="childStyle">
                                        <p:cTn id="17" dur="500" fill="hold"/>
                                        <p:tgtEl>
                                          <p:spTgt spid="33804"/>
                                        </p:tgtEl>
                                        <p:attrNameLst>
                                          <p:attrName>style.color</p:attrName>
                                        </p:attrNameLst>
                                      </p:cBhvr>
                                      <p:by>
                                        <p:hsl h="7200000" s="0" l="0"/>
                                      </p:by>
                                    </p:animClr>
                                    <p:animClr clrSpc="hsl" dir="cw">
                                      <p:cBhvr>
                                        <p:cTn id="18" dur="500" fill="hold"/>
                                        <p:tgtEl>
                                          <p:spTgt spid="33804"/>
                                        </p:tgtEl>
                                        <p:attrNameLst>
                                          <p:attrName>fillcolor</p:attrName>
                                        </p:attrNameLst>
                                      </p:cBhvr>
                                      <p:by>
                                        <p:hsl h="7200000" s="0" l="0"/>
                                      </p:by>
                                    </p:animClr>
                                    <p:animClr clrSpc="hsl" dir="cw">
                                      <p:cBhvr>
                                        <p:cTn id="19" dur="500" fill="hold"/>
                                        <p:tgtEl>
                                          <p:spTgt spid="33804"/>
                                        </p:tgtEl>
                                        <p:attrNameLst>
                                          <p:attrName>stroke.color</p:attrName>
                                        </p:attrNameLst>
                                      </p:cBhvr>
                                      <p:by>
                                        <p:hsl h="7200000" s="0" l="0"/>
                                      </p:by>
                                    </p:animClr>
                                    <p:set>
                                      <p:cBhvr>
                                        <p:cTn id="20" dur="500" fill="hold"/>
                                        <p:tgtEl>
                                          <p:spTgt spid="338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87325" y="0"/>
            <a:ext cx="9755188" cy="1041400"/>
          </a:xfrm>
          <a:prstGeom prst="rect">
            <a:avLst/>
          </a:prstGeom>
          <a:noFill/>
          <a:ln w="9525">
            <a:noFill/>
            <a:miter lim="800000"/>
            <a:headEnd/>
            <a:tailEnd/>
          </a:ln>
        </p:spPr>
        <p:txBody>
          <a:bodyPr anchor="ctr"/>
          <a:lstStyle/>
          <a:p>
            <a:pPr algn="ctr"/>
            <a:r>
              <a:rPr lang="en-US" sz="3200">
                <a:solidFill>
                  <a:srgbClr val="FF0000"/>
                </a:solidFill>
              </a:rPr>
              <a:t>Một số hình ảnh về sự hợp tác giữa các bạn</a:t>
            </a:r>
            <a:br>
              <a:rPr lang="en-US" sz="3200">
                <a:solidFill>
                  <a:srgbClr val="FF0000"/>
                </a:solidFill>
              </a:rPr>
            </a:br>
            <a:r>
              <a:rPr lang="en-US" sz="3200">
                <a:solidFill>
                  <a:srgbClr val="FF0000"/>
                </a:solidFill>
              </a:rPr>
              <a:t> với nhau trong mọi hoạt động.</a:t>
            </a:r>
          </a:p>
        </p:txBody>
      </p:sp>
      <p:pic>
        <p:nvPicPr>
          <p:cNvPr id="129030" name="Picture 6" descr="hoc nhom"/>
          <p:cNvPicPr>
            <a:picLocks noChangeAspect="1" noChangeArrowheads="1"/>
          </p:cNvPicPr>
          <p:nvPr/>
        </p:nvPicPr>
        <p:blipFill>
          <a:blip r:embed="rId2"/>
          <a:srcRect/>
          <a:stretch>
            <a:fillRect/>
          </a:stretch>
        </p:blipFill>
        <p:spPr bwMode="auto">
          <a:xfrm>
            <a:off x="5035550" y="1816100"/>
            <a:ext cx="4108450" cy="3686175"/>
          </a:xfrm>
          <a:prstGeom prst="rect">
            <a:avLst/>
          </a:prstGeom>
          <a:noFill/>
          <a:ln w="9525">
            <a:noFill/>
            <a:miter lim="800000"/>
            <a:headEnd/>
            <a:tailEnd/>
          </a:ln>
        </p:spPr>
      </p:pic>
      <p:pic>
        <p:nvPicPr>
          <p:cNvPr id="129032" name="Picture 8" descr="imagesCAKOQS99"/>
          <p:cNvPicPr>
            <a:picLocks noChangeAspect="1" noChangeArrowheads="1"/>
          </p:cNvPicPr>
          <p:nvPr/>
        </p:nvPicPr>
        <p:blipFill>
          <a:blip r:embed="rId3"/>
          <a:srcRect/>
          <a:stretch>
            <a:fillRect/>
          </a:stretch>
        </p:blipFill>
        <p:spPr bwMode="auto">
          <a:xfrm>
            <a:off x="0" y="1778000"/>
            <a:ext cx="4918075" cy="3684588"/>
          </a:xfrm>
          <a:prstGeom prst="rect">
            <a:avLst/>
          </a:prstGeom>
          <a:noFill/>
          <a:ln w="9525">
            <a:noFill/>
            <a:miter lim="800000"/>
            <a:headEnd/>
            <a:tailEnd/>
          </a:ln>
        </p:spPr>
      </p:pic>
      <p:pic>
        <p:nvPicPr>
          <p:cNvPr id="129033" name="Picture 9" descr="imagesCAXT17T9"/>
          <p:cNvPicPr>
            <a:picLocks noChangeAspect="1" noChangeArrowheads="1"/>
          </p:cNvPicPr>
          <p:nvPr/>
        </p:nvPicPr>
        <p:blipFill>
          <a:blip r:embed="rId4"/>
          <a:srcRect/>
          <a:stretch>
            <a:fillRect/>
          </a:stretch>
        </p:blipFill>
        <p:spPr bwMode="auto">
          <a:xfrm>
            <a:off x="5110163" y="1624013"/>
            <a:ext cx="4033837" cy="3379787"/>
          </a:xfrm>
          <a:prstGeom prst="rect">
            <a:avLst/>
          </a:prstGeom>
          <a:noFill/>
          <a:ln w="9525">
            <a:noFill/>
            <a:miter lim="800000"/>
            <a:headEnd/>
            <a:tailEnd/>
          </a:ln>
        </p:spPr>
      </p:pic>
      <p:sp>
        <p:nvSpPr>
          <p:cNvPr id="129034" name="Rectangle 10"/>
          <p:cNvSpPr>
            <a:spLocks noChangeArrowheads="1"/>
          </p:cNvSpPr>
          <p:nvPr/>
        </p:nvSpPr>
        <p:spPr bwMode="auto">
          <a:xfrm>
            <a:off x="3189288" y="5886450"/>
            <a:ext cx="3003550" cy="641350"/>
          </a:xfrm>
          <a:prstGeom prst="rect">
            <a:avLst/>
          </a:prstGeom>
          <a:noFill/>
          <a:ln w="9525">
            <a:noFill/>
            <a:miter lim="800000"/>
            <a:headEnd/>
            <a:tailEnd/>
          </a:ln>
        </p:spPr>
        <p:txBody>
          <a:bodyPr wrap="none">
            <a:spAutoFit/>
          </a:bodyPr>
          <a:lstStyle/>
          <a:p>
            <a:r>
              <a:rPr lang="en-US" sz="3600">
                <a:solidFill>
                  <a:srgbClr val="FF0000"/>
                </a:solidFill>
              </a:rPr>
              <a:t>Trong học tập</a:t>
            </a:r>
          </a:p>
        </p:txBody>
      </p:sp>
      <p:pic>
        <p:nvPicPr>
          <p:cNvPr id="129035" name="Picture 11" descr="giup nhau khieng do"/>
          <p:cNvPicPr>
            <a:picLocks noChangeAspect="1" noChangeArrowheads="1"/>
          </p:cNvPicPr>
          <p:nvPr/>
        </p:nvPicPr>
        <p:blipFill>
          <a:blip r:embed="rId5"/>
          <a:srcRect/>
          <a:stretch>
            <a:fillRect/>
          </a:stretch>
        </p:blipFill>
        <p:spPr bwMode="auto">
          <a:xfrm>
            <a:off x="0" y="1163638"/>
            <a:ext cx="4918075" cy="3262312"/>
          </a:xfrm>
          <a:prstGeom prst="rect">
            <a:avLst/>
          </a:prstGeom>
          <a:noFill/>
          <a:ln w="9525">
            <a:noFill/>
            <a:miter lim="800000"/>
            <a:headEnd/>
            <a:tailEnd/>
          </a:ln>
        </p:spPr>
      </p:pic>
      <p:sp>
        <p:nvSpPr>
          <p:cNvPr id="129036" name="Rectangle 12"/>
          <p:cNvSpPr>
            <a:spLocks noChangeArrowheads="1"/>
          </p:cNvSpPr>
          <p:nvPr/>
        </p:nvSpPr>
        <p:spPr bwMode="auto">
          <a:xfrm>
            <a:off x="5454650" y="5272088"/>
            <a:ext cx="3257550" cy="641350"/>
          </a:xfrm>
          <a:prstGeom prst="rect">
            <a:avLst/>
          </a:prstGeom>
          <a:noFill/>
          <a:ln w="9525">
            <a:noFill/>
            <a:miter lim="800000"/>
            <a:headEnd/>
            <a:tailEnd/>
          </a:ln>
        </p:spPr>
        <p:txBody>
          <a:bodyPr wrap="none">
            <a:spAutoFit/>
          </a:bodyPr>
          <a:lstStyle/>
          <a:p>
            <a:r>
              <a:rPr lang="en-US" sz="3600">
                <a:solidFill>
                  <a:srgbClr val="FF0000"/>
                </a:solidFill>
              </a:rPr>
              <a:t>Trong lao động</a:t>
            </a:r>
          </a:p>
        </p:txBody>
      </p:sp>
      <p:pic>
        <p:nvPicPr>
          <p:cNvPr id="129037" name="Picture 13" descr="hs lao dong"/>
          <p:cNvPicPr>
            <a:picLocks noChangeAspect="1" noChangeArrowheads="1"/>
          </p:cNvPicPr>
          <p:nvPr/>
        </p:nvPicPr>
        <p:blipFill>
          <a:blip r:embed="rId6"/>
          <a:srcRect/>
          <a:stretch>
            <a:fillRect/>
          </a:stretch>
        </p:blipFill>
        <p:spPr bwMode="auto">
          <a:xfrm>
            <a:off x="309563" y="4473575"/>
            <a:ext cx="3379787" cy="2384425"/>
          </a:xfrm>
          <a:prstGeom prst="rect">
            <a:avLst/>
          </a:prstGeom>
          <a:noFill/>
          <a:ln w="9525">
            <a:noFill/>
            <a:miter lim="800000"/>
            <a:headEnd/>
            <a:tailEnd/>
          </a:ln>
        </p:spPr>
      </p:pic>
      <p:pic>
        <p:nvPicPr>
          <p:cNvPr id="129039" name="Picture 15" descr="giup ban qua duong tron"/>
          <p:cNvPicPr>
            <a:picLocks noChangeAspect="1" noChangeArrowheads="1"/>
          </p:cNvPicPr>
          <p:nvPr/>
        </p:nvPicPr>
        <p:blipFill>
          <a:blip r:embed="rId7"/>
          <a:srcRect/>
          <a:stretch>
            <a:fillRect/>
          </a:stretch>
        </p:blipFill>
        <p:spPr bwMode="auto">
          <a:xfrm>
            <a:off x="5110163" y="1277938"/>
            <a:ext cx="4033837" cy="3205162"/>
          </a:xfrm>
          <a:prstGeom prst="rect">
            <a:avLst/>
          </a:prstGeom>
          <a:noFill/>
          <a:ln w="9525">
            <a:noFill/>
            <a:miter lim="800000"/>
            <a:headEnd/>
            <a:tailEnd/>
          </a:ln>
        </p:spPr>
      </p:pic>
      <p:pic>
        <p:nvPicPr>
          <p:cNvPr id="129040" name="Picture 16" descr="IMG_0821"/>
          <p:cNvPicPr>
            <a:picLocks noChangeAspect="1" noChangeArrowheads="1"/>
          </p:cNvPicPr>
          <p:nvPr/>
        </p:nvPicPr>
        <p:blipFill>
          <a:blip r:embed="rId8"/>
          <a:srcRect/>
          <a:stretch>
            <a:fillRect/>
          </a:stretch>
        </p:blipFill>
        <p:spPr bwMode="auto">
          <a:xfrm>
            <a:off x="0" y="1085850"/>
            <a:ext cx="4918075" cy="3187700"/>
          </a:xfrm>
          <a:prstGeom prst="rect">
            <a:avLst/>
          </a:prstGeom>
          <a:noFill/>
          <a:ln w="9525">
            <a:noFill/>
            <a:miter lim="800000"/>
            <a:headEnd/>
            <a:tailEnd/>
          </a:ln>
        </p:spPr>
      </p:pic>
      <p:sp>
        <p:nvSpPr>
          <p:cNvPr id="129041" name="Rectangle 17"/>
          <p:cNvSpPr>
            <a:spLocks noChangeArrowheads="1"/>
          </p:cNvSpPr>
          <p:nvPr/>
        </p:nvSpPr>
        <p:spPr bwMode="auto">
          <a:xfrm>
            <a:off x="4879975" y="5349875"/>
            <a:ext cx="3748088" cy="946150"/>
          </a:xfrm>
          <a:prstGeom prst="rect">
            <a:avLst/>
          </a:prstGeom>
          <a:noFill/>
          <a:ln w="9525">
            <a:noFill/>
            <a:miter lim="800000"/>
            <a:headEnd/>
            <a:tailEnd/>
          </a:ln>
        </p:spPr>
        <p:txBody>
          <a:bodyPr wrap="none">
            <a:spAutoFit/>
          </a:bodyPr>
          <a:lstStyle/>
          <a:p>
            <a:r>
              <a:rPr lang="en-US" sz="2800">
                <a:solidFill>
                  <a:srgbClr val="FF0000"/>
                </a:solidFill>
              </a:rPr>
              <a:t>Trong vui chơi, </a:t>
            </a:r>
          </a:p>
          <a:p>
            <a:r>
              <a:rPr lang="en-US" sz="2800">
                <a:solidFill>
                  <a:srgbClr val="FF0000"/>
                </a:solidFill>
              </a:rPr>
              <a:t>và các hoạt động khác</a:t>
            </a:r>
          </a:p>
        </p:txBody>
      </p:sp>
      <p:pic>
        <p:nvPicPr>
          <p:cNvPr id="129043" name="Picture 19" descr="ANd9GcRqcsV6PW08CCfWOOHrUyDzz7G_mZBf5pxMSBLyHFkKGK2IbfHTSK_3sqy6"/>
          <p:cNvPicPr>
            <a:picLocks noChangeAspect="1" noChangeArrowheads="1"/>
          </p:cNvPicPr>
          <p:nvPr/>
        </p:nvPicPr>
        <p:blipFill>
          <a:blip r:embed="rId9"/>
          <a:srcRect/>
          <a:stretch>
            <a:fillRect/>
          </a:stretch>
        </p:blipFill>
        <p:spPr bwMode="auto">
          <a:xfrm>
            <a:off x="309563" y="4351338"/>
            <a:ext cx="3803650" cy="2506662"/>
          </a:xfrm>
          <a:prstGeom prst="rect">
            <a:avLst/>
          </a:prstGeom>
          <a:noFill/>
          <a:ln w="9525">
            <a:noFill/>
            <a:miter lim="800000"/>
            <a:headEnd/>
            <a:tailEnd/>
          </a:ln>
        </p:spPr>
      </p:pic>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29032"/>
                                        </p:tgtEl>
                                        <p:attrNameLst>
                                          <p:attrName>style.visibility</p:attrName>
                                        </p:attrNameLst>
                                      </p:cBhvr>
                                      <p:to>
                                        <p:strVal val="visible"/>
                                      </p:to>
                                    </p:set>
                                    <p:animEffect transition="in" filter="fade">
                                      <p:cBhvr>
                                        <p:cTn id="7" dur="800" decel="100000"/>
                                        <p:tgtEl>
                                          <p:spTgt spid="129032"/>
                                        </p:tgtEl>
                                      </p:cBhvr>
                                    </p:animEffect>
                                    <p:anim calcmode="lin" valueType="num">
                                      <p:cBhvr>
                                        <p:cTn id="8" dur="800" decel="100000" fill="hold"/>
                                        <p:tgtEl>
                                          <p:spTgt spid="129032"/>
                                        </p:tgtEl>
                                        <p:attrNameLst>
                                          <p:attrName>style.rotation</p:attrName>
                                        </p:attrNameLst>
                                      </p:cBhvr>
                                      <p:tavLst>
                                        <p:tav tm="0">
                                          <p:val>
                                            <p:fltVal val="-90"/>
                                          </p:val>
                                        </p:tav>
                                        <p:tav tm="100000">
                                          <p:val>
                                            <p:fltVal val="0"/>
                                          </p:val>
                                        </p:tav>
                                      </p:tavLst>
                                    </p:anim>
                                    <p:anim calcmode="lin" valueType="num">
                                      <p:cBhvr>
                                        <p:cTn id="9" dur="800" decel="100000" fill="hold"/>
                                        <p:tgtEl>
                                          <p:spTgt spid="129032"/>
                                        </p:tgtEl>
                                        <p:attrNameLst>
                                          <p:attrName>ppt_x</p:attrName>
                                        </p:attrNameLst>
                                      </p:cBhvr>
                                      <p:tavLst>
                                        <p:tav tm="0">
                                          <p:val>
                                            <p:strVal val="#ppt_x+0.4"/>
                                          </p:val>
                                        </p:tav>
                                        <p:tav tm="100000">
                                          <p:val>
                                            <p:strVal val="#ppt_x-0.05"/>
                                          </p:val>
                                        </p:tav>
                                      </p:tavLst>
                                    </p:anim>
                                    <p:anim calcmode="lin" valueType="num">
                                      <p:cBhvr>
                                        <p:cTn id="10" dur="800" decel="100000" fill="hold"/>
                                        <p:tgtEl>
                                          <p:spTgt spid="1290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90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903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29030"/>
                                        </p:tgtEl>
                                        <p:attrNameLst>
                                          <p:attrName>style.visibility</p:attrName>
                                        </p:attrNameLst>
                                      </p:cBhvr>
                                      <p:to>
                                        <p:strVal val="visible"/>
                                      </p:to>
                                    </p:set>
                                    <p:animEffect transition="in" filter="fade">
                                      <p:cBhvr>
                                        <p:cTn id="15" dur="800" decel="100000"/>
                                        <p:tgtEl>
                                          <p:spTgt spid="129030"/>
                                        </p:tgtEl>
                                      </p:cBhvr>
                                    </p:animEffect>
                                    <p:anim calcmode="lin" valueType="num">
                                      <p:cBhvr>
                                        <p:cTn id="16" dur="800" decel="100000" fill="hold"/>
                                        <p:tgtEl>
                                          <p:spTgt spid="129030"/>
                                        </p:tgtEl>
                                        <p:attrNameLst>
                                          <p:attrName>style.rotation</p:attrName>
                                        </p:attrNameLst>
                                      </p:cBhvr>
                                      <p:tavLst>
                                        <p:tav tm="0">
                                          <p:val>
                                            <p:fltVal val="-90"/>
                                          </p:val>
                                        </p:tav>
                                        <p:tav tm="100000">
                                          <p:val>
                                            <p:fltVal val="0"/>
                                          </p:val>
                                        </p:tav>
                                      </p:tavLst>
                                    </p:anim>
                                    <p:anim calcmode="lin" valueType="num">
                                      <p:cBhvr>
                                        <p:cTn id="17" dur="800" decel="100000" fill="hold"/>
                                        <p:tgtEl>
                                          <p:spTgt spid="129030"/>
                                        </p:tgtEl>
                                        <p:attrNameLst>
                                          <p:attrName>ppt_x</p:attrName>
                                        </p:attrNameLst>
                                      </p:cBhvr>
                                      <p:tavLst>
                                        <p:tav tm="0">
                                          <p:val>
                                            <p:strVal val="#ppt_x+0.4"/>
                                          </p:val>
                                        </p:tav>
                                        <p:tav tm="100000">
                                          <p:val>
                                            <p:strVal val="#ppt_x-0.05"/>
                                          </p:val>
                                        </p:tav>
                                      </p:tavLst>
                                    </p:anim>
                                    <p:anim calcmode="lin" valueType="num">
                                      <p:cBhvr>
                                        <p:cTn id="18" dur="800" decel="100000" fill="hold"/>
                                        <p:tgtEl>
                                          <p:spTgt spid="12903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903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9030"/>
                                        </p:tgtEl>
                                        <p:attrNameLst>
                                          <p:attrName>ppt_y</p:attrName>
                                        </p:attrNameLst>
                                      </p:cBhvr>
                                      <p:tavLst>
                                        <p:tav tm="0">
                                          <p:val>
                                            <p:strVal val="#ppt_y+0.1"/>
                                          </p:val>
                                        </p:tav>
                                        <p:tav tm="100000">
                                          <p:val>
                                            <p:strVal val="#ppt_y"/>
                                          </p:val>
                                        </p:tav>
                                      </p:tavLst>
                                    </p:anim>
                                  </p:childTnLst>
                                </p:cTn>
                              </p:par>
                              <p:par>
                                <p:cTn id="21" presetID="4" presetClass="entr" presetSubtype="16" fill="hold" grpId="0" nodeType="withEffect">
                                  <p:stCondLst>
                                    <p:cond delay="0"/>
                                  </p:stCondLst>
                                  <p:childTnLst>
                                    <p:set>
                                      <p:cBhvr>
                                        <p:cTn id="22" dur="1" fill="hold">
                                          <p:stCondLst>
                                            <p:cond delay="0"/>
                                          </p:stCondLst>
                                        </p:cTn>
                                        <p:tgtEl>
                                          <p:spTgt spid="129034"/>
                                        </p:tgtEl>
                                        <p:attrNameLst>
                                          <p:attrName>style.visibility</p:attrName>
                                        </p:attrNameLst>
                                      </p:cBhvr>
                                      <p:to>
                                        <p:strVal val="visible"/>
                                      </p:to>
                                    </p:set>
                                    <p:animEffect transition="in" filter="box(in)">
                                      <p:cBhvr>
                                        <p:cTn id="23" dur="500"/>
                                        <p:tgtEl>
                                          <p:spTgt spid="1290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nodeType="clickEffect">
                                  <p:stCondLst>
                                    <p:cond delay="0"/>
                                  </p:stCondLst>
                                  <p:childTnLst>
                                    <p:animEffect transition="out" filter="box(in)">
                                      <p:cBhvr>
                                        <p:cTn id="27" dur="500"/>
                                        <p:tgtEl>
                                          <p:spTgt spid="129032"/>
                                        </p:tgtEl>
                                      </p:cBhvr>
                                    </p:animEffect>
                                    <p:set>
                                      <p:cBhvr>
                                        <p:cTn id="28" dur="1" fill="hold">
                                          <p:stCondLst>
                                            <p:cond delay="499"/>
                                          </p:stCondLst>
                                        </p:cTn>
                                        <p:tgtEl>
                                          <p:spTgt spid="129032"/>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129030"/>
                                        </p:tgtEl>
                                      </p:cBhvr>
                                    </p:animEffect>
                                    <p:set>
                                      <p:cBhvr>
                                        <p:cTn id="31" dur="1" fill="hold">
                                          <p:stCondLst>
                                            <p:cond delay="499"/>
                                          </p:stCondLst>
                                        </p:cTn>
                                        <p:tgtEl>
                                          <p:spTgt spid="129030"/>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129034"/>
                                        </p:tgtEl>
                                      </p:cBhvr>
                                    </p:animEffect>
                                    <p:set>
                                      <p:cBhvr>
                                        <p:cTn id="34" dur="1" fill="hold">
                                          <p:stCondLst>
                                            <p:cond delay="499"/>
                                          </p:stCondLst>
                                        </p:cTn>
                                        <p:tgtEl>
                                          <p:spTgt spid="12903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29035"/>
                                        </p:tgtEl>
                                        <p:attrNameLst>
                                          <p:attrName>style.visibility</p:attrName>
                                        </p:attrNameLst>
                                      </p:cBhvr>
                                      <p:to>
                                        <p:strVal val="visible"/>
                                      </p:to>
                                    </p:set>
                                    <p:animEffect transition="in" filter="box(in)">
                                      <p:cBhvr>
                                        <p:cTn id="39" dur="500"/>
                                        <p:tgtEl>
                                          <p:spTgt spid="129035"/>
                                        </p:tgtEl>
                                      </p:cBhvr>
                                    </p:animEffect>
                                  </p:childTnLst>
                                </p:cTn>
                              </p:par>
                              <p:par>
                                <p:cTn id="40" presetID="20" presetClass="entr" presetSubtype="0" fill="hold" nodeType="withEffect">
                                  <p:stCondLst>
                                    <p:cond delay="0"/>
                                  </p:stCondLst>
                                  <p:childTnLst>
                                    <p:set>
                                      <p:cBhvr>
                                        <p:cTn id="41" dur="1" fill="hold">
                                          <p:stCondLst>
                                            <p:cond delay="0"/>
                                          </p:stCondLst>
                                        </p:cTn>
                                        <p:tgtEl>
                                          <p:spTgt spid="129033"/>
                                        </p:tgtEl>
                                        <p:attrNameLst>
                                          <p:attrName>style.visibility</p:attrName>
                                        </p:attrNameLst>
                                      </p:cBhvr>
                                      <p:to>
                                        <p:strVal val="visible"/>
                                      </p:to>
                                    </p:set>
                                    <p:animEffect transition="in" filter="wedge">
                                      <p:cBhvr>
                                        <p:cTn id="42" dur="2000"/>
                                        <p:tgtEl>
                                          <p:spTgt spid="12903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29036"/>
                                        </p:tgtEl>
                                        <p:attrNameLst>
                                          <p:attrName>style.visibility</p:attrName>
                                        </p:attrNameLst>
                                      </p:cBhvr>
                                      <p:to>
                                        <p:strVal val="visible"/>
                                      </p:to>
                                    </p:set>
                                    <p:animEffect transition="in" filter="box(in)">
                                      <p:cBhvr>
                                        <p:cTn id="45" dur="500"/>
                                        <p:tgtEl>
                                          <p:spTgt spid="129036"/>
                                        </p:tgtEl>
                                      </p:cBhvr>
                                    </p:animEffect>
                                  </p:childTnLst>
                                </p:cTn>
                              </p:par>
                              <p:par>
                                <p:cTn id="46" presetID="52" presetClass="entr" presetSubtype="0" fill="hold" nodeType="withEffect">
                                  <p:stCondLst>
                                    <p:cond delay="0"/>
                                  </p:stCondLst>
                                  <p:childTnLst>
                                    <p:set>
                                      <p:cBhvr>
                                        <p:cTn id="47" dur="1" fill="hold">
                                          <p:stCondLst>
                                            <p:cond delay="0"/>
                                          </p:stCondLst>
                                        </p:cTn>
                                        <p:tgtEl>
                                          <p:spTgt spid="129037"/>
                                        </p:tgtEl>
                                        <p:attrNameLst>
                                          <p:attrName>style.visibility</p:attrName>
                                        </p:attrNameLst>
                                      </p:cBhvr>
                                      <p:to>
                                        <p:strVal val="visible"/>
                                      </p:to>
                                    </p:set>
                                    <p:animScale>
                                      <p:cBhvr>
                                        <p:cTn id="48" dur="1000" decel="50000" fill="hold">
                                          <p:stCondLst>
                                            <p:cond delay="0"/>
                                          </p:stCondLst>
                                        </p:cTn>
                                        <p:tgtEl>
                                          <p:spTgt spid="1290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29037"/>
                                        </p:tgtEl>
                                        <p:attrNameLst>
                                          <p:attrName>ppt_x</p:attrName>
                                          <p:attrName>ppt_y</p:attrName>
                                        </p:attrNameLst>
                                      </p:cBhvr>
                                    </p:animMotion>
                                    <p:animEffect transition="in" filter="fade">
                                      <p:cBhvr>
                                        <p:cTn id="50" dur="1000"/>
                                        <p:tgtEl>
                                          <p:spTgt spid="12903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nodeType="clickEffect">
                                  <p:stCondLst>
                                    <p:cond delay="0"/>
                                  </p:stCondLst>
                                  <p:childTnLst>
                                    <p:animEffect transition="out" filter="box(in)">
                                      <p:cBhvr>
                                        <p:cTn id="54" dur="500"/>
                                        <p:tgtEl>
                                          <p:spTgt spid="129035"/>
                                        </p:tgtEl>
                                      </p:cBhvr>
                                    </p:animEffect>
                                    <p:set>
                                      <p:cBhvr>
                                        <p:cTn id="55" dur="1" fill="hold">
                                          <p:stCondLst>
                                            <p:cond delay="499"/>
                                          </p:stCondLst>
                                        </p:cTn>
                                        <p:tgtEl>
                                          <p:spTgt spid="129035"/>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129033"/>
                                        </p:tgtEl>
                                      </p:cBhvr>
                                    </p:animEffect>
                                    <p:set>
                                      <p:cBhvr>
                                        <p:cTn id="58" dur="1" fill="hold">
                                          <p:stCondLst>
                                            <p:cond delay="499"/>
                                          </p:stCondLst>
                                        </p:cTn>
                                        <p:tgtEl>
                                          <p:spTgt spid="129033"/>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129037"/>
                                        </p:tgtEl>
                                      </p:cBhvr>
                                    </p:animEffect>
                                    <p:set>
                                      <p:cBhvr>
                                        <p:cTn id="61" dur="1" fill="hold">
                                          <p:stCondLst>
                                            <p:cond delay="499"/>
                                          </p:stCondLst>
                                        </p:cTn>
                                        <p:tgtEl>
                                          <p:spTgt spid="129037"/>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129036"/>
                                        </p:tgtEl>
                                      </p:cBhvr>
                                    </p:animEffect>
                                    <p:set>
                                      <p:cBhvr>
                                        <p:cTn id="64" dur="1" fill="hold">
                                          <p:stCondLst>
                                            <p:cond delay="499"/>
                                          </p:stCondLst>
                                        </p:cTn>
                                        <p:tgtEl>
                                          <p:spTgt spid="129036"/>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6" presetClass="entr" presetSubtype="0" fill="hold" nodeType="clickEffect">
                                  <p:stCondLst>
                                    <p:cond delay="0"/>
                                  </p:stCondLst>
                                  <p:childTnLst>
                                    <p:set>
                                      <p:cBhvr>
                                        <p:cTn id="68" dur="1" fill="hold">
                                          <p:stCondLst>
                                            <p:cond delay="0"/>
                                          </p:stCondLst>
                                        </p:cTn>
                                        <p:tgtEl>
                                          <p:spTgt spid="129040"/>
                                        </p:tgtEl>
                                        <p:attrNameLst>
                                          <p:attrName>style.visibility</p:attrName>
                                        </p:attrNameLst>
                                      </p:cBhvr>
                                      <p:to>
                                        <p:strVal val="visible"/>
                                      </p:to>
                                    </p:set>
                                    <p:animEffect transition="in" filter="wipe(down)">
                                      <p:cBhvr>
                                        <p:cTn id="69" dur="580">
                                          <p:stCondLst>
                                            <p:cond delay="0"/>
                                          </p:stCondLst>
                                        </p:cTn>
                                        <p:tgtEl>
                                          <p:spTgt spid="129040"/>
                                        </p:tgtEl>
                                      </p:cBhvr>
                                    </p:animEffect>
                                    <p:anim calcmode="lin" valueType="num">
                                      <p:cBhvr>
                                        <p:cTn id="70" dur="1822" tmFilter="0,0; 0.14,0.36; 0.43,0.73; 0.71,0.91; 1.0,1.0">
                                          <p:stCondLst>
                                            <p:cond delay="0"/>
                                          </p:stCondLst>
                                        </p:cTn>
                                        <p:tgtEl>
                                          <p:spTgt spid="129040"/>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29040"/>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29040"/>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29040"/>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29040"/>
                                        </p:tgtEl>
                                        <p:attrNameLst>
                                          <p:attrName>ppt_y</p:attrName>
                                        </p:attrNameLst>
                                      </p:cBhvr>
                                      <p:tavLst>
                                        <p:tav tm="0" fmla="#ppt_y-sin(pi*$)/81">
                                          <p:val>
                                            <p:fltVal val="0"/>
                                          </p:val>
                                        </p:tav>
                                        <p:tav tm="100000">
                                          <p:val>
                                            <p:fltVal val="1"/>
                                          </p:val>
                                        </p:tav>
                                      </p:tavLst>
                                    </p:anim>
                                    <p:animScale>
                                      <p:cBhvr>
                                        <p:cTn id="75" dur="26">
                                          <p:stCondLst>
                                            <p:cond delay="650"/>
                                          </p:stCondLst>
                                        </p:cTn>
                                        <p:tgtEl>
                                          <p:spTgt spid="129040"/>
                                        </p:tgtEl>
                                      </p:cBhvr>
                                      <p:to x="100000" y="60000"/>
                                    </p:animScale>
                                    <p:animScale>
                                      <p:cBhvr>
                                        <p:cTn id="76" dur="166" decel="50000">
                                          <p:stCondLst>
                                            <p:cond delay="676"/>
                                          </p:stCondLst>
                                        </p:cTn>
                                        <p:tgtEl>
                                          <p:spTgt spid="129040"/>
                                        </p:tgtEl>
                                      </p:cBhvr>
                                      <p:to x="100000" y="100000"/>
                                    </p:animScale>
                                    <p:animScale>
                                      <p:cBhvr>
                                        <p:cTn id="77" dur="26">
                                          <p:stCondLst>
                                            <p:cond delay="1312"/>
                                          </p:stCondLst>
                                        </p:cTn>
                                        <p:tgtEl>
                                          <p:spTgt spid="129040"/>
                                        </p:tgtEl>
                                      </p:cBhvr>
                                      <p:to x="100000" y="80000"/>
                                    </p:animScale>
                                    <p:animScale>
                                      <p:cBhvr>
                                        <p:cTn id="78" dur="166" decel="50000">
                                          <p:stCondLst>
                                            <p:cond delay="1338"/>
                                          </p:stCondLst>
                                        </p:cTn>
                                        <p:tgtEl>
                                          <p:spTgt spid="129040"/>
                                        </p:tgtEl>
                                      </p:cBhvr>
                                      <p:to x="100000" y="100000"/>
                                    </p:animScale>
                                    <p:animScale>
                                      <p:cBhvr>
                                        <p:cTn id="79" dur="26">
                                          <p:stCondLst>
                                            <p:cond delay="1642"/>
                                          </p:stCondLst>
                                        </p:cTn>
                                        <p:tgtEl>
                                          <p:spTgt spid="129040"/>
                                        </p:tgtEl>
                                      </p:cBhvr>
                                      <p:to x="100000" y="90000"/>
                                    </p:animScale>
                                    <p:animScale>
                                      <p:cBhvr>
                                        <p:cTn id="80" dur="166" decel="50000">
                                          <p:stCondLst>
                                            <p:cond delay="1668"/>
                                          </p:stCondLst>
                                        </p:cTn>
                                        <p:tgtEl>
                                          <p:spTgt spid="129040"/>
                                        </p:tgtEl>
                                      </p:cBhvr>
                                      <p:to x="100000" y="100000"/>
                                    </p:animScale>
                                    <p:animScale>
                                      <p:cBhvr>
                                        <p:cTn id="81" dur="26">
                                          <p:stCondLst>
                                            <p:cond delay="1808"/>
                                          </p:stCondLst>
                                        </p:cTn>
                                        <p:tgtEl>
                                          <p:spTgt spid="129040"/>
                                        </p:tgtEl>
                                      </p:cBhvr>
                                      <p:to x="100000" y="95000"/>
                                    </p:animScale>
                                    <p:animScale>
                                      <p:cBhvr>
                                        <p:cTn id="82" dur="166" decel="50000">
                                          <p:stCondLst>
                                            <p:cond delay="1834"/>
                                          </p:stCondLst>
                                        </p:cTn>
                                        <p:tgtEl>
                                          <p:spTgt spid="129040"/>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129039"/>
                                        </p:tgtEl>
                                        <p:attrNameLst>
                                          <p:attrName>style.visibility</p:attrName>
                                        </p:attrNameLst>
                                      </p:cBhvr>
                                      <p:to>
                                        <p:strVal val="visible"/>
                                      </p:to>
                                    </p:set>
                                    <p:animEffect transition="in" filter="wipe(down)">
                                      <p:cBhvr>
                                        <p:cTn id="85" dur="580">
                                          <p:stCondLst>
                                            <p:cond delay="0"/>
                                          </p:stCondLst>
                                        </p:cTn>
                                        <p:tgtEl>
                                          <p:spTgt spid="129039"/>
                                        </p:tgtEl>
                                      </p:cBhvr>
                                    </p:animEffect>
                                    <p:anim calcmode="lin" valueType="num">
                                      <p:cBhvr>
                                        <p:cTn id="86" dur="1822" tmFilter="0,0; 0.14,0.36; 0.43,0.73; 0.71,0.91; 1.0,1.0">
                                          <p:stCondLst>
                                            <p:cond delay="0"/>
                                          </p:stCondLst>
                                        </p:cTn>
                                        <p:tgtEl>
                                          <p:spTgt spid="129039"/>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29039"/>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29039"/>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29039"/>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29039"/>
                                        </p:tgtEl>
                                        <p:attrNameLst>
                                          <p:attrName>ppt_y</p:attrName>
                                        </p:attrNameLst>
                                      </p:cBhvr>
                                      <p:tavLst>
                                        <p:tav tm="0" fmla="#ppt_y-sin(pi*$)/81">
                                          <p:val>
                                            <p:fltVal val="0"/>
                                          </p:val>
                                        </p:tav>
                                        <p:tav tm="100000">
                                          <p:val>
                                            <p:fltVal val="1"/>
                                          </p:val>
                                        </p:tav>
                                      </p:tavLst>
                                    </p:anim>
                                    <p:animScale>
                                      <p:cBhvr>
                                        <p:cTn id="91" dur="26">
                                          <p:stCondLst>
                                            <p:cond delay="650"/>
                                          </p:stCondLst>
                                        </p:cTn>
                                        <p:tgtEl>
                                          <p:spTgt spid="129039"/>
                                        </p:tgtEl>
                                      </p:cBhvr>
                                      <p:to x="100000" y="60000"/>
                                    </p:animScale>
                                    <p:animScale>
                                      <p:cBhvr>
                                        <p:cTn id="92" dur="166" decel="50000">
                                          <p:stCondLst>
                                            <p:cond delay="676"/>
                                          </p:stCondLst>
                                        </p:cTn>
                                        <p:tgtEl>
                                          <p:spTgt spid="129039"/>
                                        </p:tgtEl>
                                      </p:cBhvr>
                                      <p:to x="100000" y="100000"/>
                                    </p:animScale>
                                    <p:animScale>
                                      <p:cBhvr>
                                        <p:cTn id="93" dur="26">
                                          <p:stCondLst>
                                            <p:cond delay="1312"/>
                                          </p:stCondLst>
                                        </p:cTn>
                                        <p:tgtEl>
                                          <p:spTgt spid="129039"/>
                                        </p:tgtEl>
                                      </p:cBhvr>
                                      <p:to x="100000" y="80000"/>
                                    </p:animScale>
                                    <p:animScale>
                                      <p:cBhvr>
                                        <p:cTn id="94" dur="166" decel="50000">
                                          <p:stCondLst>
                                            <p:cond delay="1338"/>
                                          </p:stCondLst>
                                        </p:cTn>
                                        <p:tgtEl>
                                          <p:spTgt spid="129039"/>
                                        </p:tgtEl>
                                      </p:cBhvr>
                                      <p:to x="100000" y="100000"/>
                                    </p:animScale>
                                    <p:animScale>
                                      <p:cBhvr>
                                        <p:cTn id="95" dur="26">
                                          <p:stCondLst>
                                            <p:cond delay="1642"/>
                                          </p:stCondLst>
                                        </p:cTn>
                                        <p:tgtEl>
                                          <p:spTgt spid="129039"/>
                                        </p:tgtEl>
                                      </p:cBhvr>
                                      <p:to x="100000" y="90000"/>
                                    </p:animScale>
                                    <p:animScale>
                                      <p:cBhvr>
                                        <p:cTn id="96" dur="166" decel="50000">
                                          <p:stCondLst>
                                            <p:cond delay="1668"/>
                                          </p:stCondLst>
                                        </p:cTn>
                                        <p:tgtEl>
                                          <p:spTgt spid="129039"/>
                                        </p:tgtEl>
                                      </p:cBhvr>
                                      <p:to x="100000" y="100000"/>
                                    </p:animScale>
                                    <p:animScale>
                                      <p:cBhvr>
                                        <p:cTn id="97" dur="26">
                                          <p:stCondLst>
                                            <p:cond delay="1808"/>
                                          </p:stCondLst>
                                        </p:cTn>
                                        <p:tgtEl>
                                          <p:spTgt spid="129039"/>
                                        </p:tgtEl>
                                      </p:cBhvr>
                                      <p:to x="100000" y="95000"/>
                                    </p:animScale>
                                    <p:animScale>
                                      <p:cBhvr>
                                        <p:cTn id="98" dur="166" decel="50000">
                                          <p:stCondLst>
                                            <p:cond delay="1834"/>
                                          </p:stCondLst>
                                        </p:cTn>
                                        <p:tgtEl>
                                          <p:spTgt spid="129039"/>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129041"/>
                                        </p:tgtEl>
                                        <p:attrNameLst>
                                          <p:attrName>style.visibility</p:attrName>
                                        </p:attrNameLst>
                                      </p:cBhvr>
                                      <p:to>
                                        <p:strVal val="visible"/>
                                      </p:to>
                                    </p:set>
                                    <p:animEffect transition="in" filter="wipe(down)">
                                      <p:cBhvr>
                                        <p:cTn id="101" dur="580">
                                          <p:stCondLst>
                                            <p:cond delay="0"/>
                                          </p:stCondLst>
                                        </p:cTn>
                                        <p:tgtEl>
                                          <p:spTgt spid="129041"/>
                                        </p:tgtEl>
                                      </p:cBhvr>
                                    </p:animEffect>
                                    <p:anim calcmode="lin" valueType="num">
                                      <p:cBhvr>
                                        <p:cTn id="102" dur="1822" tmFilter="0,0; 0.14,0.36; 0.43,0.73; 0.71,0.91; 1.0,1.0">
                                          <p:stCondLst>
                                            <p:cond delay="0"/>
                                          </p:stCondLst>
                                        </p:cTn>
                                        <p:tgtEl>
                                          <p:spTgt spid="12904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904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904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904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904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9041"/>
                                        </p:tgtEl>
                                      </p:cBhvr>
                                      <p:to x="100000" y="60000"/>
                                    </p:animScale>
                                    <p:animScale>
                                      <p:cBhvr>
                                        <p:cTn id="108" dur="166" decel="50000">
                                          <p:stCondLst>
                                            <p:cond delay="676"/>
                                          </p:stCondLst>
                                        </p:cTn>
                                        <p:tgtEl>
                                          <p:spTgt spid="129041"/>
                                        </p:tgtEl>
                                      </p:cBhvr>
                                      <p:to x="100000" y="100000"/>
                                    </p:animScale>
                                    <p:animScale>
                                      <p:cBhvr>
                                        <p:cTn id="109" dur="26">
                                          <p:stCondLst>
                                            <p:cond delay="1312"/>
                                          </p:stCondLst>
                                        </p:cTn>
                                        <p:tgtEl>
                                          <p:spTgt spid="129041"/>
                                        </p:tgtEl>
                                      </p:cBhvr>
                                      <p:to x="100000" y="80000"/>
                                    </p:animScale>
                                    <p:animScale>
                                      <p:cBhvr>
                                        <p:cTn id="110" dur="166" decel="50000">
                                          <p:stCondLst>
                                            <p:cond delay="1338"/>
                                          </p:stCondLst>
                                        </p:cTn>
                                        <p:tgtEl>
                                          <p:spTgt spid="129041"/>
                                        </p:tgtEl>
                                      </p:cBhvr>
                                      <p:to x="100000" y="100000"/>
                                    </p:animScale>
                                    <p:animScale>
                                      <p:cBhvr>
                                        <p:cTn id="111" dur="26">
                                          <p:stCondLst>
                                            <p:cond delay="1642"/>
                                          </p:stCondLst>
                                        </p:cTn>
                                        <p:tgtEl>
                                          <p:spTgt spid="129041"/>
                                        </p:tgtEl>
                                      </p:cBhvr>
                                      <p:to x="100000" y="90000"/>
                                    </p:animScale>
                                    <p:animScale>
                                      <p:cBhvr>
                                        <p:cTn id="112" dur="166" decel="50000">
                                          <p:stCondLst>
                                            <p:cond delay="1668"/>
                                          </p:stCondLst>
                                        </p:cTn>
                                        <p:tgtEl>
                                          <p:spTgt spid="129041"/>
                                        </p:tgtEl>
                                      </p:cBhvr>
                                      <p:to x="100000" y="100000"/>
                                    </p:animScale>
                                    <p:animScale>
                                      <p:cBhvr>
                                        <p:cTn id="113" dur="26">
                                          <p:stCondLst>
                                            <p:cond delay="1808"/>
                                          </p:stCondLst>
                                        </p:cTn>
                                        <p:tgtEl>
                                          <p:spTgt spid="129041"/>
                                        </p:tgtEl>
                                      </p:cBhvr>
                                      <p:to x="100000" y="95000"/>
                                    </p:animScale>
                                    <p:animScale>
                                      <p:cBhvr>
                                        <p:cTn id="114" dur="166" decel="50000">
                                          <p:stCondLst>
                                            <p:cond delay="1834"/>
                                          </p:stCondLst>
                                        </p:cTn>
                                        <p:tgtEl>
                                          <p:spTgt spid="129041"/>
                                        </p:tgtEl>
                                      </p:cBhvr>
                                      <p:to x="100000" y="100000"/>
                                    </p:animScale>
                                  </p:childTnLst>
                                </p:cTn>
                              </p:par>
                              <p:par>
                                <p:cTn id="115" presetID="30" presetClass="entr" presetSubtype="0" fill="hold" nodeType="withEffect">
                                  <p:stCondLst>
                                    <p:cond delay="0"/>
                                  </p:stCondLst>
                                  <p:childTnLst>
                                    <p:set>
                                      <p:cBhvr>
                                        <p:cTn id="116" dur="1" fill="hold">
                                          <p:stCondLst>
                                            <p:cond delay="0"/>
                                          </p:stCondLst>
                                        </p:cTn>
                                        <p:tgtEl>
                                          <p:spTgt spid="129043"/>
                                        </p:tgtEl>
                                        <p:attrNameLst>
                                          <p:attrName>style.visibility</p:attrName>
                                        </p:attrNameLst>
                                      </p:cBhvr>
                                      <p:to>
                                        <p:strVal val="visible"/>
                                      </p:to>
                                    </p:set>
                                    <p:animEffect transition="in" filter="fade">
                                      <p:cBhvr>
                                        <p:cTn id="117" dur="800" decel="100000"/>
                                        <p:tgtEl>
                                          <p:spTgt spid="129043"/>
                                        </p:tgtEl>
                                      </p:cBhvr>
                                    </p:animEffect>
                                    <p:anim calcmode="lin" valueType="num">
                                      <p:cBhvr>
                                        <p:cTn id="118" dur="800" decel="100000" fill="hold"/>
                                        <p:tgtEl>
                                          <p:spTgt spid="129043"/>
                                        </p:tgtEl>
                                        <p:attrNameLst>
                                          <p:attrName>style.rotation</p:attrName>
                                        </p:attrNameLst>
                                      </p:cBhvr>
                                      <p:tavLst>
                                        <p:tav tm="0">
                                          <p:val>
                                            <p:fltVal val="-90"/>
                                          </p:val>
                                        </p:tav>
                                        <p:tav tm="100000">
                                          <p:val>
                                            <p:fltVal val="0"/>
                                          </p:val>
                                        </p:tav>
                                      </p:tavLst>
                                    </p:anim>
                                    <p:anim calcmode="lin" valueType="num">
                                      <p:cBhvr>
                                        <p:cTn id="119" dur="800" decel="100000" fill="hold"/>
                                        <p:tgtEl>
                                          <p:spTgt spid="129043"/>
                                        </p:tgtEl>
                                        <p:attrNameLst>
                                          <p:attrName>ppt_x</p:attrName>
                                        </p:attrNameLst>
                                      </p:cBhvr>
                                      <p:tavLst>
                                        <p:tav tm="0">
                                          <p:val>
                                            <p:strVal val="#ppt_x+0.4"/>
                                          </p:val>
                                        </p:tav>
                                        <p:tav tm="100000">
                                          <p:val>
                                            <p:strVal val="#ppt_x-0.05"/>
                                          </p:val>
                                        </p:tav>
                                      </p:tavLst>
                                    </p:anim>
                                    <p:anim calcmode="lin" valueType="num">
                                      <p:cBhvr>
                                        <p:cTn id="120" dur="800" decel="100000" fill="hold"/>
                                        <p:tgtEl>
                                          <p:spTgt spid="129043"/>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29043"/>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29043"/>
                                        </p:tgtEl>
                                        <p:attrNameLst>
                                          <p:attrName>ppt_y</p:attrName>
                                        </p:attrNameLst>
                                      </p:cBhvr>
                                      <p:tavLst>
                                        <p:tav tm="0">
                                          <p:val>
                                            <p:strVal val="#ppt_y+0.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xit" presetSubtype="16" fill="hold" nodeType="clickEffect">
                                  <p:stCondLst>
                                    <p:cond delay="0"/>
                                  </p:stCondLst>
                                  <p:childTnLst>
                                    <p:animEffect transition="out" filter="box(in)">
                                      <p:cBhvr>
                                        <p:cTn id="126" dur="500"/>
                                        <p:tgtEl>
                                          <p:spTgt spid="129040"/>
                                        </p:tgtEl>
                                      </p:cBhvr>
                                    </p:animEffect>
                                    <p:set>
                                      <p:cBhvr>
                                        <p:cTn id="127" dur="1" fill="hold">
                                          <p:stCondLst>
                                            <p:cond delay="499"/>
                                          </p:stCondLst>
                                        </p:cTn>
                                        <p:tgtEl>
                                          <p:spTgt spid="129040"/>
                                        </p:tgtEl>
                                        <p:attrNameLst>
                                          <p:attrName>style.visibility</p:attrName>
                                        </p:attrNameLst>
                                      </p:cBhvr>
                                      <p:to>
                                        <p:strVal val="hidden"/>
                                      </p:to>
                                    </p:set>
                                  </p:childTnLst>
                                </p:cTn>
                              </p:par>
                              <p:par>
                                <p:cTn id="128" presetID="4" presetClass="exit" presetSubtype="16" fill="hold" nodeType="withEffect">
                                  <p:stCondLst>
                                    <p:cond delay="0"/>
                                  </p:stCondLst>
                                  <p:childTnLst>
                                    <p:animEffect transition="out" filter="box(in)">
                                      <p:cBhvr>
                                        <p:cTn id="129" dur="500"/>
                                        <p:tgtEl>
                                          <p:spTgt spid="129039"/>
                                        </p:tgtEl>
                                      </p:cBhvr>
                                    </p:animEffect>
                                    <p:set>
                                      <p:cBhvr>
                                        <p:cTn id="130" dur="1" fill="hold">
                                          <p:stCondLst>
                                            <p:cond delay="499"/>
                                          </p:stCondLst>
                                        </p:cTn>
                                        <p:tgtEl>
                                          <p:spTgt spid="129039"/>
                                        </p:tgtEl>
                                        <p:attrNameLst>
                                          <p:attrName>style.visibility</p:attrName>
                                        </p:attrNameLst>
                                      </p:cBhvr>
                                      <p:to>
                                        <p:strVal val="hidden"/>
                                      </p:to>
                                    </p:set>
                                  </p:childTnLst>
                                </p:cTn>
                              </p:par>
                              <p:par>
                                <p:cTn id="131" presetID="4" presetClass="exit" presetSubtype="16" fill="hold" nodeType="withEffect">
                                  <p:stCondLst>
                                    <p:cond delay="0"/>
                                  </p:stCondLst>
                                  <p:childTnLst>
                                    <p:animEffect transition="out" filter="box(in)">
                                      <p:cBhvr>
                                        <p:cTn id="132" dur="500"/>
                                        <p:tgtEl>
                                          <p:spTgt spid="129043"/>
                                        </p:tgtEl>
                                      </p:cBhvr>
                                    </p:animEffect>
                                    <p:set>
                                      <p:cBhvr>
                                        <p:cTn id="133" dur="1" fill="hold">
                                          <p:stCondLst>
                                            <p:cond delay="499"/>
                                          </p:stCondLst>
                                        </p:cTn>
                                        <p:tgtEl>
                                          <p:spTgt spid="129043"/>
                                        </p:tgtEl>
                                        <p:attrNameLst>
                                          <p:attrName>style.visibility</p:attrName>
                                        </p:attrNameLst>
                                      </p:cBhvr>
                                      <p:to>
                                        <p:strVal val="hidden"/>
                                      </p:to>
                                    </p:set>
                                  </p:childTnLst>
                                </p:cTn>
                              </p:par>
                              <p:par>
                                <p:cTn id="134" presetID="4" presetClass="exit" presetSubtype="16" fill="hold" grpId="1" nodeType="withEffect">
                                  <p:stCondLst>
                                    <p:cond delay="0"/>
                                  </p:stCondLst>
                                  <p:childTnLst>
                                    <p:animEffect transition="out" filter="box(in)">
                                      <p:cBhvr>
                                        <p:cTn id="135" dur="500"/>
                                        <p:tgtEl>
                                          <p:spTgt spid="129041"/>
                                        </p:tgtEl>
                                      </p:cBhvr>
                                    </p:animEffect>
                                    <p:set>
                                      <p:cBhvr>
                                        <p:cTn id="136" dur="1" fill="hold">
                                          <p:stCondLst>
                                            <p:cond delay="499"/>
                                          </p:stCondLst>
                                        </p:cTn>
                                        <p:tgtEl>
                                          <p:spTgt spid="1290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4" grpId="0"/>
      <p:bldP spid="129034" grpId="1"/>
      <p:bldP spid="129036" grpId="0"/>
      <p:bldP spid="129041" grpId="0"/>
      <p:bldP spid="12904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40" name="Rectangle 20"/>
          <p:cNvSpPr>
            <a:spLocks noChangeArrowheads="1"/>
          </p:cNvSpPr>
          <p:nvPr/>
        </p:nvSpPr>
        <p:spPr bwMode="auto">
          <a:xfrm>
            <a:off x="0" y="165100"/>
            <a:ext cx="8912225" cy="1066800"/>
          </a:xfrm>
          <a:prstGeom prst="rect">
            <a:avLst/>
          </a:prstGeom>
          <a:noFill/>
          <a:ln w="9525">
            <a:noFill/>
            <a:miter lim="800000"/>
            <a:headEnd/>
            <a:tailEnd/>
          </a:ln>
          <a:effectLst/>
        </p:spPr>
        <p:txBody>
          <a:bodyPr>
            <a:spAutoFit/>
          </a:bodyPr>
          <a:lstStyle/>
          <a:p>
            <a:pPr>
              <a:defRPr/>
            </a:pPr>
            <a:r>
              <a:rPr lang="en-US" sz="3200">
                <a:solidFill>
                  <a:srgbClr val="FF0000"/>
                </a:solidFill>
                <a:effectLst>
                  <a:outerShdw blurRad="38100" dist="38100" dir="2700000" algn="tl">
                    <a:srgbClr val="C0C0C0"/>
                  </a:outerShdw>
                </a:effectLst>
                <a:latin typeface="Arial"/>
              </a:rPr>
              <a:t>           Hợp tác với những ng</a:t>
            </a:r>
            <a:r>
              <a:rPr lang="vi-VN" sz="3200">
                <a:solidFill>
                  <a:srgbClr val="FF0000"/>
                </a:solidFill>
                <a:effectLst>
                  <a:outerShdw blurRad="38100" dist="38100" dir="2700000" algn="tl">
                    <a:srgbClr val="C0C0C0"/>
                  </a:outerShdw>
                </a:effectLst>
                <a:latin typeface="Arial"/>
              </a:rPr>
              <a:t>ư</a:t>
            </a:r>
            <a:r>
              <a:rPr lang="en-US" sz="3200">
                <a:solidFill>
                  <a:srgbClr val="FF0000"/>
                </a:solidFill>
                <a:effectLst>
                  <a:outerShdw blurRad="38100" dist="38100" dir="2700000" algn="tl">
                    <a:srgbClr val="C0C0C0"/>
                  </a:outerShdw>
                </a:effectLst>
                <a:latin typeface="Arial"/>
              </a:rPr>
              <a:t>ời xung quanh </a:t>
            </a:r>
          </a:p>
          <a:p>
            <a:pPr algn="ctr">
              <a:defRPr/>
            </a:pPr>
            <a:endParaRPr lang="en-US" sz="3200">
              <a:solidFill>
                <a:srgbClr val="FF0000"/>
              </a:solidFill>
              <a:effectLst>
                <a:outerShdw blurRad="38100" dist="38100" dir="2700000" algn="tl">
                  <a:srgbClr val="C0C0C0"/>
                </a:outerShdw>
              </a:effectLst>
              <a:latin typeface="Arial"/>
            </a:endParaRPr>
          </a:p>
        </p:txBody>
      </p:sp>
      <p:sp>
        <p:nvSpPr>
          <p:cNvPr id="107542" name="Rectangle 22"/>
          <p:cNvSpPr>
            <a:spLocks noChangeArrowheads="1"/>
          </p:cNvSpPr>
          <p:nvPr/>
        </p:nvSpPr>
        <p:spPr bwMode="auto">
          <a:xfrm>
            <a:off x="0" y="1892300"/>
            <a:ext cx="8950325" cy="1631950"/>
          </a:xfrm>
          <a:prstGeom prst="rect">
            <a:avLst/>
          </a:prstGeom>
          <a:noFill/>
          <a:ln w="9525">
            <a:noFill/>
            <a:miter lim="800000"/>
            <a:headEnd/>
            <a:tailEnd/>
          </a:ln>
          <a:effectLst/>
        </p:spPr>
        <p:txBody>
          <a:bodyPr>
            <a:spAutoFit/>
          </a:bodyPr>
          <a:lstStyle/>
          <a:p>
            <a:pPr>
              <a:defRPr/>
            </a:pPr>
            <a:r>
              <a:rPr lang="en-US" sz="2800" b="1">
                <a:solidFill>
                  <a:srgbClr val="FF3300"/>
                </a:solidFill>
                <a:effectLst>
                  <a:outerShdw blurRad="38100" dist="38100" dir="2700000" algn="tl">
                    <a:srgbClr val="C0C0C0"/>
                  </a:outerShdw>
                </a:effectLst>
                <a:latin typeface="Arial"/>
              </a:rPr>
              <a:t>Bài tập 5:</a:t>
            </a:r>
            <a:endParaRPr lang="en-US" sz="2400" i="1">
              <a:solidFill>
                <a:srgbClr val="0000CC"/>
              </a:solidFill>
              <a:effectLst>
                <a:outerShdw blurRad="38100" dist="38100" dir="2700000" algn="tl">
                  <a:srgbClr val="C0C0C0"/>
                </a:outerShdw>
              </a:effectLst>
              <a:latin typeface="Arial"/>
            </a:endParaRPr>
          </a:p>
          <a:p>
            <a:pPr>
              <a:defRPr/>
            </a:pPr>
            <a:r>
              <a:rPr lang="en-US" sz="2400" b="1">
                <a:solidFill>
                  <a:srgbClr val="0000FF"/>
                </a:solidFill>
                <a:effectLst>
                  <a:outerShdw blurRad="38100" dist="38100" dir="2700000" algn="tl">
                    <a:srgbClr val="C0C0C0"/>
                  </a:outerShdw>
                </a:effectLst>
                <a:latin typeface="Arial"/>
              </a:rPr>
              <a:t>Em hãy liệt kê theo mẫu sau những việc mình có thể hợp tác với người khác (Những người trong gia đình, bạn bè, thầy giáo, cô giáo, hàng xóm láng giềng, ...) </a:t>
            </a:r>
          </a:p>
        </p:txBody>
      </p:sp>
      <p:graphicFrame>
        <p:nvGraphicFramePr>
          <p:cNvPr id="107585" name="Group 65"/>
          <p:cNvGraphicFramePr>
            <a:graphicFrameLocks noGrp="1"/>
          </p:cNvGraphicFramePr>
          <p:nvPr/>
        </p:nvGraphicFramePr>
        <p:xfrm>
          <a:off x="193675" y="3521075"/>
          <a:ext cx="8756650" cy="3328988"/>
        </p:xfrm>
        <a:graphic>
          <a:graphicData uri="http://schemas.openxmlformats.org/drawingml/2006/table">
            <a:tbl>
              <a:tblPr/>
              <a:tblGrid>
                <a:gridCol w="773113">
                  <a:extLst>
                    <a:ext uri="{9D8B030D-6E8A-4147-A177-3AD203B41FA5}">
                      <a16:colId xmlns:a16="http://schemas.microsoft.com/office/drawing/2014/main" val="20000"/>
                    </a:ext>
                  </a:extLst>
                </a:gridCol>
                <a:gridCol w="2239962">
                  <a:extLst>
                    <a:ext uri="{9D8B030D-6E8A-4147-A177-3AD203B41FA5}">
                      <a16:colId xmlns:a16="http://schemas.microsoft.com/office/drawing/2014/main" val="20001"/>
                    </a:ext>
                  </a:extLst>
                </a:gridCol>
                <a:gridCol w="2200275">
                  <a:extLst>
                    <a:ext uri="{9D8B030D-6E8A-4147-A177-3AD203B41FA5}">
                      <a16:colId xmlns:a16="http://schemas.microsoft.com/office/drawing/2014/main" val="20002"/>
                    </a:ext>
                  </a:extLst>
                </a:gridCol>
                <a:gridCol w="3543300">
                  <a:extLst>
                    <a:ext uri="{9D8B030D-6E8A-4147-A177-3AD203B41FA5}">
                      <a16:colId xmlns:a16="http://schemas.microsoft.com/office/drawing/2014/main" val="20003"/>
                    </a:ext>
                  </a:extLst>
                </a:gridCol>
              </a:tblGrid>
              <a:tr h="762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Nội dung công việc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Người hợp tác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r>
                        <a:rPr kumimoji="0" lang="en-US" sz="2400" b="0" i="0" u="none" strike="noStrike" cap="none" normalizeH="0" baseline="0">
                          <a:ln>
                            <a:noFill/>
                          </a:ln>
                          <a:solidFill>
                            <a:schemeClr val="tx1"/>
                          </a:solidFill>
                          <a:effectLst/>
                          <a:latin typeface="Arial" charset="0"/>
                        </a:rPr>
                        <a:t>ách hợp tác</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25668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Trực nhật lớp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Phân công mỗi người 1 việc: bạn quét lớp, bạn lau bảng, bàn ghế...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extLst>
                  <a:ext uri="{0D108BD9-81ED-4DB2-BD59-A6C34878D82A}">
                    <a16:rowId xmlns:a16="http://schemas.microsoft.com/office/drawing/2014/main" val="10001"/>
                  </a:ext>
                </a:extLst>
              </a:tr>
            </a:tbl>
          </a:graphicData>
        </a:graphic>
      </p:graphicFrame>
      <p:pic>
        <p:nvPicPr>
          <p:cNvPr id="107583" name="Picture 63" descr="club%20meeting"/>
          <p:cNvPicPr>
            <a:picLocks noChangeAspect="1" noChangeArrowheads="1"/>
          </p:cNvPicPr>
          <p:nvPr/>
        </p:nvPicPr>
        <p:blipFill>
          <a:blip r:embed="rId6"/>
          <a:srcRect l="2820" t="17334" r="1892"/>
          <a:stretch>
            <a:fillRect/>
          </a:stretch>
        </p:blipFill>
        <p:spPr bwMode="auto">
          <a:xfrm>
            <a:off x="5227638" y="1201738"/>
            <a:ext cx="3916362" cy="1304925"/>
          </a:xfrm>
          <a:prstGeom prst="rect">
            <a:avLst/>
          </a:prstGeom>
          <a:noFill/>
          <a:ln w="9525">
            <a:noFill/>
            <a:miter lim="800000"/>
            <a:headEnd/>
            <a:tailEnd/>
          </a:ln>
        </p:spPr>
      </p:pic>
      <p:pic>
        <p:nvPicPr>
          <p:cNvPr id="107586" name="Ti-ng chuông _ Cuck cuu _ Free download mp3 ringtones center.mp3">
            <a:hlinkClick r:id="" action="ppaction://media"/>
          </p:cNvPr>
          <p:cNvPicPr>
            <a:picLocks noRot="1" noChangeAspect="1" noChangeArrowheads="1"/>
          </p:cNvPicPr>
          <p:nvPr>
            <a:audioFile r:link="rId2"/>
          </p:nvPr>
        </p:nvPicPr>
        <p:blipFill>
          <a:blip r:embed="rId7"/>
          <a:srcRect/>
          <a:stretch>
            <a:fillRect/>
          </a:stretch>
        </p:blipFill>
        <p:spPr bwMode="auto">
          <a:xfrm>
            <a:off x="8839200" y="2814638"/>
            <a:ext cx="304800" cy="304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31" r:id="rId3" imgW="1714739" imgH="857143"/>
        </mc:Choice>
        <mc:Fallback>
          <p:control r:id="rId3" imgW="1714739" imgH="857143">
            <p:pic>
              <p:nvPicPr>
                <p:cNvPr id="2" name="FOfficeDoc1"/>
                <p:cNvPicPr preferRelativeResize="0">
                  <a:picLocks noChangeAspect="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7429500" y="0"/>
                  <a:ext cx="1714500" cy="85725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7542"/>
                                        </p:tgtEl>
                                        <p:attrNameLst>
                                          <p:attrName>style.visibility</p:attrName>
                                        </p:attrNameLst>
                                      </p:cBhvr>
                                      <p:to>
                                        <p:strVal val="visible"/>
                                      </p:to>
                                    </p:set>
                                    <p:anim calcmode="lin" valueType="num">
                                      <p:cBhvr>
                                        <p:cTn id="7" dur="500" fill="hold"/>
                                        <p:tgtEl>
                                          <p:spTgt spid="1075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75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75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7542"/>
                                        </p:tgtEl>
                                        <p:attrNameLst>
                                          <p:attrName>ppt_y</p:attrName>
                                        </p:attrNameLst>
                                      </p:cBhvr>
                                      <p:tavLst>
                                        <p:tav tm="0">
                                          <p:val>
                                            <p:strVal val="#ppt_y"/>
                                          </p:val>
                                        </p:tav>
                                        <p:tav tm="100000">
                                          <p:val>
                                            <p:strVal val="#ppt_y"/>
                                          </p:val>
                                        </p:tav>
                                      </p:tavLst>
                                    </p:anim>
                                  </p:childTnLst>
                                </p:cTn>
                              </p:par>
                              <p:par>
                                <p:cTn id="11" presetID="55" presetClass="entr" presetSubtype="0" fill="hold" nodeType="withEffect">
                                  <p:stCondLst>
                                    <p:cond delay="0"/>
                                  </p:stCondLst>
                                  <p:childTnLst>
                                    <p:set>
                                      <p:cBhvr>
                                        <p:cTn id="12" dur="1" fill="hold">
                                          <p:stCondLst>
                                            <p:cond delay="0"/>
                                          </p:stCondLst>
                                        </p:cTn>
                                        <p:tgtEl>
                                          <p:spTgt spid="107583"/>
                                        </p:tgtEl>
                                        <p:attrNameLst>
                                          <p:attrName>style.visibility</p:attrName>
                                        </p:attrNameLst>
                                      </p:cBhvr>
                                      <p:to>
                                        <p:strVal val="visible"/>
                                      </p:to>
                                    </p:set>
                                    <p:anim calcmode="lin" valueType="num">
                                      <p:cBhvr>
                                        <p:cTn id="13" dur="1000" fill="hold"/>
                                        <p:tgtEl>
                                          <p:spTgt spid="107583"/>
                                        </p:tgtEl>
                                        <p:attrNameLst>
                                          <p:attrName>ppt_w</p:attrName>
                                        </p:attrNameLst>
                                      </p:cBhvr>
                                      <p:tavLst>
                                        <p:tav tm="0">
                                          <p:val>
                                            <p:strVal val="#ppt_w*0.70"/>
                                          </p:val>
                                        </p:tav>
                                        <p:tav tm="100000">
                                          <p:val>
                                            <p:strVal val="#ppt_w"/>
                                          </p:val>
                                        </p:tav>
                                      </p:tavLst>
                                    </p:anim>
                                    <p:anim calcmode="lin" valueType="num">
                                      <p:cBhvr>
                                        <p:cTn id="14" dur="1000" fill="hold"/>
                                        <p:tgtEl>
                                          <p:spTgt spid="107583"/>
                                        </p:tgtEl>
                                        <p:attrNameLst>
                                          <p:attrName>ppt_h</p:attrName>
                                        </p:attrNameLst>
                                      </p:cBhvr>
                                      <p:tavLst>
                                        <p:tav tm="0">
                                          <p:val>
                                            <p:strVal val="#ppt_h"/>
                                          </p:val>
                                        </p:tav>
                                        <p:tav tm="100000">
                                          <p:val>
                                            <p:strVal val="#ppt_h"/>
                                          </p:val>
                                        </p:tav>
                                      </p:tavLst>
                                    </p:anim>
                                    <p:animEffect transition="in" filter="fade">
                                      <p:cBhvr>
                                        <p:cTn id="15" dur="1000"/>
                                        <p:tgtEl>
                                          <p:spTgt spid="1075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07585"/>
                                        </p:tgtEl>
                                        <p:attrNameLst>
                                          <p:attrName>style.visibility</p:attrName>
                                        </p:attrNameLst>
                                      </p:cBhvr>
                                      <p:to>
                                        <p:strVal val="visible"/>
                                      </p:to>
                                    </p:set>
                                    <p:animEffect transition="in" filter="box(in)">
                                      <p:cBhvr>
                                        <p:cTn id="20" dur="1000"/>
                                        <p:tgtEl>
                                          <p:spTgt spid="10758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28180" fill="hold"/>
                                        <p:tgtEl>
                                          <p:spTgt spid="10758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07586"/>
                </p:tgtEl>
              </p:cMediaNode>
            </p:audio>
          </p:childTnLst>
        </p:cTn>
      </p:par>
    </p:tnLst>
    <p:bldLst>
      <p:bldP spid="1075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851" name="Group 283"/>
          <p:cNvGraphicFramePr>
            <a:graphicFrameLocks noGrp="1"/>
          </p:cNvGraphicFramePr>
          <p:nvPr>
            <p:ph/>
          </p:nvPr>
        </p:nvGraphicFramePr>
        <p:xfrm>
          <a:off x="0" y="0"/>
          <a:ext cx="9144000" cy="7021759"/>
        </p:xfrm>
        <a:graphic>
          <a:graphicData uri="http://schemas.openxmlformats.org/drawingml/2006/table">
            <a:tbl>
              <a:tblPr/>
              <a:tblGrid>
                <a:gridCol w="722313">
                  <a:extLst>
                    <a:ext uri="{9D8B030D-6E8A-4147-A177-3AD203B41FA5}">
                      <a16:colId xmlns:a16="http://schemas.microsoft.com/office/drawing/2014/main" val="20000"/>
                    </a:ext>
                  </a:extLst>
                </a:gridCol>
                <a:gridCol w="1890712">
                  <a:extLst>
                    <a:ext uri="{9D8B030D-6E8A-4147-A177-3AD203B41FA5}">
                      <a16:colId xmlns:a16="http://schemas.microsoft.com/office/drawing/2014/main" val="20001"/>
                    </a:ext>
                  </a:extLst>
                </a:gridCol>
                <a:gridCol w="2560638">
                  <a:extLst>
                    <a:ext uri="{9D8B030D-6E8A-4147-A177-3AD203B41FA5}">
                      <a16:colId xmlns:a16="http://schemas.microsoft.com/office/drawing/2014/main" val="20002"/>
                    </a:ext>
                  </a:extLst>
                </a:gridCol>
                <a:gridCol w="3970337">
                  <a:extLst>
                    <a:ext uri="{9D8B030D-6E8A-4147-A177-3AD203B41FA5}">
                      <a16:colId xmlns:a16="http://schemas.microsoft.com/office/drawing/2014/main" val="20003"/>
                    </a:ext>
                  </a:extLst>
                </a:gridCol>
              </a:tblGrid>
              <a:tr h="896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TT</a:t>
                      </a:r>
                      <a:endParaRPr kumimoji="0" lang="en-US" sz="2800" b="0" i="0" u="none" strike="noStrike" cap="none" normalizeH="0" baseline="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Nội dung công việc</a:t>
                      </a:r>
                      <a:endParaRPr kumimoji="0" lang="en-US" sz="2800" b="0" i="0" u="none" strike="noStrike" cap="none" normalizeH="0" baseline="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Người hợp tác</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Cách hợp tác</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2130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Trực nhật lớp</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Phân công mỗi người 1 việc: bạn quét lớp, bạn lau bảng, bàn ghế...</a:t>
                      </a:r>
                      <a:endParaRPr kumimoji="0" lang="en-US" sz="2800" b="0" i="0" u="none" strike="noStrike" cap="none" normalizeH="0" baseline="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1"/>
                  </a:ext>
                </a:extLst>
              </a:tr>
              <a:tr h="112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Lao động (trồng cây...)</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Các bạn của lớp (Nhóm, tổ).</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Phân công các bạn trong lớp lấy dụng cụ: cuốc, dao, thuổng, cây rào, dây buộc ...</a:t>
                      </a:r>
                      <a:r>
                        <a:rPr kumimoji="0" lang="en-US" sz="2800" b="0" i="0" u="none" strike="noStrike" cap="none" normalizeH="0" baseline="0">
                          <a:ln>
                            <a:noFill/>
                          </a:ln>
                          <a:solidFill>
                            <a:schemeClr val="tx1"/>
                          </a:solidFill>
                          <a:effectLst/>
                          <a:latin typeface="Arial" charset="0"/>
                        </a:rPr>
                        <a:t> </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2"/>
                  </a:ext>
                </a:extLst>
              </a:tr>
              <a:tr h="1047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Thảo luận nhóm (tổ).</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Các bạn trong nhóm.</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tx1"/>
                          </a:solidFill>
                          <a:effectLst/>
                          <a:latin typeface="Arial" charset="0"/>
                        </a:rPr>
                        <a:t>Cùng nhau trao đổi, thảo luận để làm bài tập, trả lời câu hỏi mà thầy cô giáo giao cho.</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3"/>
                  </a:ext>
                </a:extLst>
              </a:tr>
              <a:tr h="11886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Giúp bố, mẹ công việc ở nhà.</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Anh, chị em trong gia đình.</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Làm những công việc phù hợp với tuổi, và sức của mình ... </a:t>
                      </a:r>
                      <a:r>
                        <a:rPr kumimoji="0" lang="en-US" sz="1600" b="0" i="1" u="none" strike="noStrike" cap="none" normalizeH="0" baseline="0">
                          <a:ln>
                            <a:noFill/>
                          </a:ln>
                          <a:solidFill>
                            <a:schemeClr val="tx1"/>
                          </a:solidFill>
                          <a:effectLst/>
                          <a:latin typeface="Arial" charset="0"/>
                        </a:rPr>
                        <a:t>(nấu cơm, rửa bát đũa, quét nhà, trông em, chăn trâu, bò ...)</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4"/>
                  </a:ext>
                </a:extLst>
              </a:tr>
              <a:tr h="1030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Giúp đỡ bạn học chưa tiến bộ.</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r>
                        <a:rPr kumimoji="0" lang="en-US" sz="2800" b="0" i="0" u="none" strike="noStrike" cap="none" normalizeH="0" baseline="0">
                          <a:ln>
                            <a:noFill/>
                          </a:ln>
                          <a:solidFill>
                            <a:schemeClr val="tx1"/>
                          </a:solidFill>
                          <a:effectLst/>
                          <a:latin typeface="Arial" charset="0"/>
                        </a:rPr>
                        <a:t>ác bạn học tốt.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Cùng các bạn kèm cặp, giúp đỡ bạn học chưa tốt học tiến bộ hơn...</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5"/>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6"/>
                  </a:ext>
                </a:extLst>
              </a:tr>
            </a:tbl>
          </a:graphicData>
        </a:graphic>
      </p:graphicFrame>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9851"/>
                                        </p:tgtEl>
                                        <p:attrNameLst>
                                          <p:attrName>style.visibility</p:attrName>
                                        </p:attrNameLst>
                                      </p:cBhvr>
                                      <p:to>
                                        <p:strVal val="visible"/>
                                      </p:to>
                                    </p:set>
                                    <p:anim calcmode="lin" valueType="num">
                                      <p:cBhvr>
                                        <p:cTn id="7" dur="500" fill="hold"/>
                                        <p:tgtEl>
                                          <p:spTgt spid="109851"/>
                                        </p:tgtEl>
                                        <p:attrNameLst>
                                          <p:attrName>ppt_w</p:attrName>
                                        </p:attrNameLst>
                                      </p:cBhvr>
                                      <p:tavLst>
                                        <p:tav tm="0">
                                          <p:val>
                                            <p:fltVal val="0"/>
                                          </p:val>
                                        </p:tav>
                                        <p:tav tm="100000">
                                          <p:val>
                                            <p:strVal val="#ppt_w"/>
                                          </p:val>
                                        </p:tav>
                                      </p:tavLst>
                                    </p:anim>
                                    <p:anim calcmode="lin" valueType="num">
                                      <p:cBhvr>
                                        <p:cTn id="8" dur="500" fill="hold"/>
                                        <p:tgtEl>
                                          <p:spTgt spid="1098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body" idx="1"/>
          </p:nvPr>
        </p:nvSpPr>
        <p:spPr>
          <a:xfrm>
            <a:off x="269875" y="2122488"/>
            <a:ext cx="8680450" cy="3571875"/>
          </a:xfrm>
          <a:solidFill>
            <a:srgbClr val="CC66FF"/>
          </a:solidFill>
          <a:ln>
            <a:solidFill>
              <a:srgbClr val="FF0000"/>
            </a:solidFill>
          </a:ln>
        </p:spPr>
        <p:txBody>
          <a:bodyPr/>
          <a:lstStyle/>
          <a:p>
            <a:pPr eaLnBrk="1" hangingPunct="1">
              <a:buFontTx/>
              <a:buNone/>
              <a:tabLst>
                <a:tab pos="7424738" algn="l"/>
              </a:tabLst>
            </a:pPr>
            <a:r>
              <a:rPr lang="en-US" b="1" u="sng">
                <a:solidFill>
                  <a:srgbClr val="FF0000"/>
                </a:solidFill>
              </a:rPr>
              <a:t>Ghi nhớ</a:t>
            </a:r>
            <a:r>
              <a:rPr lang="en-US" b="1">
                <a:solidFill>
                  <a:srgbClr val="FF0000"/>
                </a:solidFill>
              </a:rPr>
              <a:t> :</a:t>
            </a:r>
            <a:r>
              <a:rPr lang="en-US"/>
              <a:t> Biết hợp tác với những người xung quanh, công việc sẽ thuận lợi và đạt kết quả tốt hơn.</a:t>
            </a:r>
          </a:p>
          <a:p>
            <a:pPr algn="ctr" eaLnBrk="1" hangingPunct="1">
              <a:buFontTx/>
              <a:buNone/>
              <a:tabLst>
                <a:tab pos="7424738" algn="l"/>
              </a:tabLst>
            </a:pPr>
            <a:r>
              <a:rPr lang="en-US" i="1">
                <a:solidFill>
                  <a:srgbClr val="0000FF"/>
                </a:solidFill>
              </a:rPr>
              <a:t>Một cây làm chẳng nên non,</a:t>
            </a:r>
          </a:p>
          <a:p>
            <a:pPr algn="ctr" eaLnBrk="1" hangingPunct="1">
              <a:buFontTx/>
              <a:buNone/>
              <a:tabLst>
                <a:tab pos="7424738" algn="l"/>
              </a:tabLst>
            </a:pPr>
            <a:r>
              <a:rPr lang="en-US" i="1">
                <a:solidFill>
                  <a:srgbClr val="0000FF"/>
                </a:solidFill>
              </a:rPr>
              <a:t>Ba cây chụm lại nên hòn núi cao.</a:t>
            </a:r>
          </a:p>
          <a:p>
            <a:pPr algn="ctr" eaLnBrk="1" hangingPunct="1">
              <a:buFontTx/>
              <a:buNone/>
              <a:tabLst>
                <a:tab pos="7424738" algn="l"/>
              </a:tabLst>
            </a:pPr>
            <a:r>
              <a:rPr lang="en-US" i="1">
                <a:solidFill>
                  <a:srgbClr val="0000FF"/>
                </a:solidFill>
              </a:rPr>
              <a:t>                                         Tục ngữ</a:t>
            </a:r>
          </a:p>
        </p:txBody>
      </p:sp>
      <p:sp>
        <p:nvSpPr>
          <p:cNvPr id="126981" name="WordArt 5"/>
          <p:cNvSpPr>
            <a:spLocks noChangeArrowheads="1" noChangeShapeType="1" noTextEdit="1"/>
          </p:cNvSpPr>
          <p:nvPr/>
        </p:nvSpPr>
        <p:spPr bwMode="auto">
          <a:xfrm>
            <a:off x="309563" y="509588"/>
            <a:ext cx="8602662" cy="1189037"/>
          </a:xfrm>
          <a:prstGeom prst="rect">
            <a:avLst/>
          </a:prstGeom>
        </p:spPr>
        <p:txBody>
          <a:bodyPr wrap="none" fromWordArt="1">
            <a:prstTxWarp prst="textPlain">
              <a:avLst>
                <a:gd name="adj" fmla="val 50000"/>
              </a:avLst>
            </a:prstTxWarp>
          </a:bodyPr>
          <a:lstStyle/>
          <a:p>
            <a:pPr algn="ctr"/>
            <a:r>
              <a:rPr lang="vi-VN" sz="2800" b="1" i="1" kern="10">
                <a:ln w="9525">
                  <a:solidFill>
                    <a:srgbClr val="FFFF00"/>
                  </a:solidFill>
                  <a:round/>
                  <a:headEnd/>
                  <a:tailEnd/>
                </a:ln>
                <a:solidFill>
                  <a:srgbClr val="FF0000"/>
                </a:solidFill>
                <a:latin typeface="Arial"/>
                <a:cs typeface="Arial"/>
              </a:rPr>
              <a:t>Biết hợp tác với mọi người trong công việc, kết quả sẽ ra sao?</a:t>
            </a:r>
            <a:endParaRPr lang="en-US" sz="2800" b="1" i="1" kern="10">
              <a:ln w="9525">
                <a:solidFill>
                  <a:srgbClr val="FFFF00"/>
                </a:solidFill>
                <a:round/>
                <a:headEnd/>
                <a:tailEnd/>
              </a:ln>
              <a:solidFill>
                <a:srgbClr val="FF0000"/>
              </a:solidFill>
              <a:latin typeface="Arial"/>
              <a:cs typeface="Arial"/>
            </a:endParaRP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box(in)">
                                      <p:cBhvr>
                                        <p:cTn id="7" dur="500"/>
                                        <p:tgtEl>
                                          <p:spTgt spid="126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26980">
                                            <p:bg/>
                                          </p:spTgt>
                                        </p:tgtEl>
                                        <p:attrNameLst>
                                          <p:attrName>style.visibility</p:attrName>
                                        </p:attrNameLst>
                                      </p:cBhvr>
                                      <p:to>
                                        <p:strVal val="visible"/>
                                      </p:to>
                                    </p:set>
                                    <p:animEffect transition="in" filter="fade">
                                      <p:cBhvr>
                                        <p:cTn id="12" dur="800" decel="100000"/>
                                        <p:tgtEl>
                                          <p:spTgt spid="126980">
                                            <p:bg/>
                                          </p:spTgt>
                                        </p:tgtEl>
                                      </p:cBhvr>
                                    </p:animEffect>
                                    <p:anim calcmode="lin" valueType="num">
                                      <p:cBhvr>
                                        <p:cTn id="13" dur="800" decel="100000" fill="hold"/>
                                        <p:tgtEl>
                                          <p:spTgt spid="126980">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126980">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26980">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6980">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6980">
                                            <p:bg/>
                                          </p:spTgt>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126980">
                                            <p:txEl>
                                              <p:pRg st="0" end="0"/>
                                            </p:txEl>
                                          </p:spTgt>
                                        </p:tgtEl>
                                        <p:attrNameLst>
                                          <p:attrName>style.visibility</p:attrName>
                                        </p:attrNameLst>
                                      </p:cBhvr>
                                      <p:to>
                                        <p:strVal val="visible"/>
                                      </p:to>
                                    </p:set>
                                    <p:animEffect transition="in" filter="fade">
                                      <p:cBhvr>
                                        <p:cTn id="20" dur="800" decel="100000"/>
                                        <p:tgtEl>
                                          <p:spTgt spid="126980">
                                            <p:txEl>
                                              <p:pRg st="0" end="0"/>
                                            </p:txEl>
                                          </p:spTgt>
                                        </p:tgtEl>
                                      </p:cBhvr>
                                    </p:animEffect>
                                    <p:anim calcmode="lin" valueType="num">
                                      <p:cBhvr>
                                        <p:cTn id="21" dur="800" decel="100000" fill="hold"/>
                                        <p:tgtEl>
                                          <p:spTgt spid="126980">
                                            <p:txEl>
                                              <p:pRg st="0" end="0"/>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26980">
                                            <p:txEl>
                                              <p:pRg st="0" end="0"/>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26980">
                                            <p:txEl>
                                              <p:pRg st="0" end="0"/>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26980">
                                            <p:txEl>
                                              <p:pRg st="0" end="0"/>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26980">
                                            <p:txEl>
                                              <p:pRg st="0" end="0"/>
                                            </p:txEl>
                                          </p:spTgt>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126980">
                                            <p:txEl>
                                              <p:pRg st="1" end="1"/>
                                            </p:txEl>
                                          </p:spTgt>
                                        </p:tgtEl>
                                        <p:attrNameLst>
                                          <p:attrName>style.visibility</p:attrName>
                                        </p:attrNameLst>
                                      </p:cBhvr>
                                      <p:to>
                                        <p:strVal val="visible"/>
                                      </p:to>
                                    </p:set>
                                    <p:animEffect transition="in" filter="fade">
                                      <p:cBhvr>
                                        <p:cTn id="28" dur="800" decel="100000"/>
                                        <p:tgtEl>
                                          <p:spTgt spid="126980">
                                            <p:txEl>
                                              <p:pRg st="1" end="1"/>
                                            </p:txEl>
                                          </p:spTgt>
                                        </p:tgtEl>
                                      </p:cBhvr>
                                    </p:animEffect>
                                    <p:anim calcmode="lin" valueType="num">
                                      <p:cBhvr>
                                        <p:cTn id="29" dur="800" decel="100000" fill="hold"/>
                                        <p:tgtEl>
                                          <p:spTgt spid="126980">
                                            <p:txEl>
                                              <p:pRg st="1" end="1"/>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26980">
                                            <p:txEl>
                                              <p:pRg st="1" end="1"/>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26980">
                                            <p:txEl>
                                              <p:pRg st="1" end="1"/>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26980">
                                            <p:txEl>
                                              <p:pRg st="1" end="1"/>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26980">
                                            <p:txEl>
                                              <p:pRg st="1" end="1"/>
                                            </p:txEl>
                                          </p:spTgt>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126980">
                                            <p:txEl>
                                              <p:pRg st="2" end="2"/>
                                            </p:txEl>
                                          </p:spTgt>
                                        </p:tgtEl>
                                        <p:attrNameLst>
                                          <p:attrName>style.visibility</p:attrName>
                                        </p:attrNameLst>
                                      </p:cBhvr>
                                      <p:to>
                                        <p:strVal val="visible"/>
                                      </p:to>
                                    </p:set>
                                    <p:animEffect transition="in" filter="fade">
                                      <p:cBhvr>
                                        <p:cTn id="36" dur="800" decel="100000"/>
                                        <p:tgtEl>
                                          <p:spTgt spid="126980">
                                            <p:txEl>
                                              <p:pRg st="2" end="2"/>
                                            </p:txEl>
                                          </p:spTgt>
                                        </p:tgtEl>
                                      </p:cBhvr>
                                    </p:animEffect>
                                    <p:anim calcmode="lin" valueType="num">
                                      <p:cBhvr>
                                        <p:cTn id="37" dur="800" decel="100000" fill="hold"/>
                                        <p:tgtEl>
                                          <p:spTgt spid="126980">
                                            <p:txEl>
                                              <p:pRg st="2" end="2"/>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26980">
                                            <p:txEl>
                                              <p:pRg st="2" end="2"/>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26980">
                                            <p:txEl>
                                              <p:pRg st="2" end="2"/>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26980">
                                            <p:txEl>
                                              <p:pRg st="2" end="2"/>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26980">
                                            <p:txEl>
                                              <p:pRg st="2" end="2"/>
                                            </p:txEl>
                                          </p:spTgt>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0"/>
                                  </p:stCondLst>
                                  <p:childTnLst>
                                    <p:set>
                                      <p:cBhvr>
                                        <p:cTn id="43" dur="1" fill="hold">
                                          <p:stCondLst>
                                            <p:cond delay="0"/>
                                          </p:stCondLst>
                                        </p:cTn>
                                        <p:tgtEl>
                                          <p:spTgt spid="126980">
                                            <p:txEl>
                                              <p:pRg st="3" end="3"/>
                                            </p:txEl>
                                          </p:spTgt>
                                        </p:tgtEl>
                                        <p:attrNameLst>
                                          <p:attrName>style.visibility</p:attrName>
                                        </p:attrNameLst>
                                      </p:cBhvr>
                                      <p:to>
                                        <p:strVal val="visible"/>
                                      </p:to>
                                    </p:set>
                                    <p:animEffect transition="in" filter="fade">
                                      <p:cBhvr>
                                        <p:cTn id="44" dur="800" decel="100000"/>
                                        <p:tgtEl>
                                          <p:spTgt spid="126980">
                                            <p:txEl>
                                              <p:pRg st="3" end="3"/>
                                            </p:txEl>
                                          </p:spTgt>
                                        </p:tgtEl>
                                      </p:cBhvr>
                                    </p:animEffect>
                                    <p:anim calcmode="lin" valueType="num">
                                      <p:cBhvr>
                                        <p:cTn id="45" dur="800" decel="100000" fill="hold"/>
                                        <p:tgtEl>
                                          <p:spTgt spid="126980">
                                            <p:txEl>
                                              <p:pRg st="3" end="3"/>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26980">
                                            <p:txEl>
                                              <p:pRg st="3" end="3"/>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26980">
                                            <p:txEl>
                                              <p:pRg st="3" end="3"/>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6980">
                                            <p:txEl>
                                              <p:pRg st="3" end="3"/>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698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xit" presetSubtype="0" fill="hold" grpId="1" nodeType="clickEffect">
                                  <p:stCondLst>
                                    <p:cond delay="0"/>
                                  </p:stCondLst>
                                  <p:childTnLst>
                                    <p:anim calcmode="lin" valueType="num">
                                      <p:cBhvr>
                                        <p:cTn id="53" dur="1000"/>
                                        <p:tgtEl>
                                          <p:spTgt spid="126981"/>
                                        </p:tgtEl>
                                        <p:attrNameLst>
                                          <p:attrName>ppt_x</p:attrName>
                                        </p:attrNameLst>
                                      </p:cBhvr>
                                      <p:tavLst>
                                        <p:tav tm="0">
                                          <p:val>
                                            <p:strVal val="ppt_x"/>
                                          </p:val>
                                        </p:tav>
                                        <p:tav tm="100000">
                                          <p:val>
                                            <p:strVal val="ppt_x-.2"/>
                                          </p:val>
                                        </p:tav>
                                      </p:tavLst>
                                    </p:anim>
                                    <p:anim calcmode="lin" valueType="num">
                                      <p:cBhvr>
                                        <p:cTn id="54" dur="1000"/>
                                        <p:tgtEl>
                                          <p:spTgt spid="126981"/>
                                        </p:tgtEl>
                                        <p:attrNameLst>
                                          <p:attrName>ppt_y</p:attrName>
                                        </p:attrNameLst>
                                      </p:cBhvr>
                                      <p:tavLst>
                                        <p:tav tm="0">
                                          <p:val>
                                            <p:strVal val="ppt_y"/>
                                          </p:val>
                                        </p:tav>
                                        <p:tav tm="100000">
                                          <p:val>
                                            <p:strVal val="ppt_y"/>
                                          </p:val>
                                        </p:tav>
                                      </p:tavLst>
                                    </p:anim>
                                    <p:animEffect transition="out" filter="fade">
                                      <p:cBhvr>
                                        <p:cTn id="55" dur="1000"/>
                                        <p:tgtEl>
                                          <p:spTgt spid="126981"/>
                                        </p:tgtEl>
                                      </p:cBhvr>
                                    </p:animEffect>
                                    <p:set>
                                      <p:cBhvr>
                                        <p:cTn id="56" dur="1" fill="hold">
                                          <p:stCondLst>
                                            <p:cond delay="999"/>
                                          </p:stCondLst>
                                        </p:cTn>
                                        <p:tgtEl>
                                          <p:spTgt spid="1269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nimBg="1"/>
      <p:bldP spid="126981" grpId="0" animBg="1"/>
      <p:bldP spid="12698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755188" cy="1041400"/>
          </a:xfrm>
        </p:spPr>
        <p:txBody>
          <a:bodyPr/>
          <a:lstStyle/>
          <a:p>
            <a:pPr eaLnBrk="1" hangingPunct="1"/>
            <a:r>
              <a:rPr lang="en-US" sz="3200">
                <a:solidFill>
                  <a:srgbClr val="0000CC"/>
                </a:solidFill>
              </a:rPr>
              <a:t>Một số hình ảnh về sự hợp tác giữa các bạn</a:t>
            </a:r>
            <a:br>
              <a:rPr lang="en-US" sz="3200">
                <a:solidFill>
                  <a:srgbClr val="0000CC"/>
                </a:solidFill>
              </a:rPr>
            </a:br>
            <a:r>
              <a:rPr lang="en-US" sz="3200">
                <a:solidFill>
                  <a:srgbClr val="0000CC"/>
                </a:solidFill>
              </a:rPr>
              <a:t> với nhau trong việc lao động trồng cây.</a:t>
            </a:r>
          </a:p>
        </p:txBody>
      </p:sp>
      <p:pic>
        <p:nvPicPr>
          <p:cNvPr id="128004" name="Picture 4" descr="24022010(062)"/>
          <p:cNvPicPr>
            <a:picLocks noChangeAspect="1" noChangeArrowheads="1"/>
          </p:cNvPicPr>
          <p:nvPr/>
        </p:nvPicPr>
        <p:blipFill>
          <a:blip r:embed="rId3"/>
          <a:srcRect/>
          <a:stretch>
            <a:fillRect/>
          </a:stretch>
        </p:blipFill>
        <p:spPr bwMode="auto">
          <a:xfrm>
            <a:off x="808038" y="1123950"/>
            <a:ext cx="7604125" cy="5094288"/>
          </a:xfrm>
          <a:prstGeom prst="rect">
            <a:avLst/>
          </a:prstGeom>
          <a:noFill/>
          <a:ln w="9525">
            <a:noFill/>
            <a:miter lim="800000"/>
            <a:headEnd/>
            <a:tailEnd/>
          </a:ln>
        </p:spPr>
      </p:pic>
      <p:pic>
        <p:nvPicPr>
          <p:cNvPr id="128005" name="Picture 5" descr="24022010(048)"/>
          <p:cNvPicPr>
            <a:picLocks noChangeAspect="1" noChangeArrowheads="1"/>
          </p:cNvPicPr>
          <p:nvPr/>
        </p:nvPicPr>
        <p:blipFill>
          <a:blip r:embed="rId4"/>
          <a:srcRect/>
          <a:stretch>
            <a:fillRect/>
          </a:stretch>
        </p:blipFill>
        <p:spPr bwMode="auto">
          <a:xfrm>
            <a:off x="693738" y="1047750"/>
            <a:ext cx="8258175" cy="5599113"/>
          </a:xfrm>
          <a:prstGeom prst="rect">
            <a:avLst/>
          </a:prstGeom>
          <a:noFill/>
          <a:ln w="9525">
            <a:noFill/>
            <a:miter lim="800000"/>
            <a:headEnd/>
            <a:tailEnd/>
          </a:ln>
        </p:spPr>
      </p:pic>
      <p:pic>
        <p:nvPicPr>
          <p:cNvPr id="128008" name="Picture 8" descr="24022010(053)"/>
          <p:cNvPicPr>
            <a:picLocks noChangeAspect="1" noChangeArrowheads="1"/>
          </p:cNvPicPr>
          <p:nvPr/>
        </p:nvPicPr>
        <p:blipFill>
          <a:blip r:embed="rId5"/>
          <a:srcRect/>
          <a:stretch>
            <a:fillRect/>
          </a:stretch>
        </p:blipFill>
        <p:spPr bwMode="auto">
          <a:xfrm>
            <a:off x="577850" y="1009650"/>
            <a:ext cx="8372475" cy="5451475"/>
          </a:xfrm>
          <a:prstGeom prst="rect">
            <a:avLst/>
          </a:prstGeom>
          <a:noFill/>
          <a:ln w="9525">
            <a:noFill/>
            <a:miter lim="800000"/>
            <a:headEnd/>
            <a:tailEnd/>
          </a:ln>
        </p:spPr>
      </p:pic>
      <p:pic>
        <p:nvPicPr>
          <p:cNvPr id="128009" name="Picture 9" descr="24022010(042)"/>
          <p:cNvPicPr>
            <a:picLocks noChangeAspect="1" noChangeArrowheads="1"/>
          </p:cNvPicPr>
          <p:nvPr/>
        </p:nvPicPr>
        <p:blipFill>
          <a:blip r:embed="rId6"/>
          <a:srcRect/>
          <a:stretch>
            <a:fillRect/>
          </a:stretch>
        </p:blipFill>
        <p:spPr bwMode="auto">
          <a:xfrm>
            <a:off x="657225" y="971550"/>
            <a:ext cx="8486775" cy="5567363"/>
          </a:xfrm>
          <a:prstGeom prst="rect">
            <a:avLst/>
          </a:prstGeom>
          <a:noFill/>
          <a:ln w="9525">
            <a:noFill/>
            <a:miter lim="800000"/>
            <a:headEnd/>
            <a:tailEnd/>
          </a:ln>
        </p:spPr>
      </p:pic>
      <p:sp>
        <p:nvSpPr>
          <p:cNvPr id="128010" name="Rectangle 10"/>
          <p:cNvSpPr>
            <a:spLocks noChangeArrowheads="1"/>
          </p:cNvSpPr>
          <p:nvPr/>
        </p:nvSpPr>
        <p:spPr bwMode="auto">
          <a:xfrm>
            <a:off x="269875" y="1970088"/>
            <a:ext cx="8562975" cy="3571875"/>
          </a:xfrm>
          <a:prstGeom prst="rect">
            <a:avLst/>
          </a:prstGeom>
          <a:noFill/>
          <a:ln w="9525">
            <a:noFill/>
            <a:miter lim="800000"/>
            <a:headEnd/>
            <a:tailEnd/>
          </a:ln>
        </p:spPr>
        <p:txBody>
          <a:bodyPr anchor="ctr"/>
          <a:lstStyle/>
          <a:p>
            <a:pPr algn="ctr"/>
            <a:r>
              <a:rPr lang="en-US" sz="3600" i="1">
                <a:solidFill>
                  <a:srgbClr val="FF0000"/>
                </a:solidFill>
              </a:rPr>
              <a:t>Các em phải biết giữ gìn, và có ý thức bảo vệ môi trường, bảo vệ thiên nhiên, bằng các việc làm như: Lao động vệ sinh trường lớp, nhà ở, làng xóm và tích cực trồng nhiều cây xanh ...</a:t>
            </a:r>
            <a:r>
              <a:rPr lang="en-US" sz="4000" i="1">
                <a:solidFill>
                  <a:srgbClr val="0000FF"/>
                </a:solidFill>
              </a:rPr>
              <a:t> </a:t>
            </a:r>
          </a:p>
        </p:txBody>
      </p:sp>
      <p:sp>
        <p:nvSpPr>
          <p:cNvPr id="128011" name="Rectangle 11"/>
          <p:cNvSpPr>
            <a:spLocks noChangeArrowheads="1"/>
          </p:cNvSpPr>
          <p:nvPr/>
        </p:nvSpPr>
        <p:spPr bwMode="auto">
          <a:xfrm>
            <a:off x="923925" y="5580063"/>
            <a:ext cx="4197350" cy="641350"/>
          </a:xfrm>
          <a:prstGeom prst="rect">
            <a:avLst/>
          </a:prstGeom>
          <a:noFill/>
          <a:ln w="9525">
            <a:noFill/>
            <a:miter lim="800000"/>
            <a:headEnd/>
            <a:tailEnd/>
          </a:ln>
        </p:spPr>
        <p:txBody>
          <a:bodyPr wrap="none">
            <a:spAutoFit/>
          </a:bodyPr>
          <a:lstStyle/>
          <a:p>
            <a:r>
              <a:rPr lang="en-US" sz="3600" b="1" i="1">
                <a:solidFill>
                  <a:srgbClr val="FFFF00"/>
                </a:solidFill>
              </a:rPr>
              <a:t>Cuốc hố trồng cây</a:t>
            </a:r>
          </a:p>
        </p:txBody>
      </p:sp>
      <p:sp>
        <p:nvSpPr>
          <p:cNvPr id="128012" name="Rectangle 12"/>
          <p:cNvSpPr>
            <a:spLocks noChangeArrowheads="1"/>
          </p:cNvSpPr>
          <p:nvPr/>
        </p:nvSpPr>
        <p:spPr bwMode="auto">
          <a:xfrm>
            <a:off x="3765550" y="5964238"/>
            <a:ext cx="2495550" cy="641350"/>
          </a:xfrm>
          <a:prstGeom prst="rect">
            <a:avLst/>
          </a:prstGeom>
          <a:noFill/>
          <a:ln w="9525">
            <a:noFill/>
            <a:miter lim="800000"/>
            <a:headEnd/>
            <a:tailEnd/>
          </a:ln>
        </p:spPr>
        <p:txBody>
          <a:bodyPr wrap="none">
            <a:spAutoFit/>
          </a:bodyPr>
          <a:lstStyle/>
          <a:p>
            <a:r>
              <a:rPr lang="en-US" sz="3600" b="1" i="1">
                <a:solidFill>
                  <a:srgbClr val="FFFF00"/>
                </a:solidFill>
              </a:rPr>
              <a:t>Trồng cây </a:t>
            </a:r>
          </a:p>
        </p:txBody>
      </p:sp>
      <p:sp>
        <p:nvSpPr>
          <p:cNvPr id="128013" name="Rectangle 13"/>
          <p:cNvSpPr>
            <a:spLocks noChangeArrowheads="1"/>
          </p:cNvSpPr>
          <p:nvPr/>
        </p:nvSpPr>
        <p:spPr bwMode="auto">
          <a:xfrm>
            <a:off x="4956175" y="5964238"/>
            <a:ext cx="2495550" cy="641350"/>
          </a:xfrm>
          <a:prstGeom prst="rect">
            <a:avLst/>
          </a:prstGeom>
          <a:noFill/>
          <a:ln w="9525">
            <a:noFill/>
            <a:miter lim="800000"/>
            <a:headEnd/>
            <a:tailEnd/>
          </a:ln>
        </p:spPr>
        <p:txBody>
          <a:bodyPr wrap="none">
            <a:spAutoFit/>
          </a:bodyPr>
          <a:lstStyle/>
          <a:p>
            <a:r>
              <a:rPr lang="en-US" sz="3600" b="1" i="1">
                <a:solidFill>
                  <a:srgbClr val="FFFF00"/>
                </a:solidFill>
              </a:rPr>
              <a:t>Trồng cây </a:t>
            </a:r>
          </a:p>
        </p:txBody>
      </p:sp>
      <p:sp>
        <p:nvSpPr>
          <p:cNvPr id="128014" name="Rectangle 14"/>
          <p:cNvSpPr>
            <a:spLocks noChangeArrowheads="1"/>
          </p:cNvSpPr>
          <p:nvPr/>
        </p:nvSpPr>
        <p:spPr bwMode="auto">
          <a:xfrm>
            <a:off x="6904038" y="5848350"/>
            <a:ext cx="2239962" cy="641350"/>
          </a:xfrm>
          <a:prstGeom prst="rect">
            <a:avLst/>
          </a:prstGeom>
          <a:noFill/>
          <a:ln w="9525">
            <a:noFill/>
            <a:miter lim="800000"/>
            <a:headEnd/>
            <a:tailEnd/>
          </a:ln>
        </p:spPr>
        <p:txBody>
          <a:bodyPr wrap="none">
            <a:spAutoFit/>
          </a:bodyPr>
          <a:lstStyle/>
          <a:p>
            <a:r>
              <a:rPr lang="en-US" sz="3600" b="1" i="1">
                <a:solidFill>
                  <a:srgbClr val="FFFF00"/>
                </a:solidFill>
              </a:rPr>
              <a:t>Tưới cây </a:t>
            </a: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ox(in)">
                                      <p:cBhvr>
                                        <p:cTn id="7" dur="500"/>
                                        <p:tgtEl>
                                          <p:spTgt spid="128004"/>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28011"/>
                                        </p:tgtEl>
                                        <p:attrNameLst>
                                          <p:attrName>style.visibility</p:attrName>
                                        </p:attrNameLst>
                                      </p:cBhvr>
                                      <p:to>
                                        <p:strVal val="visible"/>
                                      </p:to>
                                    </p:set>
                                    <p:animEffect transition="in" filter="wipe(down)">
                                      <p:cBhvr>
                                        <p:cTn id="10" dur="580">
                                          <p:stCondLst>
                                            <p:cond delay="0"/>
                                          </p:stCondLst>
                                        </p:cTn>
                                        <p:tgtEl>
                                          <p:spTgt spid="128011"/>
                                        </p:tgtEl>
                                      </p:cBhvr>
                                    </p:animEffect>
                                    <p:anim calcmode="lin" valueType="num">
                                      <p:cBhvr>
                                        <p:cTn id="11" dur="1822" tmFilter="0,0; 0.14,0.36; 0.43,0.73; 0.71,0.91; 1.0,1.0">
                                          <p:stCondLst>
                                            <p:cond delay="0"/>
                                          </p:stCondLst>
                                        </p:cTn>
                                        <p:tgtEl>
                                          <p:spTgt spid="12801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801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801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801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8011"/>
                                        </p:tgtEl>
                                        <p:attrNameLst>
                                          <p:attrName>ppt_y</p:attrName>
                                        </p:attrNameLst>
                                      </p:cBhvr>
                                      <p:tavLst>
                                        <p:tav tm="0" fmla="#ppt_y-sin(pi*$)/81">
                                          <p:val>
                                            <p:fltVal val="0"/>
                                          </p:val>
                                        </p:tav>
                                        <p:tav tm="100000">
                                          <p:val>
                                            <p:fltVal val="1"/>
                                          </p:val>
                                        </p:tav>
                                      </p:tavLst>
                                    </p:anim>
                                    <p:animScale>
                                      <p:cBhvr>
                                        <p:cTn id="16" dur="26">
                                          <p:stCondLst>
                                            <p:cond delay="650"/>
                                          </p:stCondLst>
                                        </p:cTn>
                                        <p:tgtEl>
                                          <p:spTgt spid="128011"/>
                                        </p:tgtEl>
                                      </p:cBhvr>
                                      <p:to x="100000" y="60000"/>
                                    </p:animScale>
                                    <p:animScale>
                                      <p:cBhvr>
                                        <p:cTn id="17" dur="166" decel="50000">
                                          <p:stCondLst>
                                            <p:cond delay="676"/>
                                          </p:stCondLst>
                                        </p:cTn>
                                        <p:tgtEl>
                                          <p:spTgt spid="128011"/>
                                        </p:tgtEl>
                                      </p:cBhvr>
                                      <p:to x="100000" y="100000"/>
                                    </p:animScale>
                                    <p:animScale>
                                      <p:cBhvr>
                                        <p:cTn id="18" dur="26">
                                          <p:stCondLst>
                                            <p:cond delay="1312"/>
                                          </p:stCondLst>
                                        </p:cTn>
                                        <p:tgtEl>
                                          <p:spTgt spid="128011"/>
                                        </p:tgtEl>
                                      </p:cBhvr>
                                      <p:to x="100000" y="80000"/>
                                    </p:animScale>
                                    <p:animScale>
                                      <p:cBhvr>
                                        <p:cTn id="19" dur="166" decel="50000">
                                          <p:stCondLst>
                                            <p:cond delay="1338"/>
                                          </p:stCondLst>
                                        </p:cTn>
                                        <p:tgtEl>
                                          <p:spTgt spid="128011"/>
                                        </p:tgtEl>
                                      </p:cBhvr>
                                      <p:to x="100000" y="100000"/>
                                    </p:animScale>
                                    <p:animScale>
                                      <p:cBhvr>
                                        <p:cTn id="20" dur="26">
                                          <p:stCondLst>
                                            <p:cond delay="1642"/>
                                          </p:stCondLst>
                                        </p:cTn>
                                        <p:tgtEl>
                                          <p:spTgt spid="128011"/>
                                        </p:tgtEl>
                                      </p:cBhvr>
                                      <p:to x="100000" y="90000"/>
                                    </p:animScale>
                                    <p:animScale>
                                      <p:cBhvr>
                                        <p:cTn id="21" dur="166" decel="50000">
                                          <p:stCondLst>
                                            <p:cond delay="1668"/>
                                          </p:stCondLst>
                                        </p:cTn>
                                        <p:tgtEl>
                                          <p:spTgt spid="128011"/>
                                        </p:tgtEl>
                                      </p:cBhvr>
                                      <p:to x="100000" y="100000"/>
                                    </p:animScale>
                                    <p:animScale>
                                      <p:cBhvr>
                                        <p:cTn id="22" dur="26">
                                          <p:stCondLst>
                                            <p:cond delay="1808"/>
                                          </p:stCondLst>
                                        </p:cTn>
                                        <p:tgtEl>
                                          <p:spTgt spid="128011"/>
                                        </p:tgtEl>
                                      </p:cBhvr>
                                      <p:to x="100000" y="95000"/>
                                    </p:animScale>
                                    <p:animScale>
                                      <p:cBhvr>
                                        <p:cTn id="23" dur="166" decel="50000">
                                          <p:stCondLst>
                                            <p:cond delay="1834"/>
                                          </p:stCondLst>
                                        </p:cTn>
                                        <p:tgtEl>
                                          <p:spTgt spid="128011"/>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nodeType="clickEffect">
                                  <p:stCondLst>
                                    <p:cond delay="0"/>
                                  </p:stCondLst>
                                  <p:childTnLst>
                                    <p:anim calcmode="lin" valueType="num">
                                      <p:cBhvr additive="base">
                                        <p:cTn id="27" dur="500"/>
                                        <p:tgtEl>
                                          <p:spTgt spid="128004"/>
                                        </p:tgtEl>
                                        <p:attrNameLst>
                                          <p:attrName>ppt_x</p:attrName>
                                        </p:attrNameLst>
                                      </p:cBhvr>
                                      <p:tavLst>
                                        <p:tav tm="0">
                                          <p:val>
                                            <p:strVal val="ppt_x"/>
                                          </p:val>
                                        </p:tav>
                                        <p:tav tm="100000">
                                          <p:val>
                                            <p:strVal val="ppt_x"/>
                                          </p:val>
                                        </p:tav>
                                      </p:tavLst>
                                    </p:anim>
                                    <p:anim calcmode="lin" valueType="num">
                                      <p:cBhvr additive="base">
                                        <p:cTn id="28" dur="500"/>
                                        <p:tgtEl>
                                          <p:spTgt spid="128004"/>
                                        </p:tgtEl>
                                        <p:attrNameLst>
                                          <p:attrName>ppt_y</p:attrName>
                                        </p:attrNameLst>
                                      </p:cBhvr>
                                      <p:tavLst>
                                        <p:tav tm="0">
                                          <p:val>
                                            <p:strVal val="ppt_y"/>
                                          </p:val>
                                        </p:tav>
                                        <p:tav tm="100000">
                                          <p:val>
                                            <p:strVal val="1+ppt_h/2"/>
                                          </p:val>
                                        </p:tav>
                                      </p:tavLst>
                                    </p:anim>
                                    <p:set>
                                      <p:cBhvr>
                                        <p:cTn id="29" dur="1" fill="hold">
                                          <p:stCondLst>
                                            <p:cond delay="499"/>
                                          </p:stCondLst>
                                        </p:cTn>
                                        <p:tgtEl>
                                          <p:spTgt spid="128004"/>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128011"/>
                                        </p:tgtEl>
                                        <p:attrNameLst>
                                          <p:attrName>ppt_x</p:attrName>
                                        </p:attrNameLst>
                                      </p:cBhvr>
                                      <p:tavLst>
                                        <p:tav tm="0">
                                          <p:val>
                                            <p:strVal val="ppt_x"/>
                                          </p:val>
                                        </p:tav>
                                        <p:tav tm="100000">
                                          <p:val>
                                            <p:strVal val="ppt_x"/>
                                          </p:val>
                                        </p:tav>
                                      </p:tavLst>
                                    </p:anim>
                                    <p:anim calcmode="lin" valueType="num">
                                      <p:cBhvr additive="base">
                                        <p:cTn id="32" dur="500"/>
                                        <p:tgtEl>
                                          <p:spTgt spid="128011"/>
                                        </p:tgtEl>
                                        <p:attrNameLst>
                                          <p:attrName>ppt_y</p:attrName>
                                        </p:attrNameLst>
                                      </p:cBhvr>
                                      <p:tavLst>
                                        <p:tav tm="0">
                                          <p:val>
                                            <p:strVal val="ppt_y"/>
                                          </p:val>
                                        </p:tav>
                                        <p:tav tm="100000">
                                          <p:val>
                                            <p:strVal val="1+ppt_h/2"/>
                                          </p:val>
                                        </p:tav>
                                      </p:tavLst>
                                    </p:anim>
                                    <p:set>
                                      <p:cBhvr>
                                        <p:cTn id="33" dur="1" fill="hold">
                                          <p:stCondLst>
                                            <p:cond delay="499"/>
                                          </p:stCondLst>
                                        </p:cTn>
                                        <p:tgtEl>
                                          <p:spTgt spid="128011"/>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128005"/>
                                        </p:tgtEl>
                                        <p:attrNameLst>
                                          <p:attrName>style.visibility</p:attrName>
                                        </p:attrNameLst>
                                      </p:cBhvr>
                                      <p:to>
                                        <p:strVal val="visible"/>
                                      </p:to>
                                    </p:set>
                                    <p:anim calcmode="lin" valueType="num">
                                      <p:cBhvr>
                                        <p:cTn id="38" dur="500" fill="hold"/>
                                        <p:tgtEl>
                                          <p:spTgt spid="128005"/>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28005"/>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28005"/>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28005"/>
                                        </p:tgtEl>
                                        <p:attrNameLst>
                                          <p:attrName>ppt_y</p:attrName>
                                        </p:attrNameLst>
                                      </p:cBhvr>
                                      <p:tavLst>
                                        <p:tav tm="0">
                                          <p:val>
                                            <p:strVal val="#ppt_y"/>
                                          </p:val>
                                        </p:tav>
                                        <p:tav tm="100000">
                                          <p:val>
                                            <p:strVal val="#ppt_y"/>
                                          </p:val>
                                        </p:tav>
                                      </p:tavLst>
                                    </p:anim>
                                  </p:childTnLst>
                                </p:cTn>
                              </p:par>
                              <p:par>
                                <p:cTn id="42" presetID="26" presetClass="entr" presetSubtype="0" fill="hold" grpId="0" nodeType="withEffect">
                                  <p:stCondLst>
                                    <p:cond delay="0"/>
                                  </p:stCondLst>
                                  <p:childTnLst>
                                    <p:set>
                                      <p:cBhvr>
                                        <p:cTn id="43" dur="1" fill="hold">
                                          <p:stCondLst>
                                            <p:cond delay="0"/>
                                          </p:stCondLst>
                                        </p:cTn>
                                        <p:tgtEl>
                                          <p:spTgt spid="128012"/>
                                        </p:tgtEl>
                                        <p:attrNameLst>
                                          <p:attrName>style.visibility</p:attrName>
                                        </p:attrNameLst>
                                      </p:cBhvr>
                                      <p:to>
                                        <p:strVal val="visible"/>
                                      </p:to>
                                    </p:set>
                                    <p:animEffect transition="in" filter="wipe(down)">
                                      <p:cBhvr>
                                        <p:cTn id="44" dur="580">
                                          <p:stCondLst>
                                            <p:cond delay="0"/>
                                          </p:stCondLst>
                                        </p:cTn>
                                        <p:tgtEl>
                                          <p:spTgt spid="128012"/>
                                        </p:tgtEl>
                                      </p:cBhvr>
                                    </p:animEffect>
                                    <p:anim calcmode="lin" valueType="num">
                                      <p:cBhvr>
                                        <p:cTn id="45" dur="1822" tmFilter="0,0; 0.14,0.36; 0.43,0.73; 0.71,0.91; 1.0,1.0">
                                          <p:stCondLst>
                                            <p:cond delay="0"/>
                                          </p:stCondLst>
                                        </p:cTn>
                                        <p:tgtEl>
                                          <p:spTgt spid="1280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80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80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80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80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8012"/>
                                        </p:tgtEl>
                                      </p:cBhvr>
                                      <p:to x="100000" y="60000"/>
                                    </p:animScale>
                                    <p:animScale>
                                      <p:cBhvr>
                                        <p:cTn id="51" dur="166" decel="50000">
                                          <p:stCondLst>
                                            <p:cond delay="676"/>
                                          </p:stCondLst>
                                        </p:cTn>
                                        <p:tgtEl>
                                          <p:spTgt spid="128012"/>
                                        </p:tgtEl>
                                      </p:cBhvr>
                                      <p:to x="100000" y="100000"/>
                                    </p:animScale>
                                    <p:animScale>
                                      <p:cBhvr>
                                        <p:cTn id="52" dur="26">
                                          <p:stCondLst>
                                            <p:cond delay="1312"/>
                                          </p:stCondLst>
                                        </p:cTn>
                                        <p:tgtEl>
                                          <p:spTgt spid="128012"/>
                                        </p:tgtEl>
                                      </p:cBhvr>
                                      <p:to x="100000" y="80000"/>
                                    </p:animScale>
                                    <p:animScale>
                                      <p:cBhvr>
                                        <p:cTn id="53" dur="166" decel="50000">
                                          <p:stCondLst>
                                            <p:cond delay="1338"/>
                                          </p:stCondLst>
                                        </p:cTn>
                                        <p:tgtEl>
                                          <p:spTgt spid="128012"/>
                                        </p:tgtEl>
                                      </p:cBhvr>
                                      <p:to x="100000" y="100000"/>
                                    </p:animScale>
                                    <p:animScale>
                                      <p:cBhvr>
                                        <p:cTn id="54" dur="26">
                                          <p:stCondLst>
                                            <p:cond delay="1642"/>
                                          </p:stCondLst>
                                        </p:cTn>
                                        <p:tgtEl>
                                          <p:spTgt spid="128012"/>
                                        </p:tgtEl>
                                      </p:cBhvr>
                                      <p:to x="100000" y="90000"/>
                                    </p:animScale>
                                    <p:animScale>
                                      <p:cBhvr>
                                        <p:cTn id="55" dur="166" decel="50000">
                                          <p:stCondLst>
                                            <p:cond delay="1668"/>
                                          </p:stCondLst>
                                        </p:cTn>
                                        <p:tgtEl>
                                          <p:spTgt spid="128012"/>
                                        </p:tgtEl>
                                      </p:cBhvr>
                                      <p:to x="100000" y="100000"/>
                                    </p:animScale>
                                    <p:animScale>
                                      <p:cBhvr>
                                        <p:cTn id="56" dur="26">
                                          <p:stCondLst>
                                            <p:cond delay="1808"/>
                                          </p:stCondLst>
                                        </p:cTn>
                                        <p:tgtEl>
                                          <p:spTgt spid="128012"/>
                                        </p:tgtEl>
                                      </p:cBhvr>
                                      <p:to x="100000" y="95000"/>
                                    </p:animScale>
                                    <p:animScale>
                                      <p:cBhvr>
                                        <p:cTn id="57" dur="166" decel="50000">
                                          <p:stCondLst>
                                            <p:cond delay="1834"/>
                                          </p:stCondLst>
                                        </p:cTn>
                                        <p:tgtEl>
                                          <p:spTgt spid="128012"/>
                                        </p:tgtEl>
                                      </p:cBhvr>
                                      <p:to x="100000" y="10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xit" presetSubtype="16" fill="hold" nodeType="clickEffect">
                                  <p:stCondLst>
                                    <p:cond delay="0"/>
                                  </p:stCondLst>
                                  <p:childTnLst>
                                    <p:animEffect transition="out" filter="box(in)">
                                      <p:cBhvr>
                                        <p:cTn id="61" dur="500"/>
                                        <p:tgtEl>
                                          <p:spTgt spid="128005"/>
                                        </p:tgtEl>
                                      </p:cBhvr>
                                    </p:animEffect>
                                    <p:set>
                                      <p:cBhvr>
                                        <p:cTn id="62" dur="1" fill="hold">
                                          <p:stCondLst>
                                            <p:cond delay="499"/>
                                          </p:stCondLst>
                                        </p:cTn>
                                        <p:tgtEl>
                                          <p:spTgt spid="128005"/>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28012"/>
                                        </p:tgtEl>
                                        <p:attrNameLst>
                                          <p:attrName>ppt_x</p:attrName>
                                        </p:attrNameLst>
                                      </p:cBhvr>
                                      <p:tavLst>
                                        <p:tav tm="0">
                                          <p:val>
                                            <p:strVal val="ppt_x"/>
                                          </p:val>
                                        </p:tav>
                                        <p:tav tm="100000">
                                          <p:val>
                                            <p:strVal val="ppt_x"/>
                                          </p:val>
                                        </p:tav>
                                      </p:tavLst>
                                    </p:anim>
                                    <p:anim calcmode="lin" valueType="num">
                                      <p:cBhvr additive="base">
                                        <p:cTn id="65" dur="500"/>
                                        <p:tgtEl>
                                          <p:spTgt spid="128012"/>
                                        </p:tgtEl>
                                        <p:attrNameLst>
                                          <p:attrName>ppt_y</p:attrName>
                                        </p:attrNameLst>
                                      </p:cBhvr>
                                      <p:tavLst>
                                        <p:tav tm="0">
                                          <p:val>
                                            <p:strVal val="ppt_y"/>
                                          </p:val>
                                        </p:tav>
                                        <p:tav tm="100000">
                                          <p:val>
                                            <p:strVal val="1+ppt_h/2"/>
                                          </p:val>
                                        </p:tav>
                                      </p:tavLst>
                                    </p:anim>
                                    <p:set>
                                      <p:cBhvr>
                                        <p:cTn id="66" dur="1" fill="hold">
                                          <p:stCondLst>
                                            <p:cond delay="499"/>
                                          </p:stCondLst>
                                        </p:cTn>
                                        <p:tgtEl>
                                          <p:spTgt spid="12801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nodeType="clickEffect">
                                  <p:stCondLst>
                                    <p:cond delay="0"/>
                                  </p:stCondLst>
                                  <p:childTnLst>
                                    <p:set>
                                      <p:cBhvr>
                                        <p:cTn id="70" dur="1" fill="hold">
                                          <p:stCondLst>
                                            <p:cond delay="0"/>
                                          </p:stCondLst>
                                        </p:cTn>
                                        <p:tgtEl>
                                          <p:spTgt spid="128008"/>
                                        </p:tgtEl>
                                        <p:attrNameLst>
                                          <p:attrName>style.visibility</p:attrName>
                                        </p:attrNameLst>
                                      </p:cBhvr>
                                      <p:to>
                                        <p:strVal val="visible"/>
                                      </p:to>
                                    </p:set>
                                    <p:animEffect transition="in" filter="fade">
                                      <p:cBhvr>
                                        <p:cTn id="71" dur="800" decel="100000"/>
                                        <p:tgtEl>
                                          <p:spTgt spid="128008"/>
                                        </p:tgtEl>
                                      </p:cBhvr>
                                    </p:animEffect>
                                    <p:anim calcmode="lin" valueType="num">
                                      <p:cBhvr>
                                        <p:cTn id="72" dur="800" decel="100000" fill="hold"/>
                                        <p:tgtEl>
                                          <p:spTgt spid="128008"/>
                                        </p:tgtEl>
                                        <p:attrNameLst>
                                          <p:attrName>style.rotation</p:attrName>
                                        </p:attrNameLst>
                                      </p:cBhvr>
                                      <p:tavLst>
                                        <p:tav tm="0">
                                          <p:val>
                                            <p:fltVal val="-90"/>
                                          </p:val>
                                        </p:tav>
                                        <p:tav tm="100000">
                                          <p:val>
                                            <p:fltVal val="0"/>
                                          </p:val>
                                        </p:tav>
                                      </p:tavLst>
                                    </p:anim>
                                    <p:anim calcmode="lin" valueType="num">
                                      <p:cBhvr>
                                        <p:cTn id="73" dur="800" decel="100000" fill="hold"/>
                                        <p:tgtEl>
                                          <p:spTgt spid="128008"/>
                                        </p:tgtEl>
                                        <p:attrNameLst>
                                          <p:attrName>ppt_x</p:attrName>
                                        </p:attrNameLst>
                                      </p:cBhvr>
                                      <p:tavLst>
                                        <p:tav tm="0">
                                          <p:val>
                                            <p:strVal val="#ppt_x+0.4"/>
                                          </p:val>
                                        </p:tav>
                                        <p:tav tm="100000">
                                          <p:val>
                                            <p:strVal val="#ppt_x-0.05"/>
                                          </p:val>
                                        </p:tav>
                                      </p:tavLst>
                                    </p:anim>
                                    <p:anim calcmode="lin" valueType="num">
                                      <p:cBhvr>
                                        <p:cTn id="74" dur="800" decel="100000" fill="hold"/>
                                        <p:tgtEl>
                                          <p:spTgt spid="12800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800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8008"/>
                                        </p:tgtEl>
                                        <p:attrNameLst>
                                          <p:attrName>ppt_y</p:attrName>
                                        </p:attrNameLst>
                                      </p:cBhvr>
                                      <p:tavLst>
                                        <p:tav tm="0">
                                          <p:val>
                                            <p:strVal val="#ppt_y+0.1"/>
                                          </p:val>
                                        </p:tav>
                                        <p:tav tm="100000">
                                          <p:val>
                                            <p:strVal val="#ppt_y"/>
                                          </p:val>
                                        </p:tav>
                                      </p:tavLst>
                                    </p:anim>
                                  </p:childTnLst>
                                </p:cTn>
                              </p:par>
                              <p:par>
                                <p:cTn id="77" presetID="26" presetClass="entr" presetSubtype="0" fill="hold" grpId="0" nodeType="withEffect">
                                  <p:stCondLst>
                                    <p:cond delay="0"/>
                                  </p:stCondLst>
                                  <p:childTnLst>
                                    <p:set>
                                      <p:cBhvr>
                                        <p:cTn id="78" dur="1" fill="hold">
                                          <p:stCondLst>
                                            <p:cond delay="0"/>
                                          </p:stCondLst>
                                        </p:cTn>
                                        <p:tgtEl>
                                          <p:spTgt spid="128013"/>
                                        </p:tgtEl>
                                        <p:attrNameLst>
                                          <p:attrName>style.visibility</p:attrName>
                                        </p:attrNameLst>
                                      </p:cBhvr>
                                      <p:to>
                                        <p:strVal val="visible"/>
                                      </p:to>
                                    </p:set>
                                    <p:animEffect transition="in" filter="wipe(down)">
                                      <p:cBhvr>
                                        <p:cTn id="79" dur="580">
                                          <p:stCondLst>
                                            <p:cond delay="0"/>
                                          </p:stCondLst>
                                        </p:cTn>
                                        <p:tgtEl>
                                          <p:spTgt spid="128013"/>
                                        </p:tgtEl>
                                      </p:cBhvr>
                                    </p:animEffect>
                                    <p:anim calcmode="lin" valueType="num">
                                      <p:cBhvr>
                                        <p:cTn id="80" dur="1822" tmFilter="0,0; 0.14,0.36; 0.43,0.73; 0.71,0.91; 1.0,1.0">
                                          <p:stCondLst>
                                            <p:cond delay="0"/>
                                          </p:stCondLst>
                                        </p:cTn>
                                        <p:tgtEl>
                                          <p:spTgt spid="1280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80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80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80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80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28013"/>
                                        </p:tgtEl>
                                      </p:cBhvr>
                                      <p:to x="100000" y="60000"/>
                                    </p:animScale>
                                    <p:animScale>
                                      <p:cBhvr>
                                        <p:cTn id="86" dur="166" decel="50000">
                                          <p:stCondLst>
                                            <p:cond delay="676"/>
                                          </p:stCondLst>
                                        </p:cTn>
                                        <p:tgtEl>
                                          <p:spTgt spid="128013"/>
                                        </p:tgtEl>
                                      </p:cBhvr>
                                      <p:to x="100000" y="100000"/>
                                    </p:animScale>
                                    <p:animScale>
                                      <p:cBhvr>
                                        <p:cTn id="87" dur="26">
                                          <p:stCondLst>
                                            <p:cond delay="1312"/>
                                          </p:stCondLst>
                                        </p:cTn>
                                        <p:tgtEl>
                                          <p:spTgt spid="128013"/>
                                        </p:tgtEl>
                                      </p:cBhvr>
                                      <p:to x="100000" y="80000"/>
                                    </p:animScale>
                                    <p:animScale>
                                      <p:cBhvr>
                                        <p:cTn id="88" dur="166" decel="50000">
                                          <p:stCondLst>
                                            <p:cond delay="1338"/>
                                          </p:stCondLst>
                                        </p:cTn>
                                        <p:tgtEl>
                                          <p:spTgt spid="128013"/>
                                        </p:tgtEl>
                                      </p:cBhvr>
                                      <p:to x="100000" y="100000"/>
                                    </p:animScale>
                                    <p:animScale>
                                      <p:cBhvr>
                                        <p:cTn id="89" dur="26">
                                          <p:stCondLst>
                                            <p:cond delay="1642"/>
                                          </p:stCondLst>
                                        </p:cTn>
                                        <p:tgtEl>
                                          <p:spTgt spid="128013"/>
                                        </p:tgtEl>
                                      </p:cBhvr>
                                      <p:to x="100000" y="90000"/>
                                    </p:animScale>
                                    <p:animScale>
                                      <p:cBhvr>
                                        <p:cTn id="90" dur="166" decel="50000">
                                          <p:stCondLst>
                                            <p:cond delay="1668"/>
                                          </p:stCondLst>
                                        </p:cTn>
                                        <p:tgtEl>
                                          <p:spTgt spid="128013"/>
                                        </p:tgtEl>
                                      </p:cBhvr>
                                      <p:to x="100000" y="100000"/>
                                    </p:animScale>
                                    <p:animScale>
                                      <p:cBhvr>
                                        <p:cTn id="91" dur="26">
                                          <p:stCondLst>
                                            <p:cond delay="1808"/>
                                          </p:stCondLst>
                                        </p:cTn>
                                        <p:tgtEl>
                                          <p:spTgt spid="128013"/>
                                        </p:tgtEl>
                                      </p:cBhvr>
                                      <p:to x="100000" y="95000"/>
                                    </p:animScale>
                                    <p:animScale>
                                      <p:cBhvr>
                                        <p:cTn id="92" dur="166" decel="50000">
                                          <p:stCondLst>
                                            <p:cond delay="1834"/>
                                          </p:stCondLst>
                                        </p:cTn>
                                        <p:tgtEl>
                                          <p:spTgt spid="128013"/>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35" presetClass="exit" presetSubtype="0" fill="hold" nodeType="clickEffect">
                                  <p:stCondLst>
                                    <p:cond delay="0"/>
                                  </p:stCondLst>
                                  <p:childTnLst>
                                    <p:animEffect transition="out" filter="fade">
                                      <p:cBhvr>
                                        <p:cTn id="96" dur="2000"/>
                                        <p:tgtEl>
                                          <p:spTgt spid="128008"/>
                                        </p:tgtEl>
                                      </p:cBhvr>
                                    </p:animEffect>
                                    <p:anim calcmode="lin" valueType="num">
                                      <p:cBhvr>
                                        <p:cTn id="97" dur="2000"/>
                                        <p:tgtEl>
                                          <p:spTgt spid="128008"/>
                                        </p:tgtEl>
                                        <p:attrNameLst>
                                          <p:attrName>style.rotation</p:attrName>
                                        </p:attrNameLst>
                                      </p:cBhvr>
                                      <p:tavLst>
                                        <p:tav tm="0">
                                          <p:val>
                                            <p:fltVal val="0"/>
                                          </p:val>
                                        </p:tav>
                                        <p:tav tm="100000">
                                          <p:val>
                                            <p:fltVal val="720"/>
                                          </p:val>
                                        </p:tav>
                                      </p:tavLst>
                                    </p:anim>
                                    <p:anim calcmode="lin" valueType="num">
                                      <p:cBhvr>
                                        <p:cTn id="98" dur="2000"/>
                                        <p:tgtEl>
                                          <p:spTgt spid="128008"/>
                                        </p:tgtEl>
                                        <p:attrNameLst>
                                          <p:attrName>ppt_h</p:attrName>
                                        </p:attrNameLst>
                                      </p:cBhvr>
                                      <p:tavLst>
                                        <p:tav tm="0">
                                          <p:val>
                                            <p:strVal val="ppt_h"/>
                                          </p:val>
                                        </p:tav>
                                        <p:tav tm="100000">
                                          <p:val>
                                            <p:fltVal val="0"/>
                                          </p:val>
                                        </p:tav>
                                      </p:tavLst>
                                    </p:anim>
                                    <p:anim calcmode="lin" valueType="num">
                                      <p:cBhvr>
                                        <p:cTn id="99" dur="2000"/>
                                        <p:tgtEl>
                                          <p:spTgt spid="128008"/>
                                        </p:tgtEl>
                                        <p:attrNameLst>
                                          <p:attrName>ppt_w</p:attrName>
                                        </p:attrNameLst>
                                      </p:cBhvr>
                                      <p:tavLst>
                                        <p:tav tm="0">
                                          <p:val>
                                            <p:strVal val="ppt_w"/>
                                          </p:val>
                                        </p:tav>
                                        <p:tav tm="100000">
                                          <p:val>
                                            <p:fltVal val="0"/>
                                          </p:val>
                                        </p:tav>
                                      </p:tavLst>
                                    </p:anim>
                                    <p:set>
                                      <p:cBhvr>
                                        <p:cTn id="100" dur="1" fill="hold">
                                          <p:stCondLst>
                                            <p:cond delay="1999"/>
                                          </p:stCondLst>
                                        </p:cTn>
                                        <p:tgtEl>
                                          <p:spTgt spid="128008"/>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128013"/>
                                        </p:tgtEl>
                                        <p:attrNameLst>
                                          <p:attrName>ppt_x</p:attrName>
                                        </p:attrNameLst>
                                      </p:cBhvr>
                                      <p:tavLst>
                                        <p:tav tm="0">
                                          <p:val>
                                            <p:strVal val="ppt_x"/>
                                          </p:val>
                                        </p:tav>
                                        <p:tav tm="100000">
                                          <p:val>
                                            <p:strVal val="ppt_x"/>
                                          </p:val>
                                        </p:tav>
                                      </p:tavLst>
                                    </p:anim>
                                    <p:anim calcmode="lin" valueType="num">
                                      <p:cBhvr additive="base">
                                        <p:cTn id="103" dur="500"/>
                                        <p:tgtEl>
                                          <p:spTgt spid="128013"/>
                                        </p:tgtEl>
                                        <p:attrNameLst>
                                          <p:attrName>ppt_y</p:attrName>
                                        </p:attrNameLst>
                                      </p:cBhvr>
                                      <p:tavLst>
                                        <p:tav tm="0">
                                          <p:val>
                                            <p:strVal val="ppt_y"/>
                                          </p:val>
                                        </p:tav>
                                        <p:tav tm="100000">
                                          <p:val>
                                            <p:strVal val="1+ppt_h/2"/>
                                          </p:val>
                                        </p:tav>
                                      </p:tavLst>
                                    </p:anim>
                                    <p:set>
                                      <p:cBhvr>
                                        <p:cTn id="104" dur="1" fill="hold">
                                          <p:stCondLst>
                                            <p:cond delay="499"/>
                                          </p:stCondLst>
                                        </p:cTn>
                                        <p:tgtEl>
                                          <p:spTgt spid="128013"/>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nodeType="clickEffect">
                                  <p:stCondLst>
                                    <p:cond delay="0"/>
                                  </p:stCondLst>
                                  <p:childTnLst>
                                    <p:set>
                                      <p:cBhvr>
                                        <p:cTn id="108" dur="1" fill="hold">
                                          <p:stCondLst>
                                            <p:cond delay="0"/>
                                          </p:stCondLst>
                                        </p:cTn>
                                        <p:tgtEl>
                                          <p:spTgt spid="128009"/>
                                        </p:tgtEl>
                                        <p:attrNameLst>
                                          <p:attrName>style.visibility</p:attrName>
                                        </p:attrNameLst>
                                      </p:cBhvr>
                                      <p:to>
                                        <p:strVal val="visible"/>
                                      </p:to>
                                    </p:set>
                                    <p:anim calcmode="lin" valueType="num">
                                      <p:cBhvr>
                                        <p:cTn id="109" dur="500" fill="hold"/>
                                        <p:tgtEl>
                                          <p:spTgt spid="128009"/>
                                        </p:tgtEl>
                                        <p:attrNameLst>
                                          <p:attrName>ppt_w</p:attrName>
                                        </p:attrNameLst>
                                      </p:cBhvr>
                                      <p:tavLst>
                                        <p:tav tm="0">
                                          <p:val>
                                            <p:fltVal val="0"/>
                                          </p:val>
                                        </p:tav>
                                        <p:tav tm="100000">
                                          <p:val>
                                            <p:strVal val="#ppt_w"/>
                                          </p:val>
                                        </p:tav>
                                      </p:tavLst>
                                    </p:anim>
                                    <p:anim calcmode="lin" valueType="num">
                                      <p:cBhvr>
                                        <p:cTn id="110" dur="500" fill="hold"/>
                                        <p:tgtEl>
                                          <p:spTgt spid="128009"/>
                                        </p:tgtEl>
                                        <p:attrNameLst>
                                          <p:attrName>ppt_h</p:attrName>
                                        </p:attrNameLst>
                                      </p:cBhvr>
                                      <p:tavLst>
                                        <p:tav tm="0">
                                          <p:val>
                                            <p:fltVal val="0"/>
                                          </p:val>
                                        </p:tav>
                                        <p:tav tm="100000">
                                          <p:val>
                                            <p:strVal val="#ppt_h"/>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128014"/>
                                        </p:tgtEl>
                                        <p:attrNameLst>
                                          <p:attrName>style.visibility</p:attrName>
                                        </p:attrNameLst>
                                      </p:cBhvr>
                                      <p:to>
                                        <p:strVal val="visible"/>
                                      </p:to>
                                    </p:set>
                                    <p:animEffect transition="in" filter="wipe(down)">
                                      <p:cBhvr>
                                        <p:cTn id="113" dur="580">
                                          <p:stCondLst>
                                            <p:cond delay="0"/>
                                          </p:stCondLst>
                                        </p:cTn>
                                        <p:tgtEl>
                                          <p:spTgt spid="128014"/>
                                        </p:tgtEl>
                                      </p:cBhvr>
                                    </p:animEffect>
                                    <p:anim calcmode="lin" valueType="num">
                                      <p:cBhvr>
                                        <p:cTn id="114" dur="1822" tmFilter="0,0; 0.14,0.36; 0.43,0.73; 0.71,0.91; 1.0,1.0">
                                          <p:stCondLst>
                                            <p:cond delay="0"/>
                                          </p:stCondLst>
                                        </p:cTn>
                                        <p:tgtEl>
                                          <p:spTgt spid="128014"/>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28014"/>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28014"/>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28014"/>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28014"/>
                                        </p:tgtEl>
                                        <p:attrNameLst>
                                          <p:attrName>ppt_y</p:attrName>
                                        </p:attrNameLst>
                                      </p:cBhvr>
                                      <p:tavLst>
                                        <p:tav tm="0" fmla="#ppt_y-sin(pi*$)/81">
                                          <p:val>
                                            <p:fltVal val="0"/>
                                          </p:val>
                                        </p:tav>
                                        <p:tav tm="100000">
                                          <p:val>
                                            <p:fltVal val="1"/>
                                          </p:val>
                                        </p:tav>
                                      </p:tavLst>
                                    </p:anim>
                                    <p:animScale>
                                      <p:cBhvr>
                                        <p:cTn id="119" dur="26">
                                          <p:stCondLst>
                                            <p:cond delay="650"/>
                                          </p:stCondLst>
                                        </p:cTn>
                                        <p:tgtEl>
                                          <p:spTgt spid="128014"/>
                                        </p:tgtEl>
                                      </p:cBhvr>
                                      <p:to x="100000" y="60000"/>
                                    </p:animScale>
                                    <p:animScale>
                                      <p:cBhvr>
                                        <p:cTn id="120" dur="166" decel="50000">
                                          <p:stCondLst>
                                            <p:cond delay="676"/>
                                          </p:stCondLst>
                                        </p:cTn>
                                        <p:tgtEl>
                                          <p:spTgt spid="128014"/>
                                        </p:tgtEl>
                                      </p:cBhvr>
                                      <p:to x="100000" y="100000"/>
                                    </p:animScale>
                                    <p:animScale>
                                      <p:cBhvr>
                                        <p:cTn id="121" dur="26">
                                          <p:stCondLst>
                                            <p:cond delay="1312"/>
                                          </p:stCondLst>
                                        </p:cTn>
                                        <p:tgtEl>
                                          <p:spTgt spid="128014"/>
                                        </p:tgtEl>
                                      </p:cBhvr>
                                      <p:to x="100000" y="80000"/>
                                    </p:animScale>
                                    <p:animScale>
                                      <p:cBhvr>
                                        <p:cTn id="122" dur="166" decel="50000">
                                          <p:stCondLst>
                                            <p:cond delay="1338"/>
                                          </p:stCondLst>
                                        </p:cTn>
                                        <p:tgtEl>
                                          <p:spTgt spid="128014"/>
                                        </p:tgtEl>
                                      </p:cBhvr>
                                      <p:to x="100000" y="100000"/>
                                    </p:animScale>
                                    <p:animScale>
                                      <p:cBhvr>
                                        <p:cTn id="123" dur="26">
                                          <p:stCondLst>
                                            <p:cond delay="1642"/>
                                          </p:stCondLst>
                                        </p:cTn>
                                        <p:tgtEl>
                                          <p:spTgt spid="128014"/>
                                        </p:tgtEl>
                                      </p:cBhvr>
                                      <p:to x="100000" y="90000"/>
                                    </p:animScale>
                                    <p:animScale>
                                      <p:cBhvr>
                                        <p:cTn id="124" dur="166" decel="50000">
                                          <p:stCondLst>
                                            <p:cond delay="1668"/>
                                          </p:stCondLst>
                                        </p:cTn>
                                        <p:tgtEl>
                                          <p:spTgt spid="128014"/>
                                        </p:tgtEl>
                                      </p:cBhvr>
                                      <p:to x="100000" y="100000"/>
                                    </p:animScale>
                                    <p:animScale>
                                      <p:cBhvr>
                                        <p:cTn id="125" dur="26">
                                          <p:stCondLst>
                                            <p:cond delay="1808"/>
                                          </p:stCondLst>
                                        </p:cTn>
                                        <p:tgtEl>
                                          <p:spTgt spid="128014"/>
                                        </p:tgtEl>
                                      </p:cBhvr>
                                      <p:to x="100000" y="95000"/>
                                    </p:animScale>
                                    <p:animScale>
                                      <p:cBhvr>
                                        <p:cTn id="126" dur="166" decel="50000">
                                          <p:stCondLst>
                                            <p:cond delay="1834"/>
                                          </p:stCondLst>
                                        </p:cTn>
                                        <p:tgtEl>
                                          <p:spTgt spid="128014"/>
                                        </p:tgtEl>
                                      </p:cBhvr>
                                      <p:to x="100000" y="100000"/>
                                    </p:animScale>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9" presetClass="exit" presetSubtype="0" fill="hold" nodeType="clickEffect">
                                  <p:stCondLst>
                                    <p:cond delay="0"/>
                                  </p:stCondLst>
                                  <p:childTnLst>
                                    <p:anim calcmode="lin" valueType="num">
                                      <p:cBhvr>
                                        <p:cTn id="130" dur="1000"/>
                                        <p:tgtEl>
                                          <p:spTgt spid="128009"/>
                                        </p:tgtEl>
                                        <p:attrNameLst>
                                          <p:attrName>ppt_x</p:attrName>
                                        </p:attrNameLst>
                                      </p:cBhvr>
                                      <p:tavLst>
                                        <p:tav tm="0">
                                          <p:val>
                                            <p:strVal val="ppt_x"/>
                                          </p:val>
                                        </p:tav>
                                        <p:tav tm="100000">
                                          <p:val>
                                            <p:strVal val="ppt_x-.2"/>
                                          </p:val>
                                        </p:tav>
                                      </p:tavLst>
                                    </p:anim>
                                    <p:anim calcmode="lin" valueType="num">
                                      <p:cBhvr>
                                        <p:cTn id="131" dur="1000"/>
                                        <p:tgtEl>
                                          <p:spTgt spid="128009"/>
                                        </p:tgtEl>
                                        <p:attrNameLst>
                                          <p:attrName>ppt_y</p:attrName>
                                        </p:attrNameLst>
                                      </p:cBhvr>
                                      <p:tavLst>
                                        <p:tav tm="0">
                                          <p:val>
                                            <p:strVal val="ppt_y"/>
                                          </p:val>
                                        </p:tav>
                                        <p:tav tm="100000">
                                          <p:val>
                                            <p:strVal val="ppt_y"/>
                                          </p:val>
                                        </p:tav>
                                      </p:tavLst>
                                    </p:anim>
                                    <p:animEffect transition="out" filter="fade">
                                      <p:cBhvr>
                                        <p:cTn id="132" dur="1000"/>
                                        <p:tgtEl>
                                          <p:spTgt spid="128009"/>
                                        </p:tgtEl>
                                      </p:cBhvr>
                                    </p:animEffect>
                                    <p:set>
                                      <p:cBhvr>
                                        <p:cTn id="133" dur="1" fill="hold">
                                          <p:stCondLst>
                                            <p:cond delay="999"/>
                                          </p:stCondLst>
                                        </p:cTn>
                                        <p:tgtEl>
                                          <p:spTgt spid="128009"/>
                                        </p:tgtEl>
                                        <p:attrNameLst>
                                          <p:attrName>style.visibility</p:attrName>
                                        </p:attrNameLst>
                                      </p:cBhvr>
                                      <p:to>
                                        <p:strVal val="hidden"/>
                                      </p:to>
                                    </p:set>
                                  </p:childTnLst>
                                </p:cTn>
                              </p:par>
                              <p:par>
                                <p:cTn id="134" presetID="2" presetClass="exit" presetSubtype="4" fill="hold" grpId="1" nodeType="withEffect">
                                  <p:stCondLst>
                                    <p:cond delay="0"/>
                                  </p:stCondLst>
                                  <p:childTnLst>
                                    <p:anim calcmode="lin" valueType="num">
                                      <p:cBhvr additive="base">
                                        <p:cTn id="135" dur="500"/>
                                        <p:tgtEl>
                                          <p:spTgt spid="128014"/>
                                        </p:tgtEl>
                                        <p:attrNameLst>
                                          <p:attrName>ppt_x</p:attrName>
                                        </p:attrNameLst>
                                      </p:cBhvr>
                                      <p:tavLst>
                                        <p:tav tm="0">
                                          <p:val>
                                            <p:strVal val="ppt_x"/>
                                          </p:val>
                                        </p:tav>
                                        <p:tav tm="100000">
                                          <p:val>
                                            <p:strVal val="ppt_x"/>
                                          </p:val>
                                        </p:tav>
                                      </p:tavLst>
                                    </p:anim>
                                    <p:anim calcmode="lin" valueType="num">
                                      <p:cBhvr additive="base">
                                        <p:cTn id="136" dur="500"/>
                                        <p:tgtEl>
                                          <p:spTgt spid="128014"/>
                                        </p:tgtEl>
                                        <p:attrNameLst>
                                          <p:attrName>ppt_y</p:attrName>
                                        </p:attrNameLst>
                                      </p:cBhvr>
                                      <p:tavLst>
                                        <p:tav tm="0">
                                          <p:val>
                                            <p:strVal val="ppt_y"/>
                                          </p:val>
                                        </p:tav>
                                        <p:tav tm="100000">
                                          <p:val>
                                            <p:strVal val="1+ppt_h/2"/>
                                          </p:val>
                                        </p:tav>
                                      </p:tavLst>
                                    </p:anim>
                                    <p:set>
                                      <p:cBhvr>
                                        <p:cTn id="137" dur="1" fill="hold">
                                          <p:stCondLst>
                                            <p:cond delay="499"/>
                                          </p:stCondLst>
                                        </p:cTn>
                                        <p:tgtEl>
                                          <p:spTgt spid="128014"/>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 presetClass="exit" presetSubtype="16" fill="hold" grpId="0" nodeType="clickEffect">
                                  <p:stCondLst>
                                    <p:cond delay="0"/>
                                  </p:stCondLst>
                                  <p:childTnLst>
                                    <p:animEffect transition="out" filter="box(in)">
                                      <p:cBhvr>
                                        <p:cTn id="141" dur="500"/>
                                        <p:tgtEl>
                                          <p:spTgt spid="128002"/>
                                        </p:tgtEl>
                                      </p:cBhvr>
                                    </p:animEffect>
                                    <p:set>
                                      <p:cBhvr>
                                        <p:cTn id="142" dur="1" fill="hold">
                                          <p:stCondLst>
                                            <p:cond delay="499"/>
                                          </p:stCondLst>
                                        </p:cTn>
                                        <p:tgtEl>
                                          <p:spTgt spid="128002"/>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0" presetClass="entr" presetSubtype="0" fill="hold" grpId="0" nodeType="clickEffect">
                                  <p:stCondLst>
                                    <p:cond delay="0"/>
                                  </p:stCondLst>
                                  <p:childTnLst>
                                    <p:set>
                                      <p:cBhvr>
                                        <p:cTn id="146" dur="1" fill="hold">
                                          <p:stCondLst>
                                            <p:cond delay="0"/>
                                          </p:stCondLst>
                                        </p:cTn>
                                        <p:tgtEl>
                                          <p:spTgt spid="128010"/>
                                        </p:tgtEl>
                                        <p:attrNameLst>
                                          <p:attrName>style.visibility</p:attrName>
                                        </p:attrNameLst>
                                      </p:cBhvr>
                                      <p:to>
                                        <p:strVal val="visible"/>
                                      </p:to>
                                    </p:set>
                                    <p:animEffect transition="in" filter="fade">
                                      <p:cBhvr>
                                        <p:cTn id="147" dur="800" decel="100000"/>
                                        <p:tgtEl>
                                          <p:spTgt spid="128010"/>
                                        </p:tgtEl>
                                      </p:cBhvr>
                                    </p:animEffect>
                                    <p:anim calcmode="lin" valueType="num">
                                      <p:cBhvr>
                                        <p:cTn id="148" dur="800" decel="100000" fill="hold"/>
                                        <p:tgtEl>
                                          <p:spTgt spid="128010"/>
                                        </p:tgtEl>
                                        <p:attrNameLst>
                                          <p:attrName>style.rotation</p:attrName>
                                        </p:attrNameLst>
                                      </p:cBhvr>
                                      <p:tavLst>
                                        <p:tav tm="0">
                                          <p:val>
                                            <p:fltVal val="-90"/>
                                          </p:val>
                                        </p:tav>
                                        <p:tav tm="100000">
                                          <p:val>
                                            <p:fltVal val="0"/>
                                          </p:val>
                                        </p:tav>
                                      </p:tavLst>
                                    </p:anim>
                                    <p:anim calcmode="lin" valueType="num">
                                      <p:cBhvr>
                                        <p:cTn id="149" dur="800" decel="100000" fill="hold"/>
                                        <p:tgtEl>
                                          <p:spTgt spid="128010"/>
                                        </p:tgtEl>
                                        <p:attrNameLst>
                                          <p:attrName>ppt_x</p:attrName>
                                        </p:attrNameLst>
                                      </p:cBhvr>
                                      <p:tavLst>
                                        <p:tav tm="0">
                                          <p:val>
                                            <p:strVal val="#ppt_x+0.4"/>
                                          </p:val>
                                        </p:tav>
                                        <p:tav tm="100000">
                                          <p:val>
                                            <p:strVal val="#ppt_x-0.05"/>
                                          </p:val>
                                        </p:tav>
                                      </p:tavLst>
                                    </p:anim>
                                    <p:anim calcmode="lin" valueType="num">
                                      <p:cBhvr>
                                        <p:cTn id="150" dur="800" decel="100000" fill="hold"/>
                                        <p:tgtEl>
                                          <p:spTgt spid="128010"/>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128010"/>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1280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10" grpId="0"/>
      <p:bldP spid="128011" grpId="0"/>
      <p:bldP spid="128011" grpId="1"/>
      <p:bldP spid="128012" grpId="0"/>
      <p:bldP spid="128012" grpId="1"/>
      <p:bldP spid="128013" grpId="0"/>
      <p:bldP spid="128013" grpId="1"/>
      <p:bldP spid="128014" grpId="0"/>
      <p:bldP spid="1280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85763" y="2853090"/>
            <a:ext cx="8564562" cy="2995425"/>
          </a:xfrm>
        </p:spPr>
        <p:txBody>
          <a:bodyPr/>
          <a:lstStyle/>
          <a:p>
            <a:pPr eaLnBrk="1" hangingPunct="1">
              <a:buFontTx/>
              <a:buNone/>
            </a:pPr>
            <a:r>
              <a:rPr lang="en-US" dirty="0">
                <a:solidFill>
                  <a:srgbClr val="FF0000"/>
                </a:solidFill>
              </a:rPr>
              <a:t>- </a:t>
            </a:r>
            <a:r>
              <a:rPr lang="en-US" dirty="0" err="1">
                <a:solidFill>
                  <a:srgbClr val="FF0000"/>
                </a:solidFill>
              </a:rPr>
              <a:t>Hằng</a:t>
            </a:r>
            <a:r>
              <a:rPr lang="en-US" dirty="0">
                <a:solidFill>
                  <a:srgbClr val="FF0000"/>
                </a:solidFill>
              </a:rPr>
              <a:t> </a:t>
            </a:r>
            <a:r>
              <a:rPr lang="en-US" dirty="0" err="1">
                <a:solidFill>
                  <a:srgbClr val="FF0000"/>
                </a:solidFill>
              </a:rPr>
              <a:t>ngày</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hãy</a:t>
            </a:r>
            <a:r>
              <a:rPr lang="en-US" dirty="0">
                <a:solidFill>
                  <a:srgbClr val="FF0000"/>
                </a:solidFill>
              </a:rPr>
              <a:t> </a:t>
            </a:r>
            <a:r>
              <a:rPr lang="en-US" dirty="0" err="1">
                <a:solidFill>
                  <a:srgbClr val="FF0000"/>
                </a:solidFill>
              </a:rPr>
              <a:t>cùng</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hợp</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mọi</a:t>
            </a:r>
            <a:r>
              <a:rPr lang="en-US" dirty="0">
                <a:solidFill>
                  <a:srgbClr val="FF0000"/>
                </a:solidFill>
              </a:rPr>
              <a:t> </a:t>
            </a:r>
            <a:r>
              <a:rPr lang="en-US" dirty="0" err="1">
                <a:solidFill>
                  <a:srgbClr val="FF0000"/>
                </a:solidFill>
              </a:rPr>
              <a:t>người</a:t>
            </a:r>
            <a:r>
              <a:rPr lang="en-US" dirty="0">
                <a:solidFill>
                  <a:srgbClr val="FF0000"/>
                </a:solidFill>
              </a:rPr>
              <a:t> ở </a:t>
            </a:r>
            <a:r>
              <a:rPr lang="en-US" dirty="0" err="1">
                <a:solidFill>
                  <a:srgbClr val="FF0000"/>
                </a:solidFill>
              </a:rPr>
              <a:t>nhà</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bạn</a:t>
            </a:r>
            <a:r>
              <a:rPr lang="en-US" dirty="0">
                <a:solidFill>
                  <a:srgbClr val="FF0000"/>
                </a:solidFill>
              </a:rPr>
              <a:t> ở </a:t>
            </a:r>
            <a:r>
              <a:rPr lang="en-US" dirty="0" err="1">
                <a:solidFill>
                  <a:srgbClr val="FF0000"/>
                </a:solidFill>
              </a:rPr>
              <a:t>trường</a:t>
            </a:r>
            <a:r>
              <a:rPr lang="en-US" dirty="0">
                <a:solidFill>
                  <a:srgbClr val="FF0000"/>
                </a:solidFill>
              </a:rPr>
              <a:t>, </a:t>
            </a:r>
            <a:r>
              <a:rPr lang="en-US" dirty="0" err="1">
                <a:solidFill>
                  <a:srgbClr val="FF0000"/>
                </a:solidFill>
              </a:rPr>
              <a:t>lớp</a:t>
            </a:r>
            <a:r>
              <a:rPr lang="en-US" dirty="0">
                <a:solidFill>
                  <a:srgbClr val="FF0000"/>
                </a:solidFill>
              </a:rPr>
              <a:t>, ở </a:t>
            </a:r>
            <a:r>
              <a:rPr lang="en-US" dirty="0" err="1">
                <a:solidFill>
                  <a:srgbClr val="FF0000"/>
                </a:solidFill>
              </a:rPr>
              <a:t>làng</a:t>
            </a:r>
            <a:r>
              <a:rPr lang="en-US" dirty="0">
                <a:solidFill>
                  <a:srgbClr val="FF0000"/>
                </a:solidFill>
              </a:rPr>
              <a:t> </a:t>
            </a:r>
            <a:r>
              <a:rPr lang="en-US" dirty="0" err="1">
                <a:solidFill>
                  <a:srgbClr val="FF0000"/>
                </a:solidFill>
              </a:rPr>
              <a:t>xóm</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mọi</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làm</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vừa</a:t>
            </a:r>
            <a:r>
              <a:rPr lang="en-US" dirty="0">
                <a:solidFill>
                  <a:srgbClr val="FF0000"/>
                </a:solidFill>
              </a:rPr>
              <a:t> </a:t>
            </a:r>
            <a:r>
              <a:rPr lang="en-US" dirty="0" err="1">
                <a:solidFill>
                  <a:srgbClr val="FF0000"/>
                </a:solidFill>
              </a:rPr>
              <a:t>sức</a:t>
            </a:r>
            <a:r>
              <a:rPr lang="en-US" dirty="0">
                <a:solidFill>
                  <a:srgbClr val="FF0000"/>
                </a:solidFill>
              </a:rPr>
              <a:t> </a:t>
            </a:r>
            <a:r>
              <a:rPr lang="en-US" dirty="0" err="1">
                <a:solidFill>
                  <a:srgbClr val="FF0000"/>
                </a:solidFill>
              </a:rPr>
              <a:t>mình</a:t>
            </a:r>
            <a:r>
              <a:rPr lang="en-US" dirty="0">
                <a:solidFill>
                  <a:srgbClr val="FF0000"/>
                </a:solidFill>
              </a:rPr>
              <a:t>.</a:t>
            </a:r>
          </a:p>
          <a:p>
            <a:pPr eaLnBrk="1" hangingPunct="1">
              <a:buFontTx/>
              <a:buNone/>
            </a:pPr>
            <a:r>
              <a:rPr lang="en-US" dirty="0">
                <a:solidFill>
                  <a:srgbClr val="FF0000"/>
                </a:solidFill>
              </a:rPr>
              <a:t>- </a:t>
            </a:r>
            <a:r>
              <a:rPr lang="en-US" dirty="0" err="1">
                <a:solidFill>
                  <a:srgbClr val="FF0000"/>
                </a:solidFill>
              </a:rPr>
              <a:t>Chuẩn</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yêu</a:t>
            </a:r>
            <a:r>
              <a:rPr lang="en-US" dirty="0">
                <a:solidFill>
                  <a:srgbClr val="FF0000"/>
                </a:solidFill>
              </a:rPr>
              <a:t> </a:t>
            </a:r>
            <a:r>
              <a:rPr lang="en-US" dirty="0" err="1">
                <a:solidFill>
                  <a:srgbClr val="FF0000"/>
                </a:solidFill>
              </a:rPr>
              <a:t>quê</a:t>
            </a:r>
            <a:r>
              <a:rPr lang="en-US" dirty="0">
                <a:solidFill>
                  <a:srgbClr val="FF0000"/>
                </a:solidFill>
              </a:rPr>
              <a:t> </a:t>
            </a:r>
            <a:r>
              <a:rPr lang="en-US" dirty="0" err="1">
                <a:solidFill>
                  <a:srgbClr val="FF0000"/>
                </a:solidFill>
              </a:rPr>
              <a:t>hương</a:t>
            </a:r>
            <a:r>
              <a:rPr lang="en-US" dirty="0">
                <a:solidFill>
                  <a:srgbClr val="FF0000"/>
                </a:solidFill>
              </a:rPr>
              <a:t>  (</a:t>
            </a:r>
            <a:r>
              <a:rPr lang="en-US" dirty="0" err="1">
                <a:solidFill>
                  <a:srgbClr val="FF0000"/>
                </a:solidFill>
              </a:rPr>
              <a:t>tiết</a:t>
            </a:r>
            <a:r>
              <a:rPr lang="en-US" dirty="0">
                <a:solidFill>
                  <a:srgbClr val="FF0000"/>
                </a:solidFill>
              </a:rPr>
              <a:t> 1). </a:t>
            </a:r>
          </a:p>
        </p:txBody>
      </p:sp>
      <p:sp>
        <p:nvSpPr>
          <p:cNvPr id="3" name="Rectangle 2"/>
          <p:cNvSpPr/>
          <p:nvPr/>
        </p:nvSpPr>
        <p:spPr>
          <a:xfrm>
            <a:off x="2075675" y="817460"/>
            <a:ext cx="2906315"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0" cap="none" spc="0" normalizeH="0" baseline="0" noProof="0" dirty="0" err="1">
                <a:ln w="12700">
                  <a:solidFill>
                    <a:srgbClr val="FF0000"/>
                  </a:solidFill>
                  <a:round/>
                  <a:headEnd/>
                  <a:tailEnd/>
                </a:ln>
                <a:solidFill>
                  <a:prstClr val="black"/>
                </a:soli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Dặn</a:t>
            </a:r>
            <a:r>
              <a:rPr kumimoji="0" lang="en-US" sz="6000" b="0" i="0" u="none" strike="noStrike" kern="10" cap="none" spc="0" normalizeH="0" baseline="0" noProof="0" dirty="0">
                <a:ln w="12700">
                  <a:solidFill>
                    <a:srgbClr val="FF0000"/>
                  </a:solidFill>
                  <a:round/>
                  <a:headEnd/>
                  <a:tailEnd/>
                </a:ln>
                <a:solidFill>
                  <a:prstClr val="black"/>
                </a:soli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10" cap="none" spc="0" normalizeH="0" baseline="0" noProof="0" dirty="0" err="1">
                <a:ln w="12700">
                  <a:solidFill>
                    <a:srgbClr val="FF0000"/>
                  </a:solidFill>
                  <a:round/>
                  <a:headEnd/>
                  <a:tailEnd/>
                </a:ln>
                <a:solidFill>
                  <a:prstClr val="black"/>
                </a:soli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dò</a:t>
            </a:r>
            <a:endParaRPr kumimoji="0" lang="en-US" sz="6000" b="0" i="0" u="none" strike="noStrike" kern="10" cap="none" spc="0" normalizeH="0" baseline="0" noProof="0" dirty="0">
              <a:ln w="12700">
                <a:solidFill>
                  <a:srgbClr val="FF0000"/>
                </a:solidFill>
                <a:round/>
                <a:headEnd/>
                <a:tailEnd/>
              </a:ln>
              <a:solidFill>
                <a:prstClr val="black"/>
              </a:soli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59">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 calcmode="lin" valueType="num">
                                      <p:cBhvr>
                                        <p:cTn id="11" dur="500" fill="hold"/>
                                        <p:tgtEl>
                                          <p:spTgt spid="7065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065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p>
        </p:txBody>
      </p:sp>
      <p:sp>
        <p:nvSpPr>
          <p:cNvPr id="16387" name="Rectangle 3"/>
          <p:cNvSpPr>
            <a:spLocks noGrp="1" noChangeArrowheads="1"/>
          </p:cNvSpPr>
          <p:nvPr>
            <p:ph type="body" idx="1"/>
          </p:nvPr>
        </p:nvSpPr>
        <p:spPr/>
        <p:txBody>
          <a:bodyPr/>
          <a:lstStyle/>
          <a:p>
            <a:pPr eaLnBrk="1" hangingPunct="1"/>
            <a:endParaRPr lang="en-US"/>
          </a:p>
        </p:txBody>
      </p:sp>
      <p:pic>
        <p:nvPicPr>
          <p:cNvPr id="16388" name="Picture 4" descr="3"/>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pic>
        <p:nvPicPr>
          <p:cNvPr id="16389" name="Picture 6" descr="DSTARS-P"/>
          <p:cNvPicPr>
            <a:picLocks noChangeAspect="1" noChangeArrowheads="1" noCrop="1"/>
          </p:cNvPicPr>
          <p:nvPr/>
        </p:nvPicPr>
        <p:blipFill>
          <a:blip r:embed="rId3"/>
          <a:srcRect/>
          <a:stretch>
            <a:fillRect/>
          </a:stretch>
        </p:blipFill>
        <p:spPr bwMode="auto">
          <a:xfrm>
            <a:off x="5646738" y="1201738"/>
            <a:ext cx="1460500" cy="1293812"/>
          </a:xfrm>
          <a:prstGeom prst="rect">
            <a:avLst/>
          </a:prstGeom>
          <a:noFill/>
          <a:ln w="9525">
            <a:noFill/>
            <a:miter lim="800000"/>
            <a:headEnd/>
            <a:tailEnd/>
          </a:ln>
        </p:spPr>
      </p:pic>
      <p:pic>
        <p:nvPicPr>
          <p:cNvPr id="16390" name="Picture 7" descr="DSTARS-P"/>
          <p:cNvPicPr>
            <a:picLocks noChangeAspect="1" noChangeArrowheads="1" noCrop="1"/>
          </p:cNvPicPr>
          <p:nvPr/>
        </p:nvPicPr>
        <p:blipFill>
          <a:blip r:embed="rId3"/>
          <a:srcRect/>
          <a:stretch>
            <a:fillRect/>
          </a:stretch>
        </p:blipFill>
        <p:spPr bwMode="auto">
          <a:xfrm>
            <a:off x="8126413" y="0"/>
            <a:ext cx="2035175" cy="1803400"/>
          </a:xfrm>
          <a:prstGeom prst="rect">
            <a:avLst/>
          </a:prstGeom>
          <a:noFill/>
          <a:ln w="9525">
            <a:noFill/>
            <a:miter lim="800000"/>
            <a:headEnd/>
            <a:tailEnd/>
          </a:ln>
        </p:spPr>
      </p:pic>
      <p:pic>
        <p:nvPicPr>
          <p:cNvPr id="16391" name="Picture 8" descr="DSTARS-P"/>
          <p:cNvPicPr>
            <a:picLocks noChangeAspect="1" noChangeArrowheads="1" noCrop="1"/>
          </p:cNvPicPr>
          <p:nvPr/>
        </p:nvPicPr>
        <p:blipFill>
          <a:blip r:embed="rId3"/>
          <a:srcRect/>
          <a:stretch>
            <a:fillRect/>
          </a:stretch>
        </p:blipFill>
        <p:spPr bwMode="auto">
          <a:xfrm>
            <a:off x="3343275" y="663575"/>
            <a:ext cx="1382713" cy="1225550"/>
          </a:xfrm>
          <a:prstGeom prst="rect">
            <a:avLst/>
          </a:prstGeom>
          <a:noFill/>
          <a:ln w="9525">
            <a:noFill/>
            <a:miter lim="800000"/>
            <a:headEnd/>
            <a:tailEnd/>
          </a:ln>
        </p:spPr>
      </p:pic>
      <p:pic>
        <p:nvPicPr>
          <p:cNvPr id="16392" name="Picture 10" descr="DSTARS-P"/>
          <p:cNvPicPr>
            <a:picLocks noChangeAspect="1" noChangeArrowheads="1" noCrop="1"/>
          </p:cNvPicPr>
          <p:nvPr/>
        </p:nvPicPr>
        <p:blipFill>
          <a:blip r:embed="rId3"/>
          <a:srcRect/>
          <a:stretch>
            <a:fillRect/>
          </a:stretch>
        </p:blipFill>
        <p:spPr bwMode="auto">
          <a:xfrm>
            <a:off x="4379913" y="0"/>
            <a:ext cx="1997075" cy="1770063"/>
          </a:xfrm>
          <a:prstGeom prst="rect">
            <a:avLst/>
          </a:prstGeom>
          <a:noFill/>
          <a:ln w="9525">
            <a:noFill/>
            <a:miter lim="800000"/>
            <a:headEnd/>
            <a:tailEnd/>
          </a:ln>
        </p:spPr>
      </p:pic>
      <p:pic>
        <p:nvPicPr>
          <p:cNvPr id="16393" name="Picture 11" descr="DSTARS-P"/>
          <p:cNvPicPr>
            <a:picLocks noChangeAspect="1" noChangeArrowheads="1" noCrop="1"/>
          </p:cNvPicPr>
          <p:nvPr/>
        </p:nvPicPr>
        <p:blipFill>
          <a:blip r:embed="rId3"/>
          <a:srcRect/>
          <a:stretch>
            <a:fillRect/>
          </a:stretch>
        </p:blipFill>
        <p:spPr bwMode="auto">
          <a:xfrm>
            <a:off x="1000125" y="1355725"/>
            <a:ext cx="652463" cy="577850"/>
          </a:xfrm>
          <a:prstGeom prst="rect">
            <a:avLst/>
          </a:prstGeom>
          <a:noFill/>
          <a:ln w="9525">
            <a:noFill/>
            <a:miter lim="800000"/>
            <a:headEnd/>
            <a:tailEnd/>
          </a:ln>
        </p:spPr>
      </p:pic>
      <p:pic>
        <p:nvPicPr>
          <p:cNvPr id="16394" name="Picture 14" descr="DSTARS-P"/>
          <p:cNvPicPr>
            <a:picLocks noChangeAspect="1" noChangeArrowheads="1" noCrop="1"/>
          </p:cNvPicPr>
          <p:nvPr/>
        </p:nvPicPr>
        <p:blipFill>
          <a:blip r:embed="rId3"/>
          <a:srcRect/>
          <a:stretch>
            <a:fillRect/>
          </a:stretch>
        </p:blipFill>
        <p:spPr bwMode="auto">
          <a:xfrm>
            <a:off x="2152650" y="0"/>
            <a:ext cx="1920875" cy="1701800"/>
          </a:xfrm>
          <a:prstGeom prst="rect">
            <a:avLst/>
          </a:prstGeom>
          <a:noFill/>
          <a:ln w="9525">
            <a:noFill/>
            <a:miter lim="800000"/>
            <a:headEnd/>
            <a:tailEnd/>
          </a:ln>
        </p:spPr>
      </p:pic>
      <p:pic>
        <p:nvPicPr>
          <p:cNvPr id="16395" name="Picture 15" descr="DSTARS-P"/>
          <p:cNvPicPr>
            <a:picLocks noChangeAspect="1" noChangeArrowheads="1" noCrop="1"/>
          </p:cNvPicPr>
          <p:nvPr/>
        </p:nvPicPr>
        <p:blipFill>
          <a:blip r:embed="rId3"/>
          <a:srcRect/>
          <a:stretch>
            <a:fillRect/>
          </a:stretch>
        </p:blipFill>
        <p:spPr bwMode="auto">
          <a:xfrm>
            <a:off x="8105775" y="1470025"/>
            <a:ext cx="1460500" cy="1293813"/>
          </a:xfrm>
          <a:prstGeom prst="rect">
            <a:avLst/>
          </a:prstGeom>
          <a:noFill/>
          <a:ln w="9525">
            <a:noFill/>
            <a:miter lim="800000"/>
            <a:headEnd/>
            <a:tailEnd/>
          </a:ln>
        </p:spPr>
      </p:pic>
      <p:pic>
        <p:nvPicPr>
          <p:cNvPr id="16396" name="Picture 17" descr="DSTARS-P"/>
          <p:cNvPicPr>
            <a:picLocks noChangeAspect="1" noChangeArrowheads="1" noCrop="1"/>
          </p:cNvPicPr>
          <p:nvPr/>
        </p:nvPicPr>
        <p:blipFill>
          <a:blip r:embed="rId3"/>
          <a:srcRect/>
          <a:stretch>
            <a:fillRect/>
          </a:stretch>
        </p:blipFill>
        <p:spPr bwMode="auto">
          <a:xfrm>
            <a:off x="2382838" y="549275"/>
            <a:ext cx="1268412" cy="1123950"/>
          </a:xfrm>
          <a:prstGeom prst="rect">
            <a:avLst/>
          </a:prstGeom>
          <a:noFill/>
          <a:ln w="9525">
            <a:noFill/>
            <a:miter lim="800000"/>
            <a:headEnd/>
            <a:tailEnd/>
          </a:ln>
        </p:spPr>
      </p:pic>
      <p:pic>
        <p:nvPicPr>
          <p:cNvPr id="16397" name="Picture 18" descr="DSTARS-P"/>
          <p:cNvPicPr>
            <a:picLocks noChangeAspect="1" noChangeArrowheads="1" noCrop="1"/>
          </p:cNvPicPr>
          <p:nvPr/>
        </p:nvPicPr>
        <p:blipFill>
          <a:blip r:embed="rId3"/>
          <a:srcRect/>
          <a:stretch>
            <a:fillRect/>
          </a:stretch>
        </p:blipFill>
        <p:spPr bwMode="auto">
          <a:xfrm>
            <a:off x="7029450" y="395288"/>
            <a:ext cx="1268413" cy="1123950"/>
          </a:xfrm>
          <a:prstGeom prst="rect">
            <a:avLst/>
          </a:prstGeom>
          <a:noFill/>
          <a:ln w="9525">
            <a:noFill/>
            <a:miter lim="800000"/>
            <a:headEnd/>
            <a:tailEnd/>
          </a:ln>
        </p:spPr>
      </p:pic>
      <p:pic>
        <p:nvPicPr>
          <p:cNvPr id="16398" name="Picture 19" descr="DSTARS-P"/>
          <p:cNvPicPr>
            <a:picLocks noChangeAspect="1" noChangeArrowheads="1" noCrop="1"/>
          </p:cNvPicPr>
          <p:nvPr/>
        </p:nvPicPr>
        <p:blipFill>
          <a:blip r:embed="rId3"/>
          <a:srcRect/>
          <a:stretch>
            <a:fillRect/>
          </a:stretch>
        </p:blipFill>
        <p:spPr bwMode="auto">
          <a:xfrm>
            <a:off x="1230313" y="587375"/>
            <a:ext cx="1268412" cy="1123950"/>
          </a:xfrm>
          <a:prstGeom prst="rect">
            <a:avLst/>
          </a:prstGeom>
          <a:noFill/>
          <a:ln w="9525">
            <a:noFill/>
            <a:miter lim="800000"/>
            <a:headEnd/>
            <a:tailEnd/>
          </a:ln>
        </p:spPr>
      </p:pic>
      <p:sp>
        <p:nvSpPr>
          <p:cNvPr id="16399" name="WordArt 4"/>
          <p:cNvSpPr>
            <a:spLocks noChangeArrowheads="1" noChangeShapeType="1" noTextEdit="1"/>
          </p:cNvSpPr>
          <p:nvPr/>
        </p:nvSpPr>
        <p:spPr bwMode="auto">
          <a:xfrm>
            <a:off x="423863" y="4619625"/>
            <a:ext cx="7950200" cy="1728788"/>
          </a:xfrm>
          <a:prstGeom prst="rect">
            <a:avLst/>
          </a:prstGeom>
        </p:spPr>
        <p:txBody>
          <a:bodyPr wrap="none" fromWordArt="1">
            <a:prstTxWarp prst="textCanDown">
              <a:avLst>
                <a:gd name="adj" fmla="val 33333"/>
              </a:avLst>
            </a:prstTxWarp>
          </a:bodyPr>
          <a:lstStyle/>
          <a:p>
            <a:pPr algn="ctr"/>
            <a:r>
              <a:rPr lang="vi-VN" sz="3600" kern="10">
                <a:ln w="9525">
                  <a:solidFill>
                    <a:srgbClr val="FF0066"/>
                  </a:solidFill>
                  <a:round/>
                  <a:headEnd/>
                  <a:tailEnd/>
                </a:ln>
                <a:solidFill>
                  <a:srgbClr val="0000FF"/>
                </a:solidFill>
                <a:latin typeface="Arial"/>
                <a:cs typeface="Arial"/>
              </a:rPr>
              <a:t>Chúc các em chăm ngoan, học giỏi.</a:t>
            </a:r>
            <a:endParaRPr lang="en-US" sz="3600" kern="10">
              <a:ln w="9525">
                <a:solidFill>
                  <a:srgbClr val="FF0066"/>
                </a:solidFill>
                <a:round/>
                <a:headEnd/>
                <a:tailEnd/>
              </a:ln>
              <a:solidFill>
                <a:srgbClr val="0000FF"/>
              </a:solidFill>
              <a:latin typeface="Arial"/>
              <a:cs typeface="Arial"/>
            </a:endParaRPr>
          </a:p>
        </p:txBody>
      </p:sp>
      <p:pic>
        <p:nvPicPr>
          <p:cNvPr id="16400" name="Picture 21" descr="DSTARS-P"/>
          <p:cNvPicPr>
            <a:picLocks noChangeAspect="1" noChangeArrowheads="1" noCrop="1"/>
          </p:cNvPicPr>
          <p:nvPr/>
        </p:nvPicPr>
        <p:blipFill>
          <a:blip r:embed="rId3"/>
          <a:srcRect/>
          <a:stretch>
            <a:fillRect/>
          </a:stretch>
        </p:blipFill>
        <p:spPr bwMode="auto">
          <a:xfrm>
            <a:off x="7299325" y="1009650"/>
            <a:ext cx="1497013" cy="1095375"/>
          </a:xfrm>
          <a:prstGeom prst="rect">
            <a:avLst/>
          </a:prstGeom>
          <a:noFill/>
          <a:ln w="9525">
            <a:noFill/>
            <a:miter lim="800000"/>
            <a:headEnd/>
            <a:tailEnd/>
          </a:ln>
        </p:spPr>
      </p:pic>
      <p:pic>
        <p:nvPicPr>
          <p:cNvPr id="16401" name="Picture 22" descr="DSTARS-P"/>
          <p:cNvPicPr>
            <a:picLocks noChangeAspect="1" noChangeArrowheads="1" noCrop="1"/>
          </p:cNvPicPr>
          <p:nvPr/>
        </p:nvPicPr>
        <p:blipFill>
          <a:blip r:embed="rId3"/>
          <a:srcRect/>
          <a:stretch>
            <a:fillRect/>
          </a:stretch>
        </p:blipFill>
        <p:spPr bwMode="auto">
          <a:xfrm>
            <a:off x="1998663" y="-219075"/>
            <a:ext cx="1268412" cy="1123950"/>
          </a:xfrm>
          <a:prstGeom prst="rect">
            <a:avLst/>
          </a:prstGeom>
          <a:noFill/>
          <a:ln w="9525">
            <a:noFill/>
            <a:miter lim="800000"/>
            <a:headEnd/>
            <a:tailEnd/>
          </a:ln>
        </p:spPr>
      </p:pic>
      <p:sp>
        <p:nvSpPr>
          <p:cNvPr id="130071" name="WordArt 23"/>
          <p:cNvSpPr>
            <a:spLocks noChangeArrowheads="1" noChangeShapeType="1" noTextEdit="1"/>
          </p:cNvSpPr>
          <p:nvPr/>
        </p:nvSpPr>
        <p:spPr bwMode="auto">
          <a:xfrm>
            <a:off x="193675" y="3006725"/>
            <a:ext cx="8950325" cy="1662113"/>
          </a:xfrm>
          <a:prstGeom prst="rect">
            <a:avLst/>
          </a:prstGeom>
        </p:spPr>
        <p:txBody>
          <a:bodyPr wrap="none" fromWordArt="1">
            <a:prstTxWarp prst="textPlain">
              <a:avLst>
                <a:gd name="adj" fmla="val 49843"/>
              </a:avLst>
            </a:prstTxWarp>
          </a:bodyPr>
          <a:lstStyle/>
          <a:p>
            <a:pPr algn="ctr"/>
            <a:r>
              <a:rPr lang="en-US" sz="2800" b="1" i="1" kern="10">
                <a:ln w="9525">
                  <a:solidFill>
                    <a:srgbClr val="FF0000"/>
                  </a:solidFill>
                  <a:round/>
                  <a:headEnd/>
                  <a:tailEnd/>
                </a:ln>
                <a:solidFill>
                  <a:srgbClr val="FFFF00"/>
                </a:solidFill>
                <a:latin typeface="Arial"/>
                <a:cs typeface="Arial"/>
              </a:rPr>
              <a:t>Chúc các thầy cô giáo mạnh khỏe, công tác tốt !</a:t>
            </a:r>
          </a:p>
        </p:txBody>
      </p:sp>
      <p:pic>
        <p:nvPicPr>
          <p:cNvPr id="16403" name="Picture 24" descr="DSTARS-P"/>
          <p:cNvPicPr>
            <a:picLocks noChangeAspect="1" noChangeArrowheads="1" noCrop="1"/>
          </p:cNvPicPr>
          <p:nvPr/>
        </p:nvPicPr>
        <p:blipFill>
          <a:blip r:embed="rId3"/>
          <a:srcRect/>
          <a:stretch>
            <a:fillRect/>
          </a:stretch>
        </p:blipFill>
        <p:spPr bwMode="auto">
          <a:xfrm>
            <a:off x="846138" y="203200"/>
            <a:ext cx="652462" cy="577850"/>
          </a:xfrm>
          <a:prstGeom prst="rect">
            <a:avLst/>
          </a:prstGeom>
          <a:noFill/>
          <a:ln w="9525">
            <a:noFill/>
            <a:miter lim="800000"/>
            <a:headEnd/>
            <a:tailEnd/>
          </a:ln>
        </p:spPr>
      </p:pic>
      <p:pic>
        <p:nvPicPr>
          <p:cNvPr id="16404" name="Picture 25" descr="DSTARS-P"/>
          <p:cNvPicPr>
            <a:picLocks noChangeAspect="1" noChangeArrowheads="1" noCrop="1"/>
          </p:cNvPicPr>
          <p:nvPr/>
        </p:nvPicPr>
        <p:blipFill>
          <a:blip r:embed="rId3"/>
          <a:srcRect/>
          <a:stretch>
            <a:fillRect/>
          </a:stretch>
        </p:blipFill>
        <p:spPr bwMode="auto">
          <a:xfrm>
            <a:off x="3265488" y="-288925"/>
            <a:ext cx="652462" cy="577850"/>
          </a:xfrm>
          <a:prstGeom prst="rect">
            <a:avLst/>
          </a:prstGeom>
          <a:noFill/>
          <a:ln w="9525">
            <a:noFill/>
            <a:miter lim="800000"/>
            <a:headEnd/>
            <a:tailEnd/>
          </a:ln>
        </p:spPr>
      </p:pic>
      <p:pic>
        <p:nvPicPr>
          <p:cNvPr id="16405" name="Picture 26" descr="DSTARS-P"/>
          <p:cNvPicPr>
            <a:picLocks noChangeAspect="1" noChangeArrowheads="1" noCrop="1"/>
          </p:cNvPicPr>
          <p:nvPr/>
        </p:nvPicPr>
        <p:blipFill>
          <a:blip r:embed="rId3"/>
          <a:srcRect/>
          <a:stretch>
            <a:fillRect/>
          </a:stretch>
        </p:blipFill>
        <p:spPr bwMode="auto">
          <a:xfrm>
            <a:off x="5148263" y="1277938"/>
            <a:ext cx="652462" cy="577850"/>
          </a:xfrm>
          <a:prstGeom prst="rect">
            <a:avLst/>
          </a:prstGeom>
          <a:noFill/>
          <a:ln w="9525">
            <a:noFill/>
            <a:miter lim="800000"/>
            <a:headEnd/>
            <a:tailEnd/>
          </a:ln>
        </p:spPr>
      </p:pic>
      <p:pic>
        <p:nvPicPr>
          <p:cNvPr id="16406" name="Picture 27" descr="DSTARS-P"/>
          <p:cNvPicPr>
            <a:picLocks noChangeAspect="1" noChangeArrowheads="1" noCrop="1"/>
          </p:cNvPicPr>
          <p:nvPr/>
        </p:nvPicPr>
        <p:blipFill>
          <a:blip r:embed="rId3"/>
          <a:srcRect/>
          <a:stretch>
            <a:fillRect/>
          </a:stretch>
        </p:blipFill>
        <p:spPr bwMode="auto">
          <a:xfrm>
            <a:off x="4572000" y="1662113"/>
            <a:ext cx="652463" cy="577850"/>
          </a:xfrm>
          <a:prstGeom prst="rect">
            <a:avLst/>
          </a:prstGeom>
          <a:noFill/>
          <a:ln w="9525">
            <a:noFill/>
            <a:miter lim="800000"/>
            <a:headEnd/>
            <a:tailEnd/>
          </a:ln>
        </p:spPr>
      </p:pic>
      <p:pic>
        <p:nvPicPr>
          <p:cNvPr id="16407" name="Picture 28" descr="DSTARS-P"/>
          <p:cNvPicPr>
            <a:picLocks noChangeAspect="1" noChangeArrowheads="1" noCrop="1"/>
          </p:cNvPicPr>
          <p:nvPr/>
        </p:nvPicPr>
        <p:blipFill>
          <a:blip r:embed="rId3"/>
          <a:srcRect/>
          <a:stretch>
            <a:fillRect/>
          </a:stretch>
        </p:blipFill>
        <p:spPr bwMode="auto">
          <a:xfrm>
            <a:off x="3803650" y="1470025"/>
            <a:ext cx="652463" cy="577850"/>
          </a:xfrm>
          <a:prstGeom prst="rect">
            <a:avLst/>
          </a:prstGeom>
          <a:noFill/>
          <a:ln w="9525">
            <a:noFill/>
            <a:miter lim="800000"/>
            <a:headEnd/>
            <a:tailEnd/>
          </a:ln>
        </p:spPr>
      </p:pic>
      <p:pic>
        <p:nvPicPr>
          <p:cNvPr id="16408" name="Picture 29" descr="DSTARS-P"/>
          <p:cNvPicPr>
            <a:picLocks noChangeAspect="1" noChangeArrowheads="1" noCrop="1"/>
          </p:cNvPicPr>
          <p:nvPr/>
        </p:nvPicPr>
        <p:blipFill>
          <a:blip r:embed="rId3"/>
          <a:srcRect/>
          <a:stretch>
            <a:fillRect/>
          </a:stretch>
        </p:blipFill>
        <p:spPr bwMode="auto">
          <a:xfrm>
            <a:off x="0" y="1585913"/>
            <a:ext cx="652463" cy="577850"/>
          </a:xfrm>
          <a:prstGeom prst="rect">
            <a:avLst/>
          </a:prstGeom>
          <a:noFill/>
          <a:ln w="9525">
            <a:noFill/>
            <a:miter lim="800000"/>
            <a:headEnd/>
            <a:tailEnd/>
          </a:ln>
        </p:spPr>
      </p:pic>
      <p:pic>
        <p:nvPicPr>
          <p:cNvPr id="16409" name="Picture 30" descr="DSTARS-P"/>
          <p:cNvPicPr>
            <a:picLocks noChangeAspect="1" noChangeArrowheads="1" noCrop="1"/>
          </p:cNvPicPr>
          <p:nvPr/>
        </p:nvPicPr>
        <p:blipFill>
          <a:blip r:embed="rId3"/>
          <a:srcRect/>
          <a:stretch>
            <a:fillRect/>
          </a:stretch>
        </p:blipFill>
        <p:spPr bwMode="auto">
          <a:xfrm>
            <a:off x="8816975" y="1393825"/>
            <a:ext cx="652463" cy="577850"/>
          </a:xfrm>
          <a:prstGeom prst="rect">
            <a:avLst/>
          </a:prstGeom>
          <a:noFill/>
          <a:ln w="9525">
            <a:noFill/>
            <a:miter lim="800000"/>
            <a:headEnd/>
            <a:tailEnd/>
          </a:ln>
        </p:spPr>
      </p:pic>
      <p:pic>
        <p:nvPicPr>
          <p:cNvPr id="16410" name="Picture 31" descr="DSTARS-P"/>
          <p:cNvPicPr>
            <a:picLocks noChangeAspect="1" noChangeArrowheads="1" noCrop="1"/>
          </p:cNvPicPr>
          <p:nvPr/>
        </p:nvPicPr>
        <p:blipFill>
          <a:blip r:embed="rId3"/>
          <a:srcRect/>
          <a:stretch>
            <a:fillRect/>
          </a:stretch>
        </p:blipFill>
        <p:spPr bwMode="auto">
          <a:xfrm>
            <a:off x="6530975" y="279400"/>
            <a:ext cx="652463" cy="577850"/>
          </a:xfrm>
          <a:prstGeom prst="rect">
            <a:avLst/>
          </a:prstGeom>
          <a:noFill/>
          <a:ln w="9525">
            <a:noFill/>
            <a:miter lim="800000"/>
            <a:headEnd/>
            <a:tailEnd/>
          </a:ln>
        </p:spPr>
      </p:pic>
      <p:pic>
        <p:nvPicPr>
          <p:cNvPr id="16411" name="Picture 32" descr="DSTARS-P"/>
          <p:cNvPicPr>
            <a:picLocks noChangeAspect="1" noChangeArrowheads="1" noCrop="1"/>
          </p:cNvPicPr>
          <p:nvPr/>
        </p:nvPicPr>
        <p:blipFill>
          <a:blip r:embed="rId3"/>
          <a:srcRect/>
          <a:stretch>
            <a:fillRect/>
          </a:stretch>
        </p:blipFill>
        <p:spPr bwMode="auto">
          <a:xfrm>
            <a:off x="2767013" y="1431925"/>
            <a:ext cx="652462" cy="577850"/>
          </a:xfrm>
          <a:prstGeom prst="rect">
            <a:avLst/>
          </a:prstGeom>
          <a:noFill/>
          <a:ln w="9525">
            <a:noFill/>
            <a:miter lim="800000"/>
            <a:headEnd/>
            <a:tailEnd/>
          </a:ln>
        </p:spPr>
      </p:pic>
      <p:pic>
        <p:nvPicPr>
          <p:cNvPr id="16412" name="Picture 33" descr="DSTARS-P"/>
          <p:cNvPicPr>
            <a:picLocks noChangeAspect="1" noChangeArrowheads="1" noCrop="1"/>
          </p:cNvPicPr>
          <p:nvPr/>
        </p:nvPicPr>
        <p:blipFill>
          <a:blip r:embed="rId3"/>
          <a:srcRect/>
          <a:stretch>
            <a:fillRect/>
          </a:stretch>
        </p:blipFill>
        <p:spPr bwMode="auto">
          <a:xfrm>
            <a:off x="0" y="0"/>
            <a:ext cx="652463" cy="577850"/>
          </a:xfrm>
          <a:prstGeom prst="rect">
            <a:avLst/>
          </a:prstGeom>
          <a:noFill/>
          <a:ln w="9525">
            <a:noFill/>
            <a:miter lim="800000"/>
            <a:headEnd/>
            <a:tailEnd/>
          </a:ln>
        </p:spPr>
      </p:pic>
      <p:pic>
        <p:nvPicPr>
          <p:cNvPr id="16413" name="Picture 34" descr="DSTARS-P"/>
          <p:cNvPicPr>
            <a:picLocks noChangeAspect="1" noChangeArrowheads="1" noCrop="1"/>
          </p:cNvPicPr>
          <p:nvPr/>
        </p:nvPicPr>
        <p:blipFill>
          <a:blip r:embed="rId3"/>
          <a:srcRect/>
          <a:stretch>
            <a:fillRect/>
          </a:stretch>
        </p:blipFill>
        <p:spPr bwMode="auto">
          <a:xfrm>
            <a:off x="5570538" y="0"/>
            <a:ext cx="652462" cy="577850"/>
          </a:xfrm>
          <a:prstGeom prst="rect">
            <a:avLst/>
          </a:prstGeom>
          <a:noFill/>
          <a:ln w="9525">
            <a:noFill/>
            <a:miter lim="800000"/>
            <a:headEnd/>
            <a:tailEnd/>
          </a:ln>
        </p:spPr>
      </p:pic>
      <p:pic>
        <p:nvPicPr>
          <p:cNvPr id="16414" name="Picture 35" descr="DSTARS-P"/>
          <p:cNvPicPr>
            <a:picLocks noChangeAspect="1" noChangeArrowheads="1" noCrop="1"/>
          </p:cNvPicPr>
          <p:nvPr/>
        </p:nvPicPr>
        <p:blipFill>
          <a:blip r:embed="rId3"/>
          <a:srcRect/>
          <a:stretch>
            <a:fillRect/>
          </a:stretch>
        </p:blipFill>
        <p:spPr bwMode="auto">
          <a:xfrm>
            <a:off x="7875588" y="1854200"/>
            <a:ext cx="652462" cy="577850"/>
          </a:xfrm>
          <a:prstGeom prst="rect">
            <a:avLst/>
          </a:prstGeom>
          <a:noFill/>
          <a:ln w="9525">
            <a:noFill/>
            <a:miter lim="800000"/>
            <a:headEnd/>
            <a:tailEnd/>
          </a:ln>
        </p:spPr>
      </p:pic>
      <p:pic>
        <p:nvPicPr>
          <p:cNvPr id="16415" name="Picture 36" descr="DSTARS-P"/>
          <p:cNvPicPr>
            <a:picLocks noChangeAspect="1" noChangeArrowheads="1" noCrop="1"/>
          </p:cNvPicPr>
          <p:nvPr/>
        </p:nvPicPr>
        <p:blipFill>
          <a:blip r:embed="rId3"/>
          <a:srcRect/>
          <a:stretch>
            <a:fillRect/>
          </a:stretch>
        </p:blipFill>
        <p:spPr bwMode="auto">
          <a:xfrm>
            <a:off x="423863" y="549275"/>
            <a:ext cx="652462" cy="577850"/>
          </a:xfrm>
          <a:prstGeom prst="rect">
            <a:avLst/>
          </a:prstGeom>
          <a:noFill/>
          <a:ln w="9525">
            <a:noFill/>
            <a:miter lim="800000"/>
            <a:headEnd/>
            <a:tailEnd/>
          </a:ln>
        </p:spPr>
      </p:pic>
      <p:pic>
        <p:nvPicPr>
          <p:cNvPr id="16416" name="Picture 37" descr="DSTARS-P"/>
          <p:cNvPicPr>
            <a:picLocks noChangeAspect="1" noChangeArrowheads="1" noCrop="1"/>
          </p:cNvPicPr>
          <p:nvPr/>
        </p:nvPicPr>
        <p:blipFill>
          <a:blip r:embed="rId3"/>
          <a:srcRect/>
          <a:stretch>
            <a:fillRect/>
          </a:stretch>
        </p:blipFill>
        <p:spPr bwMode="auto">
          <a:xfrm>
            <a:off x="1730375" y="203200"/>
            <a:ext cx="652463" cy="577850"/>
          </a:xfrm>
          <a:prstGeom prst="rect">
            <a:avLst/>
          </a:prstGeom>
          <a:noFill/>
          <a:ln w="9525">
            <a:noFill/>
            <a:miter lim="800000"/>
            <a:headEnd/>
            <a:tailEnd/>
          </a:ln>
        </p:spPr>
      </p:pic>
      <p:pic>
        <p:nvPicPr>
          <p:cNvPr id="16417" name="Picture 38" descr="DSTARS-P"/>
          <p:cNvPicPr>
            <a:picLocks noChangeAspect="1" noChangeArrowheads="1" noCrop="1"/>
          </p:cNvPicPr>
          <p:nvPr/>
        </p:nvPicPr>
        <p:blipFill>
          <a:blip r:embed="rId3"/>
          <a:srcRect/>
          <a:stretch>
            <a:fillRect/>
          </a:stretch>
        </p:blipFill>
        <p:spPr bwMode="auto">
          <a:xfrm>
            <a:off x="6953250" y="1778000"/>
            <a:ext cx="652463" cy="577850"/>
          </a:xfrm>
          <a:prstGeom prst="rect">
            <a:avLst/>
          </a:prstGeom>
          <a:noFill/>
          <a:ln w="9525">
            <a:noFill/>
            <a:miter lim="800000"/>
            <a:headEnd/>
            <a:tailEnd/>
          </a:ln>
        </p:spPr>
      </p:pic>
      <p:pic>
        <p:nvPicPr>
          <p:cNvPr id="16418" name="Picture 39" descr="DSTARS-P"/>
          <p:cNvPicPr>
            <a:picLocks noChangeAspect="1" noChangeArrowheads="1" noCrop="1"/>
          </p:cNvPicPr>
          <p:nvPr/>
        </p:nvPicPr>
        <p:blipFill>
          <a:blip r:embed="rId3"/>
          <a:srcRect/>
          <a:stretch>
            <a:fillRect/>
          </a:stretch>
        </p:blipFill>
        <p:spPr bwMode="auto">
          <a:xfrm>
            <a:off x="7567613" y="1009650"/>
            <a:ext cx="652462" cy="577850"/>
          </a:xfrm>
          <a:prstGeom prst="rect">
            <a:avLst/>
          </a:prstGeom>
          <a:noFill/>
          <a:ln w="9525">
            <a:noFill/>
            <a:miter lim="800000"/>
            <a:headEnd/>
            <a:tailEnd/>
          </a:ln>
        </p:spPr>
      </p:pic>
      <p:pic>
        <p:nvPicPr>
          <p:cNvPr id="16419" name="Picture 40" descr="DSTARS-P"/>
          <p:cNvPicPr>
            <a:picLocks noChangeAspect="1" noChangeArrowheads="1" noCrop="1"/>
          </p:cNvPicPr>
          <p:nvPr/>
        </p:nvPicPr>
        <p:blipFill>
          <a:blip r:embed="rId3"/>
          <a:srcRect/>
          <a:stretch>
            <a:fillRect/>
          </a:stretch>
        </p:blipFill>
        <p:spPr bwMode="auto">
          <a:xfrm>
            <a:off x="2228850" y="931863"/>
            <a:ext cx="652463" cy="577850"/>
          </a:xfrm>
          <a:prstGeom prst="rect">
            <a:avLst/>
          </a:prstGeom>
          <a:noFill/>
          <a:ln w="9525">
            <a:noFill/>
            <a:miter lim="800000"/>
            <a:headEnd/>
            <a:tailEnd/>
          </a:ln>
        </p:spPr>
      </p:pic>
      <p:pic>
        <p:nvPicPr>
          <p:cNvPr id="16420" name="Picture 41" descr="DSTARS-P"/>
          <p:cNvPicPr>
            <a:picLocks noChangeAspect="1" noChangeArrowheads="1" noCrop="1"/>
          </p:cNvPicPr>
          <p:nvPr/>
        </p:nvPicPr>
        <p:blipFill>
          <a:blip r:embed="rId3"/>
          <a:srcRect/>
          <a:stretch>
            <a:fillRect/>
          </a:stretch>
        </p:blipFill>
        <p:spPr bwMode="auto">
          <a:xfrm>
            <a:off x="6146800" y="741363"/>
            <a:ext cx="652463" cy="577850"/>
          </a:xfrm>
          <a:prstGeom prst="rect">
            <a:avLst/>
          </a:prstGeom>
          <a:noFill/>
          <a:ln w="9525">
            <a:noFill/>
            <a:miter lim="800000"/>
            <a:headEnd/>
            <a:tailEnd/>
          </a:ln>
        </p:spPr>
      </p:pic>
      <p:pic>
        <p:nvPicPr>
          <p:cNvPr id="16421" name="Picture 42" descr="DSTARS-P"/>
          <p:cNvPicPr>
            <a:picLocks noChangeAspect="1" noChangeArrowheads="1" noCrop="1"/>
          </p:cNvPicPr>
          <p:nvPr/>
        </p:nvPicPr>
        <p:blipFill>
          <a:blip r:embed="rId3"/>
          <a:srcRect/>
          <a:stretch>
            <a:fillRect/>
          </a:stretch>
        </p:blipFill>
        <p:spPr bwMode="auto">
          <a:xfrm>
            <a:off x="4149725" y="1085850"/>
            <a:ext cx="652463" cy="577850"/>
          </a:xfrm>
          <a:prstGeom prst="rect">
            <a:avLst/>
          </a:prstGeom>
          <a:noFill/>
          <a:ln w="9525">
            <a:noFill/>
            <a:miter lim="800000"/>
            <a:headEnd/>
            <a:tailEnd/>
          </a:ln>
        </p:spPr>
      </p:pic>
      <p:pic>
        <p:nvPicPr>
          <p:cNvPr id="16422" name="Picture 43" descr="DSTARS-P"/>
          <p:cNvPicPr>
            <a:picLocks noChangeAspect="1" noChangeArrowheads="1" noCrop="1"/>
          </p:cNvPicPr>
          <p:nvPr/>
        </p:nvPicPr>
        <p:blipFill>
          <a:blip r:embed="rId3"/>
          <a:srcRect/>
          <a:stretch>
            <a:fillRect/>
          </a:stretch>
        </p:blipFill>
        <p:spPr bwMode="auto">
          <a:xfrm>
            <a:off x="5878513" y="0"/>
            <a:ext cx="652462" cy="577850"/>
          </a:xfrm>
          <a:prstGeom prst="rect">
            <a:avLst/>
          </a:prstGeom>
          <a:noFill/>
          <a:ln w="9525">
            <a:noFill/>
            <a:miter lim="800000"/>
            <a:headEnd/>
            <a:tailEnd/>
          </a:ln>
        </p:spPr>
      </p:pic>
      <p:pic>
        <p:nvPicPr>
          <p:cNvPr id="16423" name="Picture 44" descr="DSTARS-P"/>
          <p:cNvPicPr>
            <a:picLocks noChangeAspect="1" noChangeArrowheads="1" noCrop="1"/>
          </p:cNvPicPr>
          <p:nvPr/>
        </p:nvPicPr>
        <p:blipFill>
          <a:blip r:embed="rId3"/>
          <a:srcRect/>
          <a:stretch>
            <a:fillRect/>
          </a:stretch>
        </p:blipFill>
        <p:spPr bwMode="auto">
          <a:xfrm>
            <a:off x="7451725" y="0"/>
            <a:ext cx="652463" cy="577850"/>
          </a:xfrm>
          <a:prstGeom prst="rect">
            <a:avLst/>
          </a:prstGeom>
          <a:noFill/>
          <a:ln w="9525">
            <a:noFill/>
            <a:miter lim="800000"/>
            <a:headEnd/>
            <a:tailEnd/>
          </a:ln>
        </p:spPr>
      </p:pic>
      <p:pic>
        <p:nvPicPr>
          <p:cNvPr id="16424" name="Picture 45" descr="DSTARS-P"/>
          <p:cNvPicPr>
            <a:picLocks noChangeAspect="1" noChangeArrowheads="1" noCrop="1"/>
          </p:cNvPicPr>
          <p:nvPr/>
        </p:nvPicPr>
        <p:blipFill>
          <a:blip r:embed="rId3"/>
          <a:srcRect/>
          <a:stretch>
            <a:fillRect/>
          </a:stretch>
        </p:blipFill>
        <p:spPr bwMode="auto">
          <a:xfrm>
            <a:off x="1844675" y="1393825"/>
            <a:ext cx="652463" cy="577850"/>
          </a:xfrm>
          <a:prstGeom prst="rect">
            <a:avLst/>
          </a:prstGeom>
          <a:noFill/>
          <a:ln w="9525">
            <a:noFill/>
            <a:miter lim="800000"/>
            <a:headEnd/>
            <a:tailEnd/>
          </a:ln>
        </p:spPr>
      </p:pic>
      <p:pic>
        <p:nvPicPr>
          <p:cNvPr id="16425" name="Picture 46" descr="DSTARS-P"/>
          <p:cNvPicPr>
            <a:picLocks noChangeAspect="1" noChangeArrowheads="1" noCrop="1"/>
          </p:cNvPicPr>
          <p:nvPr/>
        </p:nvPicPr>
        <p:blipFill>
          <a:blip r:embed="rId3"/>
          <a:srcRect/>
          <a:stretch>
            <a:fillRect/>
          </a:stretch>
        </p:blipFill>
        <p:spPr bwMode="auto">
          <a:xfrm>
            <a:off x="6492875" y="1047750"/>
            <a:ext cx="652463" cy="577850"/>
          </a:xfrm>
          <a:prstGeom prst="rect">
            <a:avLst/>
          </a:prstGeom>
          <a:noFill/>
          <a:ln w="9525">
            <a:noFill/>
            <a:miter lim="800000"/>
            <a:headEnd/>
            <a:tailEnd/>
          </a:ln>
        </p:spPr>
      </p:pic>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30071"/>
                                        </p:tgtEl>
                                        <p:attrNameLst>
                                          <p:attrName>style.color</p:attrName>
                                        </p:attrNameLst>
                                      </p:cBhvr>
                                      <p:by>
                                        <p:hsl h="-7200000" s="0" l="0"/>
                                      </p:by>
                                    </p:animClr>
                                    <p:animClr clrSpc="hsl" dir="cw">
                                      <p:cBhvr>
                                        <p:cTn id="7" dur="2000" fill="hold"/>
                                        <p:tgtEl>
                                          <p:spTgt spid="130071"/>
                                        </p:tgtEl>
                                        <p:attrNameLst>
                                          <p:attrName>fillcolor</p:attrName>
                                        </p:attrNameLst>
                                      </p:cBhvr>
                                      <p:by>
                                        <p:hsl h="-7200000" s="0" l="0"/>
                                      </p:by>
                                    </p:animClr>
                                    <p:animClr clrSpc="hsl" dir="cw">
                                      <p:cBhvr>
                                        <p:cTn id="8" dur="2000" fill="hold"/>
                                        <p:tgtEl>
                                          <p:spTgt spid="130071"/>
                                        </p:tgtEl>
                                        <p:attrNameLst>
                                          <p:attrName>stroke.color</p:attrName>
                                        </p:attrNameLst>
                                      </p:cBhvr>
                                      <p:by>
                                        <p:hsl h="-7200000" s="0" l="0"/>
                                      </p:by>
                                    </p:animClr>
                                    <p:set>
                                      <p:cBhvr>
                                        <p:cTn id="9" dur="2000" fill="hold"/>
                                        <p:tgtEl>
                                          <p:spTgt spid="130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0" y="0"/>
            <a:ext cx="9144000" cy="769938"/>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pic>
        <p:nvPicPr>
          <p:cNvPr id="4110" name="Picture 14" descr="scan0004"/>
          <p:cNvPicPr>
            <a:picLocks noChangeAspect="1" noChangeArrowheads="1"/>
          </p:cNvPicPr>
          <p:nvPr/>
        </p:nvPicPr>
        <p:blipFill>
          <a:blip r:embed="rId2"/>
          <a:srcRect/>
          <a:stretch>
            <a:fillRect/>
          </a:stretch>
        </p:blipFill>
        <p:spPr bwMode="auto">
          <a:xfrm>
            <a:off x="193675" y="2698750"/>
            <a:ext cx="4071938" cy="3697288"/>
          </a:xfrm>
          <a:prstGeom prst="rect">
            <a:avLst/>
          </a:prstGeom>
          <a:noFill/>
          <a:ln w="57150" cmpd="thinThick">
            <a:solidFill>
              <a:srgbClr val="66FFFF"/>
            </a:solidFill>
            <a:miter lim="800000"/>
            <a:headEnd/>
            <a:tailEnd/>
          </a:ln>
        </p:spPr>
      </p:pic>
      <p:pic>
        <p:nvPicPr>
          <p:cNvPr id="4111" name="Picture 15" descr="scan0005"/>
          <p:cNvPicPr>
            <a:picLocks noChangeAspect="1" noChangeArrowheads="1"/>
          </p:cNvPicPr>
          <p:nvPr/>
        </p:nvPicPr>
        <p:blipFill>
          <a:blip r:embed="rId3"/>
          <a:srcRect/>
          <a:stretch>
            <a:fillRect/>
          </a:stretch>
        </p:blipFill>
        <p:spPr bwMode="auto">
          <a:xfrm>
            <a:off x="4687888" y="2738438"/>
            <a:ext cx="4264025" cy="3697287"/>
          </a:xfrm>
          <a:prstGeom prst="rect">
            <a:avLst/>
          </a:prstGeom>
          <a:noFill/>
          <a:ln w="57150" cmpd="thinThick">
            <a:solidFill>
              <a:srgbClr val="66FFFF"/>
            </a:solidFill>
            <a:miter lim="800000"/>
            <a:headEnd/>
            <a:tailEnd/>
          </a:ln>
        </p:spPr>
      </p:pic>
      <p:sp>
        <p:nvSpPr>
          <p:cNvPr id="4112" name="Rectangle 16"/>
          <p:cNvSpPr>
            <a:spLocks noChangeArrowheads="1"/>
          </p:cNvSpPr>
          <p:nvPr/>
        </p:nvSpPr>
        <p:spPr bwMode="auto">
          <a:xfrm>
            <a:off x="231775" y="1470025"/>
            <a:ext cx="8642350" cy="960438"/>
          </a:xfrm>
          <a:prstGeom prst="rect">
            <a:avLst/>
          </a:prstGeom>
          <a:noFill/>
          <a:ln w="9525">
            <a:noFill/>
            <a:miter lim="800000"/>
            <a:headEnd/>
            <a:tailEnd/>
          </a:ln>
        </p:spPr>
        <p:txBody>
          <a:bodyPr/>
          <a:lstStyle/>
          <a:p>
            <a:pPr marL="342900" indent="-342900">
              <a:spcBef>
                <a:spcPct val="20000"/>
              </a:spcBef>
            </a:pPr>
            <a:r>
              <a:rPr lang="en-US" sz="2800" b="1"/>
              <a:t>Em hãy nhận xét cách trồng cây ở mỗi tổ? Cho</a:t>
            </a:r>
          </a:p>
          <a:p>
            <a:pPr marL="342900" indent="-342900">
              <a:spcBef>
                <a:spcPct val="20000"/>
              </a:spcBef>
            </a:pPr>
            <a:r>
              <a:rPr lang="en-US" sz="2800" b="1"/>
              <a:t>biết kết quả trồng cây ở tổ 1 và tổ 2 như thế nào?</a:t>
            </a:r>
          </a:p>
        </p:txBody>
      </p:sp>
      <p:sp>
        <p:nvSpPr>
          <p:cNvPr id="4113" name="Text Box 17"/>
          <p:cNvSpPr txBox="1">
            <a:spLocks noChangeArrowheads="1"/>
          </p:cNvSpPr>
          <p:nvPr/>
        </p:nvSpPr>
        <p:spPr bwMode="auto">
          <a:xfrm>
            <a:off x="7567613" y="6002338"/>
            <a:ext cx="1306512"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TỔ 2</a:t>
            </a:r>
          </a:p>
        </p:txBody>
      </p:sp>
      <p:sp>
        <p:nvSpPr>
          <p:cNvPr id="4114" name="Text Box 18"/>
          <p:cNvSpPr txBox="1">
            <a:spLocks noChangeArrowheads="1"/>
          </p:cNvSpPr>
          <p:nvPr/>
        </p:nvSpPr>
        <p:spPr bwMode="auto">
          <a:xfrm>
            <a:off x="2959100" y="5964238"/>
            <a:ext cx="1306513"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TỔ 1</a:t>
            </a:r>
          </a:p>
        </p:txBody>
      </p:sp>
      <p:sp>
        <p:nvSpPr>
          <p:cNvPr id="4115" name="Text Box 19"/>
          <p:cNvSpPr txBox="1">
            <a:spLocks noChangeArrowheads="1"/>
          </p:cNvSpPr>
          <p:nvPr/>
        </p:nvSpPr>
        <p:spPr bwMode="auto">
          <a:xfrm>
            <a:off x="309563" y="1316038"/>
            <a:ext cx="8604250" cy="1373187"/>
          </a:xfrm>
          <a:prstGeom prst="rect">
            <a:avLst/>
          </a:prstGeom>
          <a:noFill/>
          <a:ln w="9525">
            <a:noFill/>
            <a:miter lim="800000"/>
            <a:headEnd/>
            <a:tailEnd/>
          </a:ln>
        </p:spPr>
        <p:txBody>
          <a:bodyPr>
            <a:spAutoFit/>
          </a:bodyPr>
          <a:lstStyle/>
          <a:p>
            <a:pPr>
              <a:spcBef>
                <a:spcPct val="50000"/>
              </a:spcBef>
            </a:pPr>
            <a:r>
              <a:rPr lang="en-US" sz="2800" b="1" i="1" dirty="0" err="1">
                <a:solidFill>
                  <a:srgbClr val="CC0000"/>
                </a:solidFill>
              </a:rPr>
              <a:t>Các</a:t>
            </a:r>
            <a:r>
              <a:rPr lang="en-US" sz="2800" b="1" i="1" dirty="0">
                <a:solidFill>
                  <a:srgbClr val="CC0000"/>
                </a:solidFill>
              </a:rPr>
              <a:t> </a:t>
            </a:r>
            <a:r>
              <a:rPr lang="en-US" sz="2800" b="1" i="1" dirty="0" err="1">
                <a:solidFill>
                  <a:srgbClr val="CC0000"/>
                </a:solidFill>
              </a:rPr>
              <a:t>bạn</a:t>
            </a:r>
            <a:r>
              <a:rPr lang="en-US" sz="2800" b="1" i="1" dirty="0">
                <a:solidFill>
                  <a:srgbClr val="CC0000"/>
                </a:solidFill>
              </a:rPr>
              <a:t> </a:t>
            </a:r>
            <a:r>
              <a:rPr lang="en-US" sz="2800" b="1" i="1" dirty="0" err="1">
                <a:solidFill>
                  <a:srgbClr val="CC0000"/>
                </a:solidFill>
              </a:rPr>
              <a:t>tổ</a:t>
            </a:r>
            <a:r>
              <a:rPr lang="en-US" sz="2800" b="1" i="1" dirty="0">
                <a:solidFill>
                  <a:srgbClr val="CC0000"/>
                </a:solidFill>
              </a:rPr>
              <a:t> 2 </a:t>
            </a:r>
            <a:r>
              <a:rPr lang="en-US" sz="2800" b="1" i="1" dirty="0" err="1">
                <a:solidFill>
                  <a:srgbClr val="CC0000"/>
                </a:solidFill>
              </a:rPr>
              <a:t>biết</a:t>
            </a:r>
            <a:r>
              <a:rPr lang="en-US" sz="2800" b="1" i="1" dirty="0">
                <a:solidFill>
                  <a:srgbClr val="CC0000"/>
                </a:solidFill>
              </a:rPr>
              <a:t> </a:t>
            </a:r>
            <a:r>
              <a:rPr lang="en-US" sz="2800" b="1" i="1" dirty="0" err="1">
                <a:solidFill>
                  <a:srgbClr val="CC0000"/>
                </a:solidFill>
              </a:rPr>
              <a:t>cách</a:t>
            </a:r>
            <a:r>
              <a:rPr lang="en-US" sz="2800" b="1" i="1" dirty="0">
                <a:solidFill>
                  <a:srgbClr val="CC0000"/>
                </a:solidFill>
              </a:rPr>
              <a:t> </a:t>
            </a:r>
            <a:r>
              <a:rPr lang="en-US" sz="2800" b="1" i="1" dirty="0" err="1">
                <a:solidFill>
                  <a:srgbClr val="CC0000"/>
                </a:solidFill>
              </a:rPr>
              <a:t>phối</a:t>
            </a:r>
            <a:r>
              <a:rPr lang="en-US" sz="2800" b="1" i="1" dirty="0">
                <a:solidFill>
                  <a:srgbClr val="CC0000"/>
                </a:solidFill>
              </a:rPr>
              <a:t> </a:t>
            </a:r>
            <a:r>
              <a:rPr lang="en-US" sz="2800" b="1" i="1" dirty="0" err="1">
                <a:solidFill>
                  <a:srgbClr val="CC0000"/>
                </a:solidFill>
              </a:rPr>
              <a:t>hợp</a:t>
            </a:r>
            <a:r>
              <a:rPr lang="en-US" sz="2800" b="1" i="1" dirty="0">
                <a:solidFill>
                  <a:srgbClr val="CC0000"/>
                </a:solidFill>
              </a:rPr>
              <a:t> </a:t>
            </a:r>
            <a:r>
              <a:rPr lang="en-US" sz="2800" b="1" i="1" dirty="0" err="1">
                <a:solidFill>
                  <a:srgbClr val="CC0000"/>
                </a:solidFill>
              </a:rPr>
              <a:t>với</a:t>
            </a:r>
            <a:r>
              <a:rPr lang="en-US" sz="2800" b="1" i="1" dirty="0">
                <a:solidFill>
                  <a:srgbClr val="CC0000"/>
                </a:solidFill>
              </a:rPr>
              <a:t> </a:t>
            </a:r>
            <a:r>
              <a:rPr lang="en-US" sz="2800" b="1" i="1" dirty="0" err="1">
                <a:solidFill>
                  <a:srgbClr val="CC0000"/>
                </a:solidFill>
              </a:rPr>
              <a:t>nhau</a:t>
            </a:r>
            <a:r>
              <a:rPr lang="en-US" sz="2800" b="1" i="1" dirty="0">
                <a:solidFill>
                  <a:srgbClr val="CC0000"/>
                </a:solidFill>
              </a:rPr>
              <a:t> </a:t>
            </a:r>
            <a:r>
              <a:rPr lang="en-US" sz="2800" b="1" i="1" dirty="0" err="1">
                <a:solidFill>
                  <a:srgbClr val="CC0000"/>
                </a:solidFill>
              </a:rPr>
              <a:t>trong</a:t>
            </a:r>
            <a:r>
              <a:rPr lang="en-US" sz="2800" b="1" i="1" dirty="0">
                <a:solidFill>
                  <a:srgbClr val="CC0000"/>
                </a:solidFill>
              </a:rPr>
              <a:t> </a:t>
            </a:r>
            <a:r>
              <a:rPr lang="en-US" sz="2800" b="1" i="1" dirty="0" err="1">
                <a:solidFill>
                  <a:srgbClr val="CC0000"/>
                </a:solidFill>
              </a:rPr>
              <a:t>việc</a:t>
            </a:r>
            <a:r>
              <a:rPr lang="en-US" sz="2800" b="1" i="1" dirty="0">
                <a:solidFill>
                  <a:srgbClr val="CC0000"/>
                </a:solidFill>
              </a:rPr>
              <a:t> </a:t>
            </a:r>
            <a:r>
              <a:rPr lang="en-US" sz="2800" b="1" i="1" dirty="0" err="1">
                <a:solidFill>
                  <a:srgbClr val="CC0000"/>
                </a:solidFill>
              </a:rPr>
              <a:t>trồng</a:t>
            </a:r>
            <a:r>
              <a:rPr lang="en-US" sz="2800" b="1" i="1" dirty="0">
                <a:solidFill>
                  <a:srgbClr val="CC0000"/>
                </a:solidFill>
              </a:rPr>
              <a:t> </a:t>
            </a:r>
            <a:r>
              <a:rPr lang="en-US" sz="2800" b="1" i="1" dirty="0" err="1">
                <a:solidFill>
                  <a:srgbClr val="CC0000"/>
                </a:solidFill>
              </a:rPr>
              <a:t>cây</a:t>
            </a:r>
            <a:r>
              <a:rPr lang="en-US" sz="2800" b="1" i="1" dirty="0">
                <a:solidFill>
                  <a:srgbClr val="CC0000"/>
                </a:solidFill>
              </a:rPr>
              <a:t>, </a:t>
            </a:r>
            <a:r>
              <a:rPr lang="en-US" sz="2800" b="1" i="1" dirty="0" err="1">
                <a:solidFill>
                  <a:srgbClr val="CC0000"/>
                </a:solidFill>
              </a:rPr>
              <a:t>nên</a:t>
            </a:r>
            <a:r>
              <a:rPr lang="en-US" sz="2800" b="1" i="1" dirty="0">
                <a:solidFill>
                  <a:srgbClr val="CC0000"/>
                </a:solidFill>
              </a:rPr>
              <a:t> </a:t>
            </a:r>
            <a:r>
              <a:rPr lang="en-US" sz="2800" b="1" i="1" dirty="0" err="1">
                <a:solidFill>
                  <a:srgbClr val="CC0000"/>
                </a:solidFill>
              </a:rPr>
              <a:t>cây</a:t>
            </a:r>
            <a:r>
              <a:rPr lang="en-US" sz="2800" b="1" i="1" dirty="0">
                <a:solidFill>
                  <a:srgbClr val="CC0000"/>
                </a:solidFill>
              </a:rPr>
              <a:t> </a:t>
            </a:r>
            <a:r>
              <a:rPr lang="en-US" sz="2800" b="1" i="1" dirty="0" err="1">
                <a:solidFill>
                  <a:srgbClr val="CC0000"/>
                </a:solidFill>
              </a:rPr>
              <a:t>trồng</a:t>
            </a:r>
            <a:r>
              <a:rPr lang="en-US" sz="2800" b="1" i="1" dirty="0">
                <a:solidFill>
                  <a:srgbClr val="CC0000"/>
                </a:solidFill>
              </a:rPr>
              <a:t> </a:t>
            </a:r>
            <a:r>
              <a:rPr lang="en-US" sz="2800" b="1" i="1" dirty="0" err="1">
                <a:solidFill>
                  <a:srgbClr val="CC0000"/>
                </a:solidFill>
              </a:rPr>
              <a:t>của</a:t>
            </a:r>
            <a:r>
              <a:rPr lang="en-US" sz="2800" b="1" i="1" dirty="0">
                <a:solidFill>
                  <a:srgbClr val="CC0000"/>
                </a:solidFill>
              </a:rPr>
              <a:t> </a:t>
            </a:r>
            <a:r>
              <a:rPr lang="en-US" sz="2800" b="1" i="1" dirty="0" err="1">
                <a:solidFill>
                  <a:srgbClr val="CC0000"/>
                </a:solidFill>
              </a:rPr>
              <a:t>tổ</a:t>
            </a:r>
            <a:r>
              <a:rPr lang="en-US" sz="2800" b="1" i="1" dirty="0">
                <a:solidFill>
                  <a:srgbClr val="CC0000"/>
                </a:solidFill>
              </a:rPr>
              <a:t> 2 </a:t>
            </a:r>
            <a:r>
              <a:rPr lang="en-US" sz="2800" b="1" i="1" dirty="0" err="1">
                <a:solidFill>
                  <a:srgbClr val="CC0000"/>
                </a:solidFill>
              </a:rPr>
              <a:t>ngay</a:t>
            </a:r>
            <a:r>
              <a:rPr lang="en-US" sz="2800" b="1" i="1" dirty="0">
                <a:solidFill>
                  <a:srgbClr val="CC0000"/>
                </a:solidFill>
              </a:rPr>
              <a:t> </a:t>
            </a:r>
            <a:r>
              <a:rPr lang="en-US" sz="2800" b="1" i="1" dirty="0" err="1">
                <a:solidFill>
                  <a:srgbClr val="CC0000"/>
                </a:solidFill>
              </a:rPr>
              <a:t>ngắn</a:t>
            </a:r>
            <a:r>
              <a:rPr lang="en-US" sz="2800" b="1" i="1" dirty="0">
                <a:solidFill>
                  <a:srgbClr val="CC0000"/>
                </a:solidFill>
              </a:rPr>
              <a:t>, </a:t>
            </a:r>
            <a:r>
              <a:rPr lang="en-US" sz="2800" b="1" i="1" dirty="0" err="1">
                <a:solidFill>
                  <a:srgbClr val="CC0000"/>
                </a:solidFill>
              </a:rPr>
              <a:t>thẳng</a:t>
            </a:r>
            <a:r>
              <a:rPr lang="en-US" sz="2800" b="1" i="1" dirty="0">
                <a:solidFill>
                  <a:srgbClr val="CC0000"/>
                </a:solidFill>
              </a:rPr>
              <a:t> </a:t>
            </a:r>
            <a:r>
              <a:rPr lang="en-US" sz="2800" b="1" i="1" dirty="0" err="1">
                <a:solidFill>
                  <a:srgbClr val="CC0000"/>
                </a:solidFill>
              </a:rPr>
              <a:t>hàng</a:t>
            </a:r>
            <a:r>
              <a:rPr lang="en-US" sz="2800" b="1" i="1" dirty="0">
                <a:solidFill>
                  <a:srgbClr val="CC0000"/>
                </a:solidFill>
              </a:rPr>
              <a:t> </a:t>
            </a:r>
            <a:r>
              <a:rPr lang="en-US" sz="2800" b="1" i="1" dirty="0" err="1">
                <a:solidFill>
                  <a:srgbClr val="CC0000"/>
                </a:solidFill>
              </a:rPr>
              <a:t>và</a:t>
            </a:r>
            <a:r>
              <a:rPr lang="en-US" sz="2800" b="1" i="1" dirty="0">
                <a:solidFill>
                  <a:srgbClr val="CC0000"/>
                </a:solidFill>
              </a:rPr>
              <a:t> </a:t>
            </a:r>
            <a:r>
              <a:rPr lang="en-US" sz="2800" b="1" i="1" dirty="0" err="1">
                <a:solidFill>
                  <a:srgbClr val="CC0000"/>
                </a:solidFill>
              </a:rPr>
              <a:t>đẹp</a:t>
            </a:r>
            <a:r>
              <a:rPr lang="en-US" sz="2800" b="1" i="1" dirty="0">
                <a:solidFill>
                  <a:srgbClr val="CC0000"/>
                </a:solidFill>
              </a:rPr>
              <a:t> </a:t>
            </a:r>
            <a:r>
              <a:rPr lang="en-US" sz="2800" b="1" i="1" dirty="0" err="1">
                <a:solidFill>
                  <a:srgbClr val="CC0000"/>
                </a:solidFill>
              </a:rPr>
              <a:t>hơn</a:t>
            </a:r>
            <a:r>
              <a:rPr lang="en-US" sz="2800" b="1" i="1" dirty="0">
                <a:solidFill>
                  <a:srgbClr val="CC0000"/>
                </a:solidFill>
              </a:rPr>
              <a:t> </a:t>
            </a:r>
            <a:r>
              <a:rPr lang="en-US" sz="2800" b="1" i="1" dirty="0" err="1">
                <a:solidFill>
                  <a:srgbClr val="CC0000"/>
                </a:solidFill>
              </a:rPr>
              <a:t>tổ</a:t>
            </a:r>
            <a:r>
              <a:rPr lang="en-US" sz="2800" b="1" i="1" dirty="0">
                <a:solidFill>
                  <a:srgbClr val="CC0000"/>
                </a:solidFill>
              </a:rPr>
              <a:t> 1.</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animScale>
                                      <p:cBhvr>
                                        <p:cTn id="7" dur="1000" decel="50000" fill="hold">
                                          <p:stCondLst>
                                            <p:cond delay="0"/>
                                          </p:stCondLst>
                                        </p:cTn>
                                        <p:tgtEl>
                                          <p:spTgt spid="4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10"/>
                                        </p:tgtEl>
                                        <p:attrNameLst>
                                          <p:attrName>ppt_x</p:attrName>
                                          <p:attrName>ppt_y</p:attrName>
                                        </p:attrNameLst>
                                      </p:cBhvr>
                                    </p:animMotion>
                                    <p:animEffect transition="in" filter="fade">
                                      <p:cBhvr>
                                        <p:cTn id="9" dur="1000"/>
                                        <p:tgtEl>
                                          <p:spTgt spid="4110"/>
                                        </p:tgtEl>
                                      </p:cBhvr>
                                    </p:animEffect>
                                  </p:childTnLst>
                                </p:cTn>
                              </p:par>
                              <p:par>
                                <p:cTn id="10" presetID="52" presetClass="entr" presetSubtype="0" fill="hold" nodeType="withEffect">
                                  <p:stCondLst>
                                    <p:cond delay="0"/>
                                  </p:stCondLst>
                                  <p:childTnLst>
                                    <p:set>
                                      <p:cBhvr>
                                        <p:cTn id="11" dur="1" fill="hold">
                                          <p:stCondLst>
                                            <p:cond delay="0"/>
                                          </p:stCondLst>
                                        </p:cTn>
                                        <p:tgtEl>
                                          <p:spTgt spid="4111"/>
                                        </p:tgtEl>
                                        <p:attrNameLst>
                                          <p:attrName>style.visibility</p:attrName>
                                        </p:attrNameLst>
                                      </p:cBhvr>
                                      <p:to>
                                        <p:strVal val="visible"/>
                                      </p:to>
                                    </p:set>
                                    <p:animScale>
                                      <p:cBhvr>
                                        <p:cTn id="12" dur="1000" decel="50000" fill="hold">
                                          <p:stCondLst>
                                            <p:cond delay="0"/>
                                          </p:stCondLst>
                                        </p:cTn>
                                        <p:tgtEl>
                                          <p:spTgt spid="4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111"/>
                                        </p:tgtEl>
                                        <p:attrNameLst>
                                          <p:attrName>ppt_x</p:attrName>
                                          <p:attrName>ppt_y</p:attrName>
                                        </p:attrNameLst>
                                      </p:cBhvr>
                                    </p:animMotion>
                                    <p:animEffect transition="in" filter="fade">
                                      <p:cBhvr>
                                        <p:cTn id="14" dur="1000"/>
                                        <p:tgtEl>
                                          <p:spTgt spid="411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114"/>
                                        </p:tgtEl>
                                        <p:attrNameLst>
                                          <p:attrName>style.visibility</p:attrName>
                                        </p:attrNameLst>
                                      </p:cBhvr>
                                      <p:to>
                                        <p:strVal val="visible"/>
                                      </p:to>
                                    </p:set>
                                    <p:animScale>
                                      <p:cBhvr>
                                        <p:cTn id="17" dur="1000" decel="50000" fill="hold">
                                          <p:stCondLst>
                                            <p:cond delay="0"/>
                                          </p:stCondLst>
                                        </p:cTn>
                                        <p:tgtEl>
                                          <p:spTgt spid="4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114"/>
                                        </p:tgtEl>
                                        <p:attrNameLst>
                                          <p:attrName>ppt_x</p:attrName>
                                          <p:attrName>ppt_y</p:attrName>
                                        </p:attrNameLst>
                                      </p:cBhvr>
                                    </p:animMotion>
                                    <p:animEffect transition="in" filter="fade">
                                      <p:cBhvr>
                                        <p:cTn id="19" dur="1000"/>
                                        <p:tgtEl>
                                          <p:spTgt spid="4114"/>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113"/>
                                        </p:tgtEl>
                                        <p:attrNameLst>
                                          <p:attrName>style.visibility</p:attrName>
                                        </p:attrNameLst>
                                      </p:cBhvr>
                                      <p:to>
                                        <p:strVal val="visible"/>
                                      </p:to>
                                    </p:set>
                                    <p:animScale>
                                      <p:cBhvr>
                                        <p:cTn id="22" dur="1000" decel="50000" fill="hold">
                                          <p:stCondLst>
                                            <p:cond delay="0"/>
                                          </p:stCondLst>
                                        </p:cTn>
                                        <p:tgtEl>
                                          <p:spTgt spid="4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13"/>
                                        </p:tgtEl>
                                        <p:attrNameLst>
                                          <p:attrName>ppt_x</p:attrName>
                                          <p:attrName>ppt_y</p:attrName>
                                        </p:attrNameLst>
                                      </p:cBhvr>
                                    </p:animMotion>
                                    <p:animEffect transition="in" filter="fade">
                                      <p:cBhvr>
                                        <p:cTn id="24" dur="1000"/>
                                        <p:tgtEl>
                                          <p:spTgt spid="41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112"/>
                                        </p:tgtEl>
                                        <p:attrNameLst>
                                          <p:attrName>style.visibility</p:attrName>
                                        </p:attrNameLst>
                                      </p:cBhvr>
                                      <p:to>
                                        <p:strVal val="visible"/>
                                      </p:to>
                                    </p:set>
                                    <p:animEffect transition="in" filter="fade">
                                      <p:cBhvr>
                                        <p:cTn id="29" dur="800" decel="100000"/>
                                        <p:tgtEl>
                                          <p:spTgt spid="4112"/>
                                        </p:tgtEl>
                                      </p:cBhvr>
                                    </p:animEffect>
                                    <p:anim calcmode="lin" valueType="num">
                                      <p:cBhvr>
                                        <p:cTn id="30" dur="800" decel="100000" fill="hold"/>
                                        <p:tgtEl>
                                          <p:spTgt spid="4112"/>
                                        </p:tgtEl>
                                        <p:attrNameLst>
                                          <p:attrName>style.rotation</p:attrName>
                                        </p:attrNameLst>
                                      </p:cBhvr>
                                      <p:tavLst>
                                        <p:tav tm="0">
                                          <p:val>
                                            <p:fltVal val="-90"/>
                                          </p:val>
                                        </p:tav>
                                        <p:tav tm="100000">
                                          <p:val>
                                            <p:fltVal val="0"/>
                                          </p:val>
                                        </p:tav>
                                      </p:tavLst>
                                    </p:anim>
                                    <p:anim calcmode="lin" valueType="num">
                                      <p:cBhvr>
                                        <p:cTn id="31" dur="800" decel="100000" fill="hold"/>
                                        <p:tgtEl>
                                          <p:spTgt spid="4112"/>
                                        </p:tgtEl>
                                        <p:attrNameLst>
                                          <p:attrName>ppt_x</p:attrName>
                                        </p:attrNameLst>
                                      </p:cBhvr>
                                      <p:tavLst>
                                        <p:tav tm="0">
                                          <p:val>
                                            <p:strVal val="#ppt_x+0.4"/>
                                          </p:val>
                                        </p:tav>
                                        <p:tav tm="100000">
                                          <p:val>
                                            <p:strVal val="#ppt_x-0.05"/>
                                          </p:val>
                                        </p:tav>
                                      </p:tavLst>
                                    </p:anim>
                                    <p:anim calcmode="lin" valueType="num">
                                      <p:cBhvr>
                                        <p:cTn id="32" dur="800" decel="100000" fill="hold"/>
                                        <p:tgtEl>
                                          <p:spTgt spid="4112"/>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112"/>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112"/>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grpId="1" nodeType="clickEffect">
                                  <p:stCondLst>
                                    <p:cond delay="0"/>
                                  </p:stCondLst>
                                  <p:childTnLst>
                                    <p:anim calcmode="lin" valueType="num">
                                      <p:cBhvr additive="base">
                                        <p:cTn id="38" dur="500"/>
                                        <p:tgtEl>
                                          <p:spTgt spid="4112"/>
                                        </p:tgtEl>
                                        <p:attrNameLst>
                                          <p:attrName>ppt_x</p:attrName>
                                        </p:attrNameLst>
                                      </p:cBhvr>
                                      <p:tavLst>
                                        <p:tav tm="0">
                                          <p:val>
                                            <p:strVal val="ppt_x"/>
                                          </p:val>
                                        </p:tav>
                                        <p:tav tm="100000">
                                          <p:val>
                                            <p:strVal val="ppt_x"/>
                                          </p:val>
                                        </p:tav>
                                      </p:tavLst>
                                    </p:anim>
                                    <p:anim calcmode="lin" valueType="num">
                                      <p:cBhvr additive="base">
                                        <p:cTn id="39" dur="500"/>
                                        <p:tgtEl>
                                          <p:spTgt spid="4112"/>
                                        </p:tgtEl>
                                        <p:attrNameLst>
                                          <p:attrName>ppt_y</p:attrName>
                                        </p:attrNameLst>
                                      </p:cBhvr>
                                      <p:tavLst>
                                        <p:tav tm="0">
                                          <p:val>
                                            <p:strVal val="ppt_y"/>
                                          </p:val>
                                        </p:tav>
                                        <p:tav tm="100000">
                                          <p:val>
                                            <p:strVal val="1+ppt_h/2"/>
                                          </p:val>
                                        </p:tav>
                                      </p:tavLst>
                                    </p:anim>
                                    <p:set>
                                      <p:cBhvr>
                                        <p:cTn id="40" dur="1" fill="hold">
                                          <p:stCondLst>
                                            <p:cond delay="499"/>
                                          </p:stCondLst>
                                        </p:cTn>
                                        <p:tgtEl>
                                          <p:spTgt spid="411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115"/>
                                        </p:tgtEl>
                                        <p:attrNameLst>
                                          <p:attrName>style.visibility</p:attrName>
                                        </p:attrNameLst>
                                      </p:cBhvr>
                                      <p:to>
                                        <p:strVal val="visible"/>
                                      </p:to>
                                    </p:set>
                                    <p:animEffect transition="in" filter="box(in)">
                                      <p:cBhvr>
                                        <p:cTn id="45"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p:bldP spid="4112" grpId="1"/>
      <p:bldP spid="4113" grpId="0"/>
      <p:bldP spid="4114" grpId="0"/>
      <p:bldP spid="41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7663" y="0"/>
            <a:ext cx="8229600" cy="619125"/>
          </a:xfrm>
        </p:spPr>
        <p:txBody>
          <a:bodyPr/>
          <a:lstStyle/>
          <a:p>
            <a:pPr eaLnBrk="1" hangingPunct="1"/>
            <a:r>
              <a:rPr lang="en-US" sz="3600">
                <a:solidFill>
                  <a:schemeClr val="tx1"/>
                </a:solidFill>
              </a:rPr>
              <a:t>Sự hợp tác trong lao động, sản xuất:</a:t>
            </a:r>
          </a:p>
        </p:txBody>
      </p:sp>
      <p:pic>
        <p:nvPicPr>
          <p:cNvPr id="134148" name="Picture 4" descr="giay 1"/>
          <p:cNvPicPr>
            <a:picLocks noChangeAspect="1" noChangeArrowheads="1"/>
          </p:cNvPicPr>
          <p:nvPr/>
        </p:nvPicPr>
        <p:blipFill>
          <a:blip r:embed="rId2"/>
          <a:srcRect/>
          <a:stretch>
            <a:fillRect/>
          </a:stretch>
        </p:blipFill>
        <p:spPr bwMode="auto">
          <a:xfrm>
            <a:off x="4840288" y="549275"/>
            <a:ext cx="4303712" cy="2863850"/>
          </a:xfrm>
          <a:prstGeom prst="rect">
            <a:avLst/>
          </a:prstGeom>
          <a:noFill/>
          <a:ln w="9525">
            <a:noFill/>
            <a:miter lim="800000"/>
            <a:headEnd/>
            <a:tailEnd/>
          </a:ln>
        </p:spPr>
      </p:pic>
      <p:pic>
        <p:nvPicPr>
          <p:cNvPr id="134152" name="Picture 8" descr="giay 3"/>
          <p:cNvPicPr>
            <a:picLocks noChangeAspect="1" noChangeArrowheads="1"/>
          </p:cNvPicPr>
          <p:nvPr/>
        </p:nvPicPr>
        <p:blipFill>
          <a:blip r:embed="rId3"/>
          <a:srcRect/>
          <a:stretch>
            <a:fillRect/>
          </a:stretch>
        </p:blipFill>
        <p:spPr bwMode="auto">
          <a:xfrm>
            <a:off x="5187950" y="4081463"/>
            <a:ext cx="3956050" cy="2776537"/>
          </a:xfrm>
          <a:prstGeom prst="rect">
            <a:avLst/>
          </a:prstGeom>
          <a:noFill/>
          <a:ln w="9525">
            <a:noFill/>
            <a:miter lim="800000"/>
            <a:headEnd/>
            <a:tailEnd/>
          </a:ln>
        </p:spPr>
      </p:pic>
      <p:pic>
        <p:nvPicPr>
          <p:cNvPr id="134153" name="Picture 9" descr="giay 22"/>
          <p:cNvPicPr>
            <a:picLocks noChangeAspect="1" noChangeArrowheads="1"/>
          </p:cNvPicPr>
          <p:nvPr/>
        </p:nvPicPr>
        <p:blipFill>
          <a:blip r:embed="rId4"/>
          <a:srcRect/>
          <a:stretch>
            <a:fillRect/>
          </a:stretch>
        </p:blipFill>
        <p:spPr bwMode="auto">
          <a:xfrm>
            <a:off x="0" y="3867150"/>
            <a:ext cx="3994150" cy="2990850"/>
          </a:xfrm>
          <a:prstGeom prst="rect">
            <a:avLst/>
          </a:prstGeom>
          <a:noFill/>
          <a:ln w="9525">
            <a:noFill/>
            <a:miter lim="800000"/>
            <a:headEnd/>
            <a:tailEnd/>
          </a:ln>
        </p:spPr>
      </p:pic>
      <p:sp>
        <p:nvSpPr>
          <p:cNvPr id="134154" name="Rectangle 10"/>
          <p:cNvSpPr>
            <a:spLocks noChangeArrowheads="1"/>
          </p:cNvSpPr>
          <p:nvPr/>
        </p:nvSpPr>
        <p:spPr bwMode="auto">
          <a:xfrm>
            <a:off x="5992813" y="2584450"/>
            <a:ext cx="608012" cy="1006475"/>
          </a:xfrm>
          <a:prstGeom prst="rect">
            <a:avLst/>
          </a:prstGeom>
          <a:noFill/>
          <a:ln w="9525">
            <a:noFill/>
            <a:miter lim="800000"/>
            <a:headEnd/>
            <a:tailEnd/>
          </a:ln>
        </p:spPr>
        <p:txBody>
          <a:bodyPr wrap="none">
            <a:spAutoFit/>
          </a:bodyPr>
          <a:lstStyle/>
          <a:p>
            <a:r>
              <a:rPr lang="en-US" sz="6000" b="1">
                <a:solidFill>
                  <a:srgbClr val="FF3300"/>
                </a:solidFill>
              </a:rPr>
              <a:t>1</a:t>
            </a:r>
          </a:p>
        </p:txBody>
      </p:sp>
      <p:sp>
        <p:nvSpPr>
          <p:cNvPr id="134155" name="Rectangle 11"/>
          <p:cNvSpPr>
            <a:spLocks noChangeArrowheads="1"/>
          </p:cNvSpPr>
          <p:nvPr/>
        </p:nvSpPr>
        <p:spPr bwMode="auto">
          <a:xfrm>
            <a:off x="0" y="5851525"/>
            <a:ext cx="608013" cy="1006475"/>
          </a:xfrm>
          <a:prstGeom prst="rect">
            <a:avLst/>
          </a:prstGeom>
          <a:noFill/>
          <a:ln w="9525">
            <a:noFill/>
            <a:miter lim="800000"/>
            <a:headEnd/>
            <a:tailEnd/>
          </a:ln>
        </p:spPr>
        <p:txBody>
          <a:bodyPr wrap="none">
            <a:spAutoFit/>
          </a:bodyPr>
          <a:lstStyle/>
          <a:p>
            <a:r>
              <a:rPr lang="en-US" sz="6000" b="1">
                <a:solidFill>
                  <a:srgbClr val="FF3300"/>
                </a:solidFill>
              </a:rPr>
              <a:t>2</a:t>
            </a:r>
          </a:p>
        </p:txBody>
      </p:sp>
      <p:sp>
        <p:nvSpPr>
          <p:cNvPr id="134156" name="Rectangle 12"/>
          <p:cNvSpPr>
            <a:spLocks noChangeArrowheads="1"/>
          </p:cNvSpPr>
          <p:nvPr/>
        </p:nvSpPr>
        <p:spPr bwMode="auto">
          <a:xfrm>
            <a:off x="7529513" y="5851525"/>
            <a:ext cx="608012" cy="1006475"/>
          </a:xfrm>
          <a:prstGeom prst="rect">
            <a:avLst/>
          </a:prstGeom>
          <a:noFill/>
          <a:ln w="9525">
            <a:noFill/>
            <a:miter lim="800000"/>
            <a:headEnd/>
            <a:tailEnd/>
          </a:ln>
        </p:spPr>
        <p:txBody>
          <a:bodyPr wrap="none">
            <a:spAutoFit/>
          </a:bodyPr>
          <a:lstStyle/>
          <a:p>
            <a:r>
              <a:rPr lang="en-US" sz="6000" b="1">
                <a:solidFill>
                  <a:srgbClr val="FF3300"/>
                </a:solidFill>
              </a:rPr>
              <a:t>3</a:t>
            </a:r>
          </a:p>
        </p:txBody>
      </p:sp>
      <p:sp>
        <p:nvSpPr>
          <p:cNvPr id="134159" name="AutoShape 15"/>
          <p:cNvSpPr>
            <a:spLocks noChangeArrowheads="1"/>
          </p:cNvSpPr>
          <p:nvPr/>
        </p:nvSpPr>
        <p:spPr bwMode="auto">
          <a:xfrm rot="21566710" flipH="1">
            <a:off x="3995738" y="5118100"/>
            <a:ext cx="1235075" cy="730250"/>
          </a:xfrm>
          <a:prstGeom prst="leftArrow">
            <a:avLst>
              <a:gd name="adj1" fmla="val 50000"/>
              <a:gd name="adj2" fmla="val 42283"/>
            </a:avLst>
          </a:prstGeom>
          <a:solidFill>
            <a:srgbClr val="00CC00"/>
          </a:solidFill>
          <a:ln w="9525">
            <a:noFill/>
            <a:miter lim="800000"/>
            <a:headEnd/>
            <a:tailEnd/>
          </a:ln>
        </p:spPr>
        <p:txBody>
          <a:bodyPr wrap="none" anchor="ctr"/>
          <a:lstStyle/>
          <a:p>
            <a:endParaRPr lang="en-US"/>
          </a:p>
        </p:txBody>
      </p:sp>
      <p:pic>
        <p:nvPicPr>
          <p:cNvPr id="134161" name="Picture 17" descr="giay duoc 3"/>
          <p:cNvPicPr>
            <a:picLocks noChangeAspect="1" noChangeArrowheads="1"/>
          </p:cNvPicPr>
          <p:nvPr/>
        </p:nvPicPr>
        <p:blipFill>
          <a:blip r:embed="rId5"/>
          <a:srcRect/>
          <a:stretch>
            <a:fillRect/>
          </a:stretch>
        </p:blipFill>
        <p:spPr bwMode="auto">
          <a:xfrm>
            <a:off x="0" y="1085850"/>
            <a:ext cx="2466975" cy="1847850"/>
          </a:xfrm>
          <a:prstGeom prst="rect">
            <a:avLst/>
          </a:prstGeom>
          <a:noFill/>
          <a:ln w="9525">
            <a:noFill/>
            <a:miter lim="800000"/>
            <a:headEnd/>
            <a:tailEnd/>
          </a:ln>
        </p:spPr>
      </p:pic>
      <p:pic>
        <p:nvPicPr>
          <p:cNvPr id="134162" name="Picture 18" descr="giay"/>
          <p:cNvPicPr>
            <a:picLocks noChangeAspect="1" noChangeArrowheads="1"/>
          </p:cNvPicPr>
          <p:nvPr/>
        </p:nvPicPr>
        <p:blipFill>
          <a:blip r:embed="rId6"/>
          <a:srcRect/>
          <a:stretch>
            <a:fillRect/>
          </a:stretch>
        </p:blipFill>
        <p:spPr bwMode="auto">
          <a:xfrm>
            <a:off x="2420938" y="817563"/>
            <a:ext cx="2143125" cy="2392362"/>
          </a:xfrm>
          <a:prstGeom prst="rect">
            <a:avLst/>
          </a:prstGeom>
          <a:noFill/>
          <a:ln w="9525">
            <a:noFill/>
            <a:miter lim="800000"/>
            <a:headEnd/>
            <a:tailEnd/>
          </a:ln>
        </p:spPr>
      </p:pic>
      <p:sp>
        <p:nvSpPr>
          <p:cNvPr id="134163" name="AutoShape 19"/>
          <p:cNvSpPr>
            <a:spLocks noChangeArrowheads="1"/>
          </p:cNvSpPr>
          <p:nvPr/>
        </p:nvSpPr>
        <p:spPr bwMode="auto">
          <a:xfrm>
            <a:off x="4533900" y="2276475"/>
            <a:ext cx="806450" cy="730250"/>
          </a:xfrm>
          <a:prstGeom prst="rightArrow">
            <a:avLst>
              <a:gd name="adj1" fmla="val 50000"/>
              <a:gd name="adj2" fmla="val 27609"/>
            </a:avLst>
          </a:prstGeom>
          <a:solidFill>
            <a:srgbClr val="FFFF00"/>
          </a:solidFill>
          <a:ln w="9525">
            <a:noFill/>
            <a:miter lim="800000"/>
            <a:headEnd/>
            <a:tailEnd/>
          </a:ln>
        </p:spPr>
        <p:txBody>
          <a:bodyPr wrap="none" anchor="ctr"/>
          <a:lstStyle/>
          <a:p>
            <a:endParaRPr lang="en-US"/>
          </a:p>
        </p:txBody>
      </p:sp>
      <p:sp>
        <p:nvSpPr>
          <p:cNvPr id="134164" name="AutoShape 20"/>
          <p:cNvSpPr>
            <a:spLocks noChangeArrowheads="1"/>
          </p:cNvSpPr>
          <p:nvPr/>
        </p:nvSpPr>
        <p:spPr bwMode="auto">
          <a:xfrm rot="-2034060">
            <a:off x="3841750" y="3492500"/>
            <a:ext cx="1244600" cy="563563"/>
          </a:xfrm>
          <a:prstGeom prst="leftArrow">
            <a:avLst>
              <a:gd name="adj1" fmla="val 50000"/>
              <a:gd name="adj2" fmla="val 55211"/>
            </a:avLst>
          </a:prstGeom>
          <a:solidFill>
            <a:srgbClr val="00CC00"/>
          </a:solidFill>
          <a:ln w="9525">
            <a:noFill/>
            <a:miter lim="800000"/>
            <a:headEnd/>
            <a:tailEnd/>
          </a:ln>
        </p:spPr>
        <p:txBody>
          <a:bodyPr wrap="none" anchor="ctr"/>
          <a:lstStyle/>
          <a:p>
            <a:endParaRPr lang="en-US"/>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61"/>
                                        </p:tgtEl>
                                        <p:attrNameLst>
                                          <p:attrName>style.visibility</p:attrName>
                                        </p:attrNameLst>
                                      </p:cBhvr>
                                      <p:to>
                                        <p:strVal val="visible"/>
                                      </p:to>
                                    </p:set>
                                    <p:animEffect transition="in" filter="dissolve">
                                      <p:cBhvr>
                                        <p:cTn id="7" dur="500"/>
                                        <p:tgtEl>
                                          <p:spTgt spid="134161"/>
                                        </p:tgtEl>
                                      </p:cBhvr>
                                    </p:animEffect>
                                  </p:childTnLst>
                                </p:cTn>
                              </p:par>
                              <p:par>
                                <p:cTn id="8" presetID="9" presetClass="entr" presetSubtype="0" fill="hold" nodeType="withEffect">
                                  <p:stCondLst>
                                    <p:cond delay="0"/>
                                  </p:stCondLst>
                                  <p:childTnLst>
                                    <p:set>
                                      <p:cBhvr>
                                        <p:cTn id="9" dur="1" fill="hold">
                                          <p:stCondLst>
                                            <p:cond delay="0"/>
                                          </p:stCondLst>
                                        </p:cTn>
                                        <p:tgtEl>
                                          <p:spTgt spid="134162"/>
                                        </p:tgtEl>
                                        <p:attrNameLst>
                                          <p:attrName>style.visibility</p:attrName>
                                        </p:attrNameLst>
                                      </p:cBhvr>
                                      <p:to>
                                        <p:strVal val="visible"/>
                                      </p:to>
                                    </p:set>
                                    <p:animEffect transition="in" filter="dissolve">
                                      <p:cBhvr>
                                        <p:cTn id="10" dur="500"/>
                                        <p:tgtEl>
                                          <p:spTgt spid="1341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34163"/>
                                        </p:tgtEl>
                                        <p:attrNameLst>
                                          <p:attrName>style.visibility</p:attrName>
                                        </p:attrNameLst>
                                      </p:cBhvr>
                                      <p:to>
                                        <p:strVal val="visible"/>
                                      </p:to>
                                    </p:set>
                                    <p:animEffect transition="in" filter="fade">
                                      <p:cBhvr>
                                        <p:cTn id="15" dur="800" decel="100000"/>
                                        <p:tgtEl>
                                          <p:spTgt spid="134163"/>
                                        </p:tgtEl>
                                      </p:cBhvr>
                                    </p:animEffect>
                                    <p:anim calcmode="lin" valueType="num">
                                      <p:cBhvr>
                                        <p:cTn id="16" dur="800" decel="100000" fill="hold"/>
                                        <p:tgtEl>
                                          <p:spTgt spid="134163"/>
                                        </p:tgtEl>
                                        <p:attrNameLst>
                                          <p:attrName>style.rotation</p:attrName>
                                        </p:attrNameLst>
                                      </p:cBhvr>
                                      <p:tavLst>
                                        <p:tav tm="0">
                                          <p:val>
                                            <p:fltVal val="-90"/>
                                          </p:val>
                                        </p:tav>
                                        <p:tav tm="100000">
                                          <p:val>
                                            <p:fltVal val="0"/>
                                          </p:val>
                                        </p:tav>
                                      </p:tavLst>
                                    </p:anim>
                                    <p:anim calcmode="lin" valueType="num">
                                      <p:cBhvr>
                                        <p:cTn id="17" dur="800" decel="100000" fill="hold"/>
                                        <p:tgtEl>
                                          <p:spTgt spid="134163"/>
                                        </p:tgtEl>
                                        <p:attrNameLst>
                                          <p:attrName>ppt_x</p:attrName>
                                        </p:attrNameLst>
                                      </p:cBhvr>
                                      <p:tavLst>
                                        <p:tav tm="0">
                                          <p:val>
                                            <p:strVal val="#ppt_x+0.4"/>
                                          </p:val>
                                        </p:tav>
                                        <p:tav tm="100000">
                                          <p:val>
                                            <p:strVal val="#ppt_x-0.05"/>
                                          </p:val>
                                        </p:tav>
                                      </p:tavLst>
                                    </p:anim>
                                    <p:anim calcmode="lin" valueType="num">
                                      <p:cBhvr>
                                        <p:cTn id="18" dur="800" decel="100000" fill="hold"/>
                                        <p:tgtEl>
                                          <p:spTgt spid="13416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416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4163"/>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4154"/>
                                        </p:tgtEl>
                                        <p:attrNameLst>
                                          <p:attrName>style.visibility</p:attrName>
                                        </p:attrNameLst>
                                      </p:cBhvr>
                                      <p:to>
                                        <p:strVal val="visible"/>
                                      </p:to>
                                    </p:set>
                                    <p:animEffect transition="in" filter="box(in)">
                                      <p:cBhvr>
                                        <p:cTn id="25" dur="500"/>
                                        <p:tgtEl>
                                          <p:spTgt spid="134154"/>
                                        </p:tgtEl>
                                      </p:cBhvr>
                                    </p:animEffect>
                                  </p:childTnLst>
                                </p:cTn>
                              </p:par>
                              <p:par>
                                <p:cTn id="26" presetID="4" presetClass="entr" presetSubtype="16" fill="hold" nodeType="withEffect">
                                  <p:stCondLst>
                                    <p:cond delay="0"/>
                                  </p:stCondLst>
                                  <p:childTnLst>
                                    <p:set>
                                      <p:cBhvr>
                                        <p:cTn id="27" dur="1" fill="hold">
                                          <p:stCondLst>
                                            <p:cond delay="0"/>
                                          </p:stCondLst>
                                        </p:cTn>
                                        <p:tgtEl>
                                          <p:spTgt spid="134148"/>
                                        </p:tgtEl>
                                        <p:attrNameLst>
                                          <p:attrName>style.visibility</p:attrName>
                                        </p:attrNameLst>
                                      </p:cBhvr>
                                      <p:to>
                                        <p:strVal val="visible"/>
                                      </p:to>
                                    </p:set>
                                    <p:animEffect transition="in" filter="box(in)">
                                      <p:cBhvr>
                                        <p:cTn id="28" dur="500"/>
                                        <p:tgtEl>
                                          <p:spTgt spid="1341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34164"/>
                                        </p:tgtEl>
                                        <p:attrNameLst>
                                          <p:attrName>style.visibility</p:attrName>
                                        </p:attrNameLst>
                                      </p:cBhvr>
                                      <p:to>
                                        <p:strVal val="visible"/>
                                      </p:to>
                                    </p:set>
                                    <p:animEffect transition="in" filter="fade">
                                      <p:cBhvr>
                                        <p:cTn id="33" dur="800" decel="100000"/>
                                        <p:tgtEl>
                                          <p:spTgt spid="134164"/>
                                        </p:tgtEl>
                                      </p:cBhvr>
                                    </p:animEffect>
                                    <p:anim calcmode="lin" valueType="num">
                                      <p:cBhvr>
                                        <p:cTn id="34" dur="800" decel="100000" fill="hold"/>
                                        <p:tgtEl>
                                          <p:spTgt spid="134164"/>
                                        </p:tgtEl>
                                        <p:attrNameLst>
                                          <p:attrName>style.rotation</p:attrName>
                                        </p:attrNameLst>
                                      </p:cBhvr>
                                      <p:tavLst>
                                        <p:tav tm="0">
                                          <p:val>
                                            <p:fltVal val="-90"/>
                                          </p:val>
                                        </p:tav>
                                        <p:tav tm="100000">
                                          <p:val>
                                            <p:fltVal val="0"/>
                                          </p:val>
                                        </p:tav>
                                      </p:tavLst>
                                    </p:anim>
                                    <p:anim calcmode="lin" valueType="num">
                                      <p:cBhvr>
                                        <p:cTn id="35" dur="800" decel="100000" fill="hold"/>
                                        <p:tgtEl>
                                          <p:spTgt spid="134164"/>
                                        </p:tgtEl>
                                        <p:attrNameLst>
                                          <p:attrName>ppt_x</p:attrName>
                                        </p:attrNameLst>
                                      </p:cBhvr>
                                      <p:tavLst>
                                        <p:tav tm="0">
                                          <p:val>
                                            <p:strVal val="#ppt_x+0.4"/>
                                          </p:val>
                                        </p:tav>
                                        <p:tav tm="100000">
                                          <p:val>
                                            <p:strVal val="#ppt_x-0.05"/>
                                          </p:val>
                                        </p:tav>
                                      </p:tavLst>
                                    </p:anim>
                                    <p:anim calcmode="lin" valueType="num">
                                      <p:cBhvr>
                                        <p:cTn id="36" dur="800" decel="100000" fill="hold"/>
                                        <p:tgtEl>
                                          <p:spTgt spid="13416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3416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34164"/>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nodeType="clickEffect">
                                  <p:stCondLst>
                                    <p:cond delay="0"/>
                                  </p:stCondLst>
                                  <p:childTnLst>
                                    <p:set>
                                      <p:cBhvr>
                                        <p:cTn id="42" dur="1" fill="hold">
                                          <p:stCondLst>
                                            <p:cond delay="0"/>
                                          </p:stCondLst>
                                        </p:cTn>
                                        <p:tgtEl>
                                          <p:spTgt spid="134153"/>
                                        </p:tgtEl>
                                        <p:attrNameLst>
                                          <p:attrName>style.visibility</p:attrName>
                                        </p:attrNameLst>
                                      </p:cBhvr>
                                      <p:to>
                                        <p:strVal val="visible"/>
                                      </p:to>
                                    </p:set>
                                    <p:animScale>
                                      <p:cBhvr>
                                        <p:cTn id="43" dur="1000" decel="50000" fill="hold">
                                          <p:stCondLst>
                                            <p:cond delay="0"/>
                                          </p:stCondLst>
                                        </p:cTn>
                                        <p:tgtEl>
                                          <p:spTgt spid="134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34153"/>
                                        </p:tgtEl>
                                        <p:attrNameLst>
                                          <p:attrName>ppt_x</p:attrName>
                                          <p:attrName>ppt_y</p:attrName>
                                        </p:attrNameLst>
                                      </p:cBhvr>
                                    </p:animMotion>
                                    <p:animEffect transition="in" filter="fade">
                                      <p:cBhvr>
                                        <p:cTn id="45" dur="1000"/>
                                        <p:tgtEl>
                                          <p:spTgt spid="134153"/>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134155"/>
                                        </p:tgtEl>
                                        <p:attrNameLst>
                                          <p:attrName>style.visibility</p:attrName>
                                        </p:attrNameLst>
                                      </p:cBhvr>
                                      <p:to>
                                        <p:strVal val="visible"/>
                                      </p:to>
                                    </p:set>
                                    <p:animScale>
                                      <p:cBhvr>
                                        <p:cTn id="48" dur="1000" decel="50000" fill="hold">
                                          <p:stCondLst>
                                            <p:cond delay="0"/>
                                          </p:stCondLst>
                                        </p:cTn>
                                        <p:tgtEl>
                                          <p:spTgt spid="134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34155"/>
                                        </p:tgtEl>
                                        <p:attrNameLst>
                                          <p:attrName>ppt_x</p:attrName>
                                          <p:attrName>ppt_y</p:attrName>
                                        </p:attrNameLst>
                                      </p:cBhvr>
                                    </p:animMotion>
                                    <p:animEffect transition="in" filter="fade">
                                      <p:cBhvr>
                                        <p:cTn id="50" dur="1000"/>
                                        <p:tgtEl>
                                          <p:spTgt spid="1341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34159"/>
                                        </p:tgtEl>
                                        <p:attrNameLst>
                                          <p:attrName>style.visibility</p:attrName>
                                        </p:attrNameLst>
                                      </p:cBhvr>
                                      <p:to>
                                        <p:strVal val="visible"/>
                                      </p:to>
                                    </p:set>
                                    <p:animEffect transition="in" filter="fade">
                                      <p:cBhvr>
                                        <p:cTn id="55" dur="800" decel="100000"/>
                                        <p:tgtEl>
                                          <p:spTgt spid="134159"/>
                                        </p:tgtEl>
                                      </p:cBhvr>
                                    </p:animEffect>
                                    <p:anim calcmode="lin" valueType="num">
                                      <p:cBhvr>
                                        <p:cTn id="56" dur="800" decel="100000" fill="hold"/>
                                        <p:tgtEl>
                                          <p:spTgt spid="134159"/>
                                        </p:tgtEl>
                                        <p:attrNameLst>
                                          <p:attrName>style.rotation</p:attrName>
                                        </p:attrNameLst>
                                      </p:cBhvr>
                                      <p:tavLst>
                                        <p:tav tm="0">
                                          <p:val>
                                            <p:fltVal val="-90"/>
                                          </p:val>
                                        </p:tav>
                                        <p:tav tm="100000">
                                          <p:val>
                                            <p:fltVal val="0"/>
                                          </p:val>
                                        </p:tav>
                                      </p:tavLst>
                                    </p:anim>
                                    <p:anim calcmode="lin" valueType="num">
                                      <p:cBhvr>
                                        <p:cTn id="57" dur="800" decel="100000" fill="hold"/>
                                        <p:tgtEl>
                                          <p:spTgt spid="134159"/>
                                        </p:tgtEl>
                                        <p:attrNameLst>
                                          <p:attrName>ppt_x</p:attrName>
                                        </p:attrNameLst>
                                      </p:cBhvr>
                                      <p:tavLst>
                                        <p:tav tm="0">
                                          <p:val>
                                            <p:strVal val="#ppt_x+0.4"/>
                                          </p:val>
                                        </p:tav>
                                        <p:tav tm="100000">
                                          <p:val>
                                            <p:strVal val="#ppt_x-0.05"/>
                                          </p:val>
                                        </p:tav>
                                      </p:tavLst>
                                    </p:anim>
                                    <p:anim calcmode="lin" valueType="num">
                                      <p:cBhvr>
                                        <p:cTn id="58" dur="800" decel="100000" fill="hold"/>
                                        <p:tgtEl>
                                          <p:spTgt spid="134159"/>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34159"/>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34159"/>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134156"/>
                                        </p:tgtEl>
                                        <p:attrNameLst>
                                          <p:attrName>style.visibility</p:attrName>
                                        </p:attrNameLst>
                                      </p:cBhvr>
                                      <p:to>
                                        <p:strVal val="visible"/>
                                      </p:to>
                                    </p:set>
                                    <p:animEffect transition="in" filter="fade">
                                      <p:cBhvr>
                                        <p:cTn id="65" dur="800" decel="100000"/>
                                        <p:tgtEl>
                                          <p:spTgt spid="134156"/>
                                        </p:tgtEl>
                                      </p:cBhvr>
                                    </p:animEffect>
                                    <p:anim calcmode="lin" valueType="num">
                                      <p:cBhvr>
                                        <p:cTn id="66" dur="800" decel="100000" fill="hold"/>
                                        <p:tgtEl>
                                          <p:spTgt spid="134156"/>
                                        </p:tgtEl>
                                        <p:attrNameLst>
                                          <p:attrName>style.rotation</p:attrName>
                                        </p:attrNameLst>
                                      </p:cBhvr>
                                      <p:tavLst>
                                        <p:tav tm="0">
                                          <p:val>
                                            <p:fltVal val="-90"/>
                                          </p:val>
                                        </p:tav>
                                        <p:tav tm="100000">
                                          <p:val>
                                            <p:fltVal val="0"/>
                                          </p:val>
                                        </p:tav>
                                      </p:tavLst>
                                    </p:anim>
                                    <p:anim calcmode="lin" valueType="num">
                                      <p:cBhvr>
                                        <p:cTn id="67" dur="800" decel="100000" fill="hold"/>
                                        <p:tgtEl>
                                          <p:spTgt spid="134156"/>
                                        </p:tgtEl>
                                        <p:attrNameLst>
                                          <p:attrName>ppt_x</p:attrName>
                                        </p:attrNameLst>
                                      </p:cBhvr>
                                      <p:tavLst>
                                        <p:tav tm="0">
                                          <p:val>
                                            <p:strVal val="#ppt_x+0.4"/>
                                          </p:val>
                                        </p:tav>
                                        <p:tav tm="100000">
                                          <p:val>
                                            <p:strVal val="#ppt_x-0.05"/>
                                          </p:val>
                                        </p:tav>
                                      </p:tavLst>
                                    </p:anim>
                                    <p:anim calcmode="lin" valueType="num">
                                      <p:cBhvr>
                                        <p:cTn id="68" dur="800" decel="100000" fill="hold"/>
                                        <p:tgtEl>
                                          <p:spTgt spid="134156"/>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34156"/>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34156"/>
                                        </p:tgtEl>
                                        <p:attrNameLst>
                                          <p:attrName>ppt_y</p:attrName>
                                        </p:attrNameLst>
                                      </p:cBhvr>
                                      <p:tavLst>
                                        <p:tav tm="0">
                                          <p:val>
                                            <p:strVal val="#ppt_y+0.1"/>
                                          </p:val>
                                        </p:tav>
                                        <p:tav tm="100000">
                                          <p:val>
                                            <p:strVal val="#ppt_y"/>
                                          </p:val>
                                        </p:tav>
                                      </p:tavLst>
                                    </p:anim>
                                  </p:childTnLst>
                                </p:cTn>
                              </p:par>
                              <p:par>
                                <p:cTn id="71" presetID="30" presetClass="entr" presetSubtype="0" fill="hold" nodeType="withEffect">
                                  <p:stCondLst>
                                    <p:cond delay="0"/>
                                  </p:stCondLst>
                                  <p:childTnLst>
                                    <p:set>
                                      <p:cBhvr>
                                        <p:cTn id="72" dur="1" fill="hold">
                                          <p:stCondLst>
                                            <p:cond delay="0"/>
                                          </p:stCondLst>
                                        </p:cTn>
                                        <p:tgtEl>
                                          <p:spTgt spid="134152"/>
                                        </p:tgtEl>
                                        <p:attrNameLst>
                                          <p:attrName>style.visibility</p:attrName>
                                        </p:attrNameLst>
                                      </p:cBhvr>
                                      <p:to>
                                        <p:strVal val="visible"/>
                                      </p:to>
                                    </p:set>
                                    <p:animEffect transition="in" filter="fade">
                                      <p:cBhvr>
                                        <p:cTn id="73" dur="800" decel="100000"/>
                                        <p:tgtEl>
                                          <p:spTgt spid="134152"/>
                                        </p:tgtEl>
                                      </p:cBhvr>
                                    </p:animEffect>
                                    <p:anim calcmode="lin" valueType="num">
                                      <p:cBhvr>
                                        <p:cTn id="74" dur="800" decel="100000" fill="hold"/>
                                        <p:tgtEl>
                                          <p:spTgt spid="134152"/>
                                        </p:tgtEl>
                                        <p:attrNameLst>
                                          <p:attrName>style.rotation</p:attrName>
                                        </p:attrNameLst>
                                      </p:cBhvr>
                                      <p:tavLst>
                                        <p:tav tm="0">
                                          <p:val>
                                            <p:fltVal val="-90"/>
                                          </p:val>
                                        </p:tav>
                                        <p:tav tm="100000">
                                          <p:val>
                                            <p:fltVal val="0"/>
                                          </p:val>
                                        </p:tav>
                                      </p:tavLst>
                                    </p:anim>
                                    <p:anim calcmode="lin" valueType="num">
                                      <p:cBhvr>
                                        <p:cTn id="75" dur="800" decel="100000" fill="hold"/>
                                        <p:tgtEl>
                                          <p:spTgt spid="134152"/>
                                        </p:tgtEl>
                                        <p:attrNameLst>
                                          <p:attrName>ppt_x</p:attrName>
                                        </p:attrNameLst>
                                      </p:cBhvr>
                                      <p:tavLst>
                                        <p:tav tm="0">
                                          <p:val>
                                            <p:strVal val="#ppt_x+0.4"/>
                                          </p:val>
                                        </p:tav>
                                        <p:tav tm="100000">
                                          <p:val>
                                            <p:strVal val="#ppt_x-0.05"/>
                                          </p:val>
                                        </p:tav>
                                      </p:tavLst>
                                    </p:anim>
                                    <p:anim calcmode="lin" valueType="num">
                                      <p:cBhvr>
                                        <p:cTn id="76" dur="800" decel="100000" fill="hold"/>
                                        <p:tgtEl>
                                          <p:spTgt spid="134152"/>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34152"/>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341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p:bldP spid="134155" grpId="0"/>
      <p:bldP spid="134156" grpId="0"/>
      <p:bldP spid="134159" grpId="0" animBg="1"/>
      <p:bldP spid="134163" grpId="0" animBg="1"/>
      <p:bldP spid="1341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p:cNvSpPr>
            <a:spLocks noChangeArrowheads="1"/>
          </p:cNvSpPr>
          <p:nvPr/>
        </p:nvSpPr>
        <p:spPr bwMode="auto">
          <a:xfrm>
            <a:off x="0" y="203200"/>
            <a:ext cx="9144000" cy="769938"/>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sp>
        <p:nvSpPr>
          <p:cNvPr id="10250" name="Rectangle 10"/>
          <p:cNvSpPr>
            <a:spLocks noChangeArrowheads="1"/>
          </p:cNvSpPr>
          <p:nvPr/>
        </p:nvSpPr>
        <p:spPr bwMode="auto">
          <a:xfrm>
            <a:off x="0" y="1277938"/>
            <a:ext cx="8912225" cy="1938337"/>
          </a:xfrm>
          <a:prstGeom prst="rect">
            <a:avLst/>
          </a:prstGeom>
          <a:noFill/>
          <a:ln w="9525">
            <a:noFill/>
            <a:miter lim="800000"/>
            <a:headEnd/>
            <a:tailEnd/>
          </a:ln>
          <a:effectLst/>
        </p:spPr>
        <p:txBody>
          <a:bodyPr>
            <a:spAutoFit/>
          </a:bodyPr>
          <a:lstStyle/>
          <a:p>
            <a:pPr algn="ctr">
              <a:defRPr/>
            </a:pPr>
            <a:r>
              <a:rPr lang="en-US" sz="4400">
                <a:solidFill>
                  <a:srgbClr val="FF0000"/>
                </a:solidFill>
                <a:effectLst>
                  <a:outerShdw blurRad="38100" dist="38100" dir="2700000" algn="tl">
                    <a:srgbClr val="C0C0C0"/>
                  </a:outerShdw>
                </a:effectLst>
                <a:latin typeface="Arial"/>
              </a:rPr>
              <a:t>Hợp tác với những ng</a:t>
            </a:r>
            <a:r>
              <a:rPr lang="vi-VN" sz="4400">
                <a:solidFill>
                  <a:srgbClr val="FF0000"/>
                </a:solidFill>
                <a:effectLst>
                  <a:outerShdw blurRad="38100" dist="38100" dir="2700000" algn="tl">
                    <a:srgbClr val="C0C0C0"/>
                  </a:outerShdw>
                </a:effectLst>
                <a:latin typeface="Arial"/>
              </a:rPr>
              <a:t>ư</a:t>
            </a:r>
            <a:r>
              <a:rPr lang="en-US" sz="4400">
                <a:solidFill>
                  <a:srgbClr val="FF0000"/>
                </a:solidFill>
                <a:effectLst>
                  <a:outerShdw blurRad="38100" dist="38100" dir="2700000" algn="tl">
                    <a:srgbClr val="C0C0C0"/>
                  </a:outerShdw>
                </a:effectLst>
                <a:latin typeface="Arial"/>
              </a:rPr>
              <a:t>ời </a:t>
            </a:r>
          </a:p>
          <a:p>
            <a:pPr algn="ctr">
              <a:defRPr/>
            </a:pPr>
            <a:r>
              <a:rPr lang="en-US" sz="4400">
                <a:solidFill>
                  <a:srgbClr val="FF0000"/>
                </a:solidFill>
                <a:effectLst>
                  <a:outerShdw blurRad="38100" dist="38100" dir="2700000" algn="tl">
                    <a:srgbClr val="C0C0C0"/>
                  </a:outerShdw>
                </a:effectLst>
                <a:latin typeface="Arial"/>
              </a:rPr>
              <a:t>xung quanh (trang 26,27)</a:t>
            </a:r>
          </a:p>
          <a:p>
            <a:pPr algn="ctr">
              <a:defRPr/>
            </a:pPr>
            <a:r>
              <a:rPr lang="en-US" sz="3200">
                <a:solidFill>
                  <a:srgbClr val="3333CC"/>
                </a:solidFill>
                <a:effectLst>
                  <a:outerShdw blurRad="38100" dist="38100" dir="2700000" algn="tl">
                    <a:srgbClr val="C0C0C0"/>
                  </a:outerShdw>
                </a:effectLst>
                <a:latin typeface="Arial"/>
              </a:rPr>
              <a:t>(Tiết 2)</a:t>
            </a:r>
          </a:p>
        </p:txBody>
      </p:sp>
    </p:spTree>
  </p:cSld>
  <p:clrMapOvr>
    <a:masterClrMapping/>
  </p:clrMapOvr>
  <p:transition>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0" y="3160713"/>
            <a:ext cx="8334375" cy="1570037"/>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a:</a:t>
            </a:r>
            <a:r>
              <a:rPr lang="en-US" sz="2400" b="1">
                <a:latin typeface="Arial"/>
              </a:rPr>
              <a:t> Được lớp giao cho nhiệm vụ trang trí báo tường, ba bạn Tâm, Nga, Hoan phân công nhau: Tâm viết tên báo, Nga vẽ đường diềm, còn Hoan thì sắp xếp các bài báo. </a:t>
            </a:r>
          </a:p>
        </p:txBody>
      </p:sp>
      <p:sp>
        <p:nvSpPr>
          <p:cNvPr id="98318" name="Rectangle 14"/>
          <p:cNvSpPr>
            <a:spLocks noChangeArrowheads="1"/>
          </p:cNvSpPr>
          <p:nvPr/>
        </p:nvSpPr>
        <p:spPr bwMode="auto">
          <a:xfrm>
            <a:off x="0" y="2276475"/>
            <a:ext cx="6376988" cy="830263"/>
          </a:xfrm>
          <a:prstGeom prst="rect">
            <a:avLst/>
          </a:prstGeom>
          <a:noFill/>
          <a:ln w="9525">
            <a:noFill/>
            <a:miter lim="800000"/>
            <a:headEnd/>
            <a:tailEnd/>
          </a:ln>
          <a:effectLst/>
        </p:spPr>
        <p:txBody>
          <a:bodyPr>
            <a:spAutoFit/>
          </a:bodyPr>
          <a:lstStyle/>
          <a:p>
            <a:pPr>
              <a:defRPr/>
            </a:pPr>
            <a:r>
              <a:rPr lang="en-US" sz="2400" b="1">
                <a:solidFill>
                  <a:srgbClr val="FF3300"/>
                </a:solidFill>
                <a:effectLst>
                  <a:outerShdw blurRad="38100" dist="38100" dir="2700000" algn="tl">
                    <a:srgbClr val="C0C0C0"/>
                  </a:outerShdw>
                </a:effectLst>
                <a:latin typeface="Arial"/>
              </a:rPr>
              <a:t>Bài tập 3: </a:t>
            </a:r>
            <a:endParaRPr lang="en-US" i="1">
              <a:solidFill>
                <a:srgbClr val="6600FF"/>
              </a:solidFill>
              <a:effectLst>
                <a:outerShdw blurRad="38100" dist="38100" dir="2700000" algn="tl">
                  <a:srgbClr val="C0C0C0"/>
                </a:outerShdw>
              </a:effectLst>
              <a:latin typeface="Arial"/>
            </a:endParaRPr>
          </a:p>
          <a:p>
            <a:pPr>
              <a:defRPr/>
            </a:pPr>
            <a:r>
              <a:rPr lang="en-US" sz="2400" b="1">
                <a:solidFill>
                  <a:srgbClr val="FF3300"/>
                </a:solidFill>
                <a:effectLst>
                  <a:outerShdw blurRad="38100" dist="38100" dir="2700000" algn="tl">
                    <a:srgbClr val="C0C0C0"/>
                  </a:outerShdw>
                </a:effectLst>
                <a:latin typeface="Arial"/>
              </a:rPr>
              <a:t>Theo em, việc làm nào dưới đây là đúng?</a:t>
            </a:r>
          </a:p>
        </p:txBody>
      </p:sp>
      <p:sp>
        <p:nvSpPr>
          <p:cNvPr id="98319" name="Rectangle 15"/>
          <p:cNvSpPr>
            <a:spLocks noChangeArrowheads="1"/>
          </p:cNvSpPr>
          <p:nvPr/>
        </p:nvSpPr>
        <p:spPr bwMode="auto">
          <a:xfrm>
            <a:off x="0" y="4849813"/>
            <a:ext cx="8334375" cy="1570037"/>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b:</a:t>
            </a:r>
            <a:r>
              <a:rPr lang="en-US" sz="2400" b="1">
                <a:latin typeface="Arial"/>
              </a:rPr>
              <a:t> Hằng tuần, các hộ gia đình thôn Đông cùng nhau lao động làm vệ sinh đường làng, ngõ xóm. Long thường tự chọn công việc nhẹ nhàng nhất, làm cho nhanh để về xem ti vi.</a:t>
            </a:r>
          </a:p>
        </p:txBody>
      </p:sp>
      <p:sp>
        <p:nvSpPr>
          <p:cNvPr id="98321" name="Rectangle 17"/>
          <p:cNvSpPr>
            <a:spLocks noChangeArrowheads="1"/>
          </p:cNvSpPr>
          <p:nvPr/>
        </p:nvSpPr>
        <p:spPr bwMode="auto">
          <a:xfrm>
            <a:off x="6453188" y="2738438"/>
            <a:ext cx="2497137" cy="366712"/>
          </a:xfrm>
          <a:prstGeom prst="rect">
            <a:avLst/>
          </a:prstGeom>
          <a:noFill/>
          <a:ln w="9525">
            <a:noFill/>
            <a:miter lim="800000"/>
            <a:headEnd/>
            <a:tailEnd/>
          </a:ln>
        </p:spPr>
        <p:txBody>
          <a:bodyPr>
            <a:spAutoFit/>
          </a:bodyPr>
          <a:lstStyle/>
          <a:p>
            <a:r>
              <a:rPr lang="en-US" b="1">
                <a:solidFill>
                  <a:srgbClr val="0000CC"/>
                </a:solidFill>
              </a:rPr>
              <a:t>Thời gian: 1,5  phút</a:t>
            </a:r>
          </a:p>
        </p:txBody>
      </p:sp>
      <p:pic>
        <p:nvPicPr>
          <p:cNvPr id="98322" name="Picture 18" descr="Cau hoi"/>
          <p:cNvPicPr>
            <a:picLocks noChangeAspect="1" noChangeArrowheads="1" noCrop="1"/>
          </p:cNvPicPr>
          <p:nvPr/>
        </p:nvPicPr>
        <p:blipFill>
          <a:blip r:embed="rId3"/>
          <a:srcRect/>
          <a:stretch>
            <a:fillRect/>
          </a:stretch>
        </p:blipFill>
        <p:spPr bwMode="auto">
          <a:xfrm>
            <a:off x="7913688" y="3851275"/>
            <a:ext cx="1422400" cy="2495550"/>
          </a:xfrm>
          <a:prstGeom prst="rect">
            <a:avLst/>
          </a:prstGeom>
          <a:noFill/>
          <a:ln w="9525">
            <a:noFill/>
            <a:miter lim="800000"/>
            <a:headEnd/>
            <a:tailEnd/>
          </a:ln>
        </p:spPr>
      </p:pic>
      <p:grpSp>
        <p:nvGrpSpPr>
          <p:cNvPr id="6151" name="Group 24"/>
          <p:cNvGrpSpPr>
            <a:grpSpLocks/>
          </p:cNvGrpSpPr>
          <p:nvPr/>
        </p:nvGrpSpPr>
        <p:grpSpPr bwMode="auto">
          <a:xfrm>
            <a:off x="0" y="0"/>
            <a:ext cx="9144000" cy="2717800"/>
            <a:chOff x="0" y="0"/>
            <a:chExt cx="5760" cy="1712"/>
          </a:xfrm>
        </p:grpSpPr>
        <p:sp>
          <p:nvSpPr>
            <p:cNvPr id="98323" name="Rectangle 19"/>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sp>
          <p:nvSpPr>
            <p:cNvPr id="98324" name="Rectangle 20"/>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FF0000"/>
                  </a:solidFill>
                  <a:effectLst>
                    <a:outerShdw blurRad="38100" dist="38100" dir="2700000" algn="tl">
                      <a:srgbClr val="C0C0C0"/>
                    </a:outerShdw>
                  </a:effectLst>
                  <a:latin typeface="Arial"/>
                </a:rPr>
                <a:t>Hợp tác với những ng</a:t>
              </a:r>
              <a:r>
                <a:rPr lang="vi-VN" sz="4400">
                  <a:solidFill>
                    <a:srgbClr val="FF0000"/>
                  </a:solidFill>
                  <a:effectLst>
                    <a:outerShdw blurRad="38100" dist="38100" dir="2700000" algn="tl">
                      <a:srgbClr val="C0C0C0"/>
                    </a:outerShdw>
                  </a:effectLst>
                  <a:latin typeface="Arial"/>
                </a:rPr>
                <a:t>ư</a:t>
              </a:r>
              <a:r>
                <a:rPr lang="en-US" sz="4400">
                  <a:solidFill>
                    <a:srgbClr val="FF0000"/>
                  </a:solidFill>
                  <a:effectLst>
                    <a:outerShdw blurRad="38100" dist="38100" dir="2700000" algn="tl">
                      <a:srgbClr val="C0C0C0"/>
                    </a:outerShdw>
                  </a:effectLst>
                  <a:latin typeface="Arial"/>
                </a:rPr>
                <a:t>ời xung quanh </a:t>
              </a:r>
            </a:p>
            <a:p>
              <a:pPr algn="ctr">
                <a:defRPr/>
              </a:pPr>
              <a:r>
                <a:rPr lang="en-US" sz="3200">
                  <a:solidFill>
                    <a:srgbClr val="FF0000"/>
                  </a:solidFill>
                  <a:effectLst>
                    <a:outerShdw blurRad="38100" dist="38100" dir="2700000" algn="tl">
                      <a:srgbClr val="C0C0C0"/>
                    </a:outerShdw>
                  </a:effectLst>
                  <a:latin typeface="Arial"/>
                </a:rPr>
                <a:t>(Tiết 2)</a:t>
              </a:r>
            </a:p>
          </p:txBody>
        </p:sp>
        <p:sp>
          <p:nvSpPr>
            <p:cNvPr id="6158" name="Rectangle 23"/>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b="1">
                  <a:solidFill>
                    <a:srgbClr val="FF0000"/>
                  </a:solidFill>
                </a:rPr>
                <a:t>BÀI TẬP THỰC HÀNH</a:t>
              </a:r>
              <a:r>
                <a:rPr lang="en-US" sz="2400">
                  <a:solidFill>
                    <a:schemeClr val="tx2"/>
                  </a:solidFill>
                </a:rPr>
                <a:t> </a:t>
              </a:r>
            </a:p>
          </p:txBody>
        </p:sp>
      </p:grpSp>
      <p:sp>
        <p:nvSpPr>
          <p:cNvPr id="98332" name="Rectangle 28"/>
          <p:cNvSpPr>
            <a:spLocks noChangeArrowheads="1"/>
          </p:cNvSpPr>
          <p:nvPr/>
        </p:nvSpPr>
        <p:spPr bwMode="auto">
          <a:xfrm>
            <a:off x="2306638" y="4273550"/>
            <a:ext cx="690562" cy="536575"/>
          </a:xfrm>
          <a:prstGeom prst="rect">
            <a:avLst/>
          </a:prstGeom>
          <a:solidFill>
            <a:srgbClr val="FF3300"/>
          </a:solidFill>
          <a:ln w="9525">
            <a:noFill/>
            <a:miter lim="800000"/>
            <a:headEnd/>
            <a:tailEnd/>
          </a:ln>
        </p:spPr>
        <p:txBody>
          <a:bodyPr wrap="none" anchor="ctr"/>
          <a:lstStyle/>
          <a:p>
            <a:pPr algn="ctr"/>
            <a:r>
              <a:rPr lang="en-US" sz="3200" b="1">
                <a:solidFill>
                  <a:schemeClr val="bg1"/>
                </a:solidFill>
              </a:rPr>
              <a:t>Đ</a:t>
            </a:r>
          </a:p>
        </p:txBody>
      </p:sp>
      <p:sp>
        <p:nvSpPr>
          <p:cNvPr id="98333" name="Rectangle 29"/>
          <p:cNvSpPr>
            <a:spLocks noChangeArrowheads="1"/>
          </p:cNvSpPr>
          <p:nvPr/>
        </p:nvSpPr>
        <p:spPr bwMode="auto">
          <a:xfrm>
            <a:off x="4225925" y="6002338"/>
            <a:ext cx="690563" cy="536575"/>
          </a:xfrm>
          <a:prstGeom prst="rect">
            <a:avLst/>
          </a:prstGeom>
          <a:solidFill>
            <a:srgbClr val="00CC00"/>
          </a:solidFill>
          <a:ln w="9525">
            <a:noFill/>
            <a:miter lim="800000"/>
            <a:headEnd/>
            <a:tailEnd/>
          </a:ln>
        </p:spPr>
        <p:txBody>
          <a:bodyPr wrap="none" anchor="ctr"/>
          <a:lstStyle/>
          <a:p>
            <a:pPr algn="ctr"/>
            <a:r>
              <a:rPr lang="en-US" sz="3200" b="1">
                <a:solidFill>
                  <a:schemeClr val="bg1"/>
                </a:solidFill>
              </a:rPr>
              <a:t>S</a:t>
            </a:r>
          </a:p>
        </p:txBody>
      </p:sp>
      <p:sp>
        <p:nvSpPr>
          <p:cNvPr id="98336" name="Rectangle 32"/>
          <p:cNvSpPr>
            <a:spLocks noChangeArrowheads="1"/>
          </p:cNvSpPr>
          <p:nvPr/>
        </p:nvSpPr>
        <p:spPr bwMode="auto">
          <a:xfrm>
            <a:off x="2266950" y="4273550"/>
            <a:ext cx="730250" cy="536575"/>
          </a:xfrm>
          <a:prstGeom prst="rect">
            <a:avLst/>
          </a:prstGeom>
          <a:solidFill>
            <a:schemeClr val="bg1"/>
          </a:solidFill>
          <a:ln w="9525">
            <a:noFill/>
            <a:miter lim="800000"/>
            <a:headEnd/>
            <a:tailEnd/>
          </a:ln>
        </p:spPr>
        <p:txBody>
          <a:bodyPr wrap="none" anchor="ctr"/>
          <a:lstStyle/>
          <a:p>
            <a:pPr algn="ctr"/>
            <a:endParaRPr lang="en-US"/>
          </a:p>
        </p:txBody>
      </p:sp>
      <p:pic>
        <p:nvPicPr>
          <p:cNvPr id="98338" name="Picture 34" descr="Digit 90"/>
          <p:cNvPicPr>
            <a:picLocks noChangeAspect="1" noChangeArrowheads="1" noCrop="1"/>
          </p:cNvPicPr>
          <p:nvPr/>
        </p:nvPicPr>
        <p:blipFill>
          <a:blip r:embed="rId4"/>
          <a:srcRect/>
          <a:stretch>
            <a:fillRect/>
          </a:stretch>
        </p:blipFill>
        <p:spPr bwMode="auto">
          <a:xfrm>
            <a:off x="6684963" y="1508125"/>
            <a:ext cx="2057400" cy="1130300"/>
          </a:xfrm>
          <a:prstGeom prst="rect">
            <a:avLst/>
          </a:prstGeom>
          <a:noFill/>
          <a:ln w="9525">
            <a:noFill/>
            <a:miter lim="800000"/>
            <a:headEnd/>
            <a:tailEnd/>
          </a:ln>
        </p:spPr>
      </p:pic>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8318"/>
                                        </p:tgtEl>
                                        <p:attrNameLst>
                                          <p:attrName>style.visibility</p:attrName>
                                        </p:attrNameLst>
                                      </p:cBhvr>
                                      <p:to>
                                        <p:strVal val="visible"/>
                                      </p:to>
                                    </p:set>
                                    <p:anim calcmode="lin" valueType="num">
                                      <p:cBhvr>
                                        <p:cTn id="7" dur="500" fill="hold"/>
                                        <p:tgtEl>
                                          <p:spTgt spid="983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83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83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831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8309"/>
                                        </p:tgtEl>
                                        <p:attrNameLst>
                                          <p:attrName>style.visibility</p:attrName>
                                        </p:attrNameLst>
                                      </p:cBhvr>
                                      <p:to>
                                        <p:strVal val="visible"/>
                                      </p:to>
                                    </p:set>
                                    <p:animEffect transition="in" filter="wipe(down)">
                                      <p:cBhvr>
                                        <p:cTn id="15" dur="580">
                                          <p:stCondLst>
                                            <p:cond delay="0"/>
                                          </p:stCondLst>
                                        </p:cTn>
                                        <p:tgtEl>
                                          <p:spTgt spid="98309"/>
                                        </p:tgtEl>
                                      </p:cBhvr>
                                    </p:animEffect>
                                    <p:anim calcmode="lin" valueType="num">
                                      <p:cBhvr>
                                        <p:cTn id="16" dur="1822" tmFilter="0,0; 0.14,0.36; 0.43,0.73; 0.71,0.91; 1.0,1.0">
                                          <p:stCondLst>
                                            <p:cond delay="0"/>
                                          </p:stCondLst>
                                        </p:cTn>
                                        <p:tgtEl>
                                          <p:spTgt spid="9830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830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830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830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8309"/>
                                        </p:tgtEl>
                                        <p:attrNameLst>
                                          <p:attrName>ppt_y</p:attrName>
                                        </p:attrNameLst>
                                      </p:cBhvr>
                                      <p:tavLst>
                                        <p:tav tm="0" fmla="#ppt_y-sin(pi*$)/81">
                                          <p:val>
                                            <p:fltVal val="0"/>
                                          </p:val>
                                        </p:tav>
                                        <p:tav tm="100000">
                                          <p:val>
                                            <p:fltVal val="1"/>
                                          </p:val>
                                        </p:tav>
                                      </p:tavLst>
                                    </p:anim>
                                    <p:animScale>
                                      <p:cBhvr>
                                        <p:cTn id="21" dur="26">
                                          <p:stCondLst>
                                            <p:cond delay="650"/>
                                          </p:stCondLst>
                                        </p:cTn>
                                        <p:tgtEl>
                                          <p:spTgt spid="98309"/>
                                        </p:tgtEl>
                                      </p:cBhvr>
                                      <p:to x="100000" y="60000"/>
                                    </p:animScale>
                                    <p:animScale>
                                      <p:cBhvr>
                                        <p:cTn id="22" dur="166" decel="50000">
                                          <p:stCondLst>
                                            <p:cond delay="676"/>
                                          </p:stCondLst>
                                        </p:cTn>
                                        <p:tgtEl>
                                          <p:spTgt spid="98309"/>
                                        </p:tgtEl>
                                      </p:cBhvr>
                                      <p:to x="100000" y="100000"/>
                                    </p:animScale>
                                    <p:animScale>
                                      <p:cBhvr>
                                        <p:cTn id="23" dur="26">
                                          <p:stCondLst>
                                            <p:cond delay="1312"/>
                                          </p:stCondLst>
                                        </p:cTn>
                                        <p:tgtEl>
                                          <p:spTgt spid="98309"/>
                                        </p:tgtEl>
                                      </p:cBhvr>
                                      <p:to x="100000" y="80000"/>
                                    </p:animScale>
                                    <p:animScale>
                                      <p:cBhvr>
                                        <p:cTn id="24" dur="166" decel="50000">
                                          <p:stCondLst>
                                            <p:cond delay="1338"/>
                                          </p:stCondLst>
                                        </p:cTn>
                                        <p:tgtEl>
                                          <p:spTgt spid="98309"/>
                                        </p:tgtEl>
                                      </p:cBhvr>
                                      <p:to x="100000" y="100000"/>
                                    </p:animScale>
                                    <p:animScale>
                                      <p:cBhvr>
                                        <p:cTn id="25" dur="26">
                                          <p:stCondLst>
                                            <p:cond delay="1642"/>
                                          </p:stCondLst>
                                        </p:cTn>
                                        <p:tgtEl>
                                          <p:spTgt spid="98309"/>
                                        </p:tgtEl>
                                      </p:cBhvr>
                                      <p:to x="100000" y="90000"/>
                                    </p:animScale>
                                    <p:animScale>
                                      <p:cBhvr>
                                        <p:cTn id="26" dur="166" decel="50000">
                                          <p:stCondLst>
                                            <p:cond delay="1668"/>
                                          </p:stCondLst>
                                        </p:cTn>
                                        <p:tgtEl>
                                          <p:spTgt spid="98309"/>
                                        </p:tgtEl>
                                      </p:cBhvr>
                                      <p:to x="100000" y="100000"/>
                                    </p:animScale>
                                    <p:animScale>
                                      <p:cBhvr>
                                        <p:cTn id="27" dur="26">
                                          <p:stCondLst>
                                            <p:cond delay="1808"/>
                                          </p:stCondLst>
                                        </p:cTn>
                                        <p:tgtEl>
                                          <p:spTgt spid="98309"/>
                                        </p:tgtEl>
                                      </p:cBhvr>
                                      <p:to x="100000" y="95000"/>
                                    </p:animScale>
                                    <p:animScale>
                                      <p:cBhvr>
                                        <p:cTn id="28" dur="166" decel="50000">
                                          <p:stCondLst>
                                            <p:cond delay="1834"/>
                                          </p:stCondLst>
                                        </p:cTn>
                                        <p:tgtEl>
                                          <p:spTgt spid="98309"/>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98319"/>
                                        </p:tgtEl>
                                        <p:attrNameLst>
                                          <p:attrName>style.visibility</p:attrName>
                                        </p:attrNameLst>
                                      </p:cBhvr>
                                      <p:to>
                                        <p:strVal val="visible"/>
                                      </p:to>
                                    </p:set>
                                    <p:anim from="(-#ppt_w/2)" to="(#ppt_x)" calcmode="lin" valueType="num">
                                      <p:cBhvr>
                                        <p:cTn id="33" dur="600" fill="hold">
                                          <p:stCondLst>
                                            <p:cond delay="0"/>
                                          </p:stCondLst>
                                        </p:cTn>
                                        <p:tgtEl>
                                          <p:spTgt spid="98319"/>
                                        </p:tgtEl>
                                        <p:attrNameLst>
                                          <p:attrName>ppt_x</p:attrName>
                                        </p:attrNameLst>
                                      </p:cBhvr>
                                    </p:anim>
                                    <p:anim from="0" to="-1.0" calcmode="lin" valueType="num">
                                      <p:cBhvr>
                                        <p:cTn id="34" dur="200" decel="50000" autoRev="1" fill="hold">
                                          <p:stCondLst>
                                            <p:cond delay="600"/>
                                          </p:stCondLst>
                                        </p:cTn>
                                        <p:tgtEl>
                                          <p:spTgt spid="98319"/>
                                        </p:tgtEl>
                                        <p:attrNameLst>
                                          <p:attrName>xshear</p:attrName>
                                        </p:attrNameLst>
                                      </p:cBhvr>
                                    </p:anim>
                                    <p:animScale>
                                      <p:cBhvr>
                                        <p:cTn id="35" dur="200" decel="100000" autoRev="1" fill="hold">
                                          <p:stCondLst>
                                            <p:cond delay="600"/>
                                          </p:stCondLst>
                                        </p:cTn>
                                        <p:tgtEl>
                                          <p:spTgt spid="98319"/>
                                        </p:tgtEl>
                                      </p:cBhvr>
                                      <p:from x="100000" y="100000"/>
                                      <p:to x="80000" y="100000"/>
                                    </p:animScale>
                                    <p:anim by="(#ppt_h/3+#ppt_w*0.1)" calcmode="lin" valueType="num">
                                      <p:cBhvr additive="sum">
                                        <p:cTn id="36" dur="200" decel="100000" autoRev="1" fill="hold">
                                          <p:stCondLst>
                                            <p:cond delay="600"/>
                                          </p:stCondLst>
                                        </p:cTn>
                                        <p:tgtEl>
                                          <p:spTgt spid="98319"/>
                                        </p:tgtEl>
                                        <p:attrNameLst>
                                          <p:attrName>ppt_x</p:attrName>
                                        </p:attrNameLst>
                                      </p:cBhvr>
                                    </p:anim>
                                  </p:childTnLst>
                                </p:cTn>
                              </p:par>
                              <p:par>
                                <p:cTn id="37" presetID="35" presetClass="entr" presetSubtype="0" fill="hold" nodeType="withEffect">
                                  <p:stCondLst>
                                    <p:cond delay="0"/>
                                  </p:stCondLst>
                                  <p:childTnLst>
                                    <p:set>
                                      <p:cBhvr>
                                        <p:cTn id="38" dur="1" fill="hold">
                                          <p:stCondLst>
                                            <p:cond delay="0"/>
                                          </p:stCondLst>
                                        </p:cTn>
                                        <p:tgtEl>
                                          <p:spTgt spid="98322"/>
                                        </p:tgtEl>
                                        <p:attrNameLst>
                                          <p:attrName>style.visibility</p:attrName>
                                        </p:attrNameLst>
                                      </p:cBhvr>
                                      <p:to>
                                        <p:strVal val="visible"/>
                                      </p:to>
                                    </p:set>
                                    <p:animEffect transition="in" filter="fade">
                                      <p:cBhvr>
                                        <p:cTn id="39" dur="2000"/>
                                        <p:tgtEl>
                                          <p:spTgt spid="98322"/>
                                        </p:tgtEl>
                                      </p:cBhvr>
                                    </p:animEffect>
                                    <p:anim calcmode="lin" valueType="num">
                                      <p:cBhvr>
                                        <p:cTn id="40" dur="2000" fill="hold"/>
                                        <p:tgtEl>
                                          <p:spTgt spid="98322"/>
                                        </p:tgtEl>
                                        <p:attrNameLst>
                                          <p:attrName>style.rotation</p:attrName>
                                        </p:attrNameLst>
                                      </p:cBhvr>
                                      <p:tavLst>
                                        <p:tav tm="0">
                                          <p:val>
                                            <p:fltVal val="720"/>
                                          </p:val>
                                        </p:tav>
                                        <p:tav tm="100000">
                                          <p:val>
                                            <p:fltVal val="0"/>
                                          </p:val>
                                        </p:tav>
                                      </p:tavLst>
                                    </p:anim>
                                    <p:anim calcmode="lin" valueType="num">
                                      <p:cBhvr>
                                        <p:cTn id="41" dur="2000" fill="hold"/>
                                        <p:tgtEl>
                                          <p:spTgt spid="98322"/>
                                        </p:tgtEl>
                                        <p:attrNameLst>
                                          <p:attrName>ppt_h</p:attrName>
                                        </p:attrNameLst>
                                      </p:cBhvr>
                                      <p:tavLst>
                                        <p:tav tm="0">
                                          <p:val>
                                            <p:fltVal val="0"/>
                                          </p:val>
                                        </p:tav>
                                        <p:tav tm="100000">
                                          <p:val>
                                            <p:strVal val="#ppt_h"/>
                                          </p:val>
                                        </p:tav>
                                      </p:tavLst>
                                    </p:anim>
                                    <p:anim calcmode="lin" valueType="num">
                                      <p:cBhvr>
                                        <p:cTn id="42" dur="2000" fill="hold"/>
                                        <p:tgtEl>
                                          <p:spTgt spid="98322"/>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98321"/>
                                        </p:tgtEl>
                                        <p:attrNameLst>
                                          <p:attrName>style.visibility</p:attrName>
                                        </p:attrNameLst>
                                      </p:cBhvr>
                                      <p:to>
                                        <p:strVal val="visible"/>
                                      </p:to>
                                    </p:set>
                                    <p:anim calcmode="lin" valueType="num">
                                      <p:cBhvr>
                                        <p:cTn id="47" dur="500" fill="hold"/>
                                        <p:tgtEl>
                                          <p:spTgt spid="98321"/>
                                        </p:tgtEl>
                                        <p:attrNameLst>
                                          <p:attrName>ppt_w</p:attrName>
                                        </p:attrNameLst>
                                      </p:cBhvr>
                                      <p:tavLst>
                                        <p:tav tm="0">
                                          <p:val>
                                            <p:fltVal val="0"/>
                                          </p:val>
                                        </p:tav>
                                        <p:tav tm="100000">
                                          <p:val>
                                            <p:strVal val="#ppt_w"/>
                                          </p:val>
                                        </p:tav>
                                      </p:tavLst>
                                    </p:anim>
                                    <p:anim calcmode="lin" valueType="num">
                                      <p:cBhvr>
                                        <p:cTn id="48" dur="500" fill="hold"/>
                                        <p:tgtEl>
                                          <p:spTgt spid="98321"/>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nodeType="clickEffect">
                                  <p:stCondLst>
                                    <p:cond delay="0"/>
                                  </p:stCondLst>
                                  <p:iterate type="lt">
                                    <p:tmPct val="0"/>
                                  </p:iterate>
                                  <p:childTnLst>
                                    <p:set>
                                      <p:cBhvr>
                                        <p:cTn id="52" dur="1" fill="hold">
                                          <p:stCondLst>
                                            <p:cond delay="0"/>
                                          </p:stCondLst>
                                        </p:cTn>
                                        <p:tgtEl>
                                          <p:spTgt spid="98338"/>
                                        </p:tgtEl>
                                        <p:attrNameLst>
                                          <p:attrName>style.visibility</p:attrName>
                                        </p:attrNameLst>
                                      </p:cBhvr>
                                      <p:to>
                                        <p:strVal val="visible"/>
                                      </p:to>
                                    </p:set>
                                    <p:animEffect transition="in" filter="fade">
                                      <p:cBhvr>
                                        <p:cTn id="53" dur="800" decel="100000"/>
                                        <p:tgtEl>
                                          <p:spTgt spid="98338"/>
                                        </p:tgtEl>
                                      </p:cBhvr>
                                    </p:animEffect>
                                    <p:anim calcmode="lin" valueType="num">
                                      <p:cBhvr>
                                        <p:cTn id="54" dur="800" decel="100000" fill="hold"/>
                                        <p:tgtEl>
                                          <p:spTgt spid="98338"/>
                                        </p:tgtEl>
                                        <p:attrNameLst>
                                          <p:attrName>style.rotation</p:attrName>
                                        </p:attrNameLst>
                                      </p:cBhvr>
                                      <p:tavLst>
                                        <p:tav tm="0">
                                          <p:val>
                                            <p:fltVal val="-90"/>
                                          </p:val>
                                        </p:tav>
                                        <p:tav tm="100000">
                                          <p:val>
                                            <p:fltVal val="0"/>
                                          </p:val>
                                        </p:tav>
                                      </p:tavLst>
                                    </p:anim>
                                    <p:anim calcmode="lin" valueType="num">
                                      <p:cBhvr>
                                        <p:cTn id="55" dur="800" decel="100000" fill="hold"/>
                                        <p:tgtEl>
                                          <p:spTgt spid="98338"/>
                                        </p:tgtEl>
                                        <p:attrNameLst>
                                          <p:attrName>ppt_x</p:attrName>
                                        </p:attrNameLst>
                                      </p:cBhvr>
                                      <p:tavLst>
                                        <p:tav tm="0">
                                          <p:val>
                                            <p:strVal val="#ppt_x+0.4"/>
                                          </p:val>
                                        </p:tav>
                                        <p:tav tm="100000">
                                          <p:val>
                                            <p:strVal val="#ppt_x-0.05"/>
                                          </p:val>
                                        </p:tav>
                                      </p:tavLst>
                                    </p:anim>
                                    <p:anim calcmode="lin" valueType="num">
                                      <p:cBhvr>
                                        <p:cTn id="56" dur="800" decel="100000" fill="hold"/>
                                        <p:tgtEl>
                                          <p:spTgt spid="9833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9833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98338"/>
                                        </p:tgtEl>
                                        <p:attrNameLst>
                                          <p:attrName>ppt_y</p:attrName>
                                        </p:attrNameLst>
                                      </p:cBhvr>
                                      <p:tavLst>
                                        <p:tav tm="0">
                                          <p:val>
                                            <p:strVal val="#ppt_y+0.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grpId="1" nodeType="clickEffect">
                                  <p:stCondLst>
                                    <p:cond delay="0"/>
                                  </p:stCondLst>
                                  <p:childTnLst>
                                    <p:animEffect transition="out" filter="box(in)">
                                      <p:cBhvr>
                                        <p:cTn id="62" dur="500"/>
                                        <p:tgtEl>
                                          <p:spTgt spid="98321"/>
                                        </p:tgtEl>
                                      </p:cBhvr>
                                    </p:animEffect>
                                    <p:set>
                                      <p:cBhvr>
                                        <p:cTn id="63" dur="1" fill="hold">
                                          <p:stCondLst>
                                            <p:cond delay="499"/>
                                          </p:stCondLst>
                                        </p:cTn>
                                        <p:tgtEl>
                                          <p:spTgt spid="98321"/>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98322"/>
                                        </p:tgtEl>
                                        <p:attrNameLst>
                                          <p:attrName>ppt_x</p:attrName>
                                        </p:attrNameLst>
                                      </p:cBhvr>
                                      <p:tavLst>
                                        <p:tav tm="0">
                                          <p:val>
                                            <p:strVal val="ppt_x"/>
                                          </p:val>
                                        </p:tav>
                                        <p:tav tm="100000">
                                          <p:val>
                                            <p:strVal val="ppt_x"/>
                                          </p:val>
                                        </p:tav>
                                      </p:tavLst>
                                    </p:anim>
                                    <p:anim calcmode="lin" valueType="num">
                                      <p:cBhvr additive="base">
                                        <p:cTn id="66" dur="500"/>
                                        <p:tgtEl>
                                          <p:spTgt spid="98322"/>
                                        </p:tgtEl>
                                        <p:attrNameLst>
                                          <p:attrName>ppt_y</p:attrName>
                                        </p:attrNameLst>
                                      </p:cBhvr>
                                      <p:tavLst>
                                        <p:tav tm="0">
                                          <p:val>
                                            <p:strVal val="ppt_y"/>
                                          </p:val>
                                        </p:tav>
                                        <p:tav tm="100000">
                                          <p:val>
                                            <p:strVal val="1+ppt_h/2"/>
                                          </p:val>
                                        </p:tav>
                                      </p:tavLst>
                                    </p:anim>
                                    <p:set>
                                      <p:cBhvr>
                                        <p:cTn id="67" dur="1" fill="hold">
                                          <p:stCondLst>
                                            <p:cond delay="499"/>
                                          </p:stCondLst>
                                        </p:cTn>
                                        <p:tgtEl>
                                          <p:spTgt spid="98322"/>
                                        </p:tgtEl>
                                        <p:attrNameLst>
                                          <p:attrName>style.visibility</p:attrName>
                                        </p:attrNameLst>
                                      </p:cBhvr>
                                      <p:to>
                                        <p:strVal val="hidden"/>
                                      </p:to>
                                    </p:set>
                                  </p:childTnLst>
                                </p:cTn>
                              </p:par>
                              <p:par>
                                <p:cTn id="68" presetID="31" presetClass="exit" presetSubtype="0" fill="hold" nodeType="withEffect">
                                  <p:stCondLst>
                                    <p:cond delay="0"/>
                                  </p:stCondLst>
                                  <p:iterate type="lt">
                                    <p:tmPct val="5000"/>
                                  </p:iterate>
                                  <p:childTnLst>
                                    <p:anim calcmode="lin" valueType="num">
                                      <p:cBhvr>
                                        <p:cTn id="69" dur="1000"/>
                                        <p:tgtEl>
                                          <p:spTgt spid="98338"/>
                                        </p:tgtEl>
                                        <p:attrNameLst>
                                          <p:attrName>ppt_w</p:attrName>
                                        </p:attrNameLst>
                                      </p:cBhvr>
                                      <p:tavLst>
                                        <p:tav tm="0">
                                          <p:val>
                                            <p:strVal val="ppt_w"/>
                                          </p:val>
                                        </p:tav>
                                        <p:tav tm="100000">
                                          <p:val>
                                            <p:fltVal val="0"/>
                                          </p:val>
                                        </p:tav>
                                      </p:tavLst>
                                    </p:anim>
                                    <p:anim calcmode="lin" valueType="num">
                                      <p:cBhvr>
                                        <p:cTn id="70" dur="1000"/>
                                        <p:tgtEl>
                                          <p:spTgt spid="98338"/>
                                        </p:tgtEl>
                                        <p:attrNameLst>
                                          <p:attrName>ppt_h</p:attrName>
                                        </p:attrNameLst>
                                      </p:cBhvr>
                                      <p:tavLst>
                                        <p:tav tm="0">
                                          <p:val>
                                            <p:strVal val="ppt_h"/>
                                          </p:val>
                                        </p:tav>
                                        <p:tav tm="100000">
                                          <p:val>
                                            <p:fltVal val="0"/>
                                          </p:val>
                                        </p:tav>
                                      </p:tavLst>
                                    </p:anim>
                                    <p:anim calcmode="lin" valueType="num">
                                      <p:cBhvr>
                                        <p:cTn id="71" dur="1000"/>
                                        <p:tgtEl>
                                          <p:spTgt spid="98338"/>
                                        </p:tgtEl>
                                        <p:attrNameLst>
                                          <p:attrName>style.rotation</p:attrName>
                                        </p:attrNameLst>
                                      </p:cBhvr>
                                      <p:tavLst>
                                        <p:tav tm="0">
                                          <p:val>
                                            <p:fltVal val="0"/>
                                          </p:val>
                                        </p:tav>
                                        <p:tav tm="100000">
                                          <p:val>
                                            <p:fltVal val="90"/>
                                          </p:val>
                                        </p:tav>
                                      </p:tavLst>
                                    </p:anim>
                                    <p:animEffect transition="out" filter="fade">
                                      <p:cBhvr>
                                        <p:cTn id="72" dur="1000"/>
                                        <p:tgtEl>
                                          <p:spTgt spid="98338"/>
                                        </p:tgtEl>
                                      </p:cBhvr>
                                    </p:animEffect>
                                    <p:set>
                                      <p:cBhvr>
                                        <p:cTn id="73" dur="1" fill="hold">
                                          <p:stCondLst>
                                            <p:cond delay="999"/>
                                          </p:stCondLst>
                                        </p:cTn>
                                        <p:tgtEl>
                                          <p:spTgt spid="9833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RINGIN.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98336"/>
                                        </p:tgtEl>
                                        <p:attrNameLst>
                                          <p:attrName>style.visibility</p:attrName>
                                        </p:attrNameLst>
                                      </p:cBhvr>
                                      <p:to>
                                        <p:strVal val="visible"/>
                                      </p:to>
                                    </p:set>
                                    <p:anim calcmode="lin" valueType="num">
                                      <p:cBhvr>
                                        <p:cTn id="78" dur="500" fill="hold"/>
                                        <p:tgtEl>
                                          <p:spTgt spid="98336"/>
                                        </p:tgtEl>
                                        <p:attrNameLst>
                                          <p:attrName>ppt_w</p:attrName>
                                        </p:attrNameLst>
                                      </p:cBhvr>
                                      <p:tavLst>
                                        <p:tav tm="0">
                                          <p:val>
                                            <p:fltVal val="0"/>
                                          </p:val>
                                        </p:tav>
                                        <p:tav tm="100000">
                                          <p:val>
                                            <p:strVal val="#ppt_w"/>
                                          </p:val>
                                        </p:tav>
                                      </p:tavLst>
                                    </p:anim>
                                    <p:anim calcmode="lin" valueType="num">
                                      <p:cBhvr>
                                        <p:cTn id="79" dur="500" fill="hold"/>
                                        <p:tgtEl>
                                          <p:spTgt spid="98336"/>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xit" presetSubtype="16" fill="hold" grpId="1" nodeType="clickEffect">
                                  <p:stCondLst>
                                    <p:cond delay="0"/>
                                  </p:stCondLst>
                                  <p:childTnLst>
                                    <p:animEffect transition="out" filter="box(in)">
                                      <p:cBhvr>
                                        <p:cTn id="83" dur="500"/>
                                        <p:tgtEl>
                                          <p:spTgt spid="98336"/>
                                        </p:tgtEl>
                                      </p:cBhvr>
                                    </p:animEffect>
                                    <p:set>
                                      <p:cBhvr>
                                        <p:cTn id="84" dur="1" fill="hold">
                                          <p:stCondLst>
                                            <p:cond delay="499"/>
                                          </p:stCondLst>
                                        </p:cTn>
                                        <p:tgtEl>
                                          <p:spTgt spid="98336"/>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98332"/>
                                        </p:tgtEl>
                                        <p:attrNameLst>
                                          <p:attrName>style.visibility</p:attrName>
                                        </p:attrNameLst>
                                      </p:cBhvr>
                                      <p:to>
                                        <p:strVal val="visible"/>
                                      </p:to>
                                    </p:set>
                                    <p:animEffect transition="in" filter="box(in)">
                                      <p:cBhvr>
                                        <p:cTn id="89" dur="500"/>
                                        <p:tgtEl>
                                          <p:spTgt spid="9833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98333"/>
                                        </p:tgtEl>
                                        <p:attrNameLst>
                                          <p:attrName>style.visibility</p:attrName>
                                        </p:attrNameLst>
                                      </p:cBhvr>
                                      <p:to>
                                        <p:strVal val="visible"/>
                                      </p:to>
                                    </p:set>
                                    <p:animEffect transition="in" filter="box(in)">
                                      <p:cBhvr>
                                        <p:cTn id="94" dur="500"/>
                                        <p:tgtEl>
                                          <p:spTgt spid="98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8" grpId="0"/>
      <p:bldP spid="98319" grpId="0"/>
      <p:bldP spid="98321" grpId="0"/>
      <p:bldP spid="98321" grpId="1"/>
      <p:bldP spid="98332" grpId="0" animBg="1"/>
      <p:bldP spid="98333" grpId="0" animBg="1"/>
      <p:bldP spid="98336" grpId="0" animBg="1"/>
      <p:bldP spid="9833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
          <p:cNvGrpSpPr>
            <a:grpSpLocks/>
          </p:cNvGrpSpPr>
          <p:nvPr/>
        </p:nvGrpSpPr>
        <p:grpSpPr bwMode="auto">
          <a:xfrm>
            <a:off x="0" y="0"/>
            <a:ext cx="9144000" cy="2287588"/>
            <a:chOff x="0" y="0"/>
            <a:chExt cx="5760" cy="1441"/>
          </a:xfrm>
        </p:grpSpPr>
        <p:sp>
          <p:nvSpPr>
            <p:cNvPr id="120837" name="Rectangle 5"/>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0000CC"/>
                  </a:solidFill>
                  <a:effectLst>
                    <a:outerShdw blurRad="38100" dist="38100" dir="2700000" algn="tl">
                      <a:srgbClr val="C0C0C0"/>
                    </a:outerShdw>
                  </a:effectLst>
                  <a:latin typeface="Arial"/>
                </a:rPr>
                <a:t>Đạo </a:t>
              </a:r>
              <a:r>
                <a:rPr lang="vi-VN" sz="4400" b="1">
                  <a:solidFill>
                    <a:srgbClr val="0000CC"/>
                  </a:solidFill>
                  <a:effectLst>
                    <a:outerShdw blurRad="38100" dist="38100" dir="2700000" algn="tl">
                      <a:srgbClr val="C0C0C0"/>
                    </a:outerShdw>
                  </a:effectLst>
                  <a:latin typeface="Arial"/>
                </a:rPr>
                <a:t>đ</a:t>
              </a:r>
              <a:r>
                <a:rPr lang="en-US" sz="4400" b="1">
                  <a:solidFill>
                    <a:srgbClr val="0000CC"/>
                  </a:solidFill>
                  <a:effectLst>
                    <a:outerShdw blurRad="38100" dist="38100" dir="2700000" algn="tl">
                      <a:srgbClr val="C0C0C0"/>
                    </a:outerShdw>
                  </a:effectLst>
                  <a:latin typeface="Arial"/>
                </a:rPr>
                <a:t>ức</a:t>
              </a:r>
              <a:endParaRPr lang="en-US" sz="4400" b="1" dirty="0">
                <a:solidFill>
                  <a:srgbClr val="0000CC"/>
                </a:solidFill>
                <a:effectLst>
                  <a:outerShdw blurRad="38100" dist="38100" dir="2700000" algn="tl">
                    <a:srgbClr val="C0C0C0"/>
                  </a:outerShdw>
                </a:effectLst>
                <a:latin typeface="Arial"/>
              </a:endParaRPr>
            </a:p>
          </p:txBody>
        </p:sp>
        <p:sp>
          <p:nvSpPr>
            <p:cNvPr id="120838" name="Rectangle 6"/>
            <p:cNvSpPr>
              <a:spLocks noChangeArrowheads="1"/>
            </p:cNvSpPr>
            <p:nvPr/>
          </p:nvSpPr>
          <p:spPr bwMode="auto">
            <a:xfrm>
              <a:off x="0" y="491"/>
              <a:ext cx="5614" cy="911"/>
            </a:xfrm>
            <a:prstGeom prst="rect">
              <a:avLst/>
            </a:prstGeom>
            <a:noFill/>
            <a:ln w="9525">
              <a:noFill/>
              <a:miter lim="800000"/>
              <a:headEnd/>
              <a:tailEnd/>
            </a:ln>
            <a:effectLst/>
          </p:spPr>
          <p:txBody>
            <a:bodyPr>
              <a:spAutoFit/>
            </a:bodyPr>
            <a:lstStyle/>
            <a:p>
              <a:pPr algn="ctr">
                <a:defRPr/>
              </a:pPr>
              <a:r>
                <a:rPr lang="en-US" sz="4400" dirty="0" err="1">
                  <a:solidFill>
                    <a:srgbClr val="0000CC"/>
                  </a:solidFill>
                  <a:effectLst>
                    <a:outerShdw blurRad="38100" dist="38100" dir="2700000" algn="tl">
                      <a:srgbClr val="C0C0C0"/>
                    </a:outerShdw>
                  </a:effectLst>
                  <a:latin typeface="Arial"/>
                </a:rPr>
                <a:t>Hợp</a:t>
              </a:r>
              <a:r>
                <a:rPr lang="en-US" sz="4400" dirty="0">
                  <a:solidFill>
                    <a:srgbClr val="0000CC"/>
                  </a:solidFill>
                  <a:effectLst>
                    <a:outerShdw blurRad="38100" dist="38100" dir="2700000" algn="tl">
                      <a:srgbClr val="C0C0C0"/>
                    </a:outerShdw>
                  </a:effectLst>
                  <a:latin typeface="Arial"/>
                </a:rPr>
                <a:t> </a:t>
              </a:r>
              <a:r>
                <a:rPr lang="en-US" sz="4400" dirty="0" err="1">
                  <a:solidFill>
                    <a:srgbClr val="0000CC"/>
                  </a:solidFill>
                  <a:effectLst>
                    <a:outerShdw blurRad="38100" dist="38100" dir="2700000" algn="tl">
                      <a:srgbClr val="C0C0C0"/>
                    </a:outerShdw>
                  </a:effectLst>
                  <a:latin typeface="Arial"/>
                </a:rPr>
                <a:t>tác</a:t>
              </a:r>
              <a:r>
                <a:rPr lang="en-US" sz="4400" dirty="0">
                  <a:solidFill>
                    <a:srgbClr val="0000CC"/>
                  </a:solidFill>
                  <a:effectLst>
                    <a:outerShdw blurRad="38100" dist="38100" dir="2700000" algn="tl">
                      <a:srgbClr val="C0C0C0"/>
                    </a:outerShdw>
                  </a:effectLst>
                  <a:latin typeface="Arial"/>
                </a:rPr>
                <a:t> </a:t>
              </a:r>
              <a:r>
                <a:rPr lang="en-US" sz="4400" dirty="0" err="1">
                  <a:solidFill>
                    <a:srgbClr val="0000CC"/>
                  </a:solidFill>
                  <a:effectLst>
                    <a:outerShdw blurRad="38100" dist="38100" dir="2700000" algn="tl">
                      <a:srgbClr val="C0C0C0"/>
                    </a:outerShdw>
                  </a:effectLst>
                  <a:latin typeface="Arial"/>
                </a:rPr>
                <a:t>với</a:t>
              </a:r>
              <a:r>
                <a:rPr lang="en-US" sz="4400" dirty="0">
                  <a:solidFill>
                    <a:srgbClr val="0000CC"/>
                  </a:solidFill>
                  <a:effectLst>
                    <a:outerShdw blurRad="38100" dist="38100" dir="2700000" algn="tl">
                      <a:srgbClr val="C0C0C0"/>
                    </a:outerShdw>
                  </a:effectLst>
                  <a:latin typeface="Arial"/>
                </a:rPr>
                <a:t> </a:t>
              </a:r>
              <a:r>
                <a:rPr lang="en-US" sz="4400" dirty="0" err="1">
                  <a:solidFill>
                    <a:srgbClr val="0000CC"/>
                  </a:solidFill>
                  <a:effectLst>
                    <a:outerShdw blurRad="38100" dist="38100" dir="2700000" algn="tl">
                      <a:srgbClr val="C0C0C0"/>
                    </a:outerShdw>
                  </a:effectLst>
                  <a:latin typeface="Arial"/>
                </a:rPr>
                <a:t>những</a:t>
              </a:r>
              <a:r>
                <a:rPr lang="en-US" sz="4400" dirty="0">
                  <a:solidFill>
                    <a:srgbClr val="0000CC"/>
                  </a:solidFill>
                  <a:effectLst>
                    <a:outerShdw blurRad="38100" dist="38100" dir="2700000" algn="tl">
                      <a:srgbClr val="C0C0C0"/>
                    </a:outerShdw>
                  </a:effectLst>
                  <a:latin typeface="Arial"/>
                </a:rPr>
                <a:t> ng</a:t>
              </a:r>
              <a:r>
                <a:rPr lang="vi-VN" sz="4400" dirty="0">
                  <a:solidFill>
                    <a:srgbClr val="0000CC"/>
                  </a:solidFill>
                  <a:effectLst>
                    <a:outerShdw blurRad="38100" dist="38100" dir="2700000" algn="tl">
                      <a:srgbClr val="C0C0C0"/>
                    </a:outerShdw>
                  </a:effectLst>
                  <a:latin typeface="Arial"/>
                </a:rPr>
                <a:t>ư</a:t>
              </a:r>
              <a:r>
                <a:rPr lang="en-US" sz="4400" dirty="0" err="1">
                  <a:solidFill>
                    <a:srgbClr val="0000CC"/>
                  </a:solidFill>
                  <a:effectLst>
                    <a:outerShdw blurRad="38100" dist="38100" dir="2700000" algn="tl">
                      <a:srgbClr val="C0C0C0"/>
                    </a:outerShdw>
                  </a:effectLst>
                  <a:latin typeface="Arial"/>
                </a:rPr>
                <a:t>ời</a:t>
              </a:r>
              <a:r>
                <a:rPr lang="en-US" sz="4400" dirty="0">
                  <a:solidFill>
                    <a:srgbClr val="0000CC"/>
                  </a:solidFill>
                  <a:effectLst>
                    <a:outerShdw blurRad="38100" dist="38100" dir="2700000" algn="tl">
                      <a:srgbClr val="C0C0C0"/>
                    </a:outerShdw>
                  </a:effectLst>
                  <a:latin typeface="Arial"/>
                </a:rPr>
                <a:t> </a:t>
              </a:r>
              <a:r>
                <a:rPr lang="en-US" sz="4400" dirty="0" err="1">
                  <a:solidFill>
                    <a:srgbClr val="0000CC"/>
                  </a:solidFill>
                  <a:effectLst>
                    <a:outerShdw blurRad="38100" dist="38100" dir="2700000" algn="tl">
                      <a:srgbClr val="C0C0C0"/>
                    </a:outerShdw>
                  </a:effectLst>
                  <a:latin typeface="Arial"/>
                </a:rPr>
                <a:t>xung</a:t>
              </a:r>
              <a:r>
                <a:rPr lang="en-US" sz="4400" dirty="0">
                  <a:solidFill>
                    <a:srgbClr val="0000CC"/>
                  </a:solidFill>
                  <a:effectLst>
                    <a:outerShdw blurRad="38100" dist="38100" dir="2700000" algn="tl">
                      <a:srgbClr val="C0C0C0"/>
                    </a:outerShdw>
                  </a:effectLst>
                  <a:latin typeface="Arial"/>
                </a:rPr>
                <a:t> </a:t>
              </a:r>
              <a:r>
                <a:rPr lang="en-US" sz="4400" dirty="0" err="1">
                  <a:solidFill>
                    <a:srgbClr val="0000CC"/>
                  </a:solidFill>
                  <a:effectLst>
                    <a:outerShdw blurRad="38100" dist="38100" dir="2700000" algn="tl">
                      <a:srgbClr val="C0C0C0"/>
                    </a:outerShdw>
                  </a:effectLst>
                  <a:latin typeface="Arial"/>
                </a:rPr>
                <a:t>quanh</a:t>
              </a:r>
              <a:r>
                <a:rPr lang="en-US" sz="4400" dirty="0">
                  <a:solidFill>
                    <a:srgbClr val="0000CC"/>
                  </a:solidFill>
                  <a:effectLst>
                    <a:outerShdw blurRad="38100" dist="38100" dir="2700000" algn="tl">
                      <a:srgbClr val="C0C0C0"/>
                    </a:outerShdw>
                  </a:effectLst>
                  <a:latin typeface="Arial"/>
                </a:rPr>
                <a:t> </a:t>
              </a:r>
              <a:r>
                <a:rPr lang="en-US" sz="3200" dirty="0">
                  <a:solidFill>
                    <a:srgbClr val="0000CC"/>
                  </a:solidFill>
                  <a:effectLst>
                    <a:outerShdw blurRad="38100" dist="38100" dir="2700000" algn="tl">
                      <a:srgbClr val="C0C0C0"/>
                    </a:outerShdw>
                  </a:effectLst>
                  <a:latin typeface="Arial"/>
                </a:rPr>
                <a:t>(</a:t>
              </a:r>
              <a:r>
                <a:rPr lang="en-US" sz="3200" dirty="0" err="1">
                  <a:solidFill>
                    <a:srgbClr val="0000CC"/>
                  </a:solidFill>
                  <a:effectLst>
                    <a:outerShdw blurRad="38100" dist="38100" dir="2700000" algn="tl">
                      <a:srgbClr val="C0C0C0"/>
                    </a:outerShdw>
                  </a:effectLst>
                  <a:latin typeface="Arial"/>
                </a:rPr>
                <a:t>Tiết</a:t>
              </a:r>
              <a:r>
                <a:rPr lang="en-US" sz="3200" dirty="0">
                  <a:solidFill>
                    <a:srgbClr val="0000CC"/>
                  </a:solidFill>
                  <a:effectLst>
                    <a:outerShdw blurRad="38100" dist="38100" dir="2700000" algn="tl">
                      <a:srgbClr val="C0C0C0"/>
                    </a:outerShdw>
                  </a:effectLst>
                  <a:latin typeface="Arial"/>
                </a:rPr>
                <a:t> 2)</a:t>
              </a:r>
            </a:p>
          </p:txBody>
        </p:sp>
        <p:sp>
          <p:nvSpPr>
            <p:cNvPr id="7176" name="Rectangle 7"/>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a:solidFill>
                    <a:schemeClr val="tx2"/>
                  </a:solidFill>
                </a:rPr>
                <a:t> </a:t>
              </a:r>
            </a:p>
          </p:txBody>
        </p:sp>
      </p:grpSp>
      <p:sp>
        <p:nvSpPr>
          <p:cNvPr id="120840" name="Rectangle 8"/>
          <p:cNvSpPr>
            <a:spLocks noChangeArrowheads="1"/>
          </p:cNvSpPr>
          <p:nvPr/>
        </p:nvSpPr>
        <p:spPr bwMode="auto">
          <a:xfrm>
            <a:off x="193675" y="2084388"/>
            <a:ext cx="8756650" cy="1800225"/>
          </a:xfrm>
          <a:prstGeom prst="rect">
            <a:avLst/>
          </a:prstGeom>
          <a:noFill/>
          <a:ln w="9525">
            <a:noFill/>
            <a:miter lim="800000"/>
            <a:headEnd/>
            <a:tailEnd/>
          </a:ln>
          <a:effectLst/>
        </p:spPr>
        <p:txBody>
          <a:bodyPr>
            <a:spAutoFit/>
          </a:bodyPr>
          <a:lstStyle/>
          <a:p>
            <a:pPr>
              <a:defRPr/>
            </a:pPr>
            <a:r>
              <a:rPr lang="en-US" sz="2800" b="1">
                <a:solidFill>
                  <a:srgbClr val="FF0000"/>
                </a:solidFill>
                <a:effectLst>
                  <a:outerShdw blurRad="38100" dist="38100" dir="2700000" algn="tl">
                    <a:srgbClr val="C0C0C0"/>
                  </a:outerShdw>
                </a:effectLst>
                <a:latin typeface="Arial"/>
              </a:rPr>
              <a:t>Việc làm của các bạn Tâm, Nga, Hoan trong</a:t>
            </a:r>
          </a:p>
          <a:p>
            <a:pPr>
              <a:defRPr/>
            </a:pPr>
            <a:r>
              <a:rPr lang="en-US" sz="2800" b="1">
                <a:solidFill>
                  <a:srgbClr val="FF0000"/>
                </a:solidFill>
                <a:effectLst>
                  <a:outerShdw blurRad="38100" dist="38100" dir="2700000" algn="tl">
                    <a:srgbClr val="C0C0C0"/>
                  </a:outerShdw>
                </a:effectLst>
                <a:latin typeface="Arial"/>
              </a:rPr>
              <a:t> tình huống a là đúng. Bởi vì các bạn đã biết cách phân công, hợp tác với nhau để hoàn thành nhiệm vụ được giao.</a:t>
            </a:r>
          </a:p>
        </p:txBody>
      </p:sp>
      <p:sp>
        <p:nvSpPr>
          <p:cNvPr id="120841" name="Rectangle 9"/>
          <p:cNvSpPr>
            <a:spLocks noChangeArrowheads="1"/>
          </p:cNvSpPr>
          <p:nvPr/>
        </p:nvSpPr>
        <p:spPr bwMode="auto">
          <a:xfrm>
            <a:off x="387350" y="3851275"/>
            <a:ext cx="8756650" cy="1800225"/>
          </a:xfrm>
          <a:prstGeom prst="rect">
            <a:avLst/>
          </a:prstGeom>
          <a:noFill/>
          <a:ln w="9525">
            <a:noFill/>
            <a:miter lim="800000"/>
            <a:headEnd/>
            <a:tailEnd/>
          </a:ln>
          <a:effectLst/>
        </p:spPr>
        <p:txBody>
          <a:bodyPr>
            <a:spAutoFit/>
          </a:bodyPr>
          <a:lstStyle/>
          <a:p>
            <a:pPr>
              <a:defRPr/>
            </a:pPr>
            <a:r>
              <a:rPr lang="en-US" sz="2800" b="1">
                <a:solidFill>
                  <a:srgbClr val="0000FF"/>
                </a:solidFill>
                <a:effectLst>
                  <a:outerShdw blurRad="38100" dist="38100" dir="2700000" algn="tl">
                    <a:srgbClr val="C0C0C0"/>
                  </a:outerShdw>
                </a:effectLst>
                <a:latin typeface="Arial"/>
              </a:rPr>
              <a:t>Việc làm của bạn Long trong tình huống b là chưa đúng. Bởi vì bạn ấy chưa biết phối hợp, hợp tác với những người xung quanh để tổng vệ sinh làng xóm.</a:t>
            </a:r>
          </a:p>
        </p:txBody>
      </p:sp>
      <p:sp>
        <p:nvSpPr>
          <p:cNvPr id="120842" name="Rectangle 10"/>
          <p:cNvSpPr>
            <a:spLocks noChangeArrowheads="1"/>
          </p:cNvSpPr>
          <p:nvPr/>
        </p:nvSpPr>
        <p:spPr bwMode="auto">
          <a:xfrm>
            <a:off x="385763" y="5759450"/>
            <a:ext cx="8375650" cy="946150"/>
          </a:xfrm>
          <a:prstGeom prst="rect">
            <a:avLst/>
          </a:prstGeom>
          <a:noFill/>
          <a:ln w="9525">
            <a:noFill/>
            <a:miter lim="800000"/>
            <a:headEnd/>
            <a:tailEnd/>
          </a:ln>
          <a:effectLst/>
        </p:spPr>
        <p:txBody>
          <a:bodyPr wrap="none">
            <a:spAutoFit/>
          </a:bodyPr>
          <a:lstStyle/>
          <a:p>
            <a:pPr>
              <a:defRPr/>
            </a:pPr>
            <a:r>
              <a:rPr lang="en-US" sz="2800" b="1" i="1">
                <a:solidFill>
                  <a:srgbClr val="FF0000"/>
                </a:solidFill>
                <a:effectLst>
                  <a:outerShdw blurRad="38100" dist="38100" dir="2700000" algn="tl">
                    <a:srgbClr val="C0C0C0"/>
                  </a:outerShdw>
                </a:effectLst>
                <a:latin typeface="Arial"/>
              </a:rPr>
              <a:t>Chúng ta có nên hay không nên học tập các bạn</a:t>
            </a:r>
          </a:p>
          <a:p>
            <a:pPr>
              <a:defRPr/>
            </a:pPr>
            <a:r>
              <a:rPr lang="en-US" sz="2800" b="1" i="1">
                <a:solidFill>
                  <a:srgbClr val="FF0000"/>
                </a:solidFill>
                <a:effectLst>
                  <a:outerShdw blurRad="38100" dist="38100" dir="2700000" algn="tl">
                    <a:srgbClr val="C0C0C0"/>
                  </a:outerShdw>
                </a:effectLst>
                <a:latin typeface="Arial"/>
              </a:rPr>
              <a:t> trong 2 tình huống trên ? Vì sao?</a:t>
            </a: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0840"/>
                                        </p:tgtEl>
                                        <p:attrNameLst>
                                          <p:attrName>style.visibility</p:attrName>
                                        </p:attrNameLst>
                                      </p:cBhvr>
                                      <p:to>
                                        <p:strVal val="visible"/>
                                      </p:to>
                                    </p:set>
                                    <p:anim calcmode="lin" valueType="num">
                                      <p:cBhvr>
                                        <p:cTn id="7" dur="500" fill="hold"/>
                                        <p:tgtEl>
                                          <p:spTgt spid="120840"/>
                                        </p:tgtEl>
                                        <p:attrNameLst>
                                          <p:attrName>ppt_w</p:attrName>
                                        </p:attrNameLst>
                                      </p:cBhvr>
                                      <p:tavLst>
                                        <p:tav tm="0">
                                          <p:val>
                                            <p:fltVal val="0"/>
                                          </p:val>
                                        </p:tav>
                                        <p:tav tm="100000">
                                          <p:val>
                                            <p:strVal val="#ppt_w"/>
                                          </p:val>
                                        </p:tav>
                                      </p:tavLst>
                                    </p:anim>
                                    <p:anim calcmode="lin" valueType="num">
                                      <p:cBhvr>
                                        <p:cTn id="8" dur="500" fill="hold"/>
                                        <p:tgtEl>
                                          <p:spTgt spid="12084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0841"/>
                                        </p:tgtEl>
                                        <p:attrNameLst>
                                          <p:attrName>style.visibility</p:attrName>
                                        </p:attrNameLst>
                                      </p:cBhvr>
                                      <p:to>
                                        <p:strVal val="visible"/>
                                      </p:to>
                                    </p:set>
                                    <p:animEffect transition="in" filter="wipe(down)">
                                      <p:cBhvr>
                                        <p:cTn id="13" dur="580">
                                          <p:stCondLst>
                                            <p:cond delay="0"/>
                                          </p:stCondLst>
                                        </p:cTn>
                                        <p:tgtEl>
                                          <p:spTgt spid="120841"/>
                                        </p:tgtEl>
                                      </p:cBhvr>
                                    </p:animEffect>
                                    <p:anim calcmode="lin" valueType="num">
                                      <p:cBhvr>
                                        <p:cTn id="14" dur="1822" tmFilter="0,0; 0.14,0.36; 0.43,0.73; 0.71,0.91; 1.0,1.0">
                                          <p:stCondLst>
                                            <p:cond delay="0"/>
                                          </p:stCondLst>
                                        </p:cTn>
                                        <p:tgtEl>
                                          <p:spTgt spid="12084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084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084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084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0841"/>
                                        </p:tgtEl>
                                        <p:attrNameLst>
                                          <p:attrName>ppt_y</p:attrName>
                                        </p:attrNameLst>
                                      </p:cBhvr>
                                      <p:tavLst>
                                        <p:tav tm="0" fmla="#ppt_y-sin(pi*$)/81">
                                          <p:val>
                                            <p:fltVal val="0"/>
                                          </p:val>
                                        </p:tav>
                                        <p:tav tm="100000">
                                          <p:val>
                                            <p:fltVal val="1"/>
                                          </p:val>
                                        </p:tav>
                                      </p:tavLst>
                                    </p:anim>
                                    <p:animScale>
                                      <p:cBhvr>
                                        <p:cTn id="19" dur="26">
                                          <p:stCondLst>
                                            <p:cond delay="650"/>
                                          </p:stCondLst>
                                        </p:cTn>
                                        <p:tgtEl>
                                          <p:spTgt spid="120841"/>
                                        </p:tgtEl>
                                      </p:cBhvr>
                                      <p:to x="100000" y="60000"/>
                                    </p:animScale>
                                    <p:animScale>
                                      <p:cBhvr>
                                        <p:cTn id="20" dur="166" decel="50000">
                                          <p:stCondLst>
                                            <p:cond delay="676"/>
                                          </p:stCondLst>
                                        </p:cTn>
                                        <p:tgtEl>
                                          <p:spTgt spid="120841"/>
                                        </p:tgtEl>
                                      </p:cBhvr>
                                      <p:to x="100000" y="100000"/>
                                    </p:animScale>
                                    <p:animScale>
                                      <p:cBhvr>
                                        <p:cTn id="21" dur="26">
                                          <p:stCondLst>
                                            <p:cond delay="1312"/>
                                          </p:stCondLst>
                                        </p:cTn>
                                        <p:tgtEl>
                                          <p:spTgt spid="120841"/>
                                        </p:tgtEl>
                                      </p:cBhvr>
                                      <p:to x="100000" y="80000"/>
                                    </p:animScale>
                                    <p:animScale>
                                      <p:cBhvr>
                                        <p:cTn id="22" dur="166" decel="50000">
                                          <p:stCondLst>
                                            <p:cond delay="1338"/>
                                          </p:stCondLst>
                                        </p:cTn>
                                        <p:tgtEl>
                                          <p:spTgt spid="120841"/>
                                        </p:tgtEl>
                                      </p:cBhvr>
                                      <p:to x="100000" y="100000"/>
                                    </p:animScale>
                                    <p:animScale>
                                      <p:cBhvr>
                                        <p:cTn id="23" dur="26">
                                          <p:stCondLst>
                                            <p:cond delay="1642"/>
                                          </p:stCondLst>
                                        </p:cTn>
                                        <p:tgtEl>
                                          <p:spTgt spid="120841"/>
                                        </p:tgtEl>
                                      </p:cBhvr>
                                      <p:to x="100000" y="90000"/>
                                    </p:animScale>
                                    <p:animScale>
                                      <p:cBhvr>
                                        <p:cTn id="24" dur="166" decel="50000">
                                          <p:stCondLst>
                                            <p:cond delay="1668"/>
                                          </p:stCondLst>
                                        </p:cTn>
                                        <p:tgtEl>
                                          <p:spTgt spid="120841"/>
                                        </p:tgtEl>
                                      </p:cBhvr>
                                      <p:to x="100000" y="100000"/>
                                    </p:animScale>
                                    <p:animScale>
                                      <p:cBhvr>
                                        <p:cTn id="25" dur="26">
                                          <p:stCondLst>
                                            <p:cond delay="1808"/>
                                          </p:stCondLst>
                                        </p:cTn>
                                        <p:tgtEl>
                                          <p:spTgt spid="120841"/>
                                        </p:tgtEl>
                                      </p:cBhvr>
                                      <p:to x="100000" y="95000"/>
                                    </p:animScale>
                                    <p:animScale>
                                      <p:cBhvr>
                                        <p:cTn id="26" dur="166" decel="50000">
                                          <p:stCondLst>
                                            <p:cond delay="1834"/>
                                          </p:stCondLst>
                                        </p:cTn>
                                        <p:tgtEl>
                                          <p:spTgt spid="120841"/>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120842"/>
                                        </p:tgtEl>
                                        <p:attrNameLst>
                                          <p:attrName>style.visibility</p:attrName>
                                        </p:attrNameLst>
                                      </p:cBhvr>
                                      <p:to>
                                        <p:strVal val="visible"/>
                                      </p:to>
                                    </p:set>
                                    <p:animEffect transition="in" filter="fade">
                                      <p:cBhvr>
                                        <p:cTn id="31" dur="800" decel="100000"/>
                                        <p:tgtEl>
                                          <p:spTgt spid="120842"/>
                                        </p:tgtEl>
                                      </p:cBhvr>
                                    </p:animEffect>
                                    <p:anim calcmode="lin" valueType="num">
                                      <p:cBhvr>
                                        <p:cTn id="32" dur="800" decel="100000" fill="hold"/>
                                        <p:tgtEl>
                                          <p:spTgt spid="120842"/>
                                        </p:tgtEl>
                                        <p:attrNameLst>
                                          <p:attrName>style.rotation</p:attrName>
                                        </p:attrNameLst>
                                      </p:cBhvr>
                                      <p:tavLst>
                                        <p:tav tm="0">
                                          <p:val>
                                            <p:fltVal val="-90"/>
                                          </p:val>
                                        </p:tav>
                                        <p:tav tm="100000">
                                          <p:val>
                                            <p:fltVal val="0"/>
                                          </p:val>
                                        </p:tav>
                                      </p:tavLst>
                                    </p:anim>
                                    <p:anim calcmode="lin" valueType="num">
                                      <p:cBhvr>
                                        <p:cTn id="33" dur="800" decel="100000" fill="hold"/>
                                        <p:tgtEl>
                                          <p:spTgt spid="120842"/>
                                        </p:tgtEl>
                                        <p:attrNameLst>
                                          <p:attrName>ppt_x</p:attrName>
                                        </p:attrNameLst>
                                      </p:cBhvr>
                                      <p:tavLst>
                                        <p:tav tm="0">
                                          <p:val>
                                            <p:strVal val="#ppt_x+0.4"/>
                                          </p:val>
                                        </p:tav>
                                        <p:tav tm="100000">
                                          <p:val>
                                            <p:strVal val="#ppt_x-0.05"/>
                                          </p:val>
                                        </p:tav>
                                      </p:tavLst>
                                    </p:anim>
                                    <p:anim calcmode="lin" valueType="num">
                                      <p:cBhvr>
                                        <p:cTn id="34" dur="800" decel="100000" fill="hold"/>
                                        <p:tgtEl>
                                          <p:spTgt spid="12084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2084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20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p:bldP spid="120841" grpId="0"/>
      <p:bldP spid="1208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1"/>
          <p:cNvGrpSpPr>
            <a:grpSpLocks/>
          </p:cNvGrpSpPr>
          <p:nvPr/>
        </p:nvGrpSpPr>
        <p:grpSpPr bwMode="auto">
          <a:xfrm>
            <a:off x="0" y="0"/>
            <a:ext cx="9144000" cy="2287588"/>
            <a:chOff x="0" y="0"/>
            <a:chExt cx="5760" cy="1441"/>
          </a:xfrm>
        </p:grpSpPr>
        <p:sp>
          <p:nvSpPr>
            <p:cNvPr id="32790" name="Rectangle 22"/>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sp>
          <p:nvSpPr>
            <p:cNvPr id="32791" name="Rectangle 23"/>
            <p:cNvSpPr>
              <a:spLocks noChangeArrowheads="1"/>
            </p:cNvSpPr>
            <p:nvPr/>
          </p:nvSpPr>
          <p:spPr bwMode="auto">
            <a:xfrm>
              <a:off x="0" y="491"/>
              <a:ext cx="5614" cy="911"/>
            </a:xfrm>
            <a:prstGeom prst="rect">
              <a:avLst/>
            </a:prstGeom>
            <a:noFill/>
            <a:ln w="9525">
              <a:noFill/>
              <a:miter lim="800000"/>
              <a:headEnd/>
              <a:tailEnd/>
            </a:ln>
            <a:effectLst/>
          </p:spPr>
          <p:txBody>
            <a:bodyPr>
              <a:spAutoFit/>
            </a:bodyPr>
            <a:lstStyle/>
            <a:p>
              <a:pPr algn="ctr">
                <a:defRPr/>
              </a:pPr>
              <a:r>
                <a:rPr lang="en-US" sz="4400" dirty="0" err="1">
                  <a:solidFill>
                    <a:srgbClr val="FF0000"/>
                  </a:solidFill>
                  <a:effectLst>
                    <a:outerShdw blurRad="38100" dist="38100" dir="2700000" algn="tl">
                      <a:srgbClr val="C0C0C0"/>
                    </a:outerShdw>
                  </a:effectLst>
                  <a:latin typeface="Arial"/>
                </a:rPr>
                <a:t>Hợp</a:t>
              </a:r>
              <a:r>
                <a:rPr lang="en-US" sz="4400" dirty="0">
                  <a:solidFill>
                    <a:srgbClr val="FF0000"/>
                  </a:solidFill>
                  <a:effectLst>
                    <a:outerShdw blurRad="38100" dist="38100" dir="2700000" algn="tl">
                      <a:srgbClr val="C0C0C0"/>
                    </a:outerShdw>
                  </a:effectLst>
                  <a:latin typeface="Arial"/>
                </a:rPr>
                <a:t> </a:t>
              </a:r>
              <a:r>
                <a:rPr lang="en-US" sz="4400" dirty="0" err="1">
                  <a:solidFill>
                    <a:srgbClr val="FF0000"/>
                  </a:solidFill>
                  <a:effectLst>
                    <a:outerShdw blurRad="38100" dist="38100" dir="2700000" algn="tl">
                      <a:srgbClr val="C0C0C0"/>
                    </a:outerShdw>
                  </a:effectLst>
                  <a:latin typeface="Arial"/>
                </a:rPr>
                <a:t>tác</a:t>
              </a:r>
              <a:r>
                <a:rPr lang="en-US" sz="4400" dirty="0">
                  <a:solidFill>
                    <a:srgbClr val="FF0000"/>
                  </a:solidFill>
                  <a:effectLst>
                    <a:outerShdw blurRad="38100" dist="38100" dir="2700000" algn="tl">
                      <a:srgbClr val="C0C0C0"/>
                    </a:outerShdw>
                  </a:effectLst>
                  <a:latin typeface="Arial"/>
                </a:rPr>
                <a:t> </a:t>
              </a:r>
              <a:r>
                <a:rPr lang="en-US" sz="4400" dirty="0" err="1">
                  <a:solidFill>
                    <a:srgbClr val="FF0000"/>
                  </a:solidFill>
                  <a:effectLst>
                    <a:outerShdw blurRad="38100" dist="38100" dir="2700000" algn="tl">
                      <a:srgbClr val="C0C0C0"/>
                    </a:outerShdw>
                  </a:effectLst>
                  <a:latin typeface="Arial"/>
                </a:rPr>
                <a:t>với</a:t>
              </a:r>
              <a:r>
                <a:rPr lang="en-US" sz="4400" dirty="0">
                  <a:solidFill>
                    <a:srgbClr val="FF0000"/>
                  </a:solidFill>
                  <a:effectLst>
                    <a:outerShdw blurRad="38100" dist="38100" dir="2700000" algn="tl">
                      <a:srgbClr val="C0C0C0"/>
                    </a:outerShdw>
                  </a:effectLst>
                  <a:latin typeface="Arial"/>
                </a:rPr>
                <a:t> </a:t>
              </a:r>
              <a:r>
                <a:rPr lang="en-US" sz="4400" dirty="0" err="1">
                  <a:solidFill>
                    <a:srgbClr val="FF0000"/>
                  </a:solidFill>
                  <a:effectLst>
                    <a:outerShdw blurRad="38100" dist="38100" dir="2700000" algn="tl">
                      <a:srgbClr val="C0C0C0"/>
                    </a:outerShdw>
                  </a:effectLst>
                  <a:latin typeface="Arial"/>
                </a:rPr>
                <a:t>những</a:t>
              </a:r>
              <a:r>
                <a:rPr lang="en-US" sz="4400" dirty="0">
                  <a:solidFill>
                    <a:srgbClr val="FF0000"/>
                  </a:solidFill>
                  <a:effectLst>
                    <a:outerShdw blurRad="38100" dist="38100" dir="2700000" algn="tl">
                      <a:srgbClr val="C0C0C0"/>
                    </a:outerShdw>
                  </a:effectLst>
                  <a:latin typeface="Arial"/>
                </a:rPr>
                <a:t> ng</a:t>
              </a:r>
              <a:r>
                <a:rPr lang="vi-VN" sz="4400" dirty="0">
                  <a:solidFill>
                    <a:srgbClr val="FF0000"/>
                  </a:solidFill>
                  <a:effectLst>
                    <a:outerShdw blurRad="38100" dist="38100" dir="2700000" algn="tl">
                      <a:srgbClr val="C0C0C0"/>
                    </a:outerShdw>
                  </a:effectLst>
                  <a:latin typeface="Arial"/>
                </a:rPr>
                <a:t>ư</a:t>
              </a:r>
              <a:r>
                <a:rPr lang="en-US" sz="4400" dirty="0" err="1">
                  <a:solidFill>
                    <a:srgbClr val="FF0000"/>
                  </a:solidFill>
                  <a:effectLst>
                    <a:outerShdw blurRad="38100" dist="38100" dir="2700000" algn="tl">
                      <a:srgbClr val="C0C0C0"/>
                    </a:outerShdw>
                  </a:effectLst>
                  <a:latin typeface="Arial"/>
                </a:rPr>
                <a:t>ời</a:t>
              </a:r>
              <a:r>
                <a:rPr lang="en-US" sz="4400" dirty="0">
                  <a:solidFill>
                    <a:srgbClr val="FF0000"/>
                  </a:solidFill>
                  <a:effectLst>
                    <a:outerShdw blurRad="38100" dist="38100" dir="2700000" algn="tl">
                      <a:srgbClr val="C0C0C0"/>
                    </a:outerShdw>
                  </a:effectLst>
                  <a:latin typeface="Arial"/>
                </a:rPr>
                <a:t> </a:t>
              </a:r>
              <a:r>
                <a:rPr lang="en-US" sz="4400" dirty="0" err="1">
                  <a:solidFill>
                    <a:srgbClr val="FF0000"/>
                  </a:solidFill>
                  <a:effectLst>
                    <a:outerShdw blurRad="38100" dist="38100" dir="2700000" algn="tl">
                      <a:srgbClr val="C0C0C0"/>
                    </a:outerShdw>
                  </a:effectLst>
                  <a:latin typeface="Arial"/>
                </a:rPr>
                <a:t>xung</a:t>
              </a:r>
              <a:r>
                <a:rPr lang="en-US" sz="4400" dirty="0">
                  <a:solidFill>
                    <a:srgbClr val="FF0000"/>
                  </a:solidFill>
                  <a:effectLst>
                    <a:outerShdw blurRad="38100" dist="38100" dir="2700000" algn="tl">
                      <a:srgbClr val="C0C0C0"/>
                    </a:outerShdw>
                  </a:effectLst>
                  <a:latin typeface="Arial"/>
                </a:rPr>
                <a:t> </a:t>
              </a:r>
              <a:r>
                <a:rPr lang="en-US" sz="4400" dirty="0" err="1">
                  <a:solidFill>
                    <a:srgbClr val="FF0000"/>
                  </a:solidFill>
                  <a:effectLst>
                    <a:outerShdw blurRad="38100" dist="38100" dir="2700000" algn="tl">
                      <a:srgbClr val="C0C0C0"/>
                    </a:outerShdw>
                  </a:effectLst>
                  <a:latin typeface="Arial"/>
                </a:rPr>
                <a:t>quanh</a:t>
              </a:r>
              <a:r>
                <a:rPr lang="vi-VN" sz="4400" dirty="0">
                  <a:solidFill>
                    <a:srgbClr val="FF0000"/>
                  </a:solidFill>
                  <a:effectLst>
                    <a:outerShdw blurRad="38100" dist="38100" dir="2700000" algn="tl">
                      <a:srgbClr val="C0C0C0"/>
                    </a:outerShdw>
                  </a:effectLst>
                  <a:latin typeface="Arial"/>
                </a:rPr>
                <a:t> </a:t>
              </a:r>
              <a:r>
                <a:rPr lang="en-US" sz="3200" dirty="0">
                  <a:solidFill>
                    <a:srgbClr val="FF0000"/>
                  </a:solidFill>
                  <a:effectLst>
                    <a:outerShdw blurRad="38100" dist="38100" dir="2700000" algn="tl">
                      <a:srgbClr val="C0C0C0"/>
                    </a:outerShdw>
                  </a:effectLst>
                  <a:latin typeface="Arial"/>
                </a:rPr>
                <a:t>(</a:t>
              </a:r>
              <a:r>
                <a:rPr lang="en-US" sz="3200" dirty="0" err="1">
                  <a:solidFill>
                    <a:srgbClr val="FF0000"/>
                  </a:solidFill>
                  <a:effectLst>
                    <a:outerShdw blurRad="38100" dist="38100" dir="2700000" algn="tl">
                      <a:srgbClr val="C0C0C0"/>
                    </a:outerShdw>
                  </a:effectLst>
                  <a:latin typeface="Arial"/>
                </a:rPr>
                <a:t>Tiết</a:t>
              </a:r>
              <a:r>
                <a:rPr lang="en-US" sz="3200" dirty="0">
                  <a:solidFill>
                    <a:srgbClr val="FF0000"/>
                  </a:solidFill>
                  <a:effectLst>
                    <a:outerShdw blurRad="38100" dist="38100" dir="2700000" algn="tl">
                      <a:srgbClr val="C0C0C0"/>
                    </a:outerShdw>
                  </a:effectLst>
                  <a:latin typeface="Arial"/>
                </a:rPr>
                <a:t> 2)</a:t>
              </a:r>
            </a:p>
          </p:txBody>
        </p:sp>
        <p:sp>
          <p:nvSpPr>
            <p:cNvPr id="8208" name="Rectangle 24"/>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vi-VN" sz="2400" b="1" dirty="0">
                  <a:solidFill>
                    <a:srgbClr val="FF0000"/>
                  </a:solidFill>
                </a:rPr>
                <a:t> </a:t>
              </a:r>
              <a:endParaRPr lang="en-US" sz="2400" dirty="0">
                <a:solidFill>
                  <a:schemeClr val="tx2"/>
                </a:solidFill>
              </a:endParaRPr>
            </a:p>
          </p:txBody>
        </p:sp>
      </p:grpSp>
      <p:sp>
        <p:nvSpPr>
          <p:cNvPr id="32794" name="Rectangle 26"/>
          <p:cNvSpPr>
            <a:spLocks noChangeArrowheads="1"/>
          </p:cNvSpPr>
          <p:nvPr/>
        </p:nvSpPr>
        <p:spPr bwMode="auto">
          <a:xfrm>
            <a:off x="0" y="2276475"/>
            <a:ext cx="6761163" cy="1373188"/>
          </a:xfrm>
          <a:prstGeom prst="rect">
            <a:avLst/>
          </a:prstGeom>
          <a:noFill/>
          <a:ln w="9525">
            <a:noFill/>
            <a:miter lim="800000"/>
            <a:headEnd/>
            <a:tailEnd/>
          </a:ln>
          <a:effectLst/>
        </p:spPr>
        <p:txBody>
          <a:bodyPr>
            <a:spAutoFit/>
          </a:bodyPr>
          <a:lstStyle/>
          <a:p>
            <a:pPr>
              <a:defRPr/>
            </a:pPr>
            <a:r>
              <a:rPr lang="en-US" sz="2800" b="1" dirty="0" err="1">
                <a:solidFill>
                  <a:srgbClr val="FF3300"/>
                </a:solidFill>
                <a:effectLst>
                  <a:outerShdw blurRad="38100" dist="38100" dir="2700000" algn="tl">
                    <a:srgbClr val="C0C0C0"/>
                  </a:outerShdw>
                </a:effectLst>
                <a:latin typeface="Arial"/>
              </a:rPr>
              <a:t>Bài</a:t>
            </a:r>
            <a:r>
              <a:rPr lang="en-US" sz="2800" b="1" dirty="0">
                <a:solidFill>
                  <a:srgbClr val="FF3300"/>
                </a:solidFill>
                <a:effectLst>
                  <a:outerShdw blurRad="38100" dist="38100" dir="2700000" algn="tl">
                    <a:srgbClr val="C0C0C0"/>
                  </a:outerShdw>
                </a:effectLst>
                <a:latin typeface="Arial"/>
              </a:rPr>
              <a:t> </a:t>
            </a:r>
            <a:r>
              <a:rPr lang="en-US" sz="2800" b="1" dirty="0" err="1">
                <a:solidFill>
                  <a:srgbClr val="FF3300"/>
                </a:solidFill>
                <a:effectLst>
                  <a:outerShdw blurRad="38100" dist="38100" dir="2700000" algn="tl">
                    <a:srgbClr val="C0C0C0"/>
                  </a:outerShdw>
                </a:effectLst>
                <a:latin typeface="Arial"/>
              </a:rPr>
              <a:t>tập</a:t>
            </a:r>
            <a:r>
              <a:rPr lang="en-US" sz="2800" b="1" dirty="0">
                <a:solidFill>
                  <a:srgbClr val="FF3300"/>
                </a:solidFill>
                <a:effectLst>
                  <a:outerShdw blurRad="38100" dist="38100" dir="2700000" algn="tl">
                    <a:srgbClr val="C0C0C0"/>
                  </a:outerShdw>
                </a:effectLst>
                <a:latin typeface="Arial"/>
              </a:rPr>
              <a:t> 4: </a:t>
            </a:r>
            <a:endParaRPr lang="en-US" sz="2400" i="1" dirty="0">
              <a:solidFill>
                <a:srgbClr val="0000CC"/>
              </a:solidFill>
              <a:effectLst>
                <a:outerShdw blurRad="38100" dist="38100" dir="2700000" algn="tl">
                  <a:srgbClr val="C0C0C0"/>
                </a:outerShdw>
              </a:effectLst>
              <a:latin typeface="Arial"/>
            </a:endParaRPr>
          </a:p>
          <a:p>
            <a:pPr>
              <a:defRPr/>
            </a:pPr>
            <a:r>
              <a:rPr lang="en-US" sz="2800" b="1" dirty="0" err="1">
                <a:solidFill>
                  <a:srgbClr val="FF3300"/>
                </a:solidFill>
                <a:effectLst>
                  <a:outerShdw blurRad="38100" dist="38100" dir="2700000" algn="tl">
                    <a:srgbClr val="C0C0C0"/>
                  </a:outerShdw>
                </a:effectLst>
                <a:latin typeface="Arial"/>
              </a:rPr>
              <a:t>Em</a:t>
            </a:r>
            <a:r>
              <a:rPr lang="en-US" sz="2800" b="1" dirty="0">
                <a:solidFill>
                  <a:srgbClr val="FF33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hãy</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cùng</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các</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bạn</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trong</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nhóm</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thảo</a:t>
            </a:r>
            <a:endParaRPr lang="en-US" sz="2800" b="1" dirty="0">
              <a:solidFill>
                <a:srgbClr val="FF0000"/>
              </a:solidFill>
              <a:effectLst>
                <a:outerShdw blurRad="38100" dist="38100" dir="2700000" algn="tl">
                  <a:srgbClr val="C0C0C0"/>
                </a:outerShdw>
              </a:effectLst>
              <a:latin typeface="Arial"/>
            </a:endParaRPr>
          </a:p>
          <a:p>
            <a:pPr>
              <a:defRPr/>
            </a:pP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luận</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các</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tình</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huống</a:t>
            </a:r>
            <a:r>
              <a:rPr lang="en-US" sz="2800" b="1" dirty="0">
                <a:solidFill>
                  <a:srgbClr val="FF0000"/>
                </a:solidFill>
                <a:effectLst>
                  <a:outerShdw blurRad="38100" dist="38100" dir="2700000" algn="tl">
                    <a:srgbClr val="C0C0C0"/>
                  </a:outerShdw>
                </a:effectLst>
                <a:latin typeface="Arial"/>
              </a:rPr>
              <a:t> </a:t>
            </a:r>
            <a:r>
              <a:rPr lang="en-US" sz="2800" b="1" dirty="0" err="1">
                <a:solidFill>
                  <a:srgbClr val="FF0000"/>
                </a:solidFill>
                <a:effectLst>
                  <a:outerShdw blurRad="38100" dist="38100" dir="2700000" algn="tl">
                    <a:srgbClr val="C0C0C0"/>
                  </a:outerShdw>
                </a:effectLst>
                <a:latin typeface="Arial"/>
              </a:rPr>
              <a:t>sau</a:t>
            </a:r>
            <a:r>
              <a:rPr lang="en-US" sz="2800" b="1" dirty="0">
                <a:solidFill>
                  <a:srgbClr val="FF0000"/>
                </a:solidFill>
                <a:effectLst>
                  <a:outerShdw blurRad="38100" dist="38100" dir="2700000" algn="tl">
                    <a:srgbClr val="C0C0C0"/>
                  </a:outerShdw>
                </a:effectLst>
                <a:latin typeface="Arial"/>
              </a:rPr>
              <a:t>:</a:t>
            </a:r>
          </a:p>
        </p:txBody>
      </p:sp>
      <p:sp>
        <p:nvSpPr>
          <p:cNvPr id="32795" name="Rectangle 27"/>
          <p:cNvSpPr>
            <a:spLocks noChangeArrowheads="1"/>
          </p:cNvSpPr>
          <p:nvPr/>
        </p:nvSpPr>
        <p:spPr bwMode="auto">
          <a:xfrm>
            <a:off x="0" y="3736975"/>
            <a:ext cx="8334375" cy="1446213"/>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a:</a:t>
            </a:r>
            <a:r>
              <a:rPr lang="en-US" sz="2400" b="1">
                <a:latin typeface="Arial"/>
              </a:rPr>
              <a:t> </a:t>
            </a:r>
            <a:r>
              <a:rPr lang="en-US" sz="2000" b="1">
                <a:latin typeface="Arial"/>
              </a:rPr>
              <a:t>Tuần tới, lớp 5B tổ chức </a:t>
            </a:r>
            <a:r>
              <a:rPr lang="en-US" sz="2000" b="1" i="1" u="sng">
                <a:solidFill>
                  <a:srgbClr val="FF0000"/>
                </a:solidFill>
                <a:latin typeface="Arial"/>
              </a:rPr>
              <a:t>hái hoa dân chủ</a:t>
            </a:r>
            <a:r>
              <a:rPr lang="en-US" sz="2000" b="1">
                <a:latin typeface="Arial"/>
              </a:rPr>
              <a:t> và tổ 2 được giao nhiệm vụ chuẩn bị cho cuộc vui này.</a:t>
            </a:r>
          </a:p>
          <a:p>
            <a:pPr>
              <a:spcBef>
                <a:spcPct val="20000"/>
              </a:spcBef>
              <a:defRPr/>
            </a:pPr>
            <a:r>
              <a:rPr lang="en-US" sz="2000" b="1">
                <a:latin typeface="Arial"/>
              </a:rPr>
              <a:t>Nếu là thành viên tổ 2, các em dự kiến sẽ thực hiện nhiệm vụ trên như thế nào?</a:t>
            </a:r>
          </a:p>
        </p:txBody>
      </p:sp>
      <p:sp>
        <p:nvSpPr>
          <p:cNvPr id="32796" name="Rectangle 28"/>
          <p:cNvSpPr>
            <a:spLocks noChangeArrowheads="1"/>
          </p:cNvSpPr>
          <p:nvPr/>
        </p:nvSpPr>
        <p:spPr bwMode="auto">
          <a:xfrm>
            <a:off x="0" y="5195888"/>
            <a:ext cx="8488363" cy="1446212"/>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b:</a:t>
            </a:r>
            <a:r>
              <a:rPr lang="en-US" sz="2400" b="1">
                <a:latin typeface="Arial"/>
              </a:rPr>
              <a:t> V</a:t>
            </a:r>
            <a:r>
              <a:rPr lang="en-US" sz="2000" b="1">
                <a:latin typeface="Arial"/>
              </a:rPr>
              <a:t>ào dịp hè, ba má Hà dự định đưa cả nhà về thăm quê ngoại.</a:t>
            </a:r>
          </a:p>
          <a:p>
            <a:pPr>
              <a:spcBef>
                <a:spcPct val="20000"/>
              </a:spcBef>
              <a:defRPr/>
            </a:pPr>
            <a:r>
              <a:rPr lang="en-US" sz="2000" b="1">
                <a:latin typeface="Arial"/>
              </a:rPr>
              <a:t>Theo các em, bạn Hà nên làm gì để cùng gia đình chuẩn bị cho chuyến đi xa đó?</a:t>
            </a:r>
          </a:p>
        </p:txBody>
      </p:sp>
      <p:pic>
        <p:nvPicPr>
          <p:cNvPr id="32800" name="chuong reng reng.mp3">
            <a:hlinkClick r:id="" action="ppaction://media"/>
          </p:cNvPr>
          <p:cNvPicPr>
            <a:picLocks noRot="1" noChangeAspect="1" noChangeArrowheads="1"/>
          </p:cNvPicPr>
          <p:nvPr>
            <a:audioFile r:link="rId1"/>
          </p:nvPr>
        </p:nvPicPr>
        <p:blipFill>
          <a:blip r:embed="rId4"/>
          <a:srcRect/>
          <a:stretch>
            <a:fillRect/>
          </a:stretch>
        </p:blipFill>
        <p:spPr bwMode="auto">
          <a:xfrm>
            <a:off x="8642350" y="6348413"/>
            <a:ext cx="304800" cy="304800"/>
          </a:xfrm>
          <a:prstGeom prst="rect">
            <a:avLst/>
          </a:prstGeom>
          <a:noFill/>
          <a:ln w="9525">
            <a:noFill/>
            <a:miter lim="800000"/>
            <a:headEnd/>
            <a:tailEnd/>
          </a:ln>
        </p:spPr>
      </p:pic>
      <p:pic>
        <p:nvPicPr>
          <p:cNvPr id="32802" name="Picture 18" descr="Cau hoi"/>
          <p:cNvPicPr>
            <a:picLocks noChangeAspect="1" noChangeArrowheads="1" noCrop="1"/>
          </p:cNvPicPr>
          <p:nvPr/>
        </p:nvPicPr>
        <p:blipFill>
          <a:blip r:embed="rId5"/>
          <a:srcRect/>
          <a:stretch>
            <a:fillRect/>
          </a:stretch>
        </p:blipFill>
        <p:spPr bwMode="auto">
          <a:xfrm>
            <a:off x="7913688" y="3851275"/>
            <a:ext cx="1422400" cy="2495550"/>
          </a:xfrm>
          <a:prstGeom prst="rect">
            <a:avLst/>
          </a:prstGeom>
          <a:noFill/>
          <a:ln w="9525">
            <a:noFill/>
            <a:miter lim="800000"/>
            <a:headEnd/>
            <a:tailEnd/>
          </a:ln>
        </p:spPr>
      </p:pic>
      <p:pic>
        <p:nvPicPr>
          <p:cNvPr id="32803" name="Picture 35" descr="Copy of hinh2"/>
          <p:cNvPicPr>
            <a:picLocks noChangeAspect="1" noChangeArrowheads="1"/>
          </p:cNvPicPr>
          <p:nvPr/>
        </p:nvPicPr>
        <p:blipFill>
          <a:blip r:embed="rId6"/>
          <a:srcRect t="36723"/>
          <a:stretch>
            <a:fillRect/>
          </a:stretch>
        </p:blipFill>
        <p:spPr bwMode="auto">
          <a:xfrm>
            <a:off x="7259638" y="1624013"/>
            <a:ext cx="1884362" cy="1958975"/>
          </a:xfrm>
          <a:prstGeom prst="rect">
            <a:avLst/>
          </a:prstGeom>
          <a:noFill/>
          <a:ln w="9525">
            <a:noFill/>
            <a:miter lim="800000"/>
            <a:headEnd/>
            <a:tailEnd/>
          </a:ln>
        </p:spPr>
      </p:pic>
      <p:sp>
        <p:nvSpPr>
          <p:cNvPr id="8201" name="AutoShape 36"/>
          <p:cNvSpPr>
            <a:spLocks noChangeArrowheads="1"/>
          </p:cNvSpPr>
          <p:nvPr/>
        </p:nvSpPr>
        <p:spPr bwMode="auto">
          <a:xfrm>
            <a:off x="923925" y="549275"/>
            <a:ext cx="4070350" cy="2879725"/>
          </a:xfrm>
          <a:prstGeom prst="wedgeRoundRectCallout">
            <a:avLst>
              <a:gd name="adj1" fmla="val -43750"/>
              <a:gd name="adj2" fmla="val 70000"/>
              <a:gd name="adj3" fmla="val 16667"/>
            </a:avLst>
          </a:prstGeom>
          <a:noFill/>
          <a:ln w="9525">
            <a:noFill/>
            <a:miter lim="800000"/>
            <a:headEnd/>
            <a:tailEnd/>
          </a:ln>
        </p:spPr>
        <p:txBody>
          <a:bodyPr/>
          <a:lstStyle/>
          <a:p>
            <a:pPr algn="ctr"/>
            <a:endParaRPr lang="en-US"/>
          </a:p>
        </p:txBody>
      </p:sp>
      <p:sp>
        <p:nvSpPr>
          <p:cNvPr id="32805" name="AutoShape 37"/>
          <p:cNvSpPr>
            <a:spLocks noChangeArrowheads="1"/>
          </p:cNvSpPr>
          <p:nvPr/>
        </p:nvSpPr>
        <p:spPr bwMode="auto">
          <a:xfrm>
            <a:off x="1730375" y="5195888"/>
            <a:ext cx="4532313" cy="1219200"/>
          </a:xfrm>
          <a:prstGeom prst="wedgeRoundRectCallout">
            <a:avLst>
              <a:gd name="adj1" fmla="val 62222"/>
              <a:gd name="adj2" fmla="val -134505"/>
              <a:gd name="adj3" fmla="val 16667"/>
            </a:avLst>
          </a:prstGeom>
          <a:solidFill>
            <a:srgbClr val="FFFF00"/>
          </a:solidFill>
          <a:ln w="9525">
            <a:noFill/>
            <a:miter lim="800000"/>
            <a:headEnd/>
            <a:tailEnd/>
          </a:ln>
        </p:spPr>
        <p:txBody>
          <a:bodyPr/>
          <a:lstStyle/>
          <a:p>
            <a:pPr algn="ctr"/>
            <a:r>
              <a:rPr lang="en-US" sz="2800">
                <a:solidFill>
                  <a:srgbClr val="FF0000"/>
                </a:solidFill>
              </a:rPr>
              <a:t>Theo em hiểu, </a:t>
            </a:r>
            <a:r>
              <a:rPr lang="en-US" sz="2800" b="1">
                <a:solidFill>
                  <a:srgbClr val="0000CC"/>
                </a:solidFill>
              </a:rPr>
              <a:t>“</a:t>
            </a:r>
            <a:r>
              <a:rPr lang="en-US" sz="2800" b="1" u="sng">
                <a:solidFill>
                  <a:srgbClr val="0000CC"/>
                </a:solidFill>
              </a:rPr>
              <a:t>hái hoa dân chủ”</a:t>
            </a:r>
            <a:r>
              <a:rPr lang="en-US" sz="2800">
                <a:solidFill>
                  <a:srgbClr val="FF0000"/>
                </a:solidFill>
              </a:rPr>
              <a:t> có nghĩa là gì?</a:t>
            </a:r>
          </a:p>
        </p:txBody>
      </p:sp>
      <p:sp>
        <p:nvSpPr>
          <p:cNvPr id="8203" name="AutoShape 38"/>
          <p:cNvSpPr>
            <a:spLocks noChangeArrowheads="1"/>
          </p:cNvSpPr>
          <p:nvPr/>
        </p:nvSpPr>
        <p:spPr bwMode="auto">
          <a:xfrm>
            <a:off x="7145338" y="3082925"/>
            <a:ext cx="1536700" cy="1076325"/>
          </a:xfrm>
          <a:prstGeom prst="roundRect">
            <a:avLst>
              <a:gd name="adj" fmla="val 16667"/>
            </a:avLst>
          </a:prstGeom>
          <a:noFill/>
          <a:ln w="9525">
            <a:noFill/>
            <a:round/>
            <a:headEnd/>
            <a:tailEnd/>
          </a:ln>
        </p:spPr>
        <p:txBody>
          <a:bodyPr wrap="none" anchor="ctr"/>
          <a:lstStyle/>
          <a:p>
            <a:endParaRPr lang="en-US"/>
          </a:p>
        </p:txBody>
      </p:sp>
      <p:sp>
        <p:nvSpPr>
          <p:cNvPr id="32807" name="AutoShape 39"/>
          <p:cNvSpPr>
            <a:spLocks noChangeArrowheads="1"/>
          </p:cNvSpPr>
          <p:nvPr/>
        </p:nvSpPr>
        <p:spPr bwMode="auto">
          <a:xfrm>
            <a:off x="0" y="5195888"/>
            <a:ext cx="9144000" cy="1382712"/>
          </a:xfrm>
          <a:prstGeom prst="flowChartAlternateProcess">
            <a:avLst/>
          </a:prstGeom>
          <a:solidFill>
            <a:srgbClr val="CC66FF"/>
          </a:solidFill>
          <a:ln w="9525">
            <a:noFill/>
            <a:miter lim="800000"/>
            <a:headEnd/>
            <a:tailEnd/>
          </a:ln>
        </p:spPr>
        <p:txBody>
          <a:bodyPr wrap="none" anchor="ctr"/>
          <a:lstStyle/>
          <a:p>
            <a:pPr algn="ctr"/>
            <a:r>
              <a:rPr lang="en-US">
                <a:solidFill>
                  <a:srgbClr val="0000CC"/>
                </a:solidFill>
              </a:rPr>
              <a:t>Khi tổ chức 1 nội dung theo 1 chủ đề, ví dụ như tìm hiểu về Lịch sử Đoàn, Đội, </a:t>
            </a:r>
          </a:p>
          <a:p>
            <a:pPr algn="ctr"/>
            <a:r>
              <a:rPr lang="en-US">
                <a:solidFill>
                  <a:srgbClr val="0000CC"/>
                </a:solidFill>
              </a:rPr>
              <a:t>kỉ niệm ngày 8/3; 20/10 ..., buổi lễ đó người ta trang trí 1 cây hoa có gắn nội dung câu hỏi</a:t>
            </a:r>
          </a:p>
          <a:p>
            <a:pPr algn="ctr"/>
            <a:r>
              <a:rPr lang="en-US">
                <a:solidFill>
                  <a:srgbClr val="0000CC"/>
                </a:solidFill>
              </a:rPr>
              <a:t> trong từng bông hoa. Và tổ chức hái hoa dân chủ, nghĩa là </a:t>
            </a:r>
          </a:p>
          <a:p>
            <a:pPr algn="ctr"/>
            <a:r>
              <a:rPr lang="en-US">
                <a:solidFill>
                  <a:srgbClr val="0000CC"/>
                </a:solidFill>
              </a:rPr>
              <a:t>mọi người đều có quyền bình đẳng hái 1 hay nhiều bông hoa và trả lời câu hỏi.</a:t>
            </a:r>
          </a:p>
        </p:txBody>
      </p:sp>
      <p:pic>
        <p:nvPicPr>
          <p:cNvPr id="32808" name="Picture 40" descr="Digit 180"/>
          <p:cNvPicPr>
            <a:picLocks noChangeAspect="1" noChangeArrowheads="1" noCrop="1"/>
          </p:cNvPicPr>
          <p:nvPr/>
        </p:nvPicPr>
        <p:blipFill>
          <a:blip r:embed="rId7"/>
          <a:srcRect/>
          <a:stretch>
            <a:fillRect/>
          </a:stretch>
        </p:blipFill>
        <p:spPr bwMode="auto">
          <a:xfrm>
            <a:off x="5378450" y="1739900"/>
            <a:ext cx="1844675" cy="100965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2794"/>
                                        </p:tgtEl>
                                        <p:attrNameLst>
                                          <p:attrName>style.visibility</p:attrName>
                                        </p:attrNameLst>
                                      </p:cBhvr>
                                      <p:to>
                                        <p:strVal val="visible"/>
                                      </p:to>
                                    </p:set>
                                    <p:anim calcmode="lin" valueType="num">
                                      <p:cBhvr>
                                        <p:cTn id="7" dur="500" fill="hold"/>
                                        <p:tgtEl>
                                          <p:spTgt spid="327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27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27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2794"/>
                                        </p:tgtEl>
                                        <p:attrNameLst>
                                          <p:attrName>ppt_y</p:attrName>
                                        </p:attrNameLst>
                                      </p:cBhvr>
                                      <p:tavLst>
                                        <p:tav tm="0">
                                          <p:val>
                                            <p:strVal val="#ppt_y"/>
                                          </p:val>
                                        </p:tav>
                                        <p:tav tm="100000">
                                          <p:val>
                                            <p:strVal val="#ppt_y"/>
                                          </p:val>
                                        </p:tav>
                                      </p:tavLst>
                                    </p:anim>
                                  </p:childTnLst>
                                </p:cTn>
                              </p:par>
                              <p:par>
                                <p:cTn id="11" presetID="52" presetClass="entr" presetSubtype="0" fill="hold" nodeType="withEffect">
                                  <p:stCondLst>
                                    <p:cond delay="0"/>
                                  </p:stCondLst>
                                  <p:childTnLst>
                                    <p:set>
                                      <p:cBhvr>
                                        <p:cTn id="12" dur="1" fill="hold">
                                          <p:stCondLst>
                                            <p:cond delay="0"/>
                                          </p:stCondLst>
                                        </p:cTn>
                                        <p:tgtEl>
                                          <p:spTgt spid="32803"/>
                                        </p:tgtEl>
                                        <p:attrNameLst>
                                          <p:attrName>style.visibility</p:attrName>
                                        </p:attrNameLst>
                                      </p:cBhvr>
                                      <p:to>
                                        <p:strVal val="visible"/>
                                      </p:to>
                                    </p:set>
                                    <p:animScale>
                                      <p:cBhvr>
                                        <p:cTn id="13" dur="1000" decel="50000" fill="hold">
                                          <p:stCondLst>
                                            <p:cond delay="0"/>
                                          </p:stCondLst>
                                        </p:cTn>
                                        <p:tgtEl>
                                          <p:spTgt spid="328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803"/>
                                        </p:tgtEl>
                                        <p:attrNameLst>
                                          <p:attrName>ppt_x</p:attrName>
                                          <p:attrName>ppt_y</p:attrName>
                                        </p:attrNameLst>
                                      </p:cBhvr>
                                    </p:animMotion>
                                    <p:animEffect transition="in" filter="fade">
                                      <p:cBhvr>
                                        <p:cTn id="15" dur="1000"/>
                                        <p:tgtEl>
                                          <p:spTgt spid="328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2795"/>
                                        </p:tgtEl>
                                        <p:attrNameLst>
                                          <p:attrName>style.visibility</p:attrName>
                                        </p:attrNameLst>
                                      </p:cBhvr>
                                      <p:to>
                                        <p:strVal val="visible"/>
                                      </p:to>
                                    </p:set>
                                    <p:animEffect transition="in" filter="wipe(down)">
                                      <p:cBhvr>
                                        <p:cTn id="20" dur="580">
                                          <p:stCondLst>
                                            <p:cond delay="0"/>
                                          </p:stCondLst>
                                        </p:cTn>
                                        <p:tgtEl>
                                          <p:spTgt spid="32795"/>
                                        </p:tgtEl>
                                      </p:cBhvr>
                                    </p:animEffect>
                                    <p:anim calcmode="lin" valueType="num">
                                      <p:cBhvr>
                                        <p:cTn id="21" dur="1822" tmFilter="0,0; 0.14,0.36; 0.43,0.73; 0.71,0.91; 1.0,1.0">
                                          <p:stCondLst>
                                            <p:cond delay="0"/>
                                          </p:stCondLst>
                                        </p:cTn>
                                        <p:tgtEl>
                                          <p:spTgt spid="3279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279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279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279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2795"/>
                                        </p:tgtEl>
                                        <p:attrNameLst>
                                          <p:attrName>ppt_y</p:attrName>
                                        </p:attrNameLst>
                                      </p:cBhvr>
                                      <p:tavLst>
                                        <p:tav tm="0" fmla="#ppt_y-sin(pi*$)/81">
                                          <p:val>
                                            <p:fltVal val="0"/>
                                          </p:val>
                                        </p:tav>
                                        <p:tav tm="100000">
                                          <p:val>
                                            <p:fltVal val="1"/>
                                          </p:val>
                                        </p:tav>
                                      </p:tavLst>
                                    </p:anim>
                                    <p:animScale>
                                      <p:cBhvr>
                                        <p:cTn id="26" dur="26">
                                          <p:stCondLst>
                                            <p:cond delay="650"/>
                                          </p:stCondLst>
                                        </p:cTn>
                                        <p:tgtEl>
                                          <p:spTgt spid="32795"/>
                                        </p:tgtEl>
                                      </p:cBhvr>
                                      <p:to x="100000" y="60000"/>
                                    </p:animScale>
                                    <p:animScale>
                                      <p:cBhvr>
                                        <p:cTn id="27" dur="166" decel="50000">
                                          <p:stCondLst>
                                            <p:cond delay="676"/>
                                          </p:stCondLst>
                                        </p:cTn>
                                        <p:tgtEl>
                                          <p:spTgt spid="32795"/>
                                        </p:tgtEl>
                                      </p:cBhvr>
                                      <p:to x="100000" y="100000"/>
                                    </p:animScale>
                                    <p:animScale>
                                      <p:cBhvr>
                                        <p:cTn id="28" dur="26">
                                          <p:stCondLst>
                                            <p:cond delay="1312"/>
                                          </p:stCondLst>
                                        </p:cTn>
                                        <p:tgtEl>
                                          <p:spTgt spid="32795"/>
                                        </p:tgtEl>
                                      </p:cBhvr>
                                      <p:to x="100000" y="80000"/>
                                    </p:animScale>
                                    <p:animScale>
                                      <p:cBhvr>
                                        <p:cTn id="29" dur="166" decel="50000">
                                          <p:stCondLst>
                                            <p:cond delay="1338"/>
                                          </p:stCondLst>
                                        </p:cTn>
                                        <p:tgtEl>
                                          <p:spTgt spid="32795"/>
                                        </p:tgtEl>
                                      </p:cBhvr>
                                      <p:to x="100000" y="100000"/>
                                    </p:animScale>
                                    <p:animScale>
                                      <p:cBhvr>
                                        <p:cTn id="30" dur="26">
                                          <p:stCondLst>
                                            <p:cond delay="1642"/>
                                          </p:stCondLst>
                                        </p:cTn>
                                        <p:tgtEl>
                                          <p:spTgt spid="32795"/>
                                        </p:tgtEl>
                                      </p:cBhvr>
                                      <p:to x="100000" y="90000"/>
                                    </p:animScale>
                                    <p:animScale>
                                      <p:cBhvr>
                                        <p:cTn id="31" dur="166" decel="50000">
                                          <p:stCondLst>
                                            <p:cond delay="1668"/>
                                          </p:stCondLst>
                                        </p:cTn>
                                        <p:tgtEl>
                                          <p:spTgt spid="32795"/>
                                        </p:tgtEl>
                                      </p:cBhvr>
                                      <p:to x="100000" y="100000"/>
                                    </p:animScale>
                                    <p:animScale>
                                      <p:cBhvr>
                                        <p:cTn id="32" dur="26">
                                          <p:stCondLst>
                                            <p:cond delay="1808"/>
                                          </p:stCondLst>
                                        </p:cTn>
                                        <p:tgtEl>
                                          <p:spTgt spid="32795"/>
                                        </p:tgtEl>
                                      </p:cBhvr>
                                      <p:to x="100000" y="95000"/>
                                    </p:animScale>
                                    <p:animScale>
                                      <p:cBhvr>
                                        <p:cTn id="33" dur="166" decel="50000">
                                          <p:stCondLst>
                                            <p:cond delay="1834"/>
                                          </p:stCondLst>
                                        </p:cTn>
                                        <p:tgtEl>
                                          <p:spTgt spid="32795"/>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32805"/>
                                        </p:tgtEl>
                                        <p:attrNameLst>
                                          <p:attrName>style.visibility</p:attrName>
                                        </p:attrNameLst>
                                      </p:cBhvr>
                                      <p:to>
                                        <p:strVal val="visible"/>
                                      </p:to>
                                    </p:set>
                                    <p:anim calcmode="lin" valueType="num">
                                      <p:cBhvr>
                                        <p:cTn id="38" dur="500" fill="hold"/>
                                        <p:tgtEl>
                                          <p:spTgt spid="32805"/>
                                        </p:tgtEl>
                                        <p:attrNameLst>
                                          <p:attrName>ppt_w</p:attrName>
                                        </p:attrNameLst>
                                      </p:cBhvr>
                                      <p:tavLst>
                                        <p:tav tm="0">
                                          <p:val>
                                            <p:fltVal val="0"/>
                                          </p:val>
                                        </p:tav>
                                        <p:tav tm="100000">
                                          <p:val>
                                            <p:strVal val="#ppt_w"/>
                                          </p:val>
                                        </p:tav>
                                      </p:tavLst>
                                    </p:anim>
                                    <p:anim calcmode="lin" valueType="num">
                                      <p:cBhvr>
                                        <p:cTn id="39" dur="500" fill="hold"/>
                                        <p:tgtEl>
                                          <p:spTgt spid="32805"/>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xit" presetSubtype="0" fill="hold" grpId="1" nodeType="clickEffect">
                                  <p:stCondLst>
                                    <p:cond delay="0"/>
                                  </p:stCondLst>
                                  <p:childTnLst>
                                    <p:anim calcmode="lin" valueType="num">
                                      <p:cBhvr>
                                        <p:cTn id="43" dur="1000"/>
                                        <p:tgtEl>
                                          <p:spTgt spid="32805"/>
                                        </p:tgtEl>
                                        <p:attrNameLst>
                                          <p:attrName>ppt_x</p:attrName>
                                        </p:attrNameLst>
                                      </p:cBhvr>
                                      <p:tavLst>
                                        <p:tav tm="0">
                                          <p:val>
                                            <p:strVal val="ppt_x"/>
                                          </p:val>
                                        </p:tav>
                                        <p:tav tm="100000">
                                          <p:val>
                                            <p:strVal val="ppt_x-.2"/>
                                          </p:val>
                                        </p:tav>
                                      </p:tavLst>
                                    </p:anim>
                                    <p:anim calcmode="lin" valueType="num">
                                      <p:cBhvr>
                                        <p:cTn id="44" dur="1000"/>
                                        <p:tgtEl>
                                          <p:spTgt spid="32805"/>
                                        </p:tgtEl>
                                        <p:attrNameLst>
                                          <p:attrName>ppt_y</p:attrName>
                                        </p:attrNameLst>
                                      </p:cBhvr>
                                      <p:tavLst>
                                        <p:tav tm="0">
                                          <p:val>
                                            <p:strVal val="ppt_y"/>
                                          </p:val>
                                        </p:tav>
                                        <p:tav tm="100000">
                                          <p:val>
                                            <p:strVal val="ppt_y"/>
                                          </p:val>
                                        </p:tav>
                                      </p:tavLst>
                                    </p:anim>
                                    <p:animEffect transition="out" filter="fade">
                                      <p:cBhvr>
                                        <p:cTn id="45" dur="1000"/>
                                        <p:tgtEl>
                                          <p:spTgt spid="32805"/>
                                        </p:tgtEl>
                                      </p:cBhvr>
                                    </p:animEffect>
                                    <p:set>
                                      <p:cBhvr>
                                        <p:cTn id="46" dur="1" fill="hold">
                                          <p:stCondLst>
                                            <p:cond delay="999"/>
                                          </p:stCondLst>
                                        </p:cTn>
                                        <p:tgtEl>
                                          <p:spTgt spid="3280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2807"/>
                                        </p:tgtEl>
                                        <p:attrNameLst>
                                          <p:attrName>style.visibility</p:attrName>
                                        </p:attrNameLst>
                                      </p:cBhvr>
                                      <p:to>
                                        <p:strVal val="visible"/>
                                      </p:to>
                                    </p:set>
                                    <p:animEffect transition="in" filter="box(in)">
                                      <p:cBhvr>
                                        <p:cTn id="51" dur="500"/>
                                        <p:tgtEl>
                                          <p:spTgt spid="328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4" fill="hold" grpId="1" nodeType="clickEffect">
                                  <p:stCondLst>
                                    <p:cond delay="0"/>
                                  </p:stCondLst>
                                  <p:childTnLst>
                                    <p:anim calcmode="lin" valueType="num">
                                      <p:cBhvr additive="base">
                                        <p:cTn id="55" dur="500"/>
                                        <p:tgtEl>
                                          <p:spTgt spid="32807"/>
                                        </p:tgtEl>
                                        <p:attrNameLst>
                                          <p:attrName>ppt_x</p:attrName>
                                        </p:attrNameLst>
                                      </p:cBhvr>
                                      <p:tavLst>
                                        <p:tav tm="0">
                                          <p:val>
                                            <p:strVal val="ppt_x"/>
                                          </p:val>
                                        </p:tav>
                                        <p:tav tm="100000">
                                          <p:val>
                                            <p:strVal val="ppt_x"/>
                                          </p:val>
                                        </p:tav>
                                      </p:tavLst>
                                    </p:anim>
                                    <p:anim calcmode="lin" valueType="num">
                                      <p:cBhvr additive="base">
                                        <p:cTn id="56" dur="500"/>
                                        <p:tgtEl>
                                          <p:spTgt spid="32807"/>
                                        </p:tgtEl>
                                        <p:attrNameLst>
                                          <p:attrName>ppt_y</p:attrName>
                                        </p:attrNameLst>
                                      </p:cBhvr>
                                      <p:tavLst>
                                        <p:tav tm="0">
                                          <p:val>
                                            <p:strVal val="ppt_y"/>
                                          </p:val>
                                        </p:tav>
                                        <p:tav tm="100000">
                                          <p:val>
                                            <p:strVal val="1+ppt_h/2"/>
                                          </p:val>
                                        </p:tav>
                                      </p:tavLst>
                                    </p:anim>
                                    <p:set>
                                      <p:cBhvr>
                                        <p:cTn id="57" dur="1" fill="hold">
                                          <p:stCondLst>
                                            <p:cond delay="499"/>
                                          </p:stCondLst>
                                        </p:cTn>
                                        <p:tgtEl>
                                          <p:spTgt spid="3280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32796"/>
                                        </p:tgtEl>
                                        <p:attrNameLst>
                                          <p:attrName>style.visibility</p:attrName>
                                        </p:attrNameLst>
                                      </p:cBhvr>
                                      <p:to>
                                        <p:strVal val="visible"/>
                                      </p:to>
                                    </p:set>
                                    <p:anim from="(-#ppt_w/2)" to="(#ppt_x)" calcmode="lin" valueType="num">
                                      <p:cBhvr>
                                        <p:cTn id="62" dur="600" fill="hold">
                                          <p:stCondLst>
                                            <p:cond delay="0"/>
                                          </p:stCondLst>
                                        </p:cTn>
                                        <p:tgtEl>
                                          <p:spTgt spid="32796"/>
                                        </p:tgtEl>
                                        <p:attrNameLst>
                                          <p:attrName>ppt_x</p:attrName>
                                        </p:attrNameLst>
                                      </p:cBhvr>
                                    </p:anim>
                                    <p:anim from="0" to="-1.0" calcmode="lin" valueType="num">
                                      <p:cBhvr>
                                        <p:cTn id="63" dur="200" decel="50000" autoRev="1" fill="hold">
                                          <p:stCondLst>
                                            <p:cond delay="600"/>
                                          </p:stCondLst>
                                        </p:cTn>
                                        <p:tgtEl>
                                          <p:spTgt spid="32796"/>
                                        </p:tgtEl>
                                        <p:attrNameLst>
                                          <p:attrName>xshear</p:attrName>
                                        </p:attrNameLst>
                                      </p:cBhvr>
                                    </p:anim>
                                    <p:animScale>
                                      <p:cBhvr>
                                        <p:cTn id="64" dur="200" decel="100000" autoRev="1" fill="hold">
                                          <p:stCondLst>
                                            <p:cond delay="600"/>
                                          </p:stCondLst>
                                        </p:cTn>
                                        <p:tgtEl>
                                          <p:spTgt spid="32796"/>
                                        </p:tgtEl>
                                      </p:cBhvr>
                                      <p:from x="100000" y="100000"/>
                                      <p:to x="80000" y="100000"/>
                                    </p:animScale>
                                    <p:anim by="(#ppt_h/3+#ppt_w*0.1)" calcmode="lin" valueType="num">
                                      <p:cBhvr additive="sum">
                                        <p:cTn id="65" dur="200" decel="100000" autoRev="1" fill="hold">
                                          <p:stCondLst>
                                            <p:cond delay="600"/>
                                          </p:stCondLst>
                                        </p:cTn>
                                        <p:tgtEl>
                                          <p:spTgt spid="32796"/>
                                        </p:tgtEl>
                                        <p:attrNameLst>
                                          <p:attrName>ppt_x</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5" presetClass="entr" presetSubtype="0" fill="hold" nodeType="clickEffect">
                                  <p:stCondLst>
                                    <p:cond delay="0"/>
                                  </p:stCondLst>
                                  <p:childTnLst>
                                    <p:set>
                                      <p:cBhvr>
                                        <p:cTn id="69" dur="1" fill="hold">
                                          <p:stCondLst>
                                            <p:cond delay="0"/>
                                          </p:stCondLst>
                                        </p:cTn>
                                        <p:tgtEl>
                                          <p:spTgt spid="32802"/>
                                        </p:tgtEl>
                                        <p:attrNameLst>
                                          <p:attrName>style.visibility</p:attrName>
                                        </p:attrNameLst>
                                      </p:cBhvr>
                                      <p:to>
                                        <p:strVal val="visible"/>
                                      </p:to>
                                    </p:set>
                                    <p:animEffect transition="in" filter="fade">
                                      <p:cBhvr>
                                        <p:cTn id="70" dur="2000"/>
                                        <p:tgtEl>
                                          <p:spTgt spid="32802"/>
                                        </p:tgtEl>
                                      </p:cBhvr>
                                    </p:animEffect>
                                    <p:anim calcmode="lin" valueType="num">
                                      <p:cBhvr>
                                        <p:cTn id="71" dur="2000" fill="hold"/>
                                        <p:tgtEl>
                                          <p:spTgt spid="32802"/>
                                        </p:tgtEl>
                                        <p:attrNameLst>
                                          <p:attrName>style.rotation</p:attrName>
                                        </p:attrNameLst>
                                      </p:cBhvr>
                                      <p:tavLst>
                                        <p:tav tm="0">
                                          <p:val>
                                            <p:fltVal val="720"/>
                                          </p:val>
                                        </p:tav>
                                        <p:tav tm="100000">
                                          <p:val>
                                            <p:fltVal val="0"/>
                                          </p:val>
                                        </p:tav>
                                      </p:tavLst>
                                    </p:anim>
                                    <p:anim calcmode="lin" valueType="num">
                                      <p:cBhvr>
                                        <p:cTn id="72" dur="2000" fill="hold"/>
                                        <p:tgtEl>
                                          <p:spTgt spid="32802"/>
                                        </p:tgtEl>
                                        <p:attrNameLst>
                                          <p:attrName>ppt_h</p:attrName>
                                        </p:attrNameLst>
                                      </p:cBhvr>
                                      <p:tavLst>
                                        <p:tav tm="0">
                                          <p:val>
                                            <p:fltVal val="0"/>
                                          </p:val>
                                        </p:tav>
                                        <p:tav tm="100000">
                                          <p:val>
                                            <p:strVal val="#ppt_h"/>
                                          </p:val>
                                        </p:tav>
                                      </p:tavLst>
                                    </p:anim>
                                    <p:anim calcmode="lin" valueType="num">
                                      <p:cBhvr>
                                        <p:cTn id="73" dur="2000" fill="hold"/>
                                        <p:tgtEl>
                                          <p:spTgt spid="32802"/>
                                        </p:tgtEl>
                                        <p:attrNameLst>
                                          <p:attrName>ppt_w</p:attrName>
                                        </p:attrNameLst>
                                      </p:cBhvr>
                                      <p:tavLst>
                                        <p:tav tm="0">
                                          <p:val>
                                            <p:fltVal val="0"/>
                                          </p:val>
                                        </p:tav>
                                        <p:tav tm="100000">
                                          <p:val>
                                            <p:strVal val="#ppt_w"/>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0" presetClass="entr" presetSubtype="0" fill="hold" nodeType="clickEffect">
                                  <p:stCondLst>
                                    <p:cond delay="0"/>
                                  </p:stCondLst>
                                  <p:iterate type="lt">
                                    <p:tmPct val="0"/>
                                  </p:iterate>
                                  <p:childTnLst>
                                    <p:set>
                                      <p:cBhvr>
                                        <p:cTn id="77" dur="1" fill="hold">
                                          <p:stCondLst>
                                            <p:cond delay="0"/>
                                          </p:stCondLst>
                                        </p:cTn>
                                        <p:tgtEl>
                                          <p:spTgt spid="32808"/>
                                        </p:tgtEl>
                                        <p:attrNameLst>
                                          <p:attrName>style.visibility</p:attrName>
                                        </p:attrNameLst>
                                      </p:cBhvr>
                                      <p:to>
                                        <p:strVal val="visible"/>
                                      </p:to>
                                    </p:set>
                                    <p:animEffect transition="in" filter="fade">
                                      <p:cBhvr>
                                        <p:cTn id="78" dur="800" decel="100000"/>
                                        <p:tgtEl>
                                          <p:spTgt spid="32808"/>
                                        </p:tgtEl>
                                      </p:cBhvr>
                                    </p:animEffect>
                                    <p:anim calcmode="lin" valueType="num">
                                      <p:cBhvr>
                                        <p:cTn id="79" dur="800" decel="100000" fill="hold"/>
                                        <p:tgtEl>
                                          <p:spTgt spid="32808"/>
                                        </p:tgtEl>
                                        <p:attrNameLst>
                                          <p:attrName>style.rotation</p:attrName>
                                        </p:attrNameLst>
                                      </p:cBhvr>
                                      <p:tavLst>
                                        <p:tav tm="0">
                                          <p:val>
                                            <p:fltVal val="-90"/>
                                          </p:val>
                                        </p:tav>
                                        <p:tav tm="100000">
                                          <p:val>
                                            <p:fltVal val="0"/>
                                          </p:val>
                                        </p:tav>
                                      </p:tavLst>
                                    </p:anim>
                                    <p:anim calcmode="lin" valueType="num">
                                      <p:cBhvr>
                                        <p:cTn id="80" dur="800" decel="100000" fill="hold"/>
                                        <p:tgtEl>
                                          <p:spTgt spid="32808"/>
                                        </p:tgtEl>
                                        <p:attrNameLst>
                                          <p:attrName>ppt_x</p:attrName>
                                        </p:attrNameLst>
                                      </p:cBhvr>
                                      <p:tavLst>
                                        <p:tav tm="0">
                                          <p:val>
                                            <p:strVal val="#ppt_x+0.4"/>
                                          </p:val>
                                        </p:tav>
                                        <p:tav tm="100000">
                                          <p:val>
                                            <p:strVal val="#ppt_x-0.05"/>
                                          </p:val>
                                        </p:tav>
                                      </p:tavLst>
                                    </p:anim>
                                    <p:anim calcmode="lin" valueType="num">
                                      <p:cBhvr>
                                        <p:cTn id="81" dur="800" decel="100000" fill="hold"/>
                                        <p:tgtEl>
                                          <p:spTgt spid="32808"/>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32808"/>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32808"/>
                                        </p:tgtEl>
                                        <p:attrNameLst>
                                          <p:attrName>ppt_y</p:attrName>
                                        </p:attrNameLst>
                                      </p:cBhvr>
                                      <p:tavLst>
                                        <p:tav tm="0">
                                          <p:val>
                                            <p:strVal val="#ppt_y+0.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31" presetClass="exit" presetSubtype="0" fill="hold" nodeType="clickEffect">
                                  <p:stCondLst>
                                    <p:cond delay="0"/>
                                  </p:stCondLst>
                                  <p:iterate type="lt">
                                    <p:tmPct val="5000"/>
                                  </p:iterate>
                                  <p:childTnLst>
                                    <p:anim calcmode="lin" valueType="num">
                                      <p:cBhvr>
                                        <p:cTn id="87" dur="1000"/>
                                        <p:tgtEl>
                                          <p:spTgt spid="32808"/>
                                        </p:tgtEl>
                                        <p:attrNameLst>
                                          <p:attrName>ppt_w</p:attrName>
                                        </p:attrNameLst>
                                      </p:cBhvr>
                                      <p:tavLst>
                                        <p:tav tm="0">
                                          <p:val>
                                            <p:strVal val="ppt_w"/>
                                          </p:val>
                                        </p:tav>
                                        <p:tav tm="100000">
                                          <p:val>
                                            <p:fltVal val="0"/>
                                          </p:val>
                                        </p:tav>
                                      </p:tavLst>
                                    </p:anim>
                                    <p:anim calcmode="lin" valueType="num">
                                      <p:cBhvr>
                                        <p:cTn id="88" dur="1000"/>
                                        <p:tgtEl>
                                          <p:spTgt spid="32808"/>
                                        </p:tgtEl>
                                        <p:attrNameLst>
                                          <p:attrName>ppt_h</p:attrName>
                                        </p:attrNameLst>
                                      </p:cBhvr>
                                      <p:tavLst>
                                        <p:tav tm="0">
                                          <p:val>
                                            <p:strVal val="ppt_h"/>
                                          </p:val>
                                        </p:tav>
                                        <p:tav tm="100000">
                                          <p:val>
                                            <p:fltVal val="0"/>
                                          </p:val>
                                        </p:tav>
                                      </p:tavLst>
                                    </p:anim>
                                    <p:anim calcmode="lin" valueType="num">
                                      <p:cBhvr>
                                        <p:cTn id="89" dur="1000"/>
                                        <p:tgtEl>
                                          <p:spTgt spid="32808"/>
                                        </p:tgtEl>
                                        <p:attrNameLst>
                                          <p:attrName>style.rotation</p:attrName>
                                        </p:attrNameLst>
                                      </p:cBhvr>
                                      <p:tavLst>
                                        <p:tav tm="0">
                                          <p:val>
                                            <p:fltVal val="0"/>
                                          </p:val>
                                        </p:tav>
                                        <p:tav tm="100000">
                                          <p:val>
                                            <p:fltVal val="90"/>
                                          </p:val>
                                        </p:tav>
                                      </p:tavLst>
                                    </p:anim>
                                    <p:animEffect transition="out" filter="fade">
                                      <p:cBhvr>
                                        <p:cTn id="90" dur="1000"/>
                                        <p:tgtEl>
                                          <p:spTgt spid="32808"/>
                                        </p:tgtEl>
                                      </p:cBhvr>
                                    </p:animEffect>
                                    <p:set>
                                      <p:cBhvr>
                                        <p:cTn id="91" dur="1" fill="hold">
                                          <p:stCondLst>
                                            <p:cond delay="999"/>
                                          </p:stCondLst>
                                        </p:cTn>
                                        <p:tgtEl>
                                          <p:spTgt spid="3280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par>
                                <p:cTn id="92" presetID="2" presetClass="exit" presetSubtype="4" fill="hold" nodeType="withEffect">
                                  <p:stCondLst>
                                    <p:cond delay="0"/>
                                  </p:stCondLst>
                                  <p:childTnLst>
                                    <p:anim calcmode="lin" valueType="num">
                                      <p:cBhvr additive="base">
                                        <p:cTn id="93" dur="500"/>
                                        <p:tgtEl>
                                          <p:spTgt spid="32802"/>
                                        </p:tgtEl>
                                        <p:attrNameLst>
                                          <p:attrName>ppt_x</p:attrName>
                                        </p:attrNameLst>
                                      </p:cBhvr>
                                      <p:tavLst>
                                        <p:tav tm="0">
                                          <p:val>
                                            <p:strVal val="ppt_x"/>
                                          </p:val>
                                        </p:tav>
                                        <p:tav tm="100000">
                                          <p:val>
                                            <p:strVal val="ppt_x"/>
                                          </p:val>
                                        </p:tav>
                                      </p:tavLst>
                                    </p:anim>
                                    <p:anim calcmode="lin" valueType="num">
                                      <p:cBhvr additive="base">
                                        <p:cTn id="94" dur="500"/>
                                        <p:tgtEl>
                                          <p:spTgt spid="32802"/>
                                        </p:tgtEl>
                                        <p:attrNameLst>
                                          <p:attrName>ppt_y</p:attrName>
                                        </p:attrNameLst>
                                      </p:cBhvr>
                                      <p:tavLst>
                                        <p:tav tm="0">
                                          <p:val>
                                            <p:strVal val="ppt_y"/>
                                          </p:val>
                                        </p:tav>
                                        <p:tav tm="100000">
                                          <p:val>
                                            <p:strVal val="1+ppt_h/2"/>
                                          </p:val>
                                        </p:tav>
                                      </p:tavLst>
                                    </p:anim>
                                    <p:set>
                                      <p:cBhvr>
                                        <p:cTn id="95" dur="1" fill="hold">
                                          <p:stCondLst>
                                            <p:cond delay="499"/>
                                          </p:stCondLst>
                                        </p:cTn>
                                        <p:tgtEl>
                                          <p:spTgt spid="32802"/>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32803"/>
                                        </p:tgtEl>
                                        <p:attrNameLst>
                                          <p:attrName>ppt_x</p:attrName>
                                        </p:attrNameLst>
                                      </p:cBhvr>
                                      <p:tavLst>
                                        <p:tav tm="0">
                                          <p:val>
                                            <p:strVal val="ppt_x"/>
                                          </p:val>
                                        </p:tav>
                                        <p:tav tm="100000">
                                          <p:val>
                                            <p:strVal val="ppt_x"/>
                                          </p:val>
                                        </p:tav>
                                      </p:tavLst>
                                    </p:anim>
                                    <p:anim calcmode="lin" valueType="num">
                                      <p:cBhvr additive="base">
                                        <p:cTn id="98" dur="500"/>
                                        <p:tgtEl>
                                          <p:spTgt spid="32803"/>
                                        </p:tgtEl>
                                        <p:attrNameLst>
                                          <p:attrName>ppt_y</p:attrName>
                                        </p:attrNameLst>
                                      </p:cBhvr>
                                      <p:tavLst>
                                        <p:tav tm="0">
                                          <p:val>
                                            <p:strVal val="ppt_y"/>
                                          </p:val>
                                        </p:tav>
                                        <p:tav tm="100000">
                                          <p:val>
                                            <p:strVal val="1+ppt_h/2"/>
                                          </p:val>
                                        </p:tav>
                                      </p:tavLst>
                                    </p:anim>
                                    <p:set>
                                      <p:cBhvr>
                                        <p:cTn id="99" dur="1" fill="hold">
                                          <p:stCondLst>
                                            <p:cond delay="499"/>
                                          </p:stCondLst>
                                        </p:cTn>
                                        <p:tgtEl>
                                          <p:spTgt spid="328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32800"/>
                </p:tgtEl>
              </p:cMediaNode>
            </p:audio>
          </p:childTnLst>
        </p:cTn>
      </p:par>
    </p:tnLst>
    <p:bldLst>
      <p:bldP spid="32794" grpId="0"/>
      <p:bldP spid="32795" grpId="0"/>
      <p:bldP spid="32796" grpId="0"/>
      <p:bldP spid="32805" grpId="0" animBg="1"/>
      <p:bldP spid="32805" grpId="1" animBg="1"/>
      <p:bldP spid="32807" grpId="0" animBg="1"/>
      <p:bldP spid="3280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2" name="Rectangle 24"/>
          <p:cNvSpPr>
            <a:spLocks noChangeArrowheads="1"/>
          </p:cNvSpPr>
          <p:nvPr/>
        </p:nvSpPr>
        <p:spPr bwMode="auto">
          <a:xfrm>
            <a:off x="193675" y="2084388"/>
            <a:ext cx="8756650" cy="2292350"/>
          </a:xfrm>
          <a:prstGeom prst="rect">
            <a:avLst/>
          </a:prstGeom>
          <a:solidFill>
            <a:schemeClr val="folHlink"/>
          </a:solidFill>
          <a:ln w="9525">
            <a:solidFill>
              <a:srgbClr val="FF3300"/>
            </a:solidFill>
            <a:miter lim="800000"/>
            <a:headEnd/>
            <a:tailEnd/>
          </a:ln>
          <a:effectLst/>
        </p:spPr>
        <p:txBody>
          <a:bodyPr>
            <a:spAutoFit/>
          </a:bodyPr>
          <a:lstStyle/>
          <a:p>
            <a:pPr>
              <a:defRPr/>
            </a:pPr>
            <a:r>
              <a:rPr lang="en-US" sz="2400" b="1">
                <a:solidFill>
                  <a:srgbClr val="FF0000"/>
                </a:solidFill>
                <a:effectLst>
                  <a:outerShdw blurRad="38100" dist="38100" dir="2700000" algn="tl">
                    <a:srgbClr val="000000"/>
                  </a:outerShdw>
                </a:effectLst>
                <a:latin typeface="Arial"/>
              </a:rPr>
              <a:t>a, Trong khi thực hiện công việc chung, cần phải biết phân công nhiệm vụ cho từng người hợp lý, phối hợp, giúp đỡ lẫn nhau để hoàn thành công việc. Cụ thể: phân công các bạn cắt hoa, viết câu hỏi và đáp án theo chủ đề định tổ chức, trang trí cây hoa, cử bạn dẫn chương trình, tập văn nghệ ... </a:t>
            </a:r>
          </a:p>
        </p:txBody>
      </p:sp>
      <p:sp>
        <p:nvSpPr>
          <p:cNvPr id="17433" name="Rectangle 25"/>
          <p:cNvSpPr>
            <a:spLocks noChangeArrowheads="1"/>
          </p:cNvSpPr>
          <p:nvPr/>
        </p:nvSpPr>
        <p:spPr bwMode="auto">
          <a:xfrm>
            <a:off x="193675" y="4503738"/>
            <a:ext cx="8756650" cy="1927225"/>
          </a:xfrm>
          <a:prstGeom prst="rect">
            <a:avLst/>
          </a:prstGeom>
          <a:solidFill>
            <a:srgbClr val="CCFF33"/>
          </a:solidFill>
          <a:ln w="9525">
            <a:solidFill>
              <a:srgbClr val="FF0000">
                <a:alpha val="94000"/>
              </a:srgbClr>
            </a:solidFill>
            <a:miter lim="800000"/>
            <a:headEnd/>
            <a:tailEnd/>
          </a:ln>
          <a:effectLst/>
        </p:spPr>
        <p:txBody>
          <a:bodyPr>
            <a:spAutoFit/>
          </a:bodyPr>
          <a:lstStyle/>
          <a:p>
            <a:pPr>
              <a:defRPr/>
            </a:pPr>
            <a:r>
              <a:rPr lang="en-US" sz="2400" b="1">
                <a:solidFill>
                  <a:srgbClr val="0000FF"/>
                </a:solidFill>
                <a:effectLst>
                  <a:outerShdw blurRad="38100" dist="38100" dir="2700000" algn="tl">
                    <a:srgbClr val="000000"/>
                  </a:outerShdw>
                </a:effectLst>
                <a:latin typeface="Arial"/>
              </a:rPr>
              <a:t>b, Bạn Hà có thể bàn với ba, mẹ mình về việc cần mang theo những đồ dùng cá nhân gì, và cùng ba, mẹ chuẩn bị đầy đủ hành trang cần thiết cho chuyến đi.</a:t>
            </a:r>
          </a:p>
          <a:p>
            <a:pPr>
              <a:defRPr/>
            </a:pPr>
            <a:r>
              <a:rPr lang="en-US" sz="2400" b="1" i="1">
                <a:solidFill>
                  <a:srgbClr val="0000FF"/>
                </a:solidFill>
                <a:effectLst>
                  <a:outerShdw blurRad="38100" dist="38100" dir="2700000" algn="tl">
                    <a:srgbClr val="000000"/>
                  </a:outerShdw>
                </a:effectLst>
                <a:latin typeface="Arial"/>
              </a:rPr>
              <a:t>Ví dụ: Quần áo, đồ dùng cá nhân, quà biếu ông bà ngoại và họ hàng.... </a:t>
            </a:r>
          </a:p>
        </p:txBody>
      </p:sp>
      <p:grpSp>
        <p:nvGrpSpPr>
          <p:cNvPr id="9220" name="Group 26"/>
          <p:cNvGrpSpPr>
            <a:grpSpLocks/>
          </p:cNvGrpSpPr>
          <p:nvPr/>
        </p:nvGrpSpPr>
        <p:grpSpPr bwMode="auto">
          <a:xfrm>
            <a:off x="0" y="0"/>
            <a:ext cx="9144000" cy="2717800"/>
            <a:chOff x="0" y="0"/>
            <a:chExt cx="5760" cy="1712"/>
          </a:xfrm>
        </p:grpSpPr>
        <p:sp>
          <p:nvSpPr>
            <p:cNvPr id="17435" name="Rectangle 27"/>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0000CC"/>
                  </a:solidFill>
                  <a:effectLst>
                    <a:outerShdw blurRad="38100" dist="38100" dir="2700000" algn="tl">
                      <a:srgbClr val="C0C0C0"/>
                    </a:outerShdw>
                  </a:effectLst>
                  <a:latin typeface="Arial"/>
                </a:rPr>
                <a:t>Đạo </a:t>
              </a:r>
              <a:r>
                <a:rPr lang="vi-VN" sz="4400" b="1">
                  <a:solidFill>
                    <a:srgbClr val="0000CC"/>
                  </a:solidFill>
                  <a:effectLst>
                    <a:outerShdw blurRad="38100" dist="38100" dir="2700000" algn="tl">
                      <a:srgbClr val="C0C0C0"/>
                    </a:outerShdw>
                  </a:effectLst>
                  <a:latin typeface="Arial"/>
                </a:rPr>
                <a:t>đ</a:t>
              </a:r>
              <a:r>
                <a:rPr lang="en-US" sz="4400" b="1">
                  <a:solidFill>
                    <a:srgbClr val="0000CC"/>
                  </a:solidFill>
                  <a:effectLst>
                    <a:outerShdw blurRad="38100" dist="38100" dir="2700000" algn="tl">
                      <a:srgbClr val="C0C0C0"/>
                    </a:outerShdw>
                  </a:effectLst>
                  <a:latin typeface="Arial"/>
                </a:rPr>
                <a:t>ức</a:t>
              </a:r>
              <a:endParaRPr lang="en-US" sz="4400" b="1" dirty="0">
                <a:solidFill>
                  <a:srgbClr val="0000CC"/>
                </a:solidFill>
                <a:effectLst>
                  <a:outerShdw blurRad="38100" dist="38100" dir="2700000" algn="tl">
                    <a:srgbClr val="C0C0C0"/>
                  </a:outerShdw>
                </a:effectLst>
                <a:latin typeface="Arial"/>
              </a:endParaRPr>
            </a:p>
          </p:txBody>
        </p:sp>
        <p:sp>
          <p:nvSpPr>
            <p:cNvPr id="17436" name="Rectangle 28"/>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0000CC"/>
                  </a:solidFill>
                  <a:effectLst>
                    <a:outerShdw blurRad="38100" dist="38100" dir="2700000" algn="tl">
                      <a:srgbClr val="C0C0C0"/>
                    </a:outerShdw>
                  </a:effectLst>
                  <a:latin typeface="Arial"/>
                </a:rPr>
                <a:t>Hợp tác với những ng</a:t>
              </a:r>
              <a:r>
                <a:rPr lang="vi-VN" sz="4400">
                  <a:solidFill>
                    <a:srgbClr val="0000CC"/>
                  </a:solidFill>
                  <a:effectLst>
                    <a:outerShdw blurRad="38100" dist="38100" dir="2700000" algn="tl">
                      <a:srgbClr val="C0C0C0"/>
                    </a:outerShdw>
                  </a:effectLst>
                  <a:latin typeface="Arial"/>
                </a:rPr>
                <a:t>ư</a:t>
              </a:r>
              <a:r>
                <a:rPr lang="en-US" sz="4400">
                  <a:solidFill>
                    <a:srgbClr val="0000CC"/>
                  </a:solidFill>
                  <a:effectLst>
                    <a:outerShdw blurRad="38100" dist="38100" dir="2700000" algn="tl">
                      <a:srgbClr val="C0C0C0"/>
                    </a:outerShdw>
                  </a:effectLst>
                  <a:latin typeface="Arial"/>
                </a:rPr>
                <a:t>ời xung quanh </a:t>
              </a:r>
            </a:p>
            <a:p>
              <a:pPr algn="ctr">
                <a:defRPr/>
              </a:pPr>
              <a:r>
                <a:rPr lang="en-US" sz="3200">
                  <a:solidFill>
                    <a:srgbClr val="0000CC"/>
                  </a:solidFill>
                  <a:effectLst>
                    <a:outerShdw blurRad="38100" dist="38100" dir="2700000" algn="tl">
                      <a:srgbClr val="C0C0C0"/>
                    </a:outerShdw>
                  </a:effectLst>
                  <a:latin typeface="Arial"/>
                </a:rPr>
                <a:t>(Tiết 2)</a:t>
              </a:r>
            </a:p>
          </p:txBody>
        </p:sp>
        <p:sp>
          <p:nvSpPr>
            <p:cNvPr id="9223" name="Rectangle 29"/>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a:solidFill>
                    <a:schemeClr val="tx2"/>
                  </a:solidFill>
                </a:rPr>
                <a:t> </a:t>
              </a:r>
            </a:p>
          </p:txBody>
        </p:sp>
      </p:gr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32"/>
                                        </p:tgtEl>
                                        <p:attrNameLst>
                                          <p:attrName>style.visibility</p:attrName>
                                        </p:attrNameLst>
                                      </p:cBhvr>
                                      <p:to>
                                        <p:strVal val="visible"/>
                                      </p:to>
                                    </p:set>
                                    <p:anim calcmode="lin" valueType="num">
                                      <p:cBhvr>
                                        <p:cTn id="7" dur="500" fill="hold"/>
                                        <p:tgtEl>
                                          <p:spTgt spid="17432"/>
                                        </p:tgtEl>
                                        <p:attrNameLst>
                                          <p:attrName>ppt_w</p:attrName>
                                        </p:attrNameLst>
                                      </p:cBhvr>
                                      <p:tavLst>
                                        <p:tav tm="0">
                                          <p:val>
                                            <p:fltVal val="0"/>
                                          </p:val>
                                        </p:tav>
                                        <p:tav tm="100000">
                                          <p:val>
                                            <p:strVal val="#ppt_w"/>
                                          </p:val>
                                        </p:tav>
                                      </p:tavLst>
                                    </p:anim>
                                    <p:anim calcmode="lin" valueType="num">
                                      <p:cBhvr>
                                        <p:cTn id="8" dur="500" fill="hold"/>
                                        <p:tgtEl>
                                          <p:spTgt spid="1743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7433"/>
                                        </p:tgtEl>
                                        <p:attrNameLst>
                                          <p:attrName>style.visibility</p:attrName>
                                        </p:attrNameLst>
                                      </p:cBhvr>
                                      <p:to>
                                        <p:strVal val="visible"/>
                                      </p:to>
                                    </p:set>
                                    <p:animEffect transition="in" filter="wipe(down)">
                                      <p:cBhvr>
                                        <p:cTn id="13" dur="580">
                                          <p:stCondLst>
                                            <p:cond delay="0"/>
                                          </p:stCondLst>
                                        </p:cTn>
                                        <p:tgtEl>
                                          <p:spTgt spid="17433"/>
                                        </p:tgtEl>
                                      </p:cBhvr>
                                    </p:animEffect>
                                    <p:anim calcmode="lin" valueType="num">
                                      <p:cBhvr>
                                        <p:cTn id="14" dur="1822" tmFilter="0,0; 0.14,0.36; 0.43,0.73; 0.71,0.91; 1.0,1.0">
                                          <p:stCondLst>
                                            <p:cond delay="0"/>
                                          </p:stCondLst>
                                        </p:cTn>
                                        <p:tgtEl>
                                          <p:spTgt spid="174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4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4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4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433"/>
                                        </p:tgtEl>
                                        <p:attrNameLst>
                                          <p:attrName>ppt_y</p:attrName>
                                        </p:attrNameLst>
                                      </p:cBhvr>
                                      <p:tavLst>
                                        <p:tav tm="0" fmla="#ppt_y-sin(pi*$)/81">
                                          <p:val>
                                            <p:fltVal val="0"/>
                                          </p:val>
                                        </p:tav>
                                        <p:tav tm="100000">
                                          <p:val>
                                            <p:fltVal val="1"/>
                                          </p:val>
                                        </p:tav>
                                      </p:tavLst>
                                    </p:anim>
                                    <p:animScale>
                                      <p:cBhvr>
                                        <p:cTn id="19" dur="26">
                                          <p:stCondLst>
                                            <p:cond delay="650"/>
                                          </p:stCondLst>
                                        </p:cTn>
                                        <p:tgtEl>
                                          <p:spTgt spid="17433"/>
                                        </p:tgtEl>
                                      </p:cBhvr>
                                      <p:to x="100000" y="60000"/>
                                    </p:animScale>
                                    <p:animScale>
                                      <p:cBhvr>
                                        <p:cTn id="20" dur="166" decel="50000">
                                          <p:stCondLst>
                                            <p:cond delay="676"/>
                                          </p:stCondLst>
                                        </p:cTn>
                                        <p:tgtEl>
                                          <p:spTgt spid="17433"/>
                                        </p:tgtEl>
                                      </p:cBhvr>
                                      <p:to x="100000" y="100000"/>
                                    </p:animScale>
                                    <p:animScale>
                                      <p:cBhvr>
                                        <p:cTn id="21" dur="26">
                                          <p:stCondLst>
                                            <p:cond delay="1312"/>
                                          </p:stCondLst>
                                        </p:cTn>
                                        <p:tgtEl>
                                          <p:spTgt spid="17433"/>
                                        </p:tgtEl>
                                      </p:cBhvr>
                                      <p:to x="100000" y="80000"/>
                                    </p:animScale>
                                    <p:animScale>
                                      <p:cBhvr>
                                        <p:cTn id="22" dur="166" decel="50000">
                                          <p:stCondLst>
                                            <p:cond delay="1338"/>
                                          </p:stCondLst>
                                        </p:cTn>
                                        <p:tgtEl>
                                          <p:spTgt spid="17433"/>
                                        </p:tgtEl>
                                      </p:cBhvr>
                                      <p:to x="100000" y="100000"/>
                                    </p:animScale>
                                    <p:animScale>
                                      <p:cBhvr>
                                        <p:cTn id="23" dur="26">
                                          <p:stCondLst>
                                            <p:cond delay="1642"/>
                                          </p:stCondLst>
                                        </p:cTn>
                                        <p:tgtEl>
                                          <p:spTgt spid="17433"/>
                                        </p:tgtEl>
                                      </p:cBhvr>
                                      <p:to x="100000" y="90000"/>
                                    </p:animScale>
                                    <p:animScale>
                                      <p:cBhvr>
                                        <p:cTn id="24" dur="166" decel="50000">
                                          <p:stCondLst>
                                            <p:cond delay="1668"/>
                                          </p:stCondLst>
                                        </p:cTn>
                                        <p:tgtEl>
                                          <p:spTgt spid="17433"/>
                                        </p:tgtEl>
                                      </p:cBhvr>
                                      <p:to x="100000" y="100000"/>
                                    </p:animScale>
                                    <p:animScale>
                                      <p:cBhvr>
                                        <p:cTn id="25" dur="26">
                                          <p:stCondLst>
                                            <p:cond delay="1808"/>
                                          </p:stCondLst>
                                        </p:cTn>
                                        <p:tgtEl>
                                          <p:spTgt spid="17433"/>
                                        </p:tgtEl>
                                      </p:cBhvr>
                                      <p:to x="100000" y="95000"/>
                                    </p:animScale>
                                    <p:animScale>
                                      <p:cBhvr>
                                        <p:cTn id="26" dur="166" decel="50000">
                                          <p:stCondLst>
                                            <p:cond delay="1834"/>
                                          </p:stCondLst>
                                        </p:cTn>
                                        <p:tgtEl>
                                          <p:spTgt spid="17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animBg="1"/>
      <p:bldP spid="174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69875" y="2546350"/>
            <a:ext cx="8537575" cy="1190625"/>
          </a:xfrm>
          <a:prstGeom prst="rect">
            <a:avLst/>
          </a:prstGeom>
          <a:noFill/>
          <a:ln w="9525">
            <a:noFill/>
            <a:miter lim="800000"/>
            <a:headEnd/>
            <a:tailEnd/>
          </a:ln>
        </p:spPr>
        <p:txBody>
          <a:bodyPr/>
          <a:lstStyle/>
          <a:p>
            <a:pPr marL="342900" indent="-342900">
              <a:spcBef>
                <a:spcPct val="20000"/>
              </a:spcBef>
            </a:pPr>
            <a:r>
              <a:rPr lang="en-US" sz="3200">
                <a:solidFill>
                  <a:srgbClr val="FF0000"/>
                </a:solidFill>
              </a:rPr>
              <a:t>Em hãy kể tên những công việc ở trường, ở nhà,... mà em cần sự hợp tác.</a:t>
            </a:r>
          </a:p>
        </p:txBody>
      </p:sp>
      <p:pic>
        <p:nvPicPr>
          <p:cNvPr id="10243" name="Picture 5" descr="ht"/>
          <p:cNvPicPr>
            <a:picLocks noChangeAspect="1" noChangeArrowheads="1"/>
          </p:cNvPicPr>
          <p:nvPr/>
        </p:nvPicPr>
        <p:blipFill>
          <a:blip r:embed="rId2"/>
          <a:srcRect t="18867" b="5215"/>
          <a:stretch>
            <a:fillRect/>
          </a:stretch>
        </p:blipFill>
        <p:spPr bwMode="auto">
          <a:xfrm>
            <a:off x="731838" y="3313113"/>
            <a:ext cx="7485062" cy="2957512"/>
          </a:xfrm>
          <a:prstGeom prst="rect">
            <a:avLst/>
          </a:prstGeom>
          <a:noFill/>
          <a:ln w="9525">
            <a:noFill/>
            <a:miter lim="800000"/>
            <a:headEnd/>
            <a:tailEnd/>
          </a:ln>
        </p:spPr>
      </p:pic>
      <p:sp>
        <p:nvSpPr>
          <p:cNvPr id="10244" name="Rectangle 6"/>
          <p:cNvSpPr>
            <a:spLocks noGrp="1" noChangeArrowheads="1"/>
          </p:cNvSpPr>
          <p:nvPr>
            <p:ph type="title"/>
          </p:nvPr>
        </p:nvSpPr>
        <p:spPr>
          <a:xfrm>
            <a:off x="0" y="1816100"/>
            <a:ext cx="3730625" cy="619125"/>
          </a:xfrm>
        </p:spPr>
        <p:txBody>
          <a:bodyPr/>
          <a:lstStyle/>
          <a:p>
            <a:pPr eaLnBrk="1" hangingPunct="1"/>
            <a:endParaRPr lang="en-US" sz="3200">
              <a:solidFill>
                <a:srgbClr val="FF0000"/>
              </a:solidFill>
            </a:endParaRPr>
          </a:p>
        </p:txBody>
      </p:sp>
      <p:grpSp>
        <p:nvGrpSpPr>
          <p:cNvPr id="10245" name="Group 7"/>
          <p:cNvGrpSpPr>
            <a:grpSpLocks/>
          </p:cNvGrpSpPr>
          <p:nvPr/>
        </p:nvGrpSpPr>
        <p:grpSpPr bwMode="auto">
          <a:xfrm>
            <a:off x="0" y="0"/>
            <a:ext cx="9144000" cy="2717800"/>
            <a:chOff x="0" y="0"/>
            <a:chExt cx="5760" cy="1712"/>
          </a:xfrm>
        </p:grpSpPr>
        <p:sp>
          <p:nvSpPr>
            <p:cNvPr id="121864" name="Rectangle 8"/>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0000CC"/>
                  </a:solidFill>
                  <a:effectLst>
                    <a:outerShdw blurRad="38100" dist="38100" dir="2700000" algn="tl">
                      <a:srgbClr val="C0C0C0"/>
                    </a:outerShdw>
                  </a:effectLst>
                  <a:latin typeface="Arial"/>
                </a:rPr>
                <a:t>Đạo </a:t>
              </a:r>
              <a:r>
                <a:rPr lang="vi-VN" sz="4400" b="1">
                  <a:solidFill>
                    <a:srgbClr val="0000CC"/>
                  </a:solidFill>
                  <a:effectLst>
                    <a:outerShdw blurRad="38100" dist="38100" dir="2700000" algn="tl">
                      <a:srgbClr val="C0C0C0"/>
                    </a:outerShdw>
                  </a:effectLst>
                  <a:latin typeface="Arial"/>
                </a:rPr>
                <a:t>đ</a:t>
              </a:r>
              <a:r>
                <a:rPr lang="en-US" sz="4400" b="1">
                  <a:solidFill>
                    <a:srgbClr val="0000CC"/>
                  </a:solidFill>
                  <a:effectLst>
                    <a:outerShdw blurRad="38100" dist="38100" dir="2700000" algn="tl">
                      <a:srgbClr val="C0C0C0"/>
                    </a:outerShdw>
                  </a:effectLst>
                  <a:latin typeface="Arial"/>
                </a:rPr>
                <a:t>ức</a:t>
              </a:r>
              <a:endParaRPr lang="en-US" sz="4400" b="1" dirty="0">
                <a:solidFill>
                  <a:srgbClr val="0000CC"/>
                </a:solidFill>
                <a:effectLst>
                  <a:outerShdw blurRad="38100" dist="38100" dir="2700000" algn="tl">
                    <a:srgbClr val="C0C0C0"/>
                  </a:outerShdw>
                </a:effectLst>
                <a:latin typeface="Arial"/>
              </a:endParaRPr>
            </a:p>
          </p:txBody>
        </p:sp>
        <p:sp>
          <p:nvSpPr>
            <p:cNvPr id="121865" name="Rectangle 9"/>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0000CC"/>
                  </a:solidFill>
                  <a:effectLst>
                    <a:outerShdw blurRad="38100" dist="38100" dir="2700000" algn="tl">
                      <a:srgbClr val="C0C0C0"/>
                    </a:outerShdw>
                  </a:effectLst>
                  <a:latin typeface="Arial"/>
                </a:rPr>
                <a:t>Hợp tác với những ng</a:t>
              </a:r>
              <a:r>
                <a:rPr lang="vi-VN" sz="4400">
                  <a:solidFill>
                    <a:srgbClr val="0000CC"/>
                  </a:solidFill>
                  <a:effectLst>
                    <a:outerShdw blurRad="38100" dist="38100" dir="2700000" algn="tl">
                      <a:srgbClr val="C0C0C0"/>
                    </a:outerShdw>
                  </a:effectLst>
                  <a:latin typeface="Arial"/>
                </a:rPr>
                <a:t>ư</a:t>
              </a:r>
              <a:r>
                <a:rPr lang="en-US" sz="4400">
                  <a:solidFill>
                    <a:srgbClr val="0000CC"/>
                  </a:solidFill>
                  <a:effectLst>
                    <a:outerShdw blurRad="38100" dist="38100" dir="2700000" algn="tl">
                      <a:srgbClr val="C0C0C0"/>
                    </a:outerShdw>
                  </a:effectLst>
                  <a:latin typeface="Arial"/>
                </a:rPr>
                <a:t>ời xung quanh </a:t>
              </a:r>
            </a:p>
            <a:p>
              <a:pPr algn="ctr">
                <a:defRPr/>
              </a:pPr>
              <a:r>
                <a:rPr lang="en-US" sz="3200">
                  <a:solidFill>
                    <a:srgbClr val="0000CC"/>
                  </a:solidFill>
                  <a:effectLst>
                    <a:outerShdw blurRad="38100" dist="38100" dir="2700000" algn="tl">
                      <a:srgbClr val="C0C0C0"/>
                    </a:outerShdw>
                  </a:effectLst>
                  <a:latin typeface="Arial"/>
                </a:rPr>
                <a:t>(Tiết 2)</a:t>
              </a:r>
            </a:p>
          </p:txBody>
        </p:sp>
        <p:sp>
          <p:nvSpPr>
            <p:cNvPr id="10248" name="Rectangle 10"/>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a:solidFill>
                    <a:schemeClr val="tx2"/>
                  </a:solidFill>
                </a:rPr>
                <a:t> </a:t>
              </a:r>
            </a:p>
          </p:txBody>
        </p:sp>
      </p:grpSp>
    </p:spTree>
  </p:cSld>
  <p:clrMapOvr>
    <a:masterClrMapping/>
  </p:clrMapOvr>
  <p:transition advClick="0">
    <p:wheel/>
  </p:transition>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1354</Words>
  <Application>Microsoft Macintosh PowerPoint</Application>
  <PresentationFormat>On-screen Show (4:3)</PresentationFormat>
  <Paragraphs>143</Paragraphs>
  <Slides>16</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VN-NTime</vt:lpstr>
      <vt:lpstr>Arial</vt:lpstr>
      <vt:lpstr>Times New Roman</vt:lpstr>
      <vt:lpstr>Default Design</vt:lpstr>
      <vt:lpstr>PowerPoint Presentation</vt:lpstr>
      <vt:lpstr>PowerPoint Presentation</vt:lpstr>
      <vt:lpstr>Sự hợp tác trong lao động, sản xuất: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hình ảnh về sự hợp tác giữa các bạn  với nhau trong việc lao động trồng cây.</vt:lpstr>
      <vt:lpstr>PowerPoint Presentation</vt:lpstr>
      <vt:lpstr>PowerPoint Presentation</vt:lpstr>
    </vt:vector>
  </TitlesOfParts>
  <Company>Tam Hiep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Hung</dc:creator>
  <cp:lastModifiedBy>hiencaxau88@gmail.com</cp:lastModifiedBy>
  <cp:revision>202</cp:revision>
  <dcterms:created xsi:type="dcterms:W3CDTF">2008-12-07T07:33:25Z</dcterms:created>
  <dcterms:modified xsi:type="dcterms:W3CDTF">2021-12-27T15:08:21Z</dcterms:modified>
</cp:coreProperties>
</file>