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7" r:id="rId2"/>
    <p:sldId id="453" r:id="rId3"/>
    <p:sldId id="295" r:id="rId4"/>
    <p:sldId id="296" r:id="rId5"/>
    <p:sldId id="281" r:id="rId6"/>
    <p:sldId id="280" r:id="rId7"/>
    <p:sldId id="282" r:id="rId8"/>
    <p:sldId id="29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009900"/>
    <a:srgbClr val="FFFF99"/>
    <a:srgbClr val="FFFF00"/>
    <a:srgbClr val="FF00FF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9" autoAdjust="0"/>
    <p:restoredTop sz="94660"/>
  </p:normalViewPr>
  <p:slideViewPr>
    <p:cSldViewPr showGuides="1">
      <p:cViewPr varScale="1">
        <p:scale>
          <a:sx n="64" d="100"/>
          <a:sy n="64" d="100"/>
        </p:scale>
        <p:origin x="15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80A461-B86D-4078-84E6-6F069BB169AC}" type="datetimeFigureOut">
              <a:rPr lang="en-US"/>
              <a:pPr>
                <a:defRPr/>
              </a:pPr>
              <a:t>25/12/2021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6298C4-2404-451F-9FCE-59D887A07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AF19B8-F906-42CA-B65A-4AFBCECE1FF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83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5C8D4B-3061-40A9-8E2A-26D4766AC938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304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68D76A-5D5F-498F-84F8-D527BF7A72F6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987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12A8-49C3-43EE-9290-11B5F2B53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979928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914A5D-DBA5-4F47-A3A7-D40EC802E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346475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1A049-E759-49EC-A198-2D78EA39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53186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3;p24">
            <a:extLst>
              <a:ext uri="{FF2B5EF4-FFF2-40B4-BE49-F238E27FC236}">
                <a16:creationId xmlns:a16="http://schemas.microsoft.com/office/drawing/2014/main" id="{060F3BF8-3C91-40C8-AF6A-B038485ACD99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191125"/>
            <a:ext cx="9199563" cy="1690688"/>
            <a:chOff x="-21903" y="3893725"/>
            <a:chExt cx="9199029" cy="1268156"/>
          </a:xfrm>
        </p:grpSpPr>
        <p:sp>
          <p:nvSpPr>
            <p:cNvPr id="5" name="Google Shape;44;p24">
              <a:extLst>
                <a:ext uri="{FF2B5EF4-FFF2-40B4-BE49-F238E27FC236}">
                  <a16:creationId xmlns:a16="http://schemas.microsoft.com/office/drawing/2014/main" id="{5A67B585-88B0-44CC-9FD8-F7E9C702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83" y="3893725"/>
              <a:ext cx="3990743" cy="1268156"/>
            </a:xfrm>
            <a:custGeom>
              <a:avLst/>
              <a:gdLst>
                <a:gd name="T0" fmla="*/ 2147483646 w 92834"/>
                <a:gd name="T1" fmla="*/ 79434 h 29503"/>
                <a:gd name="T2" fmla="*/ 2147483646 w 92834"/>
                <a:gd name="T3" fmla="*/ 95858289 h 29503"/>
                <a:gd name="T4" fmla="*/ 2147483646 w 92834"/>
                <a:gd name="T5" fmla="*/ 915928777 h 29503"/>
                <a:gd name="T6" fmla="*/ 2147483646 w 92834"/>
                <a:gd name="T7" fmla="*/ 704280061 h 29503"/>
                <a:gd name="T8" fmla="*/ 2147483646 w 92834"/>
                <a:gd name="T9" fmla="*/ 716906687 h 29503"/>
                <a:gd name="T10" fmla="*/ 2147483646 w 92834"/>
                <a:gd name="T11" fmla="*/ 1073176166 h 29503"/>
                <a:gd name="T12" fmla="*/ 2147483646 w 92834"/>
                <a:gd name="T13" fmla="*/ 693002185 h 29503"/>
                <a:gd name="T14" fmla="*/ 2147483646 w 92834"/>
                <a:gd name="T15" fmla="*/ 692366581 h 29503"/>
                <a:gd name="T16" fmla="*/ 2147483646 w 92834"/>
                <a:gd name="T17" fmla="*/ 1031323837 h 29503"/>
                <a:gd name="T18" fmla="*/ 2147483646 w 92834"/>
                <a:gd name="T19" fmla="*/ 852950773 h 29503"/>
                <a:gd name="T20" fmla="*/ 2147483646 w 92834"/>
                <a:gd name="T21" fmla="*/ 882096998 h 29503"/>
                <a:gd name="T22" fmla="*/ 2147483646 w 92834"/>
                <a:gd name="T23" fmla="*/ 1447395277 h 29503"/>
                <a:gd name="T24" fmla="*/ 2147483646 w 92834"/>
                <a:gd name="T25" fmla="*/ 800454282 h 29503"/>
                <a:gd name="T26" fmla="*/ 2031205736 w 92834"/>
                <a:gd name="T27" fmla="*/ 769005921 h 29503"/>
                <a:gd name="T28" fmla="*/ 1336024014 w 92834"/>
                <a:gd name="T29" fmla="*/ 1081119087 h 29503"/>
                <a:gd name="T30" fmla="*/ 597389303 w 92834"/>
                <a:gd name="T31" fmla="*/ 517805164 h 29503"/>
                <a:gd name="T32" fmla="*/ 516520593 w 92834"/>
                <a:gd name="T33" fmla="*/ 513834606 h 29503"/>
                <a:gd name="T34" fmla="*/ 2066044 w 92834"/>
                <a:gd name="T35" fmla="*/ 895994790 h 29503"/>
                <a:gd name="T36" fmla="*/ 2066044 w 92834"/>
                <a:gd name="T37" fmla="*/ 1736001113 h 29503"/>
                <a:gd name="T38" fmla="*/ 79442 w 92834"/>
                <a:gd name="T39" fmla="*/ 2147483646 h 29503"/>
                <a:gd name="T40" fmla="*/ 2147483646 w 92834"/>
                <a:gd name="T41" fmla="*/ 2147483646 h 29503"/>
                <a:gd name="T42" fmla="*/ 2147483646 w 92834"/>
                <a:gd name="T43" fmla="*/ 103799362 h 29503"/>
                <a:gd name="T44" fmla="*/ 2147483646 w 92834"/>
                <a:gd name="T45" fmla="*/ 13421142 h 29503"/>
                <a:gd name="T46" fmla="*/ 2147483646 w 92834"/>
                <a:gd name="T47" fmla="*/ 161535685 h 29503"/>
                <a:gd name="T48" fmla="*/ 2147483646 w 92834"/>
                <a:gd name="T49" fmla="*/ 79434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45;p24">
              <a:extLst>
                <a:ext uri="{FF2B5EF4-FFF2-40B4-BE49-F238E27FC236}">
                  <a16:creationId xmlns:a16="http://schemas.microsoft.com/office/drawing/2014/main" id="{00531909-C634-4E2C-9C39-CA53E4076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209" y="4328351"/>
              <a:ext cx="2622398" cy="833530"/>
            </a:xfrm>
            <a:custGeom>
              <a:avLst/>
              <a:gdLst>
                <a:gd name="T0" fmla="*/ 1828690011 w 92834"/>
                <a:gd name="T1" fmla="*/ 22348 h 29503"/>
                <a:gd name="T2" fmla="*/ 1739472068 w 92834"/>
                <a:gd name="T3" fmla="*/ 27219305 h 29503"/>
                <a:gd name="T4" fmla="*/ 1662066412 w 92834"/>
                <a:gd name="T5" fmla="*/ 260080543 h 29503"/>
                <a:gd name="T6" fmla="*/ 1558692621 w 92834"/>
                <a:gd name="T7" fmla="*/ 199981880 h 29503"/>
                <a:gd name="T8" fmla="*/ 1534957198 w 92834"/>
                <a:gd name="T9" fmla="*/ 203567390 h 29503"/>
                <a:gd name="T10" fmla="*/ 1466612423 w 92834"/>
                <a:gd name="T11" fmla="*/ 304730889 h 29503"/>
                <a:gd name="T12" fmla="*/ 1341757448 w 92834"/>
                <a:gd name="T13" fmla="*/ 196779530 h 29503"/>
                <a:gd name="T14" fmla="*/ 1335400857 w 92834"/>
                <a:gd name="T15" fmla="*/ 196599110 h 29503"/>
                <a:gd name="T16" fmla="*/ 1198261255 w 92834"/>
                <a:gd name="T17" fmla="*/ 292846525 h 29503"/>
                <a:gd name="T18" fmla="*/ 1018946847 w 92834"/>
                <a:gd name="T19" fmla="*/ 242197718 h 29503"/>
                <a:gd name="T20" fmla="*/ 955899749 w 92834"/>
                <a:gd name="T21" fmla="*/ 250473434 h 29503"/>
                <a:gd name="T22" fmla="*/ 833298221 w 92834"/>
                <a:gd name="T23" fmla="*/ 410991654 h 29503"/>
                <a:gd name="T24" fmla="*/ 642916883 w 92834"/>
                <a:gd name="T25" fmla="*/ 227291395 h 29503"/>
                <a:gd name="T26" fmla="*/ 576352341 w 92834"/>
                <a:gd name="T27" fmla="*/ 218361156 h 29503"/>
                <a:gd name="T28" fmla="*/ 379095746 w 92834"/>
                <a:gd name="T29" fmla="*/ 306986587 h 29503"/>
                <a:gd name="T30" fmla="*/ 169509017 w 92834"/>
                <a:gd name="T31" fmla="*/ 147032680 h 29503"/>
                <a:gd name="T32" fmla="*/ 146561975 w 92834"/>
                <a:gd name="T33" fmla="*/ 145904845 h 29503"/>
                <a:gd name="T34" fmla="*/ 585699 w 92834"/>
                <a:gd name="T35" fmla="*/ 254419727 h 29503"/>
                <a:gd name="T36" fmla="*/ 585699 w 92834"/>
                <a:gd name="T37" fmla="*/ 492941754 h 29503"/>
                <a:gd name="T38" fmla="*/ 22344 w 92834"/>
                <a:gd name="T39" fmla="*/ 665321171 h 29503"/>
                <a:gd name="T40" fmla="*/ 2092555809 w 92834"/>
                <a:gd name="T41" fmla="*/ 665321171 h 29503"/>
                <a:gd name="T42" fmla="*/ 2092555809 w 92834"/>
                <a:gd name="T43" fmla="*/ 29474212 h 29503"/>
                <a:gd name="T44" fmla="*/ 2025924261 w 92834"/>
                <a:gd name="T45" fmla="*/ 3811387 h 29503"/>
                <a:gd name="T46" fmla="*/ 1958661507 w 92834"/>
                <a:gd name="T47" fmla="*/ 45868391 h 29503"/>
                <a:gd name="T48" fmla="*/ 1828690011 w 92834"/>
                <a:gd name="T49" fmla="*/ 22348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46;p24">
              <a:extLst>
                <a:ext uri="{FF2B5EF4-FFF2-40B4-BE49-F238E27FC236}">
                  <a16:creationId xmlns:a16="http://schemas.microsoft.com/office/drawing/2014/main" id="{75C984BB-33CA-4C24-B827-B145CB0A7F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1903" y="4328351"/>
              <a:ext cx="2622398" cy="833530"/>
            </a:xfrm>
            <a:custGeom>
              <a:avLst/>
              <a:gdLst>
                <a:gd name="T0" fmla="*/ 1828690011 w 92834"/>
                <a:gd name="T1" fmla="*/ 22348 h 29503"/>
                <a:gd name="T2" fmla="*/ 1739472068 w 92834"/>
                <a:gd name="T3" fmla="*/ 27219305 h 29503"/>
                <a:gd name="T4" fmla="*/ 1662066412 w 92834"/>
                <a:gd name="T5" fmla="*/ 260080543 h 29503"/>
                <a:gd name="T6" fmla="*/ 1558692621 w 92834"/>
                <a:gd name="T7" fmla="*/ 199981880 h 29503"/>
                <a:gd name="T8" fmla="*/ 1534957198 w 92834"/>
                <a:gd name="T9" fmla="*/ 203567390 h 29503"/>
                <a:gd name="T10" fmla="*/ 1466612423 w 92834"/>
                <a:gd name="T11" fmla="*/ 304730889 h 29503"/>
                <a:gd name="T12" fmla="*/ 1341757448 w 92834"/>
                <a:gd name="T13" fmla="*/ 196779530 h 29503"/>
                <a:gd name="T14" fmla="*/ 1335400857 w 92834"/>
                <a:gd name="T15" fmla="*/ 196599110 h 29503"/>
                <a:gd name="T16" fmla="*/ 1198261255 w 92834"/>
                <a:gd name="T17" fmla="*/ 292846525 h 29503"/>
                <a:gd name="T18" fmla="*/ 1018946847 w 92834"/>
                <a:gd name="T19" fmla="*/ 242197718 h 29503"/>
                <a:gd name="T20" fmla="*/ 955899749 w 92834"/>
                <a:gd name="T21" fmla="*/ 250473434 h 29503"/>
                <a:gd name="T22" fmla="*/ 833298221 w 92834"/>
                <a:gd name="T23" fmla="*/ 410991654 h 29503"/>
                <a:gd name="T24" fmla="*/ 642916883 w 92834"/>
                <a:gd name="T25" fmla="*/ 227291395 h 29503"/>
                <a:gd name="T26" fmla="*/ 576352341 w 92834"/>
                <a:gd name="T27" fmla="*/ 218361156 h 29503"/>
                <a:gd name="T28" fmla="*/ 379095746 w 92834"/>
                <a:gd name="T29" fmla="*/ 306986587 h 29503"/>
                <a:gd name="T30" fmla="*/ 169509017 w 92834"/>
                <a:gd name="T31" fmla="*/ 147032680 h 29503"/>
                <a:gd name="T32" fmla="*/ 146561975 w 92834"/>
                <a:gd name="T33" fmla="*/ 145904845 h 29503"/>
                <a:gd name="T34" fmla="*/ 585699 w 92834"/>
                <a:gd name="T35" fmla="*/ 254419727 h 29503"/>
                <a:gd name="T36" fmla="*/ 585699 w 92834"/>
                <a:gd name="T37" fmla="*/ 492941754 h 29503"/>
                <a:gd name="T38" fmla="*/ 22344 w 92834"/>
                <a:gd name="T39" fmla="*/ 665321171 h 29503"/>
                <a:gd name="T40" fmla="*/ 2092555809 w 92834"/>
                <a:gd name="T41" fmla="*/ 665321171 h 29503"/>
                <a:gd name="T42" fmla="*/ 2092555809 w 92834"/>
                <a:gd name="T43" fmla="*/ 29474212 h 29503"/>
                <a:gd name="T44" fmla="*/ 2025924261 w 92834"/>
                <a:gd name="T45" fmla="*/ 3811387 h 29503"/>
                <a:gd name="T46" fmla="*/ 1958661507 w 92834"/>
                <a:gd name="T47" fmla="*/ 45868391 h 29503"/>
                <a:gd name="T48" fmla="*/ 1828690011 w 92834"/>
                <a:gd name="T49" fmla="*/ 22348 h 29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" name="Google Shape;47;p24">
            <a:extLst>
              <a:ext uri="{FF2B5EF4-FFF2-40B4-BE49-F238E27FC236}">
                <a16:creationId xmlns:a16="http://schemas.microsoft.com/office/drawing/2014/main" id="{2654B1C5-B8F4-48AF-BA3A-36E64D5C569B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5567363"/>
            <a:ext cx="9199563" cy="1314450"/>
            <a:chOff x="-12" y="4175800"/>
            <a:chExt cx="9177233" cy="986095"/>
          </a:xfrm>
        </p:grpSpPr>
        <p:sp>
          <p:nvSpPr>
            <p:cNvPr id="9" name="Google Shape;48;p24">
              <a:extLst>
                <a:ext uri="{FF2B5EF4-FFF2-40B4-BE49-F238E27FC236}">
                  <a16:creationId xmlns:a16="http://schemas.microsoft.com/office/drawing/2014/main" id="{9E4A0E29-53E4-4BF9-9F53-9008CCAE3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509" y="4175800"/>
              <a:ext cx="4017712" cy="986095"/>
            </a:xfrm>
            <a:custGeom>
              <a:avLst/>
              <a:gdLst>
                <a:gd name="T0" fmla="*/ 2147483646 w 92834"/>
                <a:gd name="T1" fmla="*/ 115412 h 20318"/>
                <a:gd name="T2" fmla="*/ 2147483646 w 92834"/>
                <a:gd name="T3" fmla="*/ 19091019 h 20318"/>
                <a:gd name="T4" fmla="*/ 2147483646 w 92834"/>
                <a:gd name="T5" fmla="*/ 1282644168 h 20318"/>
                <a:gd name="T6" fmla="*/ 2147483646 w 92834"/>
                <a:gd name="T7" fmla="*/ 949864866 h 20318"/>
                <a:gd name="T8" fmla="*/ 2147483646 w 92834"/>
                <a:gd name="T9" fmla="*/ 950321805 h 20318"/>
                <a:gd name="T10" fmla="*/ 2147483646 w 92834"/>
                <a:gd name="T11" fmla="*/ 1342774317 h 20318"/>
                <a:gd name="T12" fmla="*/ 2147483646 w 92834"/>
                <a:gd name="T13" fmla="*/ 924487164 h 20318"/>
                <a:gd name="T14" fmla="*/ 2147483646 w 92834"/>
                <a:gd name="T15" fmla="*/ 1331343273 h 20318"/>
                <a:gd name="T16" fmla="*/ 2147483646 w 92834"/>
                <a:gd name="T17" fmla="*/ 898880969 h 20318"/>
                <a:gd name="T18" fmla="*/ 2147483646 w 92834"/>
                <a:gd name="T19" fmla="*/ 913056121 h 20318"/>
                <a:gd name="T20" fmla="*/ 2147483646 w 92834"/>
                <a:gd name="T21" fmla="*/ 1738199383 h 20318"/>
                <a:gd name="T22" fmla="*/ 2147483646 w 92834"/>
                <a:gd name="T23" fmla="*/ 935918208 h 20318"/>
                <a:gd name="T24" fmla="*/ 2033593358 w 92834"/>
                <a:gd name="T25" fmla="*/ 906995505 h 20318"/>
                <a:gd name="T26" fmla="*/ 1371400510 w 92834"/>
                <a:gd name="T27" fmla="*/ 1546260102 h 20318"/>
                <a:gd name="T28" fmla="*/ 663164969 w 92834"/>
                <a:gd name="T29" fmla="*/ 781131529 h 20318"/>
                <a:gd name="T30" fmla="*/ 652220887 w 92834"/>
                <a:gd name="T31" fmla="*/ 781246940 h 20318"/>
                <a:gd name="T32" fmla="*/ 2107141 w 92834"/>
                <a:gd name="T33" fmla="*/ 1448861841 h 20318"/>
                <a:gd name="T34" fmla="*/ 80541 w 92834"/>
                <a:gd name="T35" fmla="*/ 2147483646 h 20318"/>
                <a:gd name="T36" fmla="*/ 2147483646 w 92834"/>
                <a:gd name="T37" fmla="*/ 2147483646 h 20318"/>
                <a:gd name="T38" fmla="*/ 2147483646 w 92834"/>
                <a:gd name="T39" fmla="*/ 205313589 h 20318"/>
                <a:gd name="T40" fmla="*/ 2147483646 w 92834"/>
                <a:gd name="T41" fmla="*/ 97285178 h 20318"/>
                <a:gd name="T42" fmla="*/ 2147483646 w 92834"/>
                <a:gd name="T43" fmla="*/ 388679065 h 20318"/>
                <a:gd name="T44" fmla="*/ 2147483646 w 92834"/>
                <a:gd name="T45" fmla="*/ 115412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49;p24">
              <a:extLst>
                <a:ext uri="{FF2B5EF4-FFF2-40B4-BE49-F238E27FC236}">
                  <a16:creationId xmlns:a16="http://schemas.microsoft.com/office/drawing/2014/main" id="{739C284C-A61F-4F90-9DEA-9CBD6D99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741" y="4702194"/>
              <a:ext cx="2698534" cy="459701"/>
            </a:xfrm>
            <a:custGeom>
              <a:avLst/>
              <a:gdLst>
                <a:gd name="T0" fmla="*/ 2018597875 w 92834"/>
                <a:gd name="T1" fmla="*/ 11765 h 20318"/>
                <a:gd name="T2" fmla="*/ 1985291674 w 92834"/>
                <a:gd name="T3" fmla="*/ 1933966 h 20318"/>
                <a:gd name="T4" fmla="*/ 1844331105 w 92834"/>
                <a:gd name="T5" fmla="*/ 129950038 h 20318"/>
                <a:gd name="T6" fmla="*/ 1727022983 w 92834"/>
                <a:gd name="T7" fmla="*/ 96234981 h 20318"/>
                <a:gd name="T8" fmla="*/ 1721201982 w 92834"/>
                <a:gd name="T9" fmla="*/ 96281046 h 20318"/>
                <a:gd name="T10" fmla="*/ 1593160185 w 92834"/>
                <a:gd name="T11" fmla="*/ 136042219 h 20318"/>
                <a:gd name="T12" fmla="*/ 1479905387 w 92834"/>
                <a:gd name="T13" fmla="*/ 93663683 h 20318"/>
                <a:gd name="T14" fmla="*/ 1338920314 w 92834"/>
                <a:gd name="T15" fmla="*/ 134883780 h 20318"/>
                <a:gd name="T16" fmla="*/ 1127785797 w 92834"/>
                <a:gd name="T17" fmla="*/ 91069352 h 20318"/>
                <a:gd name="T18" fmla="*/ 1095142907 w 92834"/>
                <a:gd name="T19" fmla="*/ 92505244 h 20318"/>
                <a:gd name="T20" fmla="*/ 933869238 w 92834"/>
                <a:gd name="T21" fmla="*/ 176104376 h 20318"/>
                <a:gd name="T22" fmla="*/ 664228095 w 92834"/>
                <a:gd name="T23" fmla="*/ 94821623 h 20318"/>
                <a:gd name="T24" fmla="*/ 616184749 w 92834"/>
                <a:gd name="T25" fmla="*/ 91891465 h 20318"/>
                <a:gd name="T26" fmla="*/ 415538860 w 92834"/>
                <a:gd name="T27" fmla="*/ 156658150 h 20318"/>
                <a:gd name="T28" fmla="*/ 200940788 w 92834"/>
                <a:gd name="T29" fmla="*/ 79139932 h 20318"/>
                <a:gd name="T30" fmla="*/ 197625132 w 92834"/>
                <a:gd name="T31" fmla="*/ 79151200 h 20318"/>
                <a:gd name="T32" fmla="*/ 638807 w 92834"/>
                <a:gd name="T33" fmla="*/ 146790168 h 20318"/>
                <a:gd name="T34" fmla="*/ 24505 w 92834"/>
                <a:gd name="T35" fmla="*/ 235323042 h 20318"/>
                <a:gd name="T36" fmla="*/ 2147483646 w 92834"/>
                <a:gd name="T37" fmla="*/ 235323042 h 20318"/>
                <a:gd name="T38" fmla="*/ 2147483646 w 92834"/>
                <a:gd name="T39" fmla="*/ 20801233 h 20318"/>
                <a:gd name="T40" fmla="*/ 2147483646 w 92834"/>
                <a:gd name="T41" fmla="*/ 9856218 h 20318"/>
                <a:gd name="T42" fmla="*/ 2123796721 w 92834"/>
                <a:gd name="T43" fmla="*/ 39378760 h 20318"/>
                <a:gd name="T44" fmla="*/ 2018597875 w 92834"/>
                <a:gd name="T45" fmla="*/ 11765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50;p24">
              <a:extLst>
                <a:ext uri="{FF2B5EF4-FFF2-40B4-BE49-F238E27FC236}">
                  <a16:creationId xmlns:a16="http://schemas.microsoft.com/office/drawing/2014/main" id="{9E3527D3-9288-4CF2-AAC1-A6FF1DD538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12" y="4587864"/>
              <a:ext cx="2639940" cy="574031"/>
            </a:xfrm>
            <a:custGeom>
              <a:avLst/>
              <a:gdLst>
                <a:gd name="T0" fmla="*/ 1889941276 w 92834"/>
                <a:gd name="T1" fmla="*/ 22348 h 20318"/>
                <a:gd name="T2" fmla="*/ 1858757941 w 92834"/>
                <a:gd name="T3" fmla="*/ 3765895 h 20318"/>
                <a:gd name="T4" fmla="*/ 1726781387 w 92834"/>
                <a:gd name="T5" fmla="*/ 253020507 h 20318"/>
                <a:gd name="T6" fmla="*/ 1616950396 w 92834"/>
                <a:gd name="T7" fmla="*/ 187375381 h 20318"/>
                <a:gd name="T8" fmla="*/ 1611499922 w 92834"/>
                <a:gd name="T9" fmla="*/ 187465591 h 20318"/>
                <a:gd name="T10" fmla="*/ 1491619534 w 92834"/>
                <a:gd name="T11" fmla="*/ 264882477 h 20318"/>
                <a:gd name="T12" fmla="*/ 1385582835 w 92834"/>
                <a:gd name="T13" fmla="*/ 182369095 h 20318"/>
                <a:gd name="T14" fmla="*/ 1253582820 w 92834"/>
                <a:gd name="T15" fmla="*/ 262627573 h 20318"/>
                <a:gd name="T16" fmla="*/ 1055905476 w 92834"/>
                <a:gd name="T17" fmla="*/ 177317323 h 20318"/>
                <a:gd name="T18" fmla="*/ 1025343209 w 92834"/>
                <a:gd name="T19" fmla="*/ 180113400 h 20318"/>
                <a:gd name="T20" fmla="*/ 874348247 w 92834"/>
                <a:gd name="T21" fmla="*/ 342886052 h 20318"/>
                <a:gd name="T22" fmla="*/ 621892873 w 92834"/>
                <a:gd name="T23" fmla="*/ 184623999 h 20318"/>
                <a:gd name="T24" fmla="*/ 576911946 w 92834"/>
                <a:gd name="T25" fmla="*/ 178918524 h 20318"/>
                <a:gd name="T26" fmla="*/ 389054311 w 92834"/>
                <a:gd name="T27" fmla="*/ 305022890 h 20318"/>
                <a:gd name="T28" fmla="*/ 188134186 w 92834"/>
                <a:gd name="T29" fmla="*/ 154089861 h 20318"/>
                <a:gd name="T30" fmla="*/ 185029668 w 92834"/>
                <a:gd name="T31" fmla="*/ 154112208 h 20318"/>
                <a:gd name="T32" fmla="*/ 597608 w 92834"/>
                <a:gd name="T33" fmla="*/ 285809549 h 20318"/>
                <a:gd name="T34" fmla="*/ 22636 w 92834"/>
                <a:gd name="T35" fmla="*/ 458188448 h 20318"/>
                <a:gd name="T36" fmla="*/ 2134830674 w 92834"/>
                <a:gd name="T37" fmla="*/ 458188448 h 20318"/>
                <a:gd name="T38" fmla="*/ 2134830674 w 92834"/>
                <a:gd name="T39" fmla="*/ 40501195 h 20318"/>
                <a:gd name="T40" fmla="*/ 2077937172 w 92834"/>
                <a:gd name="T41" fmla="*/ 19190994 h 20318"/>
                <a:gd name="T42" fmla="*/ 1988434635 w 92834"/>
                <a:gd name="T43" fmla="*/ 76672974 h 20318"/>
                <a:gd name="T44" fmla="*/ 1889941276 w 92834"/>
                <a:gd name="T45" fmla="*/ 22348 h 203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720000" y="1591617"/>
            <a:ext cx="4520400" cy="2619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ubTitle" idx="1"/>
          </p:nvPr>
        </p:nvSpPr>
        <p:spPr>
          <a:xfrm>
            <a:off x="720000" y="4008733"/>
            <a:ext cx="45204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571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B2973-CD1F-41DC-A126-C1A1DED0C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69882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3F319-A9E2-404A-9E75-B8C9861E1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108578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BDB70-08E3-4FA4-81FA-C98A41D7E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880118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7C0C8-1EB0-4FF7-B353-1B41B6A2D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292983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2A125-2E60-4CF7-A9E7-EB258B63C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51930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04DA2-E066-41A3-A360-AD7AF438F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112448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0BFBB-02C8-4D48-B4BD-C8B515D13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497277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98B5D-B972-44F9-97CE-532A7376A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779013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DFBC22-DF5C-469D-9417-CDF277CFC6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755" y="1841184"/>
            <a:ext cx="728448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0" y="533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1070611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52400"/>
            <a:ext cx="56388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>
            <a:extLst>
              <a:ext uri="{FF2B5EF4-FFF2-40B4-BE49-F238E27FC236}">
                <a16:creationId xmlns:a16="http://schemas.microsoft.com/office/drawing/2014/main" id="{76F1B86D-B0A9-4BCB-A4ED-86776DBC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7767638"/>
            <a:ext cx="1736725" cy="274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en-US" sz="1013">
                <a:sym typeface="Arial" panose="020B0604020202020204" pitchFamily="34" charset="0"/>
              </a:rPr>
              <a:t>www.themegallery.com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CC0C0D7A-4602-4C34-A3C4-46E7642D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8E846104-AE93-4A66-BCBE-576B54E1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4101" name="TextBox 6">
            <a:extLst>
              <a:ext uri="{FF2B5EF4-FFF2-40B4-BE49-F238E27FC236}">
                <a16:creationId xmlns:a16="http://schemas.microsoft.com/office/drawing/2014/main" id="{81BDB8D7-170B-4710-96E3-CC43CB70F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1669217"/>
            <a:ext cx="4024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tả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2" name="TextBox 7">
            <a:extLst>
              <a:ext uri="{FF2B5EF4-FFF2-40B4-BE49-F238E27FC236}">
                <a16:creationId xmlns:a16="http://schemas.microsoft.com/office/drawing/2014/main" id="{66D777CC-D9E8-4802-867B-DAE86BF4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588" y="2387025"/>
            <a:ext cx="7367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HP001 4 hàng" panose="020B0603050302020204" pitchFamily="34" charset="0"/>
              </a:rPr>
              <a:t>Vầng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trăng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quê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em</a:t>
            </a:r>
            <a:endParaRPr lang="en-US" altLang="en-US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-11430" y="990600"/>
            <a:ext cx="501777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thắm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lũy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nam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rượi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ấp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ngủ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đêm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</a:rPr>
              <a:t>                      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Phan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Châu</a:t>
            </a:r>
            <a:endParaRPr lang="en-US" altLang="en-US" sz="28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-1905000" y="304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7800" y="30099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Vầng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3366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3366FF"/>
                </a:solidFill>
                <a:latin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2743200"/>
            <a:ext cx="3276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743200"/>
            <a:ext cx="14249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03370" y="233934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5255" y="3188970"/>
            <a:ext cx="18840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47900" y="3188970"/>
            <a:ext cx="26289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91" y="1924431"/>
            <a:ext cx="3793617" cy="252907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7635" y="3607147"/>
            <a:ext cx="31146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050255" y="936827"/>
            <a:ext cx="2328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305748" y="1482425"/>
            <a:ext cx="7613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lũy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529876" y="1903622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nồm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0" y="232653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óng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155112" y="2770737"/>
            <a:ext cx="875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ôm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0316" y="2762684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ấp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9632" y="1484128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tre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8777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9" grpId="0"/>
      <p:bldP spid="20" grpId="0"/>
      <p:bldP spid="21" grpId="0"/>
      <p:bldP spid="22" grpId="0"/>
      <p:bldP spid="23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2362200"/>
            <a:ext cx="6858000" cy="220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3600" b="1" i="1" u="sng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altLang="en-US" sz="3600" b="1" i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i="1" u="sng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altLang="en-US" sz="3600" b="1" i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b="1" i="1" u="sng" dirty="0" err="1">
                <a:latin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altLang="en-US" sz="3600" b="1" i="1" u="sng" dirty="0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lùi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3 ô</a:t>
            </a:r>
          </a:p>
          <a:p>
            <a:pPr marL="342900" indent="-342900" algn="just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riêng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04624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0" y="812165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thắm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lũy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tre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nam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thổi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rượi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ấp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già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giấc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ngủ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trăng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vẫn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đêm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</a:rPr>
              <a:t>                      				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Phan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Châu</a:t>
            </a:r>
            <a:endParaRPr lang="en-US" altLang="en-US" sz="28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04800" y="14033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" y="4038601"/>
            <a:ext cx="4070961" cy="280416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9"/>
          <p:cNvSpPr txBox="1">
            <a:spLocks noChangeArrowheads="1"/>
          </p:cNvSpPr>
          <p:nvPr/>
        </p:nvSpPr>
        <p:spPr bwMode="auto">
          <a:xfrm>
            <a:off x="62642" y="98231"/>
            <a:ext cx="9081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" y="994087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1524000"/>
            <a:ext cx="6019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mình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bồng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bềnh</a:t>
            </a:r>
            <a:r>
              <a:rPr lang="en-US" altLang="en-US" sz="2800" dirty="0">
                <a:latin typeface="Times New Roman" panose="02020603050405020304" pitchFamily="18" charset="0"/>
              </a:rPr>
              <a:t> bay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thanh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</a:rPr>
              <a:t>        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bền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447800" y="154209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419475" y="28432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276600" y="23622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762000" y="281463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524201" y="151525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169158" y="2387146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dẻo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81050" y="2804662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169158" y="2813688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duyên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3886200" y="3276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latin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i="1" dirty="0">
                <a:latin typeface="Times New Roman" panose="02020603050405020304" pitchFamily="18" charset="0"/>
              </a:rPr>
              <a:t>?)</a:t>
            </a:r>
          </a:p>
        </p:txBody>
      </p:sp>
      <p:sp>
        <p:nvSpPr>
          <p:cNvPr id="27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76700" y="3293269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14" y="713956"/>
            <a:ext cx="2765256" cy="25793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642" y="3825238"/>
            <a:ext cx="525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52412" y="4433887"/>
            <a:ext cx="6019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i="1" dirty="0">
                <a:latin typeface="Times New Roman" panose="02020603050405020304" pitchFamily="18" charset="0"/>
              </a:rPr>
              <a:t>       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i="1" dirty="0">
                <a:latin typeface="Times New Roman" panose="02020603050405020304" pitchFamily="18" charset="0"/>
              </a:rPr>
              <a:t> son</a:t>
            </a:r>
          </a:p>
          <a:p>
            <a:pPr eaLnBrk="1" hangingPunct="1"/>
            <a:r>
              <a:rPr lang="en-US" altLang="en-US" sz="2800" i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thổi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cơm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liền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latin typeface="Times New Roman" panose="02020603050405020304" pitchFamily="18" charset="0"/>
              </a:rPr>
              <a:t>     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sáo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huyên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thuyên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latin typeface="Times New Roman" panose="02020603050405020304" pitchFamily="18" charset="0"/>
              </a:rPr>
              <a:t>         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đậu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đầy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cành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857375" y="4429125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457200" y="5667375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914525" y="4462462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6192" y="5700712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Ríu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ran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138612" y="6186487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latin typeface="Times New Roman" panose="02020603050405020304" pitchFamily="18" charset="0"/>
              </a:rPr>
              <a:t>(Là cây gì?)</a:t>
            </a:r>
          </a:p>
        </p:txBody>
      </p:sp>
      <p:sp>
        <p:nvSpPr>
          <p:cNvPr id="36" name="Text Box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91000" y="6219825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gạo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46" y="3684508"/>
            <a:ext cx="2653486" cy="303252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9"/>
          <p:cNvSpPr txBox="1">
            <a:spLocks noChangeArrowheads="1"/>
          </p:cNvSpPr>
          <p:nvPr/>
        </p:nvSpPr>
        <p:spPr bwMode="auto">
          <a:xfrm>
            <a:off x="152400" y="15491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3" name="TextBox 19"/>
          <p:cNvSpPr txBox="1">
            <a:spLocks noChangeArrowheads="1"/>
          </p:cNvSpPr>
          <p:nvPr/>
        </p:nvSpPr>
        <p:spPr bwMode="auto">
          <a:xfrm>
            <a:off x="-457200" y="678130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m….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giêng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b….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g….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eaLnBrk="1" hangingPunct="1"/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Ca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7086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9420" y="20015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438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" y="3429000"/>
            <a:ext cx="1970345" cy="1479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" y="5142136"/>
            <a:ext cx="1892669" cy="1563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44" y="3996643"/>
            <a:ext cx="2017151" cy="2473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5237020"/>
            <a:ext cx="2612960" cy="15892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38" y="3816736"/>
            <a:ext cx="2601661" cy="151726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5638800" cy="3539430"/>
          </a:xfrm>
          <a:prstGeom prst="rect">
            <a:avLst/>
          </a:prstGeom>
          <a:noFill/>
          <a:ln w="3175" algn="ctr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m….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Ng….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228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3768030"/>
            <a:ext cx="4610100" cy="30734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477</Words>
  <Application>Microsoft Office PowerPoint</Application>
  <PresentationFormat>On-screen Show (4:3)</PresentationFormat>
  <Paragraphs>74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</dc:title>
  <dc:creator>@@@</dc:creator>
  <cp:lastModifiedBy>Admin</cp:lastModifiedBy>
  <cp:revision>71</cp:revision>
  <dcterms:created xsi:type="dcterms:W3CDTF">2007-11-20T10:59:29Z</dcterms:created>
  <dcterms:modified xsi:type="dcterms:W3CDTF">2021-12-25T09:18:49Z</dcterms:modified>
</cp:coreProperties>
</file>