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292" r:id="rId2"/>
    <p:sldId id="313" r:id="rId3"/>
    <p:sldId id="285" r:id="rId4"/>
    <p:sldId id="329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6" r:id="rId13"/>
    <p:sldId id="347" r:id="rId14"/>
    <p:sldId id="348" r:id="rId15"/>
    <p:sldId id="349" r:id="rId16"/>
    <p:sldId id="350" r:id="rId17"/>
    <p:sldId id="327" r:id="rId18"/>
  </p:sldIdLst>
  <p:sldSz cx="9144000" cy="5143500" type="screen16x9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CC"/>
    <a:srgbClr val="99FFCC"/>
    <a:srgbClr val="FFFF00"/>
    <a:srgbClr val="009900"/>
    <a:srgbClr val="00FFFF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09" autoAdjust="0"/>
    <p:restoredTop sz="94660" autoAdjust="0"/>
  </p:normalViewPr>
  <p:slideViewPr>
    <p:cSldViewPr snapToGrid="0">
      <p:cViewPr varScale="1">
        <p:scale>
          <a:sx n="92" d="100"/>
          <a:sy n="92" d="100"/>
        </p:scale>
        <p:origin x="594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fld id="{D5744047-7C4D-414B-AAC6-202992AF9F4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12746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buFont typeface="Arial" pitchFamily="34" charset="0"/>
              <a:buNone/>
            </a:pPr>
            <a:fld id="{A4C9AD99-B9DE-40E1-BB77-D8CDD6BCFAD2}" type="slidenum">
              <a:rPr lang="en-US" altLang="en-US" sz="1200" smtClean="0"/>
              <a:pPr>
                <a:buFont typeface="Arial" pitchFamily="34" charset="0"/>
                <a:buNone/>
              </a:pPr>
              <a:t>16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ED88CD-4E1D-4412-8E0A-FBC27A3CFF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6961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E2928A-6FF9-4DC5-8053-AE0F1B4276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507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F5CF58-AF5A-48E9-9CF5-C3BD0FDAB86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7715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74DEF2-DA73-47B9-B6C1-19D7C094E5C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9594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29E1C0-82D2-4B13-918F-384BCB1E262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9968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B09EBF-A073-4471-814B-DE93AB8DDE1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5575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59E60B-2D1D-42B5-9DBE-026ED0643DD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3018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FF198A-AE5F-4BCF-A123-0F49E72F36F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91817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9564A1-943B-41E8-9E4C-641F9570931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54513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93E4B9-C512-40DD-9D34-429D3FC98B4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19081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34AE6A-8C01-4EF0-8845-EED0D007BA8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931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7DB4A8-361D-4BFF-AECE-F265E38E1F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5493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6B4E6-2434-4138-ABBF-6798E6B1511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42232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D3CE1-B787-4463-9FD2-15C1F97C711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8454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61CC22-55A5-47E1-AE21-0CE5BD6872D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26690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542E31-669C-4B04-A845-42F87843184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48168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7B3C5C-2EF1-49C4-AB2E-0F3E461B370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00292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D21E6-A238-4EC5-B88E-B3D08EFAAE0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70048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3EC16A-52EF-4F82-8E1F-A625CA6D9A1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56935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0201A1-A189-49E6-94C0-E6BDBEEE585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8885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1252BB-665C-4F96-8A61-D1DF3BFBEC1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14057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E97240-BF6A-4CDC-AC78-9EF81E9021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4838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27DCC3-03B4-4B8F-9FFC-C79DC5D0AF4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81444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E121FA-6046-4BAB-88A6-BDADE49C232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77180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BEFFE4-F75D-4737-9F11-865677EBF7B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76296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0A8F76-7D62-497D-A6F9-C54A2715882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10348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13BECA-4CE2-489A-B186-40006ED8DD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2651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53C05E-B1E5-42AB-B2E3-6973CEB65D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98068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167A5-C320-4DCF-848C-33E9D8B4F1D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78133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CCE4F2-78CF-4EF9-9757-23DA30AD97C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55518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AD5E0A-30A7-41F6-8CB3-F21B023D0F5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90918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1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9DF40D-7E03-4BDF-8C7E-CD51BDBF746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2135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1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F31A5-7F1D-43D7-97B5-84698E7A53B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6371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5A9F24-0F0D-498B-A40C-EAF27D6F875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07051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1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E72B1C-696F-4C78-9D2C-42405D5E636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900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C36A7-0AB0-41D6-95B3-0BB90EC24AF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674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A206E2-2235-496C-9FC3-908FEE4A676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8174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A1A395-0448-46BB-BF05-05A54A16ECD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082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C36C96-46A1-4279-90B5-37DECDD959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755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3B7018-1EC7-4F5F-815F-2246B613661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095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charset="0"/>
              <a:buNone/>
              <a:defRPr sz="1400">
                <a:latin typeface="Arial" charset="0"/>
                <a:ea typeface="SimSun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charset="0"/>
              <a:buNone/>
              <a:defRPr sz="1400">
                <a:latin typeface="Arial" charset="0"/>
                <a:ea typeface="SimSun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400"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ED79A189-4CE2-4922-A1E0-BB8D0FD8A2B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4.gif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114993" y="3211975"/>
            <a:ext cx="6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44818" y="1580025"/>
            <a:ext cx="828960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(35 + 21) : 7   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35 : 7 + 21 : 7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563880" y="2580150"/>
            <a:ext cx="12255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633855" y="3438987"/>
            <a:ext cx="28162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56       : 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746568" y="3920000"/>
            <a:ext cx="24463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5699443" y="2900825"/>
            <a:ext cx="3152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 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370830" y="3423112"/>
            <a:ext cx="27352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5   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    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5400993" y="3934287"/>
            <a:ext cx="2460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8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1637030" y="4439112"/>
            <a:ext cx="28305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5597843" y="4442287"/>
            <a:ext cx="30464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430530" y="4437525"/>
            <a:ext cx="1019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4585018" y="4451812"/>
            <a:ext cx="4587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2030730" y="2886537"/>
            <a:ext cx="25606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 </a:t>
            </a: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900430" y="96516"/>
            <a:ext cx="73818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err="1">
                <a:latin typeface="Times New Roman" panose="02020603050405020304" pitchFamily="18" charset="0"/>
                <a:cs typeface="Times New Roman" pitchFamily="18" charset="0"/>
              </a:rPr>
              <a:t>Thứ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2021</a:t>
            </a:r>
          </a:p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Google Shape;244;p42"/>
          <p:cNvSpPr txBox="1"/>
          <p:nvPr/>
        </p:nvSpPr>
        <p:spPr>
          <a:xfrm>
            <a:off x="298640" y="1039957"/>
            <a:ext cx="861676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lang="en-US" sz="3200" b="1" i="0" u="none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Chia </a:t>
            </a:r>
            <a:r>
              <a:rPr lang="en-US" sz="3200" b="1" i="0" u="none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một</a:t>
            </a:r>
            <a:r>
              <a:rPr lang="en-US" sz="32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3200" b="1" i="0" u="none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tổng</a:t>
            </a:r>
            <a:r>
              <a:rPr lang="en-US" sz="32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3200" b="1" i="0" u="none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cho</a:t>
            </a:r>
            <a:r>
              <a:rPr lang="en-US" sz="32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3200" b="1" i="0" u="none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một</a:t>
            </a:r>
            <a:r>
              <a:rPr lang="en-US" sz="32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3200" b="1" i="0" u="none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số</a:t>
            </a:r>
            <a:endParaRPr sz="32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/>
      <p:bldP spid="43012" grpId="0"/>
      <p:bldP spid="43013" grpId="0"/>
      <p:bldP spid="43014" grpId="0"/>
      <p:bldP spid="43015" grpId="0"/>
      <p:bldP spid="43017" grpId="0"/>
      <p:bldP spid="43018" grpId="0"/>
      <p:bldP spid="43019" grpId="0"/>
      <p:bldP spid="43022" grpId="0"/>
      <p:bldP spid="43023" grpId="0"/>
      <p:bldP spid="43024" grpId="0"/>
      <p:bldP spid="4303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54"/>
          <p:cNvSpPr txBox="1"/>
          <p:nvPr/>
        </p:nvSpPr>
        <p:spPr>
          <a:xfrm>
            <a:off x="1621088" y="827338"/>
            <a:ext cx="6115050" cy="300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60" name="Google Shape;460;p5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79038" y="4770688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463" name="Google Shape;463;p54"/>
          <p:cNvSpPr txBox="1"/>
          <p:nvPr/>
        </p:nvSpPr>
        <p:spPr>
          <a:xfrm>
            <a:off x="3743575" y="2474363"/>
            <a:ext cx="17716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Times New Roman"/>
              <a:buNone/>
            </a:pPr>
            <a:r>
              <a:rPr lang="en-US" b="1" i="0" dirty="0" err="1">
                <a:latin typeface="Times New Roman"/>
                <a:ea typeface="Times New Roman"/>
                <a:cs typeface="Times New Roman"/>
                <a:sym typeface="Times New Roman"/>
              </a:rPr>
              <a:t>Tóm</a:t>
            </a:r>
            <a:r>
              <a:rPr lang="en-US" b="1" i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dirty="0" err="1">
                <a:latin typeface="Times New Roman"/>
                <a:ea typeface="Times New Roman"/>
                <a:cs typeface="Times New Roman"/>
                <a:sym typeface="Times New Roman"/>
              </a:rPr>
              <a:t>tắt</a:t>
            </a:r>
            <a:r>
              <a:rPr lang="en-US" b="1" i="0" dirty="0"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</p:txBody>
      </p:sp>
      <p:sp>
        <p:nvSpPr>
          <p:cNvPr id="464" name="Google Shape;464;p54"/>
          <p:cNvSpPr txBox="1"/>
          <p:nvPr/>
        </p:nvSpPr>
        <p:spPr>
          <a:xfrm>
            <a:off x="1735388" y="3072482"/>
            <a:ext cx="65722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2400"/>
              <a:buFont typeface="Times New Roman"/>
              <a:buNone/>
            </a:pP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4A: 32 </a:t>
            </a:r>
            <a:r>
              <a:rPr lang="en-US" b="1" i="0" u="none" dirty="0" smtClean="0">
                <a:latin typeface="Times New Roman"/>
                <a:ea typeface="Times New Roman"/>
                <a:cs typeface="Times New Roman"/>
                <a:sym typeface="Times New Roman"/>
              </a:rPr>
              <a:t>HS 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chia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mỗi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4 HS.</a:t>
            </a:r>
            <a:endParaRPr sz="3200" dirty="0"/>
          </a:p>
        </p:txBody>
      </p:sp>
      <p:sp>
        <p:nvSpPr>
          <p:cNvPr id="465" name="Google Shape;465;p54"/>
          <p:cNvSpPr txBox="1"/>
          <p:nvPr/>
        </p:nvSpPr>
        <p:spPr>
          <a:xfrm>
            <a:off x="1582988" y="3551500"/>
            <a:ext cx="68580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3000"/>
              <a:buFont typeface="Times New Roman"/>
              <a:buNone/>
            </a:pPr>
            <a:r>
              <a:rPr lang="en-US" sz="3200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4B: 28 </a:t>
            </a:r>
            <a:r>
              <a:rPr lang="en-US" b="1" i="0" u="none" dirty="0" smtClean="0">
                <a:latin typeface="Times New Roman"/>
                <a:ea typeface="Times New Roman"/>
                <a:cs typeface="Times New Roman"/>
                <a:sym typeface="Times New Roman"/>
              </a:rPr>
              <a:t>HS 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chia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mỗi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4 HS.</a:t>
            </a:r>
            <a:endParaRPr sz="3200" dirty="0"/>
          </a:p>
        </p:txBody>
      </p:sp>
      <p:sp>
        <p:nvSpPr>
          <p:cNvPr id="466" name="Google Shape;466;p54"/>
          <p:cNvSpPr txBox="1"/>
          <p:nvPr/>
        </p:nvSpPr>
        <p:spPr>
          <a:xfrm>
            <a:off x="1343275" y="4136235"/>
            <a:ext cx="41719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2400"/>
              <a:buFont typeface="Times New Roman"/>
              <a:buNone/>
            </a:pP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en-US" b="1" i="0" u="none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i="0" u="none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tất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cả</a:t>
            </a:r>
            <a:r>
              <a:rPr lang="en-US" b="1" i="0" u="none" dirty="0" smtClean="0">
                <a:latin typeface="Times New Roman"/>
                <a:ea typeface="Times New Roman"/>
                <a:cs typeface="Times New Roman"/>
                <a:sym typeface="Times New Roman"/>
              </a:rPr>
              <a:t>: ... </a:t>
            </a:r>
            <a:r>
              <a:rPr lang="en-US" b="1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en-US" b="1" i="0" u="none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hóm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sz="3200" dirty="0"/>
          </a:p>
        </p:txBody>
      </p:sp>
      <p:sp>
        <p:nvSpPr>
          <p:cNvPr id="2" name="Rectangle 1"/>
          <p:cNvSpPr/>
          <p:nvPr/>
        </p:nvSpPr>
        <p:spPr>
          <a:xfrm>
            <a:off x="276475" y="574817"/>
            <a:ext cx="86248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US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4A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32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chia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thành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mỗi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4B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28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cũng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chia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thành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mỗi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Hỏi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tất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cả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bao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nhiêu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4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55"/>
          <p:cNvSpPr txBox="1"/>
          <p:nvPr/>
        </p:nvSpPr>
        <p:spPr>
          <a:xfrm>
            <a:off x="82734" y="96893"/>
            <a:ext cx="1066800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Times New Roman"/>
              <a:buNone/>
            </a:pPr>
            <a:r>
              <a:rPr lang="en-US" sz="2400" b="1" i="0" u="none" dirty="0" err="1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sz="2400" b="1" i="0" u="none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3:</a:t>
            </a:r>
            <a:endParaRPr dirty="0"/>
          </a:p>
        </p:txBody>
      </p:sp>
      <p:sp>
        <p:nvSpPr>
          <p:cNvPr id="473" name="Google Shape;473;p55"/>
          <p:cNvSpPr/>
          <p:nvPr/>
        </p:nvSpPr>
        <p:spPr>
          <a:xfrm>
            <a:off x="44189" y="593865"/>
            <a:ext cx="4180114" cy="4140188"/>
          </a:xfrm>
          <a:prstGeom prst="verticalScroll">
            <a:avLst>
              <a:gd name="adj" fmla="val 883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sz="2400" b="1" i="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giải</a:t>
            </a:r>
            <a:r>
              <a:rPr lang="en-US" sz="2400" b="1" i="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lang="en-US" sz="2400" dirty="0">
              <a:ea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cả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hai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24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32+28 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60 (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24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tất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cả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endParaRPr lang="en-US" sz="2400" b="1" i="0" u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60:4 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15 (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24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</a:t>
            </a:r>
            <a:r>
              <a:rPr lang="en-US" sz="2400" b="1" i="0" u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Đáp</a:t>
            </a: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 15 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400" dirty="0"/>
          </a:p>
        </p:txBody>
      </p:sp>
      <p:sp>
        <p:nvSpPr>
          <p:cNvPr id="8" name="Google Shape;473;p55"/>
          <p:cNvSpPr/>
          <p:nvPr/>
        </p:nvSpPr>
        <p:spPr>
          <a:xfrm>
            <a:off x="4224303" y="593865"/>
            <a:ext cx="4963886" cy="4140188"/>
          </a:xfrm>
          <a:prstGeom prst="verticalScroll">
            <a:avLst>
              <a:gd name="adj" fmla="val 883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giải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4A </a:t>
            </a:r>
            <a:r>
              <a:rPr lang="en-US" sz="24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lang="en-US" sz="2400" dirty="0">
              <a:sym typeface="Times New Roman"/>
            </a:endParaRPr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32:4 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8 (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4B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 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4 = 7 (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                  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cả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hai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    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8 + 7 = 15 (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</a:t>
            </a:r>
            <a:r>
              <a:rPr lang="en-US" sz="24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Đáp</a:t>
            </a: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 15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endParaRPr lang="en-US" sz="2400" dirty="0"/>
          </a:p>
        </p:txBody>
      </p:sp>
      <p:sp>
        <p:nvSpPr>
          <p:cNvPr id="10" name="Google Shape;481;p56"/>
          <p:cNvSpPr txBox="1"/>
          <p:nvPr/>
        </p:nvSpPr>
        <p:spPr>
          <a:xfrm>
            <a:off x="161762" y="714811"/>
            <a:ext cx="1794540" cy="46162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Times New Roman"/>
              <a:buNone/>
            </a:pPr>
            <a:r>
              <a:rPr lang="en-US" sz="2400" b="1" i="0" u="none" dirty="0" err="1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</a:t>
            </a:r>
            <a:r>
              <a:rPr lang="en-US" sz="2400" b="1" i="0" u="none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smtClean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dirty="0"/>
          </a:p>
        </p:txBody>
      </p:sp>
      <p:sp>
        <p:nvSpPr>
          <p:cNvPr id="9" name="Google Shape;481;p56"/>
          <p:cNvSpPr txBox="1"/>
          <p:nvPr/>
        </p:nvSpPr>
        <p:spPr>
          <a:xfrm>
            <a:off x="4373705" y="701499"/>
            <a:ext cx="1794540" cy="46162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Times New Roman"/>
              <a:buNone/>
            </a:pPr>
            <a:r>
              <a:rPr lang="en-US" sz="2400" b="1" i="0" u="none" dirty="0" err="1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</a:t>
            </a:r>
            <a:r>
              <a:rPr lang="en-US" sz="2400" b="1" i="0" u="none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565153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3" grpId="0" animBg="1"/>
      <p:bldP spid="8" grpId="0" animBg="1"/>
      <p:bldP spid="10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722313"/>
            <a:ext cx="4495800" cy="3714750"/>
            <a:chOff x="47" y="0"/>
            <a:chExt cx="5713" cy="4320"/>
          </a:xfrm>
        </p:grpSpPr>
        <p:sp>
          <p:nvSpPr>
            <p:cNvPr id="11270" name="Freeform 3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1" name="Freeform 4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Freeform 5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Freeform 6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Freeform 7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Freeform 8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Freeform 9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Freeform 10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Freeform 11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Freeform 12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Freeform 13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Freeform 14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Freeform 15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Freeform 16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Freeform 17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Freeform 18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Freeform 19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Freeform 20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Freeform 21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Freeform 22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Freeform 23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Freeform 24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Freeform 25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Freeform 26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4" name="Freeform 27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5" name="Freeform 28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Freeform 29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Freeform 30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Freeform 31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9" name="Freeform 32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Freeform 33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Freeform 34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Freeform 35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Freeform 36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Freeform 37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5" name="Freeform 38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6" name="Freeform 39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Freeform 40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Freeform 41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9" name="Freeform 42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0" name="Freeform 43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1" name="Freeform 44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Freeform 45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3" name="Freeform 46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Freeform 47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5" name="Freeform 48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6" name="Freeform 49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Freeform 50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8" name="Freeform 51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9" name="Freeform 52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0" name="Freeform 53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1" name="Freeform 54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322" name="Group 55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1333" name="Freeform 56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4" name="Freeform 57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5" name="Freeform 58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algn="ctr"/>
              <a:r>
                <a:rPr lang="en-US" altLang="en-US" sz="4000" b="1">
                  <a:latin typeface="Times New Roman" pitchFamily="18" charset="0"/>
                  <a:cs typeface="Times New Roman" pitchFamily="18" charset="0"/>
                </a:rPr>
                <a:t>Trò chơi : </a:t>
              </a:r>
            </a:p>
            <a:p>
              <a:pPr algn="ctr"/>
              <a:endParaRPr lang="en-US" altLang="en-US" sz="4000" b="1">
                <a:solidFill>
                  <a:srgbClr val="CC0000"/>
                </a:solidFill>
              </a:endParaRPr>
            </a:p>
          </p:txBody>
        </p:sp>
        <p:grpSp>
          <p:nvGrpSpPr>
            <p:cNvPr id="11324" name="Group 60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11325" name="Freeform 61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6" name="Freeform 62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7" name="Freeform 63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8" name="Freeform 64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9" name="Freeform 65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0" name="Freeform 66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1" name="Freeform 67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2" name="Freeform 68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67" name="Text Box 69"/>
          <p:cNvSpPr txBox="1">
            <a:spLocks noChangeArrowheads="1"/>
          </p:cNvSpPr>
          <p:nvPr/>
        </p:nvSpPr>
        <p:spPr bwMode="auto">
          <a:xfrm>
            <a:off x="3759200" y="3771900"/>
            <a:ext cx="887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64584" name="Text Box 72"/>
          <p:cNvSpPr txBox="1">
            <a:spLocks noChangeArrowheads="1"/>
          </p:cNvSpPr>
          <p:nvPr/>
        </p:nvSpPr>
        <p:spPr bwMode="auto">
          <a:xfrm>
            <a:off x="609600" y="2735263"/>
            <a:ext cx="358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i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Ai đúng - Ai sai ?</a:t>
            </a:r>
          </a:p>
        </p:txBody>
      </p:sp>
      <p:sp>
        <p:nvSpPr>
          <p:cNvPr id="73" name="Rectangle 72"/>
          <p:cNvSpPr/>
          <p:nvPr/>
        </p:nvSpPr>
        <p:spPr>
          <a:xfrm>
            <a:off x="4849813" y="939800"/>
            <a:ext cx="4057650" cy="3455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94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84" grpId="0"/>
      <p:bldP spid="7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437438" cy="5143500"/>
            <a:chOff x="47" y="0"/>
            <a:chExt cx="5869" cy="4320"/>
          </a:xfrm>
        </p:grpSpPr>
        <p:sp>
          <p:nvSpPr>
            <p:cNvPr id="12314" name="Freeform 3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Freeform 4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Freeform 5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Freeform 6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Freeform 7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Freeform 8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Freeform 9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Freeform 10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2" name="Freeform 11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Freeform 12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4" name="Freeform 13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Freeform 14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6" name="Freeform 15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7" name="Freeform 16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8" name="Freeform 17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9" name="Freeform 18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0" name="Freeform 19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1" name="Freeform 20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2" name="Freeform 21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3" name="Freeform 22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4" name="Freeform 23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5" name="Freeform 24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6" name="Freeform 25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7" name="Freeform 26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8" name="Freeform 27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9" name="Freeform 28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0" name="Freeform 29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1" name="Freeform 30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2" name="Freeform 31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3" name="Freeform 32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4" name="Freeform 33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5" name="Freeform 34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6" name="Freeform 35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7" name="Freeform 36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8" name="Freeform 37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9" name="Freeform 38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0" name="Freeform 39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1" name="Freeform 40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2" name="Freeform 41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3" name="Freeform 42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4" name="Freeform 43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5" name="Freeform 44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6" name="Freeform 45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7" name="Freeform 46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8" name="Freeform 47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9" name="Freeform 48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0" name="Freeform 49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1" name="Freeform 50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2" name="Freeform 51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3" name="Freeform 52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4" name="Freeform 53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5" name="Freeform 54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66" name="Group 55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2376" name="Freeform 56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7" name="Freeform 57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8" name="Freeform 58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67" name="Rectangle 59"/>
            <p:cNvSpPr>
              <a:spLocks noChangeArrowheads="1"/>
            </p:cNvSpPr>
            <p:nvPr/>
          </p:nvSpPr>
          <p:spPr bwMode="auto">
            <a:xfrm>
              <a:off x="717" y="1238"/>
              <a:ext cx="4502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lnSpc>
                  <a:spcPct val="150000"/>
                </a:lnSpc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Biểu thức:    (24 + 36) : 6 có dạng</a:t>
              </a:r>
            </a:p>
            <a:p>
              <a:pPr>
                <a:lnSpc>
                  <a:spcPct val="150000"/>
                </a:lnSpc>
              </a:pPr>
              <a:r>
                <a:rPr lang="en-US" altLang="en-US" sz="24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“Chia một tổng cho một số”</a:t>
              </a:r>
            </a:p>
            <a:p>
              <a:pPr>
                <a:lnSpc>
                  <a:spcPct val="150000"/>
                </a:lnSpc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Đúng hay sai ? </a:t>
              </a:r>
            </a:p>
            <a:p>
              <a:pPr>
                <a:lnSpc>
                  <a:spcPct val="150000"/>
                </a:lnSpc>
              </a:pPr>
              <a:r>
                <a:rPr lang="en-US" altLang="en-US" sz="2400" b="1"/>
                <a:t>         </a:t>
              </a:r>
            </a:p>
          </p:txBody>
        </p:sp>
        <p:grpSp>
          <p:nvGrpSpPr>
            <p:cNvPr id="12368" name="Group 60"/>
            <p:cNvGrpSpPr>
              <a:grpSpLocks/>
            </p:cNvGrpSpPr>
            <p:nvPr/>
          </p:nvGrpSpPr>
          <p:grpSpPr bwMode="auto">
            <a:xfrm>
              <a:off x="226" y="1536"/>
              <a:ext cx="5690" cy="559"/>
              <a:chOff x="211" y="1542"/>
              <a:chExt cx="5690" cy="559"/>
            </a:xfrm>
          </p:grpSpPr>
          <p:sp>
            <p:nvSpPr>
              <p:cNvPr id="12369" name="Freeform 62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0" name="Freeform 63"/>
              <p:cNvSpPr>
                <a:spLocks/>
              </p:cNvSpPr>
              <p:nvPr/>
            </p:nvSpPr>
            <p:spPr bwMode="auto">
              <a:xfrm>
                <a:off x="5264" y="1542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1" name="Freeform 64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2" name="Freeform 65"/>
              <p:cNvSpPr>
                <a:spLocks/>
              </p:cNvSpPr>
              <p:nvPr/>
            </p:nvSpPr>
            <p:spPr bwMode="auto">
              <a:xfrm>
                <a:off x="5565" y="1686"/>
                <a:ext cx="202" cy="288"/>
              </a:xfrm>
              <a:custGeom>
                <a:avLst/>
                <a:gdLst>
                  <a:gd name="T0" fmla="*/ 0 w 563"/>
                  <a:gd name="T1" fmla="*/ 32757 h 177"/>
                  <a:gd name="T2" fmla="*/ 0 w 563"/>
                  <a:gd name="T3" fmla="*/ 36750 h 177"/>
                  <a:gd name="T4" fmla="*/ 0 w 563"/>
                  <a:gd name="T5" fmla="*/ 40631 h 177"/>
                  <a:gd name="T6" fmla="*/ 0 w 563"/>
                  <a:gd name="T7" fmla="*/ 43970 h 177"/>
                  <a:gd name="T8" fmla="*/ 0 w 563"/>
                  <a:gd name="T9" fmla="*/ 47650 h 177"/>
                  <a:gd name="T10" fmla="*/ 0 w 563"/>
                  <a:gd name="T11" fmla="*/ 50364 h 177"/>
                  <a:gd name="T12" fmla="*/ 0 w 563"/>
                  <a:gd name="T13" fmla="*/ 53055 h 177"/>
                  <a:gd name="T14" fmla="*/ 0 w 563"/>
                  <a:gd name="T15" fmla="*/ 54980 h 177"/>
                  <a:gd name="T16" fmla="*/ 0 w 563"/>
                  <a:gd name="T17" fmla="*/ 57639 h 177"/>
                  <a:gd name="T18" fmla="*/ 0 w 563"/>
                  <a:gd name="T19" fmla="*/ 59307 h 177"/>
                  <a:gd name="T20" fmla="*/ 0 w 563"/>
                  <a:gd name="T21" fmla="*/ 60958 h 177"/>
                  <a:gd name="T22" fmla="*/ 0 w 563"/>
                  <a:gd name="T23" fmla="*/ 49591 h 177"/>
                  <a:gd name="T24" fmla="*/ 0 w 563"/>
                  <a:gd name="T25" fmla="*/ 46609 h 177"/>
                  <a:gd name="T26" fmla="*/ 0 w 563"/>
                  <a:gd name="T27" fmla="*/ 42315 h 177"/>
                  <a:gd name="T28" fmla="*/ 0 w 563"/>
                  <a:gd name="T29" fmla="*/ 38524 h 177"/>
                  <a:gd name="T30" fmla="*/ 0 w 563"/>
                  <a:gd name="T31" fmla="*/ 34057 h 177"/>
                  <a:gd name="T32" fmla="*/ 0 w 563"/>
                  <a:gd name="T33" fmla="*/ 30087 h 177"/>
                  <a:gd name="T34" fmla="*/ 0 w 563"/>
                  <a:gd name="T35" fmla="*/ 25238 h 177"/>
                  <a:gd name="T36" fmla="*/ 0 w 563"/>
                  <a:gd name="T37" fmla="*/ 20690 h 177"/>
                  <a:gd name="T38" fmla="*/ 0 w 563"/>
                  <a:gd name="T39" fmla="*/ 16946 h 177"/>
                  <a:gd name="T40" fmla="*/ 0 w 563"/>
                  <a:gd name="T41" fmla="*/ 13401 h 177"/>
                  <a:gd name="T42" fmla="*/ 0 w 563"/>
                  <a:gd name="T43" fmla="*/ 10415 h 177"/>
                  <a:gd name="T44" fmla="*/ 0 w 563"/>
                  <a:gd name="T45" fmla="*/ 8236 h 177"/>
                  <a:gd name="T46" fmla="*/ 0 w 563"/>
                  <a:gd name="T47" fmla="*/ 6492 h 177"/>
                  <a:gd name="T48" fmla="*/ 0 w 563"/>
                  <a:gd name="T49" fmla="*/ 5475 h 177"/>
                  <a:gd name="T50" fmla="*/ 0 w 563"/>
                  <a:gd name="T51" fmla="*/ 4327 h 177"/>
                  <a:gd name="T52" fmla="*/ 0 w 563"/>
                  <a:gd name="T53" fmla="*/ 3365 h 177"/>
                  <a:gd name="T54" fmla="*/ 0 w 563"/>
                  <a:gd name="T55" fmla="*/ 2693 h 177"/>
                  <a:gd name="T56" fmla="*/ 0 w 563"/>
                  <a:gd name="T57" fmla="*/ 2306 h 177"/>
                  <a:gd name="T58" fmla="*/ 0 w 563"/>
                  <a:gd name="T59" fmla="*/ 1417 h 177"/>
                  <a:gd name="T60" fmla="*/ 0 w 563"/>
                  <a:gd name="T61" fmla="*/ 625 h 177"/>
                  <a:gd name="T62" fmla="*/ 0 w 563"/>
                  <a:gd name="T63" fmla="*/ 0 h 177"/>
                  <a:gd name="T64" fmla="*/ 0 w 563"/>
                  <a:gd name="T65" fmla="*/ 1417 h 177"/>
                  <a:gd name="T66" fmla="*/ 0 w 563"/>
                  <a:gd name="T67" fmla="*/ 3111 h 177"/>
                  <a:gd name="T68" fmla="*/ 0 w 563"/>
                  <a:gd name="T69" fmla="*/ 5062 h 177"/>
                  <a:gd name="T70" fmla="*/ 0 w 563"/>
                  <a:gd name="T71" fmla="*/ 7659 h 177"/>
                  <a:gd name="T72" fmla="*/ 0 w 563"/>
                  <a:gd name="T73" fmla="*/ 10415 h 177"/>
                  <a:gd name="T74" fmla="*/ 0 w 563"/>
                  <a:gd name="T75" fmla="*/ 13401 h 177"/>
                  <a:gd name="T76" fmla="*/ 0 w 563"/>
                  <a:gd name="T77" fmla="*/ 17187 h 177"/>
                  <a:gd name="T78" fmla="*/ 0 w 563"/>
                  <a:gd name="T79" fmla="*/ 21805 h 177"/>
                  <a:gd name="T80" fmla="*/ 0 w 563"/>
                  <a:gd name="T81" fmla="*/ 26927 h 177"/>
                  <a:gd name="T82" fmla="*/ 0 w 563"/>
                  <a:gd name="T83" fmla="*/ 32757 h 177"/>
                  <a:gd name="T84" fmla="*/ 0 w 563"/>
                  <a:gd name="T85" fmla="*/ 32757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3" name="Freeform 66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4" name="Freeform 67"/>
              <p:cNvSpPr>
                <a:spLocks/>
              </p:cNvSpPr>
              <p:nvPr/>
            </p:nvSpPr>
            <p:spPr bwMode="auto">
              <a:xfrm>
                <a:off x="5504" y="1974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5" name="Freeform 68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2291" name="Text Box 69"/>
          <p:cNvSpPr txBox="1">
            <a:spLocks noChangeArrowheads="1"/>
          </p:cNvSpPr>
          <p:nvPr/>
        </p:nvSpPr>
        <p:spPr bwMode="auto">
          <a:xfrm>
            <a:off x="3759200" y="3771900"/>
            <a:ext cx="887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61510" name="Oval 70"/>
          <p:cNvSpPr>
            <a:spLocks noChangeArrowheads="1"/>
          </p:cNvSpPr>
          <p:nvPr/>
        </p:nvSpPr>
        <p:spPr bwMode="auto">
          <a:xfrm>
            <a:off x="4495800" y="3314700"/>
            <a:ext cx="885825" cy="800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61511" name="Text Box 71"/>
          <p:cNvSpPr txBox="1">
            <a:spLocks noChangeArrowheads="1"/>
          </p:cNvSpPr>
          <p:nvPr/>
        </p:nvSpPr>
        <p:spPr bwMode="auto">
          <a:xfrm>
            <a:off x="3733800" y="3138488"/>
            <a:ext cx="2511425" cy="277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66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  <a:p>
            <a:pPr>
              <a:spcBef>
                <a:spcPct val="50000"/>
              </a:spcBef>
            </a:pPr>
            <a:endParaRPr lang="en-US" altLang="en-US" sz="72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158038" y="114300"/>
            <a:ext cx="1846262" cy="1257300"/>
            <a:chOff x="4656" y="3120"/>
            <a:chExt cx="1104" cy="1200"/>
          </a:xfrm>
        </p:grpSpPr>
        <p:pic>
          <p:nvPicPr>
            <p:cNvPr id="12312" name="Picture 9" descr="9OCLOCK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3120"/>
              <a:ext cx="1104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3" name="Oval 10" descr="Parchment"/>
            <p:cNvSpPr>
              <a:spLocks noChangeArrowheads="1"/>
            </p:cNvSpPr>
            <p:nvPr/>
          </p:nvSpPr>
          <p:spPr bwMode="auto">
            <a:xfrm>
              <a:off x="4812" y="3300"/>
              <a:ext cx="816" cy="864"/>
            </a:xfrm>
            <a:prstGeom prst="ellipse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620000" y="401638"/>
            <a:ext cx="9604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653338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09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639050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08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643813" y="39528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07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06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05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04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7624763" y="388938"/>
            <a:ext cx="96043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03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02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643813" y="38893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643813" y="392113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760095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762000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7618413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13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7620000" y="396875"/>
            <a:ext cx="96043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14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618413" y="409575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186" name="32-Point Star 185"/>
          <p:cNvSpPr/>
          <p:nvPr/>
        </p:nvSpPr>
        <p:spPr>
          <a:xfrm>
            <a:off x="6197600" y="0"/>
            <a:ext cx="3544888" cy="1257300"/>
          </a:xfrm>
          <a:prstGeom prst="star32">
            <a:avLst/>
          </a:prstGeom>
          <a:solidFill>
            <a:schemeClr val="bg1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 </a:t>
            </a:r>
            <a:r>
              <a:rPr lang="en-US" b="1" i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5616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615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615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2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0" grpId="0" animBg="1"/>
      <p:bldP spid="61511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18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239000" cy="5143500"/>
            <a:chOff x="47" y="0"/>
            <a:chExt cx="5713" cy="4320"/>
          </a:xfrm>
        </p:grpSpPr>
        <p:sp>
          <p:nvSpPr>
            <p:cNvPr id="13339" name="Freeform 3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Freeform 4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Freeform 5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Freeform 6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Freeform 7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4" name="Freeform 8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Freeform 9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Freeform 10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Freeform 11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Freeform 12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Freeform 13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0" name="Freeform 14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Freeform 15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Freeform 16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Freeform 17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Freeform 18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Freeform 19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6" name="Freeform 20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7" name="Freeform 21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8" name="Freeform 22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9" name="Freeform 23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0" name="Freeform 24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1" name="Freeform 25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2" name="Freeform 26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3" name="Freeform 27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4" name="Freeform 28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5" name="Freeform 29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6" name="Freeform 30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7" name="Freeform 31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8" name="Freeform 32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9" name="Freeform 33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0" name="Freeform 34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1" name="Freeform 35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2" name="Freeform 36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3" name="Freeform 37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4" name="Freeform 38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5" name="Freeform 39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6" name="Freeform 40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7" name="Freeform 41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8" name="Freeform 42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9" name="Freeform 43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0" name="Freeform 44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1" name="Freeform 45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2" name="Freeform 46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3" name="Freeform 47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4" name="Freeform 48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5" name="Freeform 49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6" name="Freeform 50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7" name="Freeform 51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8" name="Freeform 52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9" name="Freeform 53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0" name="Freeform 54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91" name="Group 55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3402" name="Freeform 56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3" name="Freeform 57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4" name="Freeform 58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92" name="Rectangle 59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lnSpc>
                  <a:spcPct val="150000"/>
                </a:lnSpc>
              </a:pPr>
              <a:r>
                <a:rPr lang="en-US" altLang="en-US" b="1"/>
                <a:t>           </a:t>
              </a:r>
            </a:p>
            <a:p>
              <a:pPr>
                <a:lnSpc>
                  <a:spcPct val="150000"/>
                </a:lnSpc>
              </a:pPr>
              <a:r>
                <a:rPr lang="en-US" altLang="en-US" b="1"/>
                <a:t>            </a:t>
              </a: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(18 + 12) : 3 </a:t>
              </a:r>
            </a:p>
            <a:p>
              <a:pPr>
                <a:lnSpc>
                  <a:spcPct val="150000"/>
                </a:lnSpc>
              </a:pPr>
              <a:r>
                <a:rPr lang="en-US" altLang="en-US" b="1"/>
                <a:t>         </a:t>
              </a: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= 18 : 3  +  12 : 3</a:t>
              </a:r>
            </a:p>
            <a:p>
              <a:pPr>
                <a:lnSpc>
                  <a:spcPct val="150000"/>
                </a:lnSpc>
              </a:pPr>
              <a:r>
                <a:rPr lang="en-US" altLang="en-US" b="1"/>
                <a:t>         </a:t>
              </a: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=  6 + 4 =  10</a:t>
              </a:r>
            </a:p>
          </p:txBody>
        </p:sp>
        <p:grpSp>
          <p:nvGrpSpPr>
            <p:cNvPr id="13393" name="Group 60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13394" name="Freeform 61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5" name="Freeform 62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6" name="Freeform 63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7" name="Freeform 64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8" name="Freeform 65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9" name="Freeform 66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0" name="Freeform 67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1" name="Freeform 68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315" name="Text Box 69"/>
          <p:cNvSpPr txBox="1">
            <a:spLocks noChangeArrowheads="1"/>
          </p:cNvSpPr>
          <p:nvPr/>
        </p:nvSpPr>
        <p:spPr bwMode="auto">
          <a:xfrm>
            <a:off x="3759200" y="3771900"/>
            <a:ext cx="887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61510" name="Oval 70"/>
          <p:cNvSpPr>
            <a:spLocks noChangeArrowheads="1"/>
          </p:cNvSpPr>
          <p:nvPr/>
        </p:nvSpPr>
        <p:spPr bwMode="auto">
          <a:xfrm>
            <a:off x="4495800" y="3314700"/>
            <a:ext cx="885825" cy="800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61511" name="Text Box 71"/>
          <p:cNvSpPr txBox="1">
            <a:spLocks noChangeArrowheads="1"/>
          </p:cNvSpPr>
          <p:nvPr/>
        </p:nvSpPr>
        <p:spPr bwMode="auto">
          <a:xfrm>
            <a:off x="3733800" y="3275013"/>
            <a:ext cx="2511425" cy="277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66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  <a:p>
            <a:pPr>
              <a:spcBef>
                <a:spcPct val="50000"/>
              </a:spcBef>
            </a:pPr>
            <a:endParaRPr lang="en-US" altLang="en-US" sz="72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158038" y="114300"/>
            <a:ext cx="1846262" cy="1257300"/>
            <a:chOff x="4656" y="3120"/>
            <a:chExt cx="1104" cy="1200"/>
          </a:xfrm>
        </p:grpSpPr>
        <p:pic>
          <p:nvPicPr>
            <p:cNvPr id="13337" name="Picture 9" descr="9OCLOCK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3120"/>
              <a:ext cx="1104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38" name="Oval 10" descr="Parchment"/>
            <p:cNvSpPr>
              <a:spLocks noChangeArrowheads="1"/>
            </p:cNvSpPr>
            <p:nvPr/>
          </p:nvSpPr>
          <p:spPr bwMode="auto">
            <a:xfrm>
              <a:off x="4812" y="3300"/>
              <a:ext cx="816" cy="864"/>
            </a:xfrm>
            <a:prstGeom prst="ellipse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620000" y="401638"/>
            <a:ext cx="9604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653338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09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639050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08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643813" y="39528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07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06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05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04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7624763" y="388938"/>
            <a:ext cx="96043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03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02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643813" y="38893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643813" y="392113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760095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762000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7618413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13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7620000" y="396875"/>
            <a:ext cx="96043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14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618413" y="409575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186" name="32-Point Star 185"/>
          <p:cNvSpPr/>
          <p:nvPr/>
        </p:nvSpPr>
        <p:spPr>
          <a:xfrm>
            <a:off x="6197600" y="0"/>
            <a:ext cx="3544888" cy="1257300"/>
          </a:xfrm>
          <a:prstGeom prst="star32">
            <a:avLst/>
          </a:prstGeom>
          <a:solidFill>
            <a:schemeClr val="bg1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 !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219200" y="1543050"/>
            <a:ext cx="48768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61214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615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615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2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0" grpId="0" animBg="1"/>
      <p:bldP spid="61511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18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261938" y="808038"/>
            <a:ext cx="7010401" cy="4343400"/>
            <a:chOff x="47" y="0"/>
            <a:chExt cx="5713" cy="4320"/>
          </a:xfrm>
        </p:grpSpPr>
        <p:sp>
          <p:nvSpPr>
            <p:cNvPr id="14363" name="Freeform 5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Freeform 6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5" name="Freeform 7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Freeform 8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Freeform 9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8" name="Freeform 10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Freeform 11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Freeform 12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Freeform 13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Freeform 14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Freeform 15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Freeform 16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Freeform 17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Freeform 18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Freeform 19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Freeform 20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Freeform 21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Freeform 22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Freeform 23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2" name="Freeform 24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3" name="Freeform 25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Freeform 26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Freeform 27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6" name="Freeform 28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7" name="Freeform 29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8" name="Freeform 30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9" name="Freeform 31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0" name="Freeform 32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1" name="Freeform 33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2" name="Freeform 34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3" name="Freeform 35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4" name="Freeform 36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5" name="Freeform 37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6" name="Freeform 38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" name="Freeform 39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8" name="Freeform 40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9" name="Freeform 41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0" name="Freeform 42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1" name="Freeform 43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2" name="Freeform 44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3" name="Freeform 45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4" name="Freeform 46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5" name="Freeform 47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6" name="Freeform 48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7" name="Freeform 49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8" name="Freeform 50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9" name="Freeform 51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0" name="Freeform 52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1" name="Freeform 53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2" name="Freeform 54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3" name="Freeform 55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4" name="Freeform 56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415" name="Group 57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4426" name="Freeform 58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7" name="Freeform 59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8" name="Freeform 60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16" name="Rectangle 61"/>
            <p:cNvSpPr>
              <a:spLocks noChangeArrowheads="1"/>
            </p:cNvSpPr>
            <p:nvPr/>
          </p:nvSpPr>
          <p:spPr bwMode="auto">
            <a:xfrm>
              <a:off x="760" y="997"/>
              <a:ext cx="4338" cy="25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algn="ctr">
                <a:lnSpc>
                  <a:spcPct val="150000"/>
                </a:lnSpc>
              </a:pPr>
              <a:endParaRPr lang="en-US" altLang="en-US" b="1"/>
            </a:p>
            <a:p>
              <a:pPr algn="ctr">
                <a:lnSpc>
                  <a:spcPct val="150000"/>
                </a:lnSpc>
              </a:pP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(35 – 5) : 5 </a:t>
              </a:r>
            </a:p>
            <a:p>
              <a:pPr algn="ctr">
                <a:lnSpc>
                  <a:spcPct val="150000"/>
                </a:lnSpc>
              </a:pP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= 35 : 5 – 5</a:t>
              </a:r>
            </a:p>
            <a:p>
              <a:pPr algn="ctr">
                <a:lnSpc>
                  <a:spcPct val="150000"/>
                </a:lnSpc>
              </a:pP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= 7 – 5 = 2</a:t>
              </a:r>
            </a:p>
          </p:txBody>
        </p:sp>
        <p:grpSp>
          <p:nvGrpSpPr>
            <p:cNvPr id="14417" name="Group 62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14418" name="Freeform 63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9" name="Freeform 64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0" name="Freeform 65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1" name="Freeform 66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2" name="Freeform 67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3" name="Freeform 68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4" name="Freeform 69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5" name="Freeform 70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39" name="Text Box 74"/>
          <p:cNvSpPr txBox="1">
            <a:spLocks noChangeArrowheads="1"/>
          </p:cNvSpPr>
          <p:nvPr/>
        </p:nvSpPr>
        <p:spPr bwMode="auto">
          <a:xfrm>
            <a:off x="3759200" y="3771900"/>
            <a:ext cx="887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58443" name="Oval 75"/>
          <p:cNvSpPr>
            <a:spLocks noChangeArrowheads="1"/>
          </p:cNvSpPr>
          <p:nvPr/>
        </p:nvSpPr>
        <p:spPr bwMode="auto">
          <a:xfrm>
            <a:off x="4070350" y="3817938"/>
            <a:ext cx="887413" cy="571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8444" name="Text Box 76"/>
          <p:cNvSpPr txBox="1">
            <a:spLocks noChangeArrowheads="1"/>
          </p:cNvSpPr>
          <p:nvPr/>
        </p:nvSpPr>
        <p:spPr bwMode="auto">
          <a:xfrm>
            <a:off x="3243263" y="3624263"/>
            <a:ext cx="2511425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8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>
              <a:spcBef>
                <a:spcPct val="50000"/>
              </a:spcBef>
            </a:pPr>
            <a:endParaRPr lang="en-US" altLang="en-US" sz="72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008813" y="0"/>
            <a:ext cx="1847850" cy="1257300"/>
            <a:chOff x="4656" y="3120"/>
            <a:chExt cx="1104" cy="1200"/>
          </a:xfrm>
        </p:grpSpPr>
        <p:pic>
          <p:nvPicPr>
            <p:cNvPr id="14361" name="Picture 9" descr="9OCLOCK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3120"/>
              <a:ext cx="1104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2" name="Oval 10" descr="Parchment"/>
            <p:cNvSpPr>
              <a:spLocks noChangeArrowheads="1"/>
            </p:cNvSpPr>
            <p:nvPr/>
          </p:nvSpPr>
          <p:spPr bwMode="auto">
            <a:xfrm>
              <a:off x="4812" y="3300"/>
              <a:ext cx="816" cy="864"/>
            </a:xfrm>
            <a:prstGeom prst="ellipse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472363" y="287338"/>
            <a:ext cx="96043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505700" y="2857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09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491413" y="2857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08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96175" y="280988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07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7494588" y="2857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06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7477125" y="2794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05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7477125" y="2794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04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7477125" y="274638"/>
            <a:ext cx="9604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03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494588" y="2857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02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496175" y="274638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496175" y="277813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7453313" y="2794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7472363" y="2794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7470775" y="2857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13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7472363" y="282575"/>
            <a:ext cx="96043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14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470775" y="295275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186" name="32-Point Star 185"/>
          <p:cNvSpPr/>
          <p:nvPr/>
        </p:nvSpPr>
        <p:spPr>
          <a:xfrm>
            <a:off x="6197600" y="0"/>
            <a:ext cx="3544888" cy="1257300"/>
          </a:xfrm>
          <a:prstGeom prst="star32">
            <a:avLst/>
          </a:prstGeom>
          <a:solidFill>
            <a:schemeClr val="bg1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 !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066800" y="2000250"/>
            <a:ext cx="48768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2684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32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3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43" grpId="0" animBg="1"/>
      <p:bldP spid="5844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18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85750"/>
            <a:ext cx="7162800" cy="4800600"/>
            <a:chOff x="47" y="0"/>
            <a:chExt cx="5713" cy="4320"/>
          </a:xfrm>
        </p:grpSpPr>
        <p:sp>
          <p:nvSpPr>
            <p:cNvPr id="15387" name="Freeform 3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Freeform 4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Freeform 5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Freeform 6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Freeform 7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Freeform 8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Freeform 9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Freeform 10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Freeform 11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Freeform 12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Freeform 13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Freeform 14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Freeform 15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Freeform 16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Freeform 17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Freeform 18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3" name="Freeform 19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Freeform 20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5" name="Freeform 21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6" name="Freeform 22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7" name="Freeform 23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Freeform 24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9" name="Freeform 25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Freeform 26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1" name="Freeform 27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Freeform 28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Freeform 29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Freeform 30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5" name="Freeform 31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Freeform 32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7" name="Freeform 33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8" name="Freeform 34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9" name="Freeform 35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0" name="Freeform 36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1" name="Freeform 37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2" name="Freeform 38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3" name="Freeform 39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4" name="Freeform 40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5" name="Freeform 41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6" name="Freeform 42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7" name="Freeform 43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8" name="Freeform 44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9" name="Freeform 45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0" name="Freeform 46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1" name="Freeform 47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2" name="Freeform 48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3" name="Freeform 49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4" name="Freeform 50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5" name="Freeform 51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6" name="Freeform 52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7" name="Freeform 53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8" name="Freeform 54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439" name="Group 55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5450" name="Freeform 56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51" name="Freeform 57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52" name="Freeform 58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40" name="Rectangle 59"/>
            <p:cNvSpPr>
              <a:spLocks noChangeArrowheads="1"/>
            </p:cNvSpPr>
            <p:nvPr/>
          </p:nvSpPr>
          <p:spPr bwMode="auto">
            <a:xfrm>
              <a:off x="717" y="1200"/>
              <a:ext cx="4338" cy="235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lnSpc>
                  <a:spcPct val="150000"/>
                </a:lnSpc>
              </a:pPr>
              <a:endParaRPr lang="en-US" altLang="en-US" b="1"/>
            </a:p>
            <a:p>
              <a:pPr>
                <a:lnSpc>
                  <a:spcPct val="150000"/>
                </a:lnSpc>
              </a:pP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           (32 - 16) : 4 </a:t>
              </a:r>
            </a:p>
            <a:p>
              <a:pPr>
                <a:lnSpc>
                  <a:spcPct val="150000"/>
                </a:lnSpc>
              </a:pP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           =  32 : 4 - 16 : 4</a:t>
              </a:r>
            </a:p>
            <a:p>
              <a:pPr>
                <a:lnSpc>
                  <a:spcPct val="150000"/>
                </a:lnSpc>
              </a:pPr>
              <a:r>
                <a:rPr lang="en-US" altLang="en-US" b="1"/>
                <a:t>           </a:t>
              </a: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= 8 - 4 =  4</a:t>
              </a:r>
            </a:p>
          </p:txBody>
        </p:sp>
        <p:grpSp>
          <p:nvGrpSpPr>
            <p:cNvPr id="15441" name="Group 60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15442" name="Freeform 61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3" name="Freeform 62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4" name="Freeform 63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5" name="Freeform 64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6" name="Freeform 65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7" name="Freeform 66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8" name="Freeform 67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9" name="Freeform 68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5363" name="Text Box 69"/>
          <p:cNvSpPr txBox="1">
            <a:spLocks noChangeArrowheads="1"/>
          </p:cNvSpPr>
          <p:nvPr/>
        </p:nvSpPr>
        <p:spPr bwMode="auto">
          <a:xfrm>
            <a:off x="3759200" y="3771900"/>
            <a:ext cx="887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61510" name="Oval 70"/>
          <p:cNvSpPr>
            <a:spLocks noChangeArrowheads="1"/>
          </p:cNvSpPr>
          <p:nvPr/>
        </p:nvSpPr>
        <p:spPr bwMode="auto">
          <a:xfrm>
            <a:off x="5438775" y="3314700"/>
            <a:ext cx="885825" cy="800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61511" name="Text Box 71"/>
          <p:cNvSpPr txBox="1">
            <a:spLocks noChangeArrowheads="1"/>
          </p:cNvSpPr>
          <p:nvPr/>
        </p:nvSpPr>
        <p:spPr bwMode="auto">
          <a:xfrm>
            <a:off x="4672013" y="3362325"/>
            <a:ext cx="2511425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  <a:p>
            <a:pPr>
              <a:spcBef>
                <a:spcPct val="50000"/>
              </a:spcBef>
            </a:pPr>
            <a:endParaRPr lang="en-US" altLang="en-US" sz="44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158038" y="114300"/>
            <a:ext cx="1846262" cy="1257300"/>
            <a:chOff x="4656" y="3120"/>
            <a:chExt cx="1104" cy="1200"/>
          </a:xfrm>
        </p:grpSpPr>
        <p:pic>
          <p:nvPicPr>
            <p:cNvPr id="15385" name="Picture 9" descr="9OCLOCK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3120"/>
              <a:ext cx="1104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6" name="Oval 10" descr="Parchment"/>
            <p:cNvSpPr>
              <a:spLocks noChangeArrowheads="1"/>
            </p:cNvSpPr>
            <p:nvPr/>
          </p:nvSpPr>
          <p:spPr bwMode="auto">
            <a:xfrm>
              <a:off x="4812" y="3300"/>
              <a:ext cx="816" cy="864"/>
            </a:xfrm>
            <a:prstGeom prst="ellipse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620000" y="401638"/>
            <a:ext cx="9604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653338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09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639050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08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643813" y="39528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07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06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05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04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7624763" y="388938"/>
            <a:ext cx="96043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03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02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643813" y="38893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643813" y="392113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760095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762000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7618413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13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7620000" y="396875"/>
            <a:ext cx="96043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14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618413" y="409575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186" name="32-Point Star 185"/>
          <p:cNvSpPr/>
          <p:nvPr/>
        </p:nvSpPr>
        <p:spPr>
          <a:xfrm>
            <a:off x="6197600" y="0"/>
            <a:ext cx="3544888" cy="1257300"/>
          </a:xfrm>
          <a:prstGeom prst="star32">
            <a:avLst/>
          </a:prstGeom>
          <a:solidFill>
            <a:schemeClr val="bg1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 !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219200" y="1771650"/>
            <a:ext cx="48768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73475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615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615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2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0" grpId="0" animBg="1"/>
      <p:bldP spid="61511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18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4350" y="0"/>
            <a:ext cx="97631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438400" y="685800"/>
            <a:ext cx="4343400" cy="400050"/>
          </a:xfrm>
          <a:prstGeom prst="rect">
            <a:avLst/>
          </a:prstGeom>
          <a:ln w="1905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159876"/>
            <a:ext cx="8566150" cy="13144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  <p:sp>
        <p:nvSpPr>
          <p:cNvPr id="9" name="Oval 8"/>
          <p:cNvSpPr/>
          <p:nvPr/>
        </p:nvSpPr>
        <p:spPr>
          <a:xfrm>
            <a:off x="3299717" y="1365688"/>
            <a:ext cx="2133600" cy="514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2551113" y="3728750"/>
            <a:ext cx="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0" y="406112"/>
            <a:ext cx="9410700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0" y="1542762"/>
            <a:ext cx="12255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317625" y="2128550"/>
            <a:ext cx="26130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56      :  7</a:t>
            </a:r>
            <a:endParaRPr lang="en-US" alt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430338" y="2461925"/>
            <a:ext cx="24463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8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5106988" y="1626900"/>
            <a:ext cx="3152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 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4930775" y="2076162"/>
            <a:ext cx="27352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5   +      3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4951413" y="2495262"/>
            <a:ext cx="24606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8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1155700" y="2908012"/>
            <a:ext cx="28305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4668838" y="2882612"/>
            <a:ext cx="30464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82550" y="2868325"/>
            <a:ext cx="1019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4103688" y="2901662"/>
            <a:ext cx="4587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1466850" y="1626900"/>
            <a:ext cx="2560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 </a:t>
            </a:r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1998663" y="3723987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1466850" y="4166900"/>
            <a:ext cx="1074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2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altLang="vi-VN" sz="24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4176713" y="4182775"/>
            <a:ext cx="11684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SH  :</a:t>
            </a:r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4872038" y="3628737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5583238" y="3620800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6400800" y="3628737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>
            <a:off x="7031038" y="3601750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5135563" y="4187537"/>
            <a:ext cx="828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SC</a:t>
            </a:r>
          </a:p>
        </p:txBody>
      </p:sp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6072188" y="4174837"/>
            <a:ext cx="87312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  :</a:t>
            </a:r>
            <a:endParaRPr lang="en-US" altLang="vi-VN" sz="28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6786563" y="4198650"/>
            <a:ext cx="771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</a:t>
            </a:r>
            <a:endParaRPr lang="en-US" altLang="vi-VN" sz="24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2570956" y="4158962"/>
            <a:ext cx="950119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 </a:t>
            </a:r>
            <a:r>
              <a:rPr lang="en-US" altLang="vi-VN" sz="2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000375" y="3292187"/>
            <a:ext cx="5699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latin typeface="Times New Roman" panose="02020603050405020304" pitchFamily="18" charset="0"/>
                <a:cs typeface="Times New Roman" pitchFamily="18" charset="0"/>
              </a:rPr>
              <a:t>s</a:t>
            </a:r>
            <a:r>
              <a:rPr lang="en-US" altLang="vi-VN" sz="1800" b="1" dirty="0" err="1">
                <a:latin typeface="Times New Roman" pitchFamily="18" charset="0"/>
                <a:cs typeface="Times New Roman" pitchFamily="18" charset="0"/>
              </a:rPr>
              <a:t>C</a:t>
            </a:r>
            <a:endParaRPr lang="en-US" alt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Straight Arrow Connector 38"/>
          <p:cNvCxnSpPr>
            <a:cxnSpLocks/>
          </p:cNvCxnSpPr>
          <p:nvPr/>
        </p:nvCxnSpPr>
        <p:spPr>
          <a:xfrm>
            <a:off x="3238501" y="3814475"/>
            <a:ext cx="0" cy="298452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Left Brace 44"/>
          <p:cNvSpPr>
            <a:spLocks/>
          </p:cNvSpPr>
          <p:nvPr/>
        </p:nvSpPr>
        <p:spPr bwMode="auto">
          <a:xfrm rot="-5400000">
            <a:off x="1844675" y="2936587"/>
            <a:ext cx="309563" cy="1312863"/>
          </a:xfrm>
          <a:prstGeom prst="leftBrace">
            <a:avLst>
              <a:gd name="adj1" fmla="val 8286"/>
              <a:gd name="adj2" fmla="val 50000"/>
            </a:avLst>
          </a:prstGeom>
          <a:noFill/>
          <a:ln w="9525">
            <a:solidFill>
              <a:srgbClr val="1919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280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5741988" y="4136737"/>
            <a:ext cx="369887" cy="49244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+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/>
      <p:bldP spid="43012" grpId="0"/>
      <p:bldP spid="43013" grpId="0"/>
      <p:bldP spid="43014" grpId="0"/>
      <p:bldP spid="43015" grpId="0"/>
      <p:bldP spid="43017" grpId="0"/>
      <p:bldP spid="43018" grpId="0"/>
      <p:bldP spid="43019" grpId="0"/>
      <p:bldP spid="43022" grpId="0"/>
      <p:bldP spid="43023" grpId="0"/>
      <p:bldP spid="43024" grpId="0"/>
      <p:bldP spid="43030" grpId="0"/>
      <p:bldP spid="49162" grpId="0" animBg="1"/>
      <p:bldP spid="49163" grpId="0"/>
      <p:bldP spid="49165" grpId="0"/>
      <p:bldP spid="49166" grpId="0" animBg="1"/>
      <p:bldP spid="49167" grpId="0" animBg="1"/>
      <p:bldP spid="49168" grpId="0" animBg="1"/>
      <p:bldP spid="49169" grpId="0" animBg="1"/>
      <p:bldP spid="49170" grpId="0"/>
      <p:bldP spid="49171" grpId="0"/>
      <p:bldP spid="49172" grpId="0"/>
      <p:bldP spid="49173" grpId="0"/>
      <p:bldP spid="33" grpId="0"/>
      <p:bldP spid="45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690563" y="2344738"/>
            <a:ext cx="68881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(35 + 21) : 7   </a:t>
            </a:r>
            <a:r>
              <a:rPr lang="en-US" altLang="vi-VN" sz="26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vi-VN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85738" y="3236913"/>
            <a:ext cx="877728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16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altLang="zh-CN" sz="160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</a:t>
            </a:r>
            <a:r>
              <a:rPr lang="en-US" altLang="zh-CN" sz="2800" b="1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Khi</a:t>
            </a:r>
            <a:r>
              <a:rPr lang="en-US" altLang="zh-CN" sz="2800" b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chia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một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tổng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cho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một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nếu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các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hạng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của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tổng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đều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chia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hết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cho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chia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thì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ta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có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thể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chia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từng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hạng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cho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chia,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rồi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cộng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các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kết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quả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tìm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được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với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nhau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114300" y="1303338"/>
            <a:ext cx="124301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vi-VN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3619500" y="1408113"/>
            <a:ext cx="17907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   </a:t>
            </a: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 : 7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152525" y="1901825"/>
            <a:ext cx="24701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</a:t>
            </a:r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3638550" y="1847850"/>
            <a:ext cx="141922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vi-VN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5 </a:t>
            </a: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+ 3</a:t>
            </a:r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4992688" y="1838325"/>
            <a:ext cx="1168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7178" name="Text Box 22"/>
          <p:cNvSpPr txBox="1">
            <a:spLocks noChangeArrowheads="1"/>
          </p:cNvSpPr>
          <p:nvPr/>
        </p:nvSpPr>
        <p:spPr bwMode="auto">
          <a:xfrm>
            <a:off x="1674813" y="1404938"/>
            <a:ext cx="185896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</a:t>
            </a:r>
          </a:p>
        </p:txBody>
      </p:sp>
      <p:sp>
        <p:nvSpPr>
          <p:cNvPr id="7179" name="Text Box 3"/>
          <p:cNvSpPr txBox="1">
            <a:spLocks noChangeArrowheads="1"/>
          </p:cNvSpPr>
          <p:nvPr/>
        </p:nvSpPr>
        <p:spPr bwMode="auto">
          <a:xfrm>
            <a:off x="0" y="239713"/>
            <a:ext cx="9410700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vi-VN" sz="2600" b="1" dirty="0" smtClean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+ 21) : 7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: 7 + 21 : 7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562100" y="2860675"/>
            <a:ext cx="7524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vi-V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altLang="vi-V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506663" y="2717800"/>
            <a:ext cx="7794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vi-VN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alt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Cloud Callout 45"/>
          <p:cNvSpPr/>
          <p:nvPr/>
        </p:nvSpPr>
        <p:spPr>
          <a:xfrm>
            <a:off x="5248275" y="0"/>
            <a:ext cx="3895725" cy="2310606"/>
          </a:xfrm>
          <a:prstGeom prst="cloudCallout">
            <a:avLst>
              <a:gd name="adj1" fmla="val 33259"/>
              <a:gd name="adj2" fmla="val 86656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ta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0" grpId="0"/>
      <p:bldP spid="28" grpId="0"/>
      <p:bldP spid="32" grpId="0"/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19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8196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9125" y="0"/>
            <a:ext cx="97631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3335338" y="906463"/>
            <a:ext cx="3849687" cy="2124075"/>
          </a:xfrm>
          <a:prstGeom prst="ellipse">
            <a:avLst/>
          </a:prstGeom>
          <a:solidFill>
            <a:srgbClr val="CCFFCC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6"/>
          <p:cNvSpPr txBox="1"/>
          <p:nvPr/>
        </p:nvSpPr>
        <p:spPr>
          <a:xfrm>
            <a:off x="80374" y="27176"/>
            <a:ext cx="6726431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FF"/>
              </a:buClr>
              <a:buSzPts val="2800"/>
            </a:pPr>
            <a:r>
              <a:rPr lang="en-US" sz="2800" b="1" i="0" dirty="0" err="1">
                <a:latin typeface="Times New Roman" pitchFamily="18" charset="0"/>
                <a:cs typeface="Times New Roman" pitchFamily="18" charset="0"/>
                <a:sym typeface="Arial"/>
              </a:rPr>
              <a:t>Bài</a:t>
            </a:r>
            <a:r>
              <a:rPr lang="en-US" sz="2800" b="1" i="0" dirty="0"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dirty="0" smtClean="0">
                <a:latin typeface="Times New Roman" pitchFamily="18" charset="0"/>
                <a:cs typeface="Times New Roman" pitchFamily="18" charset="0"/>
                <a:sym typeface="Arial"/>
              </a:rPr>
              <a:t>1</a:t>
            </a:r>
            <a:r>
              <a:rPr lang="pt-BR" sz="2800" b="1" dirty="0">
                <a:latin typeface="Times New Roman" pitchFamily="18" charset="0"/>
                <a:cs typeface="Times New Roman" pitchFamily="18" charset="0"/>
              </a:rPr>
              <a:t> a) Tính bằng hai cách : 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6" name="Google Shape;326;p46"/>
          <p:cNvSpPr txBox="1"/>
          <p:nvPr/>
        </p:nvSpPr>
        <p:spPr>
          <a:xfrm>
            <a:off x="954003" y="662927"/>
            <a:ext cx="249555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(15 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+ 35) : 5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" name="Google Shape;327;p46"/>
          <p:cNvSpPr txBox="1"/>
          <p:nvPr/>
        </p:nvSpPr>
        <p:spPr>
          <a:xfrm>
            <a:off x="1569953" y="1198141"/>
            <a:ext cx="358775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(15 + 35) : 5 </a:t>
            </a:r>
            <a:endParaRPr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" name="Google Shape;328;p46"/>
          <p:cNvSpPr txBox="1"/>
          <p:nvPr/>
        </p:nvSpPr>
        <p:spPr>
          <a:xfrm>
            <a:off x="5870860" y="1239603"/>
            <a:ext cx="3049587" cy="765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(15 + 35) : </a:t>
            </a:r>
            <a:r>
              <a:rPr lang="en-US" sz="2800" b="1" i="0" u="none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</a:t>
            </a:r>
            <a:r>
              <a:rPr lang="en-US" sz="2800" b="1" i="0" u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			</a:t>
            </a:r>
            <a:endParaRPr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0" name="Google Shape;330;p46"/>
          <p:cNvCxnSpPr/>
          <p:nvPr/>
        </p:nvCxnSpPr>
        <p:spPr>
          <a:xfrm rot="10800000" flipH="1">
            <a:off x="4852533" y="3090442"/>
            <a:ext cx="287337" cy="11112"/>
          </a:xfrm>
          <a:prstGeom prst="straightConnector1">
            <a:avLst/>
          </a:prstGeom>
          <a:noFill/>
          <a:ln w="9525" cap="flat" cmpd="sng">
            <a:solidFill>
              <a:srgbClr val="B6DCDF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1" name="Google Shape;331;p46"/>
          <p:cNvCxnSpPr/>
          <p:nvPr/>
        </p:nvCxnSpPr>
        <p:spPr>
          <a:xfrm rot="10800000" flipH="1">
            <a:off x="7503658" y="4157242"/>
            <a:ext cx="285750" cy="9525"/>
          </a:xfrm>
          <a:prstGeom prst="straightConnector1">
            <a:avLst/>
          </a:prstGeom>
          <a:noFill/>
          <a:ln w="9525" cap="flat" cmpd="sng">
            <a:solidFill>
              <a:srgbClr val="B6DCDF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332" name="Google Shape;332;p46"/>
          <p:cNvSpPr txBox="1"/>
          <p:nvPr/>
        </p:nvSpPr>
        <p:spPr>
          <a:xfrm>
            <a:off x="198353" y="1218779"/>
            <a:ext cx="15113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rgbClr val="C0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1: </a:t>
            </a:r>
            <a:endParaRPr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3" name="Google Shape;333;p46"/>
          <p:cNvSpPr txBox="1"/>
          <p:nvPr/>
        </p:nvSpPr>
        <p:spPr>
          <a:xfrm>
            <a:off x="1354053" y="1614066"/>
            <a:ext cx="2411412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50 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5 </a:t>
            </a:r>
            <a:endParaRPr lang="en-US" sz="2800" b="1" i="0" u="none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ea typeface="Arial"/>
              <a:cs typeface="Times New Roman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10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4" name="Google Shape;334;p46"/>
          <p:cNvSpPr txBox="1"/>
          <p:nvPr/>
        </p:nvSpPr>
        <p:spPr>
          <a:xfrm>
            <a:off x="4356015" y="1146326"/>
            <a:ext cx="163195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2: </a:t>
            </a:r>
            <a:endParaRPr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5" name="Google Shape;335;p46"/>
          <p:cNvSpPr txBox="1"/>
          <p:nvPr/>
        </p:nvSpPr>
        <p:spPr>
          <a:xfrm>
            <a:off x="5576147" y="1651458"/>
            <a:ext cx="3316287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=  15 : 5  + 35 :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=    3   +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7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=  10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Arial"/>
              <a:buNone/>
            </a:pP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endParaRPr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Google Shape;345;p47"/>
          <p:cNvSpPr txBox="1"/>
          <p:nvPr/>
        </p:nvSpPr>
        <p:spPr>
          <a:xfrm>
            <a:off x="718100" y="2857952"/>
            <a:ext cx="367982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3200"/>
              <a:buFont typeface="Arial"/>
              <a:buNone/>
            </a:pPr>
            <a:r>
              <a:rPr lang="en-US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(80 + 4) : 4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Google Shape;346;p47"/>
          <p:cNvSpPr txBox="1"/>
          <p:nvPr/>
        </p:nvSpPr>
        <p:spPr>
          <a:xfrm>
            <a:off x="168756" y="3314259"/>
            <a:ext cx="19431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3200"/>
              <a:buFont typeface="Arial"/>
              <a:buNone/>
            </a:pPr>
            <a:r>
              <a:rPr lang="en-US" sz="2800" b="1" i="0" u="none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1:</a:t>
            </a:r>
            <a:endParaRPr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Google Shape;347;p47"/>
          <p:cNvSpPr txBox="1"/>
          <p:nvPr/>
        </p:nvSpPr>
        <p:spPr>
          <a:xfrm>
            <a:off x="4685986" y="3411787"/>
            <a:ext cx="1816100" cy="372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3200"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Cách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2:</a:t>
            </a:r>
            <a:endParaRPr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Google Shape;350;p47"/>
          <p:cNvSpPr txBox="1"/>
          <p:nvPr/>
        </p:nvSpPr>
        <p:spPr>
          <a:xfrm>
            <a:off x="1421293" y="3336484"/>
            <a:ext cx="317658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(80 + 4) : 4</a:t>
            </a:r>
            <a:endParaRPr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Google Shape;351;p47"/>
          <p:cNvSpPr txBox="1"/>
          <p:nvPr/>
        </p:nvSpPr>
        <p:spPr>
          <a:xfrm>
            <a:off x="6045224" y="3365296"/>
            <a:ext cx="2487612" cy="372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(80 + 4) :  4</a:t>
            </a:r>
            <a:endParaRPr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Google Shape;352;p47"/>
          <p:cNvSpPr txBox="1"/>
          <p:nvPr/>
        </p:nvSpPr>
        <p:spPr>
          <a:xfrm>
            <a:off x="1474703" y="3796922"/>
            <a:ext cx="3319462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=  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84   : 4  </a:t>
            </a:r>
            <a:endParaRPr lang="en-US" sz="2800" b="1" i="0" u="none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=   21 </a:t>
            </a:r>
            <a:endParaRPr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Google Shape;353;p47"/>
          <p:cNvSpPr txBox="1"/>
          <p:nvPr/>
        </p:nvSpPr>
        <p:spPr>
          <a:xfrm>
            <a:off x="5718284" y="3707956"/>
            <a:ext cx="4572000" cy="1336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= 80 :  4  +  4 : 4 </a:t>
            </a:r>
            <a:b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</a:b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=    20    +    1  </a:t>
            </a:r>
            <a:endParaRPr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65000"/>
              </a:lnSpc>
              <a:spcBef>
                <a:spcPts val="84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= 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 21 </a:t>
            </a:r>
            <a:endParaRPr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13521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" grpId="0"/>
      <p:bldP spid="328" grpId="0"/>
      <p:bldP spid="332" grpId="0"/>
      <p:bldP spid="333" grpId="0"/>
      <p:bldP spid="334" grpId="0"/>
      <p:bldP spid="335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48"/>
          <p:cNvSpPr txBox="1"/>
          <p:nvPr/>
        </p:nvSpPr>
        <p:spPr>
          <a:xfrm>
            <a:off x="0" y="608863"/>
            <a:ext cx="84582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Bài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1. b) Tính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bằng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hai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(</a:t>
            </a:r>
            <a:r>
              <a:rPr lang="en-US" sz="2800" b="1" i="0" u="none" dirty="0" err="1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theo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mẫu</a:t>
            </a:r>
            <a:r>
              <a:rPr lang="en-US" sz="2800" b="1" i="0" u="none" dirty="0" smtClean="0">
                <a:latin typeface="Times New Roman" pitchFamily="18" charset="0"/>
                <a:cs typeface="Times New Roman" pitchFamily="18" charset="0"/>
                <a:sym typeface="Arial"/>
              </a:rPr>
              <a:t>)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1" name="Google Shape;361;p48"/>
          <p:cNvSpPr txBox="1"/>
          <p:nvPr/>
        </p:nvSpPr>
        <p:spPr>
          <a:xfrm>
            <a:off x="1134023" y="1091122"/>
            <a:ext cx="318928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sym typeface="Arial"/>
              </a:rPr>
              <a:t>18  : 6 + 24 : 6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2" name="Google Shape;362;p48"/>
          <p:cNvSpPr txBox="1"/>
          <p:nvPr/>
        </p:nvSpPr>
        <p:spPr>
          <a:xfrm>
            <a:off x="5153573" y="1097133"/>
            <a:ext cx="2960687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sym typeface="Arial"/>
              </a:rPr>
              <a:t>60 : 3 + 9 : 3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3" name="Google Shape;363;p48"/>
          <p:cNvSpPr txBox="1"/>
          <p:nvPr/>
        </p:nvSpPr>
        <p:spPr>
          <a:xfrm>
            <a:off x="429116" y="1680085"/>
            <a:ext cx="78422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lang="en-US" b="1" i="0" u="none" dirty="0" err="1">
                <a:solidFill>
                  <a:srgbClr val="FF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Mẫu</a:t>
            </a:r>
            <a:r>
              <a:rPr lang="en-US" b="1" i="0" u="none" dirty="0">
                <a:solidFill>
                  <a:srgbClr val="FF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     12 : 4  + 20 : 4 = ?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4" name="Google Shape;364;p48"/>
          <p:cNvSpPr txBox="1"/>
          <p:nvPr/>
        </p:nvSpPr>
        <p:spPr>
          <a:xfrm>
            <a:off x="46584" y="2562080"/>
            <a:ext cx="466883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rgbClr val="0000FF"/>
              </a:buClr>
              <a:buSzPts val="2800"/>
            </a:pPr>
            <a:r>
              <a:rPr lang="en-US" sz="2800" b="1" i="0" u="none" dirty="0" err="1">
                <a:latin typeface="Times New Roman" pitchFamily="18" charset="0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latin typeface="Times New Roman" pitchFamily="18" charset="0"/>
                <a:cs typeface="Times New Roman" pitchFamily="18" charset="0"/>
                <a:sym typeface="Arial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Arial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12 : 4 + 20  : 4 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" name="Google Shape;368;p48"/>
          <p:cNvSpPr txBox="1"/>
          <p:nvPr/>
        </p:nvSpPr>
        <p:spPr>
          <a:xfrm>
            <a:off x="1184822" y="3030707"/>
            <a:ext cx="32512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 3 </a:t>
            </a:r>
            <a:r>
              <a:rPr lang="en-US" sz="14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   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+      5</a:t>
            </a:r>
            <a:endParaRPr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9" name="Google Shape;369;p48"/>
          <p:cNvSpPr txBox="1"/>
          <p:nvPr/>
        </p:nvSpPr>
        <p:spPr>
          <a:xfrm>
            <a:off x="4531272" y="2517630"/>
            <a:ext cx="610235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latin typeface="Times New Roman" pitchFamily="18" charset="0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itchFamily="18" charset="0"/>
                <a:cs typeface="Times New Roman" pitchFamily="18" charset="0"/>
                <a:sym typeface="Arial"/>
              </a:rPr>
              <a:t> 2:   12 : 4 + 20  : 4  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0" name="Google Shape;370;p48"/>
          <p:cNvSpPr txBox="1"/>
          <p:nvPr/>
        </p:nvSpPr>
        <p:spPr>
          <a:xfrm>
            <a:off x="5647284" y="2983446"/>
            <a:ext cx="3338512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(12 + 20) : 4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1" name="Google Shape;371;p48"/>
          <p:cNvSpPr txBox="1"/>
          <p:nvPr/>
        </p:nvSpPr>
        <p:spPr>
          <a:xfrm>
            <a:off x="5647284" y="3523196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32     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4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2" name="Google Shape;372;p48"/>
          <p:cNvSpPr txBox="1"/>
          <p:nvPr/>
        </p:nvSpPr>
        <p:spPr>
          <a:xfrm>
            <a:off x="5656809" y="4004183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8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3" name="Google Shape;373;p48"/>
          <p:cNvSpPr txBox="1"/>
          <p:nvPr/>
        </p:nvSpPr>
        <p:spPr>
          <a:xfrm>
            <a:off x="1194347" y="3518408"/>
            <a:ext cx="26765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8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157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" grpId="0"/>
      <p:bldP spid="364" grpId="0"/>
      <p:bldP spid="368" grpId="0"/>
      <p:bldP spid="369" grpId="0"/>
      <p:bldP spid="370" grpId="0"/>
      <p:bldP spid="371" grpId="0"/>
      <p:bldP spid="372" grpId="0"/>
      <p:bldP spid="3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49"/>
          <p:cNvSpPr txBox="1"/>
          <p:nvPr/>
        </p:nvSpPr>
        <p:spPr>
          <a:xfrm>
            <a:off x="2075008" y="315710"/>
            <a:ext cx="318928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cs typeface="Times New Roman" pitchFamily="18" charset="0"/>
                <a:sym typeface="Arial"/>
              </a:rPr>
              <a:t>18  : 6 + 24 : 6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6" name="Google Shape;386;p49"/>
          <p:cNvSpPr txBox="1"/>
          <p:nvPr/>
        </p:nvSpPr>
        <p:spPr>
          <a:xfrm>
            <a:off x="1582883" y="1431683"/>
            <a:ext cx="32512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3 </a:t>
            </a:r>
            <a:r>
              <a:rPr lang="en-US" sz="1400" b="0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</a:t>
            </a: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+ 4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7" name="Google Shape;387;p49"/>
          <p:cNvSpPr txBox="1"/>
          <p:nvPr/>
        </p:nvSpPr>
        <p:spPr>
          <a:xfrm>
            <a:off x="4676999" y="920508"/>
            <a:ext cx="610235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2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:   </a:t>
            </a:r>
            <a:r>
              <a:rPr lang="en-US" sz="2800" b="1" i="0" u="none" dirty="0" smtClean="0">
                <a:solidFill>
                  <a:srgbClr val="0000FF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18 : 6 + 24  : 6  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8" name="Google Shape;388;p49"/>
          <p:cNvSpPr txBox="1"/>
          <p:nvPr/>
        </p:nvSpPr>
        <p:spPr>
          <a:xfrm>
            <a:off x="6058918" y="1431683"/>
            <a:ext cx="3338512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(18 + 24) : 6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" name="Google Shape;389;p49"/>
          <p:cNvSpPr txBox="1"/>
          <p:nvPr/>
        </p:nvSpPr>
        <p:spPr>
          <a:xfrm>
            <a:off x="6058918" y="1884160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   42     : 6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0" name="Google Shape;390;p49"/>
          <p:cNvSpPr txBox="1"/>
          <p:nvPr/>
        </p:nvSpPr>
        <p:spPr>
          <a:xfrm>
            <a:off x="6058918" y="2338225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7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1" name="Google Shape;391;p49"/>
          <p:cNvSpPr txBox="1"/>
          <p:nvPr/>
        </p:nvSpPr>
        <p:spPr>
          <a:xfrm>
            <a:off x="1597724" y="1935714"/>
            <a:ext cx="26765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7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2" name="Google Shape;392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67733" y="-634845"/>
            <a:ext cx="685800" cy="52228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387;p49"/>
          <p:cNvSpPr txBox="1"/>
          <p:nvPr/>
        </p:nvSpPr>
        <p:spPr>
          <a:xfrm>
            <a:off x="358047" y="926064"/>
            <a:ext cx="610235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1: </a:t>
            </a:r>
            <a:r>
              <a:rPr lang="en-US" sz="2800" b="1" i="0" u="none" dirty="0" smtClean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18 : 6 + 24  : 6  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Google Shape;399;p50"/>
          <p:cNvSpPr txBox="1"/>
          <p:nvPr/>
        </p:nvSpPr>
        <p:spPr>
          <a:xfrm>
            <a:off x="3112200" y="2429510"/>
            <a:ext cx="2960687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60 : 3 + 9 : 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Google Shape;404;p50"/>
          <p:cNvSpPr txBox="1"/>
          <p:nvPr/>
        </p:nvSpPr>
        <p:spPr>
          <a:xfrm>
            <a:off x="1341344" y="3682918"/>
            <a:ext cx="32512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20 </a:t>
            </a:r>
            <a:r>
              <a:rPr lang="en-US" b="0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</a:t>
            </a:r>
            <a:r>
              <a:rPr lang="en-US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+ 3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Google Shape;405;p50"/>
          <p:cNvSpPr txBox="1"/>
          <p:nvPr/>
        </p:nvSpPr>
        <p:spPr>
          <a:xfrm>
            <a:off x="4812969" y="2993945"/>
            <a:ext cx="610235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2:</a:t>
            </a: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 60 : 3 + 9  : 3  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Google Shape;406;p50"/>
          <p:cNvSpPr txBox="1"/>
          <p:nvPr/>
        </p:nvSpPr>
        <p:spPr>
          <a:xfrm>
            <a:off x="6058918" y="3502025"/>
            <a:ext cx="3338512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(60 + 9) : 3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Google Shape;407;p50"/>
          <p:cNvSpPr txBox="1"/>
          <p:nvPr/>
        </p:nvSpPr>
        <p:spPr>
          <a:xfrm>
            <a:off x="6058918" y="4108450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  </a:t>
            </a:r>
            <a:r>
              <a:rPr lang="en-US" sz="2800" b="1" i="0" u="none" dirty="0" smtClean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69      : </a:t>
            </a: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3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Google Shape;408;p50"/>
          <p:cNvSpPr txBox="1"/>
          <p:nvPr/>
        </p:nvSpPr>
        <p:spPr>
          <a:xfrm>
            <a:off x="6058918" y="4619625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23</a:t>
            </a: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Google Shape;409;p50"/>
          <p:cNvSpPr txBox="1"/>
          <p:nvPr/>
        </p:nvSpPr>
        <p:spPr>
          <a:xfrm>
            <a:off x="1365157" y="4467143"/>
            <a:ext cx="26765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23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Google Shape;405;p50"/>
          <p:cNvSpPr txBox="1"/>
          <p:nvPr/>
        </p:nvSpPr>
        <p:spPr>
          <a:xfrm>
            <a:off x="358047" y="2994023"/>
            <a:ext cx="4476036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1: </a:t>
            </a:r>
            <a:r>
              <a:rPr lang="en-US" sz="2800" b="1" i="0" u="none" dirty="0" smtClean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60 </a:t>
            </a: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3 + 9  : 3  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2225" y="310839"/>
            <a:ext cx="5052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itchFamily="18" charset="0"/>
              </a:rPr>
              <a:t>b)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96975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" grpId="0"/>
      <p:bldP spid="386" grpId="0"/>
      <p:bldP spid="387" grpId="0"/>
      <p:bldP spid="388" grpId="0"/>
      <p:bldP spid="389" grpId="0"/>
      <p:bldP spid="390" grpId="0"/>
      <p:bldP spid="391" grpId="0"/>
      <p:bldP spid="16" grpId="0"/>
      <p:bldP spid="17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51"/>
          <p:cNvSpPr txBox="1"/>
          <p:nvPr/>
        </p:nvSpPr>
        <p:spPr>
          <a:xfrm>
            <a:off x="219075" y="1927225"/>
            <a:ext cx="867092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1: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7" name="Google Shape;417;p51"/>
          <p:cNvSpPr txBox="1"/>
          <p:nvPr/>
        </p:nvSpPr>
        <p:spPr>
          <a:xfrm>
            <a:off x="400050" y="687387"/>
            <a:ext cx="4064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a)  (27 - 18) : 3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8" name="Google Shape;418;p51"/>
          <p:cNvSpPr txBox="1"/>
          <p:nvPr/>
        </p:nvSpPr>
        <p:spPr>
          <a:xfrm>
            <a:off x="5040312" y="641350"/>
            <a:ext cx="407352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b)  (64 - 32) : 8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" name="Google Shape;419;p51"/>
          <p:cNvSpPr txBox="1"/>
          <p:nvPr/>
        </p:nvSpPr>
        <p:spPr>
          <a:xfrm>
            <a:off x="638176" y="1274761"/>
            <a:ext cx="787717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lang="en-US" b="1" i="0" u="none" dirty="0" err="1">
                <a:solidFill>
                  <a:srgbClr val="FF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Mẫu</a:t>
            </a:r>
            <a:r>
              <a:rPr lang="en-US" b="1" i="0" u="none" dirty="0">
                <a:solidFill>
                  <a:srgbClr val="FF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(35 - 21) : 7 = ?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" name="Google Shape;420;p51"/>
          <p:cNvSpPr txBox="1"/>
          <p:nvPr/>
        </p:nvSpPr>
        <p:spPr>
          <a:xfrm>
            <a:off x="1797050" y="1933575"/>
            <a:ext cx="5548312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( 35 - 21 ) : 7 = 14 : 7 = 2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1" name="Google Shape;421;p51"/>
          <p:cNvSpPr txBox="1"/>
          <p:nvPr/>
        </p:nvSpPr>
        <p:spPr>
          <a:xfrm>
            <a:off x="187325" y="2650488"/>
            <a:ext cx="8631237" cy="200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2 </a:t>
            </a:r>
            <a:r>
              <a:rPr lang="en-US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(</a:t>
            </a: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35  - 21) : 7 	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Arial"/>
              <a:buNone/>
            </a:pPr>
            <a:r>
              <a:rPr lang="en-US" sz="36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			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sz="32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					</a:t>
            </a:r>
            <a:endParaRPr dirty="0"/>
          </a:p>
        </p:txBody>
      </p:sp>
      <p:sp>
        <p:nvSpPr>
          <p:cNvPr id="422" name="Google Shape;422;p51"/>
          <p:cNvSpPr txBox="1"/>
          <p:nvPr/>
        </p:nvSpPr>
        <p:spPr>
          <a:xfrm>
            <a:off x="225425" y="32387"/>
            <a:ext cx="84582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Bài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2.  Tính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bằng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hai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(</a:t>
            </a:r>
            <a:r>
              <a:rPr lang="en-US" sz="2800" b="1" i="0" u="none" dirty="0" err="1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theo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mẫu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) 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3" name="Google Shape;423;p51"/>
          <p:cNvSpPr txBox="1"/>
          <p:nvPr/>
        </p:nvSpPr>
        <p:spPr>
          <a:xfrm>
            <a:off x="3727450" y="3198812"/>
            <a:ext cx="46101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</a:t>
            </a:r>
            <a:r>
              <a:rPr lang="en-US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5   -   3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4" name="Google Shape;424;p51"/>
          <p:cNvSpPr txBox="1"/>
          <p:nvPr/>
        </p:nvSpPr>
        <p:spPr>
          <a:xfrm>
            <a:off x="3727450" y="3711575"/>
            <a:ext cx="46101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  </a:t>
            </a:r>
            <a:r>
              <a:rPr lang="en-US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 2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5" name="Google Shape;425;p51"/>
          <p:cNvSpPr txBox="1"/>
          <p:nvPr/>
        </p:nvSpPr>
        <p:spPr>
          <a:xfrm>
            <a:off x="3727450" y="2681287"/>
            <a:ext cx="46101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35 : 7 - 21 : 7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26295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8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52"/>
          <p:cNvSpPr txBox="1"/>
          <p:nvPr/>
        </p:nvSpPr>
        <p:spPr>
          <a:xfrm>
            <a:off x="666750" y="46387"/>
            <a:ext cx="7698261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2800"/>
              <a:buFont typeface="Arial"/>
              <a:buNone/>
            </a:pPr>
            <a:r>
              <a:rPr lang="en-US" sz="2800" b="1" i="0" dirty="0" err="1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Bài</a:t>
            </a:r>
            <a:r>
              <a:rPr lang="en-US" sz="2800" b="1" i="0" dirty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2. Tính </a:t>
            </a:r>
            <a:r>
              <a:rPr lang="en-US" sz="2800" b="1" i="0" dirty="0" err="1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bằng</a:t>
            </a:r>
            <a:r>
              <a:rPr lang="en-US" sz="2800" b="1" i="0" dirty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dirty="0" err="1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hai</a:t>
            </a:r>
            <a:r>
              <a:rPr lang="en-US" sz="2800" b="1" i="0" dirty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dirty="0" err="1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dirty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dirty="0" smtClean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(</a:t>
            </a:r>
            <a:r>
              <a:rPr lang="en-US" sz="2800" b="1" i="0" dirty="0" err="1" smtClean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theo</a:t>
            </a:r>
            <a:r>
              <a:rPr lang="en-US" sz="2800" b="1" i="0" dirty="0" smtClean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dirty="0" err="1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mẫu</a:t>
            </a:r>
            <a:r>
              <a:rPr lang="en-US" sz="2800" b="1" i="0" dirty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)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2" name="Google Shape;432;p52"/>
          <p:cNvSpPr txBox="1"/>
          <p:nvPr/>
        </p:nvSpPr>
        <p:spPr>
          <a:xfrm>
            <a:off x="93662" y="782637"/>
            <a:ext cx="4064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2800" b="1" i="0" u="none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a)  (27 - 18) : 3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3" name="Google Shape;433;p52"/>
          <p:cNvSpPr txBox="1"/>
          <p:nvPr/>
        </p:nvSpPr>
        <p:spPr>
          <a:xfrm>
            <a:off x="93662" y="1420496"/>
            <a:ext cx="758507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 err="1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 1: </a:t>
            </a:r>
            <a:r>
              <a:rPr lang="en-US" sz="2800" b="1" i="0" u="none" dirty="0" smtClean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(27 </a:t>
            </a: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- </a:t>
            </a:r>
            <a:r>
              <a:rPr lang="en-US" sz="2800" b="1" i="0" u="none" dirty="0" smtClean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18) </a:t>
            </a:r>
            <a:r>
              <a:rPr lang="en-US" sz="2800" b="1" i="0" u="none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: 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4" name="Google Shape;434;p52"/>
          <p:cNvSpPr txBox="1"/>
          <p:nvPr/>
        </p:nvSpPr>
        <p:spPr>
          <a:xfrm>
            <a:off x="93662" y="3164516"/>
            <a:ext cx="3554413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2: </a:t>
            </a:r>
            <a:r>
              <a:rPr lang="en-US" sz="2800" b="1" i="0" u="none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(27 </a:t>
            </a:r>
            <a:r>
              <a:rPr lang="en-US" sz="2800" b="1" i="0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- 18) : 3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5" name="Google Shape;435;p52"/>
          <p:cNvSpPr txBox="1"/>
          <p:nvPr/>
        </p:nvSpPr>
        <p:spPr>
          <a:xfrm>
            <a:off x="1544634" y="1957229"/>
            <a:ext cx="45720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 9 : 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6" name="Google Shape;436;p52"/>
          <p:cNvSpPr txBox="1"/>
          <p:nvPr/>
        </p:nvSpPr>
        <p:spPr>
          <a:xfrm>
            <a:off x="1544634" y="2489716"/>
            <a:ext cx="45720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7" name="Google Shape;437;p52"/>
          <p:cNvSpPr txBox="1"/>
          <p:nvPr/>
        </p:nvSpPr>
        <p:spPr>
          <a:xfrm>
            <a:off x="1249359" y="3536948"/>
            <a:ext cx="4981575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27 : 3 - 18 : 3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8" name="Google Shape;438;p52"/>
          <p:cNvSpPr txBox="1"/>
          <p:nvPr/>
        </p:nvSpPr>
        <p:spPr>
          <a:xfrm>
            <a:off x="1287459" y="3971292"/>
            <a:ext cx="498157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   9  -   6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9" name="Google Shape;439;p52"/>
          <p:cNvSpPr txBox="1"/>
          <p:nvPr/>
        </p:nvSpPr>
        <p:spPr>
          <a:xfrm>
            <a:off x="1277935" y="4624385"/>
            <a:ext cx="4981575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 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Google Shape;447;p53"/>
          <p:cNvSpPr txBox="1"/>
          <p:nvPr/>
        </p:nvSpPr>
        <p:spPr>
          <a:xfrm>
            <a:off x="5092065" y="841374"/>
            <a:ext cx="5280025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b)    (64 - 32 ) : 8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Google Shape;445;p53"/>
          <p:cNvSpPr txBox="1"/>
          <p:nvPr/>
        </p:nvSpPr>
        <p:spPr>
          <a:xfrm>
            <a:off x="4572474" y="1430840"/>
            <a:ext cx="758507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 err="1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 1: ( 64 - 32 ) : 8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Google Shape;446;p53"/>
          <p:cNvSpPr txBox="1"/>
          <p:nvPr/>
        </p:nvSpPr>
        <p:spPr>
          <a:xfrm>
            <a:off x="4572474" y="2710232"/>
            <a:ext cx="6413500" cy="702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endParaRPr sz="2800" b="1" i="0" u="none" dirty="0">
              <a:solidFill>
                <a:srgbClr val="FF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marR="0" lvl="0" indent="0" algn="l" rtl="0">
              <a:lnSpc>
                <a:spcPct val="50000"/>
              </a:lnSpc>
              <a:spcBef>
                <a:spcPts val="140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2: ( 64 - 32 ) : 8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Google Shape;450;p53"/>
          <p:cNvSpPr txBox="1"/>
          <p:nvPr/>
        </p:nvSpPr>
        <p:spPr>
          <a:xfrm>
            <a:off x="5783259" y="2488558"/>
            <a:ext cx="45720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4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Google Shape;452;p53"/>
          <p:cNvSpPr txBox="1"/>
          <p:nvPr/>
        </p:nvSpPr>
        <p:spPr>
          <a:xfrm>
            <a:off x="5704361" y="3911860"/>
            <a:ext cx="45720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  8   -   4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Google Shape;453;p53"/>
          <p:cNvSpPr txBox="1"/>
          <p:nvPr/>
        </p:nvSpPr>
        <p:spPr>
          <a:xfrm>
            <a:off x="5704361" y="4583687"/>
            <a:ext cx="45720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4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Google Shape;449;p53"/>
          <p:cNvSpPr txBox="1"/>
          <p:nvPr/>
        </p:nvSpPr>
        <p:spPr>
          <a:xfrm>
            <a:off x="5745636" y="1954483"/>
            <a:ext cx="45720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32 : 8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Google Shape;451;p53"/>
          <p:cNvSpPr txBox="1"/>
          <p:nvPr/>
        </p:nvSpPr>
        <p:spPr>
          <a:xfrm>
            <a:off x="5704361" y="3431235"/>
            <a:ext cx="45720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64 : 8 - 32 : 8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00161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" grpId="0"/>
      <p:bldP spid="434" grpId="0"/>
      <p:bldP spid="435" grpId="0"/>
      <p:bldP spid="436" grpId="0"/>
      <p:bldP spid="437" grpId="0"/>
      <p:bldP spid="438" grpId="0"/>
      <p:bldP spid="439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38191660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1297</Words>
  <Application>Microsoft Office PowerPoint</Application>
  <PresentationFormat>On-screen Show (16:9)</PresentationFormat>
  <Paragraphs>255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SimSun</vt:lpstr>
      <vt:lpstr>SimSun</vt:lpstr>
      <vt:lpstr>.VnTime</vt:lpstr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VNN.R9</dc:creator>
  <cp:lastModifiedBy>Windows User</cp:lastModifiedBy>
  <cp:revision>353</cp:revision>
  <dcterms:created xsi:type="dcterms:W3CDTF">2007-11-07T13:36:07Z</dcterms:created>
  <dcterms:modified xsi:type="dcterms:W3CDTF">2021-12-05T22:01:47Z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1033-10.2.0.5934</vt:lpwstr>
  </property>
</Properties>
</file>