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8" r:id="rId1"/>
  </p:sldMasterIdLst>
  <p:notesMasterIdLst>
    <p:notesMasterId r:id="rId25"/>
  </p:notesMasterIdLst>
  <p:sldIdLst>
    <p:sldId id="7620" r:id="rId2"/>
    <p:sldId id="7621" r:id="rId3"/>
    <p:sldId id="7641" r:id="rId4"/>
    <p:sldId id="7640" r:id="rId5"/>
    <p:sldId id="7622" r:id="rId6"/>
    <p:sldId id="7623" r:id="rId7"/>
    <p:sldId id="7624" r:id="rId8"/>
    <p:sldId id="7625" r:id="rId9"/>
    <p:sldId id="7626" r:id="rId10"/>
    <p:sldId id="7627" r:id="rId11"/>
    <p:sldId id="7628" r:id="rId12"/>
    <p:sldId id="274" r:id="rId13"/>
    <p:sldId id="7629" r:id="rId14"/>
    <p:sldId id="7630" r:id="rId15"/>
    <p:sldId id="7631" r:id="rId16"/>
    <p:sldId id="7632" r:id="rId17"/>
    <p:sldId id="7633" r:id="rId18"/>
    <p:sldId id="7634" r:id="rId19"/>
    <p:sldId id="264" r:id="rId20"/>
    <p:sldId id="262" r:id="rId21"/>
    <p:sldId id="7635" r:id="rId22"/>
    <p:sldId id="7638" r:id="rId23"/>
    <p:sldId id="266" r:id="rId24"/>
  </p:sldIdLst>
  <p:sldSz cx="9144000" cy="5143500" type="screen16x9"/>
  <p:notesSz cx="6858000" cy="9144000"/>
  <p:embeddedFontLst>
    <p:embeddedFont>
      <p:font typeface="Amatic SC" pitchFamily="2" charset="-79"/>
      <p:regular r:id="rId26"/>
      <p:bold r:id="rId27"/>
    </p:embeddedFont>
    <p:embeddedFont>
      <p:font typeface="Bebas Neue" panose="020B0606020202050201" pitchFamily="34" charset="77"/>
      <p:regular r:id="rId28"/>
    </p:embeddedFont>
    <p:embeddedFont>
      <p:font typeface="Calibri" panose="020F0502020204030204" pitchFamily="34" charset="0"/>
      <p:regular r:id="rId29"/>
      <p:bold r:id="rId30"/>
      <p:italic r:id="rId31"/>
      <p:boldItalic r:id="rId32"/>
    </p:embeddedFont>
    <p:embeddedFont>
      <p:font typeface="Nunito" pitchFamily="2" charset="77"/>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813"/>
    <a:srgbClr val="FAB919"/>
    <a:srgbClr val="F8CEBB"/>
    <a:srgbClr val="F2A786"/>
    <a:srgbClr val="85C5A7"/>
    <a:srgbClr val="4ABA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99AA68-7FA3-48E5-B4EF-88E55B9761F6}">
  <a:tblStyle styleId="{5699AA68-7FA3-48E5-B4EF-88E55B9761F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2857"/>
  </p:normalViewPr>
  <p:slideViewPr>
    <p:cSldViewPr snapToGrid="0">
      <p:cViewPr varScale="1">
        <p:scale>
          <a:sx n="76" d="100"/>
          <a:sy n="76" d="100"/>
        </p:scale>
        <p:origin x="268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5"/>
        <p:cNvGrpSpPr/>
        <p:nvPr/>
      </p:nvGrpSpPr>
      <p:grpSpPr>
        <a:xfrm>
          <a:off x="0" y="0"/>
          <a:ext cx="0" cy="0"/>
          <a:chOff x="0" y="0"/>
          <a:chExt cx="0" cy="0"/>
        </a:xfrm>
      </p:grpSpPr>
      <p:sp>
        <p:nvSpPr>
          <p:cNvPr id="2826" name="Google Shape;2826;ge9cbdaa8c9_0_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7" name="Google Shape;2827;ge9cbdaa8c9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753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3"/>
        <p:cNvGrpSpPr/>
        <p:nvPr/>
      </p:nvGrpSpPr>
      <p:grpSpPr>
        <a:xfrm>
          <a:off x="0" y="0"/>
          <a:ext cx="0" cy="0"/>
          <a:chOff x="0" y="0"/>
          <a:chExt cx="0" cy="0"/>
        </a:xfrm>
      </p:grpSpPr>
      <p:sp>
        <p:nvSpPr>
          <p:cNvPr id="3364" name="Google Shape;3364;ge827575d3c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5" name="Google Shape;3365;ge827575d3c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3"/>
        <p:cNvGrpSpPr/>
        <p:nvPr/>
      </p:nvGrpSpPr>
      <p:grpSpPr>
        <a:xfrm>
          <a:off x="0" y="0"/>
          <a:ext cx="0" cy="0"/>
          <a:chOff x="0" y="0"/>
          <a:chExt cx="0" cy="0"/>
        </a:xfrm>
      </p:grpSpPr>
      <p:sp>
        <p:nvSpPr>
          <p:cNvPr id="3364" name="Google Shape;3364;ge827575d3c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5" name="Google Shape;3365;ge827575d3c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047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3"/>
        <p:cNvGrpSpPr/>
        <p:nvPr/>
      </p:nvGrpSpPr>
      <p:grpSpPr>
        <a:xfrm>
          <a:off x="0" y="0"/>
          <a:ext cx="0" cy="0"/>
          <a:chOff x="0" y="0"/>
          <a:chExt cx="0" cy="0"/>
        </a:xfrm>
      </p:grpSpPr>
      <p:sp>
        <p:nvSpPr>
          <p:cNvPr id="3364" name="Google Shape;3364;ge827575d3c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5" name="Google Shape;3365;ge827575d3c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9722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5"/>
        <p:cNvGrpSpPr/>
        <p:nvPr/>
      </p:nvGrpSpPr>
      <p:grpSpPr>
        <a:xfrm>
          <a:off x="0" y="0"/>
          <a:ext cx="0" cy="0"/>
          <a:chOff x="0" y="0"/>
          <a:chExt cx="0" cy="0"/>
        </a:xfrm>
      </p:grpSpPr>
      <p:sp>
        <p:nvSpPr>
          <p:cNvPr id="2826" name="Google Shape;2826;ge9cbdaa8c9_0_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7" name="Google Shape;2827;ge9cbdaa8c9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1718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9"/>
        <p:cNvGrpSpPr/>
        <p:nvPr/>
      </p:nvGrpSpPr>
      <p:grpSpPr>
        <a:xfrm>
          <a:off x="0" y="0"/>
          <a:ext cx="0" cy="0"/>
          <a:chOff x="0" y="0"/>
          <a:chExt cx="0" cy="0"/>
        </a:xfrm>
      </p:grpSpPr>
      <p:sp>
        <p:nvSpPr>
          <p:cNvPr id="2910" name="Google Shape;2910;ge827575d3c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1" name="Google Shape;2911;ge827575d3c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8"/>
        <p:cNvGrpSpPr/>
        <p:nvPr/>
      </p:nvGrpSpPr>
      <p:grpSpPr>
        <a:xfrm>
          <a:off x="0" y="0"/>
          <a:ext cx="0" cy="0"/>
          <a:chOff x="0" y="0"/>
          <a:chExt cx="0" cy="0"/>
        </a:xfrm>
      </p:grpSpPr>
      <p:sp>
        <p:nvSpPr>
          <p:cNvPr id="2849" name="Google Shape;2849;ge9cbdaa8c9_0_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0" name="Google Shape;2850;ge9cbdaa8c9_0_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8606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5"/>
        <p:cNvGrpSpPr/>
        <p:nvPr/>
      </p:nvGrpSpPr>
      <p:grpSpPr>
        <a:xfrm>
          <a:off x="0" y="0"/>
          <a:ext cx="0" cy="0"/>
          <a:chOff x="0" y="0"/>
          <a:chExt cx="0" cy="0"/>
        </a:xfrm>
      </p:grpSpPr>
      <p:sp>
        <p:nvSpPr>
          <p:cNvPr id="2996" name="Google Shape;2996;ge9ee684f6d_0_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7" name="Google Shape;2997;ge9ee684f6d_0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3"/>
        <p:cNvGrpSpPr/>
        <p:nvPr/>
      </p:nvGrpSpPr>
      <p:grpSpPr>
        <a:xfrm>
          <a:off x="0" y="0"/>
          <a:ext cx="0" cy="0"/>
          <a:chOff x="0" y="0"/>
          <a:chExt cx="0" cy="0"/>
        </a:xfrm>
      </p:grpSpPr>
      <p:sp>
        <p:nvSpPr>
          <p:cNvPr id="154" name="Google Shape;154;p3"/>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55638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22308" y="68542"/>
            <a:ext cx="8966083" cy="5041129"/>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3"/>
          <p:cNvSpPr/>
          <p:nvPr/>
        </p:nvSpPr>
        <p:spPr>
          <a:xfrm>
            <a:off x="711425" y="540000"/>
            <a:ext cx="77211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txBox="1">
            <a:spLocks noGrp="1"/>
          </p:cNvSpPr>
          <p:nvPr>
            <p:ph type="title"/>
          </p:nvPr>
        </p:nvSpPr>
        <p:spPr>
          <a:xfrm>
            <a:off x="1605325" y="2207688"/>
            <a:ext cx="5933400" cy="13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9" name="Google Shape;229;p3"/>
          <p:cNvSpPr txBox="1">
            <a:spLocks noGrp="1"/>
          </p:cNvSpPr>
          <p:nvPr>
            <p:ph type="title" idx="2" hasCustomPrompt="1"/>
          </p:nvPr>
        </p:nvSpPr>
        <p:spPr>
          <a:xfrm>
            <a:off x="4107438" y="1270325"/>
            <a:ext cx="929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0" name="Google Shape;230;p3"/>
          <p:cNvSpPr txBox="1">
            <a:spLocks noGrp="1"/>
          </p:cNvSpPr>
          <p:nvPr>
            <p:ph type="subTitle" idx="1"/>
          </p:nvPr>
        </p:nvSpPr>
        <p:spPr>
          <a:xfrm>
            <a:off x="1605400" y="3540888"/>
            <a:ext cx="59334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8_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8_1_1">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_2">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CUSTOM_2_1">
    <p:bg>
      <p:bgPr>
        <a:solidFill>
          <a:schemeClr val="lt1"/>
        </a:solidFill>
        <a:effectLst/>
      </p:bgPr>
    </p:bg>
    <p:spTree>
      <p:nvGrpSpPr>
        <p:cNvPr id="1" name="Shape 1040"/>
        <p:cNvGrpSpPr/>
        <p:nvPr/>
      </p:nvGrpSpPr>
      <p:grpSpPr>
        <a:xfrm>
          <a:off x="0" y="0"/>
          <a:ext cx="0" cy="0"/>
          <a:chOff x="0" y="0"/>
          <a:chExt cx="0" cy="0"/>
        </a:xfrm>
      </p:grpSpPr>
      <p:grpSp>
        <p:nvGrpSpPr>
          <p:cNvPr id="1041" name="Google Shape;1041;p16"/>
          <p:cNvGrpSpPr/>
          <p:nvPr/>
        </p:nvGrpSpPr>
        <p:grpSpPr>
          <a:xfrm flipH="1">
            <a:off x="122308" y="68542"/>
            <a:ext cx="8895562" cy="4967421"/>
            <a:chOff x="135794" y="68542"/>
            <a:chExt cx="8895562" cy="4967421"/>
          </a:xfrm>
        </p:grpSpPr>
        <p:grpSp>
          <p:nvGrpSpPr>
            <p:cNvPr id="1042" name="Google Shape;1042;p16"/>
            <p:cNvGrpSpPr/>
            <p:nvPr/>
          </p:nvGrpSpPr>
          <p:grpSpPr>
            <a:xfrm>
              <a:off x="135794" y="68542"/>
              <a:ext cx="8895562" cy="4967421"/>
              <a:chOff x="135794" y="68542"/>
              <a:chExt cx="8895562" cy="4967421"/>
            </a:xfrm>
          </p:grpSpPr>
          <p:grpSp>
            <p:nvGrpSpPr>
              <p:cNvPr id="1043" name="Google Shape;1043;p16"/>
              <p:cNvGrpSpPr/>
              <p:nvPr/>
            </p:nvGrpSpPr>
            <p:grpSpPr>
              <a:xfrm>
                <a:off x="135794" y="68542"/>
                <a:ext cx="8895562" cy="4967421"/>
                <a:chOff x="135794" y="68542"/>
                <a:chExt cx="8895562" cy="4967421"/>
              </a:xfrm>
            </p:grpSpPr>
            <p:grpSp>
              <p:nvGrpSpPr>
                <p:cNvPr id="1044" name="Google Shape;1044;p16"/>
                <p:cNvGrpSpPr/>
                <p:nvPr/>
              </p:nvGrpSpPr>
              <p:grpSpPr>
                <a:xfrm rot="10800000">
                  <a:off x="7868647" y="1236600"/>
                  <a:ext cx="456959" cy="2111662"/>
                  <a:chOff x="8524342" y="1674075"/>
                  <a:chExt cx="456959" cy="2111662"/>
                </a:xfrm>
              </p:grpSpPr>
              <p:sp>
                <p:nvSpPr>
                  <p:cNvPr id="1045" name="Google Shape;1045;p16"/>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46" name="Google Shape;1046;p1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47" name="Google Shape;1047;p1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48" name="Google Shape;1048;p16"/>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049" name="Google Shape;1049;p16"/>
                <p:cNvGrpSpPr/>
                <p:nvPr/>
              </p:nvGrpSpPr>
              <p:grpSpPr>
                <a:xfrm>
                  <a:off x="135794" y="68542"/>
                  <a:ext cx="8895562" cy="4967421"/>
                  <a:chOff x="135794" y="68542"/>
                  <a:chExt cx="8895562" cy="4967421"/>
                </a:xfrm>
              </p:grpSpPr>
              <p:grpSp>
                <p:nvGrpSpPr>
                  <p:cNvPr id="1050" name="Google Shape;1050;p16"/>
                  <p:cNvGrpSpPr/>
                  <p:nvPr/>
                </p:nvGrpSpPr>
                <p:grpSpPr>
                  <a:xfrm>
                    <a:off x="135794" y="68542"/>
                    <a:ext cx="8895562" cy="4967421"/>
                    <a:chOff x="135794" y="68542"/>
                    <a:chExt cx="8895562" cy="4967421"/>
                  </a:xfrm>
                </p:grpSpPr>
                <p:sp>
                  <p:nvSpPr>
                    <p:cNvPr id="1051" name="Google Shape;1051;p1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52" name="Google Shape;1052;p16"/>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53" name="Google Shape;1053;p1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54" name="Google Shape;1054;p1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55" name="Google Shape;1055;p1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56" name="Google Shape;1056;p16"/>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57" name="Google Shape;1057;p16"/>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58" name="Google Shape;1058;p16"/>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59" name="Google Shape;1059;p16"/>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60" name="Google Shape;1060;p16"/>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61" name="Google Shape;1061;p16"/>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62" name="Google Shape;1062;p1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63" name="Google Shape;1063;p1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64" name="Google Shape;1064;p1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65" name="Google Shape;1065;p1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66" name="Google Shape;1066;p16"/>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67" name="Google Shape;1067;p1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68" name="Google Shape;1068;p1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69" name="Google Shape;1069;p16"/>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0" name="Google Shape;1070;p16"/>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71" name="Google Shape;1071;p16"/>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72" name="Google Shape;1072;p1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73" name="Google Shape;1073;p16"/>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74" name="Google Shape;1074;p16"/>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75" name="Google Shape;1075;p1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6" name="Google Shape;1076;p16"/>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77" name="Google Shape;1077;p1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8" name="Google Shape;1078;p1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79" name="Google Shape;1079;p1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80" name="Google Shape;1080;p16"/>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81" name="Google Shape;1081;p16"/>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82" name="Google Shape;1082;p1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83" name="Google Shape;1083;p16"/>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84" name="Google Shape;1084;p1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85" name="Google Shape;1085;p16"/>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86" name="Google Shape;1086;p16"/>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87" name="Google Shape;1087;p16"/>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88" name="Google Shape;1088;p16"/>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89" name="Google Shape;1089;p16"/>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90" name="Google Shape;1090;p16"/>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91" name="Google Shape;1091;p16"/>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92" name="Google Shape;1092;p16"/>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93" name="Google Shape;1093;p16"/>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94" name="Google Shape;1094;p16"/>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95" name="Google Shape;1095;p16"/>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96" name="Google Shape;1096;p16"/>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097" name="Google Shape;1097;p16"/>
                  <p:cNvGrpSpPr/>
                  <p:nvPr/>
                </p:nvGrpSpPr>
                <p:grpSpPr>
                  <a:xfrm rot="10800000">
                    <a:off x="1132858" y="911298"/>
                    <a:ext cx="1533329" cy="1542048"/>
                    <a:chOff x="-1235806" y="3683092"/>
                    <a:chExt cx="1533329" cy="1542048"/>
                  </a:xfrm>
                </p:grpSpPr>
                <p:sp>
                  <p:nvSpPr>
                    <p:cNvPr id="1098" name="Google Shape;1098;p16"/>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99" name="Google Shape;1099;p16"/>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0" name="Google Shape;1100;p16"/>
                    <p:cNvSpPr/>
                    <p:nvPr/>
                  </p:nvSpPr>
                  <p:spPr>
                    <a:xfrm rot="6300406">
                      <a:off x="2072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101" name="Google Shape;1101;p16"/>
              <p:cNvSpPr/>
              <p:nvPr/>
            </p:nvSpPr>
            <p:spPr>
              <a:xfrm>
                <a:off x="623250" y="43764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6"/>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3" name="Google Shape;1103;p16"/>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4" name="Google Shape;1104;p16"/>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05" name="Google Shape;1105;p16"/>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06" name="Google Shape;1106;p16"/>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7" name="Google Shape;1107;p16"/>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08" name="Google Shape;1108;p16"/>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109" name="Google Shape;1109;p16"/>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10" name="Google Shape;1110;p16"/>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11" name="Google Shape;1111;p16"/>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112" name="Google Shape;1112;p16"/>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6"/>
          <p:cNvSpPr txBox="1">
            <a:spLocks noGrp="1"/>
          </p:cNvSpPr>
          <p:nvPr>
            <p:ph type="subTitle" idx="1"/>
          </p:nvPr>
        </p:nvSpPr>
        <p:spPr>
          <a:xfrm>
            <a:off x="973150" y="2809650"/>
            <a:ext cx="36465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4" name="Google Shape;1114;p16"/>
          <p:cNvSpPr txBox="1">
            <a:spLocks noGrp="1"/>
          </p:cNvSpPr>
          <p:nvPr>
            <p:ph type="title"/>
          </p:nvPr>
        </p:nvSpPr>
        <p:spPr>
          <a:xfrm>
            <a:off x="973150" y="1184250"/>
            <a:ext cx="3646500" cy="1625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3">
    <p:bg>
      <p:bgPr>
        <a:solidFill>
          <a:schemeClr val="lt1"/>
        </a:solidFill>
        <a:effectLst/>
      </p:bgPr>
    </p:bg>
    <p:spTree>
      <p:nvGrpSpPr>
        <p:cNvPr id="1" name="Shape 1965"/>
        <p:cNvGrpSpPr/>
        <p:nvPr/>
      </p:nvGrpSpPr>
      <p:grpSpPr>
        <a:xfrm>
          <a:off x="0" y="0"/>
          <a:ext cx="0" cy="0"/>
          <a:chOff x="0" y="0"/>
          <a:chExt cx="0" cy="0"/>
        </a:xfrm>
      </p:grpSpPr>
      <p:grpSp>
        <p:nvGrpSpPr>
          <p:cNvPr id="1966" name="Google Shape;1966;p32"/>
          <p:cNvGrpSpPr/>
          <p:nvPr/>
        </p:nvGrpSpPr>
        <p:grpSpPr>
          <a:xfrm flipH="1">
            <a:off x="122308" y="68542"/>
            <a:ext cx="8966083" cy="5041129"/>
            <a:chOff x="122308" y="68542"/>
            <a:chExt cx="8966083" cy="5041129"/>
          </a:xfrm>
        </p:grpSpPr>
        <p:sp>
          <p:nvSpPr>
            <p:cNvPr id="1967" name="Google Shape;1967;p3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68" name="Google Shape;1968;p3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69" name="Google Shape;1969;p3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70" name="Google Shape;1970;p3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1" name="Google Shape;1971;p3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2" name="Google Shape;1972;p3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3" name="Google Shape;1973;p3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75" name="Google Shape;1975;p3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76" name="Google Shape;1976;p3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77" name="Google Shape;1977;p3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8" name="Google Shape;1978;p3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9" name="Google Shape;1979;p3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1" name="Google Shape;1981;p3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2" name="Google Shape;1982;p3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83" name="Google Shape;1983;p3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84" name="Google Shape;1984;p3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85" name="Google Shape;1985;p3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86" name="Google Shape;1986;p3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7" name="Google Shape;1987;p3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8" name="Google Shape;1988;p3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9" name="Google Shape;1989;p3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90" name="Google Shape;1990;p3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91" name="Google Shape;1991;p3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2" name="Google Shape;1992;p3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3" name="Google Shape;1993;p3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4" name="Google Shape;1994;p3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95" name="Google Shape;1995;p3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96" name="Google Shape;1996;p3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7" name="Google Shape;1997;p3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8" name="Google Shape;1998;p3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9" name="Google Shape;1999;p3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0" name="Google Shape;2000;p3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1" name="Google Shape;2001;p3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2" name="Google Shape;2002;p3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03" name="Google Shape;2003;p3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4" name="Google Shape;2004;p3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5" name="Google Shape;2005;p3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6" name="Google Shape;2006;p3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07" name="Google Shape;2007;p3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8" name="Google Shape;2008;p3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09" name="Google Shape;2009;p3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0" name="Google Shape;2010;p3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11" name="Google Shape;2011;p3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12" name="Google Shape;2012;p3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3" name="Google Shape;2013;p3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4" name="Google Shape;2014;p3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15" name="Google Shape;2015;p3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6" name="Google Shape;2016;p3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7" name="Google Shape;2017;p3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18" name="Google Shape;2018;p3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9" name="Google Shape;2019;p3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20" name="Google Shape;2020;p3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21" name="Google Shape;2021;p32"/>
          <p:cNvSpPr/>
          <p:nvPr/>
        </p:nvSpPr>
        <p:spPr>
          <a:xfrm>
            <a:off x="1013722" y="908525"/>
            <a:ext cx="208851" cy="86795"/>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22" name="Google Shape;2022;p3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txBox="1">
            <a:spLocks noGrp="1"/>
          </p:cNvSpPr>
          <p:nvPr>
            <p:ph type="title"/>
          </p:nvPr>
        </p:nvSpPr>
        <p:spPr>
          <a:xfrm>
            <a:off x="1133400"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4" name="Google Shape;2024;p32"/>
          <p:cNvSpPr txBox="1">
            <a:spLocks noGrp="1"/>
          </p:cNvSpPr>
          <p:nvPr>
            <p:ph type="subTitle" idx="1"/>
          </p:nvPr>
        </p:nvSpPr>
        <p:spPr>
          <a:xfrm>
            <a:off x="1133400"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32"/>
          <p:cNvSpPr txBox="1">
            <a:spLocks noGrp="1"/>
          </p:cNvSpPr>
          <p:nvPr>
            <p:ph type="title" idx="2"/>
          </p:nvPr>
        </p:nvSpPr>
        <p:spPr>
          <a:xfrm>
            <a:off x="3466813"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6" name="Google Shape;2026;p32"/>
          <p:cNvSpPr txBox="1">
            <a:spLocks noGrp="1"/>
          </p:cNvSpPr>
          <p:nvPr>
            <p:ph type="subTitle" idx="3"/>
          </p:nvPr>
        </p:nvSpPr>
        <p:spPr>
          <a:xfrm>
            <a:off x="3466813"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32"/>
          <p:cNvSpPr txBox="1">
            <a:spLocks noGrp="1"/>
          </p:cNvSpPr>
          <p:nvPr>
            <p:ph type="title" idx="4"/>
          </p:nvPr>
        </p:nvSpPr>
        <p:spPr>
          <a:xfrm>
            <a:off x="5857550"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8" name="Google Shape;2028;p32"/>
          <p:cNvSpPr txBox="1">
            <a:spLocks noGrp="1"/>
          </p:cNvSpPr>
          <p:nvPr>
            <p:ph type="subTitle" idx="5"/>
          </p:nvPr>
        </p:nvSpPr>
        <p:spPr>
          <a:xfrm>
            <a:off x="5857550"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9" name="Google Shape;2029;p32"/>
          <p:cNvSpPr txBox="1">
            <a:spLocks noGrp="1"/>
          </p:cNvSpPr>
          <p:nvPr>
            <p:ph type="title" idx="6"/>
          </p:nvPr>
        </p:nvSpPr>
        <p:spPr>
          <a:xfrm>
            <a:off x="933625" y="540000"/>
            <a:ext cx="72768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8">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12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4" name="Oval 3">
            <a:extLst>
              <a:ext uri="{FF2B5EF4-FFF2-40B4-BE49-F238E27FC236}">
                <a16:creationId xmlns:a16="http://schemas.microsoft.com/office/drawing/2014/main" id="{F7F14591-BB08-4F95-9484-E01FD2B67DAA}"/>
              </a:ext>
            </a:extLst>
          </p:cNvPr>
          <p:cNvSpPr/>
          <p:nvPr userDrawn="1"/>
        </p:nvSpPr>
        <p:spPr>
          <a:xfrm>
            <a:off x="12138498" y="-1439694"/>
            <a:ext cx="661481" cy="622571"/>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A4AD119-0B24-4605-A031-66E892CC8969}"/>
              </a:ext>
            </a:extLst>
          </p:cNvPr>
          <p:cNvSpPr/>
          <p:nvPr userDrawn="1"/>
        </p:nvSpPr>
        <p:spPr>
          <a:xfrm>
            <a:off x="-4087238" y="7723761"/>
            <a:ext cx="661481" cy="622571"/>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A8FFC12-F6CA-4D42-9DB1-9CA8E42E1F93}"/>
              </a:ext>
            </a:extLst>
          </p:cNvPr>
          <p:cNvSpPr/>
          <p:nvPr userDrawn="1"/>
        </p:nvSpPr>
        <p:spPr>
          <a:xfrm>
            <a:off x="1353811" y="5536536"/>
            <a:ext cx="6436377" cy="769441"/>
          </a:xfrm>
          <a:prstGeom prst="rect">
            <a:avLst/>
          </a:prstGeom>
          <a:noFill/>
        </p:spPr>
        <p:txBody>
          <a:bodyPr wrap="none" lIns="91440" tIns="45720" rIns="91440" bIns="45720">
            <a:spAutoFit/>
          </a:bodyPr>
          <a:lstStyle/>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EduFive - THIẾT KẾ GIÁO ÁN ĐIỆN TỬ LỚP 5</a:t>
            </a:r>
          </a:p>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THIÊN CẨM: 090 260 9443 (ZALO , FACEBOOK)</a:t>
            </a:r>
            <a:endParaRPr lang="en-US"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7" r:id="rId4"/>
    <p:sldLayoutId id="2147483658" r:id="rId5"/>
    <p:sldLayoutId id="2147483661" r:id="rId6"/>
    <p:sldLayoutId id="2147483662" r:id="rId7"/>
    <p:sldLayoutId id="2147483678"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AB4A6A-57AC-4ECB-8980-F90951BF0A05}"/>
              </a:ext>
            </a:extLst>
          </p:cNvPr>
          <p:cNvSpPr/>
          <p:nvPr/>
        </p:nvSpPr>
        <p:spPr>
          <a:xfrm>
            <a:off x="3205151" y="1246415"/>
            <a:ext cx="2558008" cy="1579307"/>
          </a:xfrm>
          <a:prstGeom prst="rect">
            <a:avLst/>
          </a:prstGeom>
          <a:solidFill>
            <a:srgbClr val="F8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CD9CE272-F3A9-4268-AC63-C882735962EE}"/>
              </a:ext>
            </a:extLst>
          </p:cNvPr>
          <p:cNvSpPr/>
          <p:nvPr/>
        </p:nvSpPr>
        <p:spPr>
          <a:xfrm>
            <a:off x="6005969" y="1246414"/>
            <a:ext cx="2558008" cy="1579307"/>
          </a:xfrm>
          <a:prstGeom prst="rect">
            <a:avLst/>
          </a:prstGeom>
          <a:solidFill>
            <a:srgbClr val="F8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24769BF0-E2DB-4599-9D43-175D03C74EC9}"/>
              </a:ext>
            </a:extLst>
          </p:cNvPr>
          <p:cNvSpPr/>
          <p:nvPr/>
        </p:nvSpPr>
        <p:spPr>
          <a:xfrm>
            <a:off x="404333" y="1237447"/>
            <a:ext cx="2558008" cy="1579307"/>
          </a:xfrm>
          <a:prstGeom prst="rect">
            <a:avLst/>
          </a:prstGeom>
          <a:solidFill>
            <a:srgbClr val="F8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Rounded Corners 11">
            <a:extLst>
              <a:ext uri="{FF2B5EF4-FFF2-40B4-BE49-F238E27FC236}">
                <a16:creationId xmlns:a16="http://schemas.microsoft.com/office/drawing/2014/main" id="{D0837EC9-DEB5-4815-A0FE-E74E0A40FFF4}"/>
              </a:ext>
            </a:extLst>
          </p:cNvPr>
          <p:cNvSpPr/>
          <p:nvPr/>
        </p:nvSpPr>
        <p:spPr>
          <a:xfrm>
            <a:off x="-87753" y="0"/>
            <a:ext cx="9319505" cy="934785"/>
          </a:xfrm>
          <a:prstGeom prst="roundRect">
            <a:avLst>
              <a:gd name="adj" fmla="val 22608"/>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ln w="0"/>
                <a:solidFill>
                  <a:schemeClr val="accent1"/>
                </a:solidFill>
                <a:effectLst>
                  <a:outerShdw blurRad="38100" dist="25400" dir="5400000" algn="ctr" rotWithShape="0">
                    <a:srgbClr val="6E747A">
                      <a:alpha val="43000"/>
                    </a:srgbClr>
                  </a:outerShdw>
                </a:effectLst>
                <a:latin typeface="UTM Cookies" panose="02040603050506020204" pitchFamily="18" charset="0"/>
              </a:rPr>
              <a:t>Tình thế “Nghìn cân treo sợi tóc”</a:t>
            </a:r>
          </a:p>
        </p:txBody>
      </p:sp>
      <p:sp>
        <p:nvSpPr>
          <p:cNvPr id="13" name="Rectangle: Rounded Corners 12">
            <a:extLst>
              <a:ext uri="{FF2B5EF4-FFF2-40B4-BE49-F238E27FC236}">
                <a16:creationId xmlns:a16="http://schemas.microsoft.com/office/drawing/2014/main" id="{E4A5C39F-2D66-42CF-ADF5-38CE4BECE477}"/>
              </a:ext>
            </a:extLst>
          </p:cNvPr>
          <p:cNvSpPr/>
          <p:nvPr/>
        </p:nvSpPr>
        <p:spPr>
          <a:xfrm>
            <a:off x="597882" y="925818"/>
            <a:ext cx="2170910" cy="623259"/>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Giặc</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đói</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14" name="Rectangle: Rounded Corners 13">
            <a:extLst>
              <a:ext uri="{FF2B5EF4-FFF2-40B4-BE49-F238E27FC236}">
                <a16:creationId xmlns:a16="http://schemas.microsoft.com/office/drawing/2014/main" id="{7CDF7F05-EFD1-4BAE-A03A-AAD15921BACB}"/>
              </a:ext>
            </a:extLst>
          </p:cNvPr>
          <p:cNvSpPr/>
          <p:nvPr/>
        </p:nvSpPr>
        <p:spPr>
          <a:xfrm>
            <a:off x="6199518" y="934785"/>
            <a:ext cx="2170910" cy="623259"/>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Giặc</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ngoại</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xâm</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15" name="Rectangle: Rounded Corners 14">
            <a:extLst>
              <a:ext uri="{FF2B5EF4-FFF2-40B4-BE49-F238E27FC236}">
                <a16:creationId xmlns:a16="http://schemas.microsoft.com/office/drawing/2014/main" id="{BE569776-47E5-4CA0-86A1-72B545C7C183}"/>
              </a:ext>
            </a:extLst>
          </p:cNvPr>
          <p:cNvSpPr/>
          <p:nvPr/>
        </p:nvSpPr>
        <p:spPr>
          <a:xfrm>
            <a:off x="3398700" y="934785"/>
            <a:ext cx="2170910" cy="623259"/>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Giặc</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dốt</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16" name="Text Box 4">
            <a:extLst>
              <a:ext uri="{FF2B5EF4-FFF2-40B4-BE49-F238E27FC236}">
                <a16:creationId xmlns:a16="http://schemas.microsoft.com/office/drawing/2014/main" id="{1945F66F-357E-4A00-A52F-D4C4070A5CB2}"/>
              </a:ext>
            </a:extLst>
          </p:cNvPr>
          <p:cNvSpPr txBox="1">
            <a:spLocks noChangeArrowheads="1"/>
          </p:cNvSpPr>
          <p:nvPr/>
        </p:nvSpPr>
        <p:spPr bwMode="auto">
          <a:xfrm>
            <a:off x="450891" y="1673367"/>
            <a:ext cx="2476145" cy="830997"/>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spcBef>
                <a:spcPct val="50000"/>
              </a:spcBef>
            </a:pPr>
            <a:r>
              <a:rPr lang="vi-VN" b="1">
                <a:latin typeface="UTM Flamenco" panose="02040603050506020204" pitchFamily="18" charset="0"/>
              </a:rPr>
              <a:t>Nông nghiệp đình đốn, Nạn đói năm 1945 làm hơn hai triệu người chết đói.</a:t>
            </a:r>
            <a:endParaRPr lang="en-US" b="1">
              <a:latin typeface="UTM Flamenco" panose="02040603050506020204" pitchFamily="18" charset="0"/>
            </a:endParaRPr>
          </a:p>
        </p:txBody>
      </p:sp>
      <p:sp>
        <p:nvSpPr>
          <p:cNvPr id="17" name="Text Box 4">
            <a:extLst>
              <a:ext uri="{FF2B5EF4-FFF2-40B4-BE49-F238E27FC236}">
                <a16:creationId xmlns:a16="http://schemas.microsoft.com/office/drawing/2014/main" id="{3187B5A5-04F6-408E-9350-12A1A2940DD1}"/>
              </a:ext>
            </a:extLst>
          </p:cNvPr>
          <p:cNvSpPr txBox="1">
            <a:spLocks noChangeArrowheads="1"/>
          </p:cNvSpPr>
          <p:nvPr/>
        </p:nvSpPr>
        <p:spPr bwMode="auto">
          <a:xfrm>
            <a:off x="3246082" y="1645344"/>
            <a:ext cx="2476145" cy="584775"/>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spcBef>
                <a:spcPct val="50000"/>
              </a:spcBef>
            </a:pPr>
            <a:r>
              <a:rPr lang="vi-VN" b="1">
                <a:latin typeface="UTM Flamenco" panose="02040603050506020204" pitchFamily="18" charset="0"/>
              </a:rPr>
              <a:t>Hơn 90% đồng bào không biết chữ.</a:t>
            </a:r>
            <a:endParaRPr lang="en-US" b="1">
              <a:latin typeface="UTM Flamenco" panose="02040603050506020204" pitchFamily="18" charset="0"/>
            </a:endParaRPr>
          </a:p>
        </p:txBody>
      </p:sp>
      <p:sp>
        <p:nvSpPr>
          <p:cNvPr id="18" name="Text Box 4">
            <a:extLst>
              <a:ext uri="{FF2B5EF4-FFF2-40B4-BE49-F238E27FC236}">
                <a16:creationId xmlns:a16="http://schemas.microsoft.com/office/drawing/2014/main" id="{4EFEF0B8-9911-4CF4-90B1-E9188EDFB496}"/>
              </a:ext>
            </a:extLst>
          </p:cNvPr>
          <p:cNvSpPr txBox="1">
            <a:spLocks noChangeArrowheads="1"/>
          </p:cNvSpPr>
          <p:nvPr/>
        </p:nvSpPr>
        <p:spPr bwMode="auto">
          <a:xfrm>
            <a:off x="6041273" y="1645344"/>
            <a:ext cx="2476145" cy="1077218"/>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just" eaLnBrk="1" hangingPunct="1">
              <a:spcBef>
                <a:spcPct val="50000"/>
              </a:spcBef>
            </a:pPr>
            <a:r>
              <a:rPr lang="vi-VN" b="1">
                <a:latin typeface="UTM Flamenco" panose="02040603050506020204" pitchFamily="18" charset="0"/>
              </a:rPr>
              <a:t>Các nước đế quốc và các thế lực phản động cấu kết với nhau bao vây và chống phá cách mạng Việt Nam.</a:t>
            </a:r>
            <a:endParaRPr lang="en-US" b="1">
              <a:latin typeface="UTM Flamenco" panose="02040603050506020204" pitchFamily="18" charset="0"/>
            </a:endParaRPr>
          </a:p>
        </p:txBody>
      </p:sp>
      <p:pic>
        <p:nvPicPr>
          <p:cNvPr id="19" name="Picture 36" descr="Quan phap o saigon 1945">
            <a:extLst>
              <a:ext uri="{FF2B5EF4-FFF2-40B4-BE49-F238E27FC236}">
                <a16:creationId xmlns:a16="http://schemas.microsoft.com/office/drawing/2014/main" id="{F795316F-BB83-41AE-A85E-D4FAB74184A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041273" y="3022276"/>
            <a:ext cx="2522703" cy="17403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 name="Picture 2" descr="Những câu chuyện đầy ám ảnh trong nạn đói năm 1945 - Redsvn.net">
            <a:extLst>
              <a:ext uri="{FF2B5EF4-FFF2-40B4-BE49-F238E27FC236}">
                <a16:creationId xmlns:a16="http://schemas.microsoft.com/office/drawing/2014/main" id="{0B6DAA05-97D3-4248-BADC-AC4CA659C8B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b="9496"/>
          <a:stretch/>
        </p:blipFill>
        <p:spPr bwMode="auto">
          <a:xfrm>
            <a:off x="450891" y="3022276"/>
            <a:ext cx="2511450" cy="17403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Picture 4" descr="Phong trào diệt giặc dốt 70 năm trước |=&amp;gt; Đăng trên báo Bắc Giang">
            <a:extLst>
              <a:ext uri="{FF2B5EF4-FFF2-40B4-BE49-F238E27FC236}">
                <a16:creationId xmlns:a16="http://schemas.microsoft.com/office/drawing/2014/main" id="{AF66D9A7-8C83-411D-A252-0E7EF474AE0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246082" y="3022276"/>
            <a:ext cx="2482263" cy="17403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899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par>
                                <p:cTn id="49" presetID="16" presetClass="entr" presetSubtype="21"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animBg="1"/>
      <p:bldP spid="14" grpId="0" animBg="1"/>
      <p:bldP spid="15" grpId="0" animBg="1"/>
      <p:bldP spid="16" grpId="0"/>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89237E0-06F3-432E-90B0-CA9B371F685B}"/>
              </a:ext>
            </a:extLst>
          </p:cNvPr>
          <p:cNvSpPr/>
          <p:nvPr/>
        </p:nvSpPr>
        <p:spPr>
          <a:xfrm>
            <a:off x="2906830" y="255772"/>
            <a:ext cx="4137479" cy="595845"/>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Đẩy lùi giặc đói</a:t>
            </a:r>
            <a:endPar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 name="图片 7">
            <a:extLst>
              <a:ext uri="{FF2B5EF4-FFF2-40B4-BE49-F238E27FC236}">
                <a16:creationId xmlns:a16="http://schemas.microsoft.com/office/drawing/2014/main" id="{7876A6C0-B1B4-4CEF-953B-78B439039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50" y="2695233"/>
            <a:ext cx="2448267" cy="2448267"/>
          </a:xfrm>
          <a:prstGeom prst="rect">
            <a:avLst/>
          </a:prstGeom>
        </p:spPr>
      </p:pic>
      <p:grpSp>
        <p:nvGrpSpPr>
          <p:cNvPr id="11" name="Google Shape;2833;p48">
            <a:extLst>
              <a:ext uri="{FF2B5EF4-FFF2-40B4-BE49-F238E27FC236}">
                <a16:creationId xmlns:a16="http://schemas.microsoft.com/office/drawing/2014/main" id="{3734B752-55F5-4495-8DCF-AB4058E4D3FD}"/>
              </a:ext>
            </a:extLst>
          </p:cNvPr>
          <p:cNvGrpSpPr/>
          <p:nvPr/>
        </p:nvGrpSpPr>
        <p:grpSpPr>
          <a:xfrm>
            <a:off x="539563" y="848900"/>
            <a:ext cx="868425" cy="514500"/>
            <a:chOff x="2575700" y="1885000"/>
            <a:chExt cx="868425" cy="514500"/>
          </a:xfrm>
        </p:grpSpPr>
        <p:sp>
          <p:nvSpPr>
            <p:cNvPr id="12" name="Google Shape;2834;p48">
              <a:extLst>
                <a:ext uri="{FF2B5EF4-FFF2-40B4-BE49-F238E27FC236}">
                  <a16:creationId xmlns:a16="http://schemas.microsoft.com/office/drawing/2014/main" id="{82E3EEBE-F58E-425A-9020-DEEDEF3E3DBF}"/>
                </a:ext>
              </a:extLst>
            </p:cNvPr>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835;p48">
              <a:extLst>
                <a:ext uri="{FF2B5EF4-FFF2-40B4-BE49-F238E27FC236}">
                  <a16:creationId xmlns:a16="http://schemas.microsoft.com/office/drawing/2014/main" id="{763F032B-5CD8-49CB-AA9A-ECEDB41DDCAD}"/>
                </a:ext>
              </a:extLst>
            </p:cNvPr>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36;p48">
              <a:extLst>
                <a:ext uri="{FF2B5EF4-FFF2-40B4-BE49-F238E27FC236}">
                  <a16:creationId xmlns:a16="http://schemas.microsoft.com/office/drawing/2014/main" id="{9C48E837-9F65-4234-8BA5-AF50881FE5DB}"/>
                </a:ext>
              </a:extLst>
            </p:cNvPr>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37;p48">
              <a:extLst>
                <a:ext uri="{FF2B5EF4-FFF2-40B4-BE49-F238E27FC236}">
                  <a16:creationId xmlns:a16="http://schemas.microsoft.com/office/drawing/2014/main" id="{492ED4CD-2524-4D19-B28C-43C975E1A2B2}"/>
                </a:ext>
              </a:extLst>
            </p:cNvPr>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207;p56">
            <a:extLst>
              <a:ext uri="{FF2B5EF4-FFF2-40B4-BE49-F238E27FC236}">
                <a16:creationId xmlns:a16="http://schemas.microsoft.com/office/drawing/2014/main" id="{96397B9D-B5AE-4055-BDBA-C90BEEFB1789}"/>
              </a:ext>
            </a:extLst>
          </p:cNvPr>
          <p:cNvGrpSpPr/>
          <p:nvPr/>
        </p:nvGrpSpPr>
        <p:grpSpPr>
          <a:xfrm rot="1222336">
            <a:off x="8194534" y="2813214"/>
            <a:ext cx="545204" cy="584563"/>
            <a:chOff x="4117738" y="4097880"/>
            <a:chExt cx="397692" cy="426402"/>
          </a:xfrm>
        </p:grpSpPr>
        <p:sp>
          <p:nvSpPr>
            <p:cNvPr id="17" name="Google Shape;3208;p56">
              <a:extLst>
                <a:ext uri="{FF2B5EF4-FFF2-40B4-BE49-F238E27FC236}">
                  <a16:creationId xmlns:a16="http://schemas.microsoft.com/office/drawing/2014/main" id="{54E6FD3F-05E3-4548-A8B7-8B378059DD3A}"/>
                </a:ext>
              </a:extLst>
            </p:cNvPr>
            <p:cNvSpPr/>
            <p:nvPr/>
          </p:nvSpPr>
          <p:spPr>
            <a:xfrm>
              <a:off x="4190088" y="4175993"/>
              <a:ext cx="259357" cy="313187"/>
            </a:xfrm>
            <a:custGeom>
              <a:avLst/>
              <a:gdLst/>
              <a:ahLst/>
              <a:cxnLst/>
              <a:rect l="l" t="t" r="r" b="b"/>
              <a:pathLst>
                <a:path w="9901" h="11956" extrusionOk="0">
                  <a:moveTo>
                    <a:pt x="4840" y="1"/>
                  </a:moveTo>
                  <a:cubicBezTo>
                    <a:pt x="4665" y="1"/>
                    <a:pt x="4488" y="10"/>
                    <a:pt x="4311" y="31"/>
                  </a:cubicBezTo>
                  <a:cubicBezTo>
                    <a:pt x="2217" y="264"/>
                    <a:pt x="518" y="1939"/>
                    <a:pt x="257" y="4026"/>
                  </a:cubicBezTo>
                  <a:cubicBezTo>
                    <a:pt x="0" y="6014"/>
                    <a:pt x="1052" y="7940"/>
                    <a:pt x="2865" y="8796"/>
                  </a:cubicBezTo>
                  <a:cubicBezTo>
                    <a:pt x="3242" y="8975"/>
                    <a:pt x="3482" y="9355"/>
                    <a:pt x="3479" y="9773"/>
                  </a:cubicBezTo>
                  <a:lnTo>
                    <a:pt x="3479" y="11411"/>
                  </a:lnTo>
                  <a:cubicBezTo>
                    <a:pt x="3479" y="11713"/>
                    <a:pt x="3722" y="11956"/>
                    <a:pt x="4023" y="11956"/>
                  </a:cubicBezTo>
                  <a:lnTo>
                    <a:pt x="5655" y="11956"/>
                  </a:lnTo>
                  <a:cubicBezTo>
                    <a:pt x="5953" y="11956"/>
                    <a:pt x="6196" y="11713"/>
                    <a:pt x="6196" y="11411"/>
                  </a:cubicBezTo>
                  <a:lnTo>
                    <a:pt x="6196" y="9773"/>
                  </a:lnTo>
                  <a:cubicBezTo>
                    <a:pt x="6193" y="9358"/>
                    <a:pt x="6429" y="8978"/>
                    <a:pt x="6803" y="8800"/>
                  </a:cubicBezTo>
                  <a:cubicBezTo>
                    <a:pt x="8852" y="7837"/>
                    <a:pt x="9900" y="5534"/>
                    <a:pt x="9280" y="3358"/>
                  </a:cubicBezTo>
                  <a:cubicBezTo>
                    <a:pt x="8712" y="1354"/>
                    <a:pt x="6882" y="1"/>
                    <a:pt x="4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09;p56">
              <a:extLst>
                <a:ext uri="{FF2B5EF4-FFF2-40B4-BE49-F238E27FC236}">
                  <a16:creationId xmlns:a16="http://schemas.microsoft.com/office/drawing/2014/main" id="{C62B7CAF-7EE5-44CB-800A-2E255AB1AEBF}"/>
                </a:ext>
              </a:extLst>
            </p:cNvPr>
            <p:cNvSpPr/>
            <p:nvPr/>
          </p:nvSpPr>
          <p:spPr>
            <a:xfrm>
              <a:off x="4217200" y="4197342"/>
              <a:ext cx="199292" cy="199292"/>
            </a:xfrm>
            <a:custGeom>
              <a:avLst/>
              <a:gdLst/>
              <a:ahLst/>
              <a:cxnLst/>
              <a:rect l="l" t="t" r="r" b="b"/>
              <a:pathLst>
                <a:path w="7608" h="7608" extrusionOk="0">
                  <a:moveTo>
                    <a:pt x="3804" y="0"/>
                  </a:moveTo>
                  <a:cubicBezTo>
                    <a:pt x="1703" y="0"/>
                    <a:pt x="0" y="1704"/>
                    <a:pt x="0" y="3804"/>
                  </a:cubicBezTo>
                  <a:cubicBezTo>
                    <a:pt x="0" y="5905"/>
                    <a:pt x="1703" y="7608"/>
                    <a:pt x="3804" y="7608"/>
                  </a:cubicBezTo>
                  <a:cubicBezTo>
                    <a:pt x="5905" y="7608"/>
                    <a:pt x="7608" y="5905"/>
                    <a:pt x="7608" y="3804"/>
                  </a:cubicBezTo>
                  <a:cubicBezTo>
                    <a:pt x="7608" y="1704"/>
                    <a:pt x="5905" y="0"/>
                    <a:pt x="3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10;p56">
              <a:extLst>
                <a:ext uri="{FF2B5EF4-FFF2-40B4-BE49-F238E27FC236}">
                  <a16:creationId xmlns:a16="http://schemas.microsoft.com/office/drawing/2014/main" id="{69C0A127-02C0-4E10-8442-C83B65F0ACB2}"/>
                </a:ext>
              </a:extLst>
            </p:cNvPr>
            <p:cNvSpPr/>
            <p:nvPr/>
          </p:nvSpPr>
          <p:spPr>
            <a:xfrm>
              <a:off x="4238549" y="4218691"/>
              <a:ext cx="156594" cy="156594"/>
            </a:xfrm>
            <a:custGeom>
              <a:avLst/>
              <a:gdLst/>
              <a:ahLst/>
              <a:cxnLst/>
              <a:rect l="l" t="t" r="r" b="b"/>
              <a:pathLst>
                <a:path w="5978" h="5978" extrusionOk="0">
                  <a:moveTo>
                    <a:pt x="2989" y="1"/>
                  </a:moveTo>
                  <a:cubicBezTo>
                    <a:pt x="1337" y="1"/>
                    <a:pt x="1" y="1341"/>
                    <a:pt x="1" y="2989"/>
                  </a:cubicBezTo>
                  <a:cubicBezTo>
                    <a:pt x="1" y="4641"/>
                    <a:pt x="1337" y="5977"/>
                    <a:pt x="2989" y="5977"/>
                  </a:cubicBezTo>
                  <a:cubicBezTo>
                    <a:pt x="4637" y="5977"/>
                    <a:pt x="5977" y="4641"/>
                    <a:pt x="5977" y="2989"/>
                  </a:cubicBezTo>
                  <a:cubicBezTo>
                    <a:pt x="5977" y="1341"/>
                    <a:pt x="4637" y="1"/>
                    <a:pt x="2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11;p56">
              <a:extLst>
                <a:ext uri="{FF2B5EF4-FFF2-40B4-BE49-F238E27FC236}">
                  <a16:creationId xmlns:a16="http://schemas.microsoft.com/office/drawing/2014/main" id="{2E097166-B214-482B-BBDD-632604772F50}"/>
                </a:ext>
              </a:extLst>
            </p:cNvPr>
            <p:cNvSpPr/>
            <p:nvPr/>
          </p:nvSpPr>
          <p:spPr>
            <a:xfrm>
              <a:off x="4295471" y="4489155"/>
              <a:ext cx="42672" cy="28500"/>
            </a:xfrm>
            <a:custGeom>
              <a:avLst/>
              <a:gdLst/>
              <a:ahLst/>
              <a:cxnLst/>
              <a:rect l="l" t="t" r="r" b="b"/>
              <a:pathLst>
                <a:path w="1629" h="1088" extrusionOk="0">
                  <a:moveTo>
                    <a:pt x="0" y="1"/>
                  </a:moveTo>
                  <a:lnTo>
                    <a:pt x="0" y="542"/>
                  </a:lnTo>
                  <a:cubicBezTo>
                    <a:pt x="0" y="844"/>
                    <a:pt x="244" y="1087"/>
                    <a:pt x="542" y="1087"/>
                  </a:cubicBezTo>
                  <a:lnTo>
                    <a:pt x="1087" y="1087"/>
                  </a:lnTo>
                  <a:cubicBezTo>
                    <a:pt x="1388" y="1087"/>
                    <a:pt x="1628" y="844"/>
                    <a:pt x="1628" y="542"/>
                  </a:cubicBezTo>
                  <a:lnTo>
                    <a:pt x="162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12;p56">
              <a:extLst>
                <a:ext uri="{FF2B5EF4-FFF2-40B4-BE49-F238E27FC236}">
                  <a16:creationId xmlns:a16="http://schemas.microsoft.com/office/drawing/2014/main" id="{79966E2D-823D-4E23-B845-B9C981E0BAF1}"/>
                </a:ext>
              </a:extLst>
            </p:cNvPr>
            <p:cNvSpPr/>
            <p:nvPr/>
          </p:nvSpPr>
          <p:spPr>
            <a:xfrm>
              <a:off x="4281273" y="4446431"/>
              <a:ext cx="71119" cy="42750"/>
            </a:xfrm>
            <a:custGeom>
              <a:avLst/>
              <a:gdLst/>
              <a:ahLst/>
              <a:cxnLst/>
              <a:rect l="l" t="t" r="r" b="b"/>
              <a:pathLst>
                <a:path w="2715" h="1632" extrusionOk="0">
                  <a:moveTo>
                    <a:pt x="1" y="1"/>
                  </a:moveTo>
                  <a:lnTo>
                    <a:pt x="1" y="1087"/>
                  </a:lnTo>
                  <a:cubicBezTo>
                    <a:pt x="1" y="1389"/>
                    <a:pt x="241" y="1632"/>
                    <a:pt x="542" y="1632"/>
                  </a:cubicBezTo>
                  <a:lnTo>
                    <a:pt x="2174" y="1632"/>
                  </a:lnTo>
                  <a:cubicBezTo>
                    <a:pt x="2472" y="1632"/>
                    <a:pt x="2715" y="1389"/>
                    <a:pt x="2715" y="1087"/>
                  </a:cubicBezTo>
                  <a:lnTo>
                    <a:pt x="27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13;p56">
              <a:extLst>
                <a:ext uri="{FF2B5EF4-FFF2-40B4-BE49-F238E27FC236}">
                  <a16:creationId xmlns:a16="http://schemas.microsoft.com/office/drawing/2014/main" id="{259460C1-98BB-4071-AE13-904E94BA7FC1}"/>
                </a:ext>
              </a:extLst>
            </p:cNvPr>
            <p:cNvSpPr/>
            <p:nvPr/>
          </p:nvSpPr>
          <p:spPr>
            <a:xfrm>
              <a:off x="4183173" y="4169261"/>
              <a:ext cx="266167" cy="355021"/>
            </a:xfrm>
            <a:custGeom>
              <a:avLst/>
              <a:gdLst/>
              <a:ahLst/>
              <a:cxnLst/>
              <a:rect l="l" t="t" r="r" b="b"/>
              <a:pathLst>
                <a:path w="10161" h="13553" extrusionOk="0">
                  <a:moveTo>
                    <a:pt x="5120" y="514"/>
                  </a:moveTo>
                  <a:cubicBezTo>
                    <a:pt x="6188" y="514"/>
                    <a:pt x="7221" y="911"/>
                    <a:pt x="8012" y="1628"/>
                  </a:cubicBezTo>
                  <a:cubicBezTo>
                    <a:pt x="9613" y="3060"/>
                    <a:pt x="9931" y="5442"/>
                    <a:pt x="8766" y="7247"/>
                  </a:cubicBezTo>
                  <a:lnTo>
                    <a:pt x="8770" y="7244"/>
                  </a:lnTo>
                  <a:lnTo>
                    <a:pt x="8770" y="7244"/>
                  </a:lnTo>
                  <a:cubicBezTo>
                    <a:pt x="8324" y="7929"/>
                    <a:pt x="7697" y="8478"/>
                    <a:pt x="6960" y="8827"/>
                  </a:cubicBezTo>
                  <a:cubicBezTo>
                    <a:pt x="6498" y="9050"/>
                    <a:pt x="6203" y="9516"/>
                    <a:pt x="6206" y="10030"/>
                  </a:cubicBezTo>
                  <a:lnTo>
                    <a:pt x="6206" y="10328"/>
                  </a:lnTo>
                  <a:lnTo>
                    <a:pt x="4000" y="10328"/>
                  </a:lnTo>
                  <a:lnTo>
                    <a:pt x="4000" y="10030"/>
                  </a:lnTo>
                  <a:cubicBezTo>
                    <a:pt x="4000" y="9516"/>
                    <a:pt x="3701" y="9047"/>
                    <a:pt x="3239" y="8824"/>
                  </a:cubicBezTo>
                  <a:cubicBezTo>
                    <a:pt x="1529" y="8012"/>
                    <a:pt x="532" y="6192"/>
                    <a:pt x="775" y="4318"/>
                  </a:cubicBezTo>
                  <a:cubicBezTo>
                    <a:pt x="1018" y="2347"/>
                    <a:pt x="2629" y="761"/>
                    <a:pt x="4603" y="541"/>
                  </a:cubicBezTo>
                  <a:cubicBezTo>
                    <a:pt x="4771" y="524"/>
                    <a:pt x="4938" y="514"/>
                    <a:pt x="5106" y="514"/>
                  </a:cubicBezTo>
                  <a:cubicBezTo>
                    <a:pt x="5111" y="514"/>
                    <a:pt x="5116" y="514"/>
                    <a:pt x="5120" y="514"/>
                  </a:cubicBezTo>
                  <a:close/>
                  <a:moveTo>
                    <a:pt x="6206" y="10835"/>
                  </a:moveTo>
                  <a:lnTo>
                    <a:pt x="6206" y="11668"/>
                  </a:lnTo>
                  <a:cubicBezTo>
                    <a:pt x="6206" y="11826"/>
                    <a:pt x="6076" y="11956"/>
                    <a:pt x="5919" y="11956"/>
                  </a:cubicBezTo>
                  <a:lnTo>
                    <a:pt x="4287" y="11956"/>
                  </a:lnTo>
                  <a:cubicBezTo>
                    <a:pt x="4126" y="11956"/>
                    <a:pt x="4000" y="11829"/>
                    <a:pt x="4000" y="11668"/>
                  </a:cubicBezTo>
                  <a:lnTo>
                    <a:pt x="4000" y="10835"/>
                  </a:lnTo>
                  <a:close/>
                  <a:moveTo>
                    <a:pt x="5662" y="12466"/>
                  </a:moveTo>
                  <a:lnTo>
                    <a:pt x="5662" y="12754"/>
                  </a:lnTo>
                  <a:cubicBezTo>
                    <a:pt x="5662" y="12915"/>
                    <a:pt x="5535" y="13042"/>
                    <a:pt x="5374" y="13042"/>
                  </a:cubicBezTo>
                  <a:lnTo>
                    <a:pt x="4832" y="13042"/>
                  </a:lnTo>
                  <a:cubicBezTo>
                    <a:pt x="4671" y="13042"/>
                    <a:pt x="4541" y="12915"/>
                    <a:pt x="4541" y="12754"/>
                  </a:cubicBezTo>
                  <a:lnTo>
                    <a:pt x="4541" y="12466"/>
                  </a:lnTo>
                  <a:close/>
                  <a:moveTo>
                    <a:pt x="5117" y="0"/>
                  </a:moveTo>
                  <a:cubicBezTo>
                    <a:pt x="4928" y="0"/>
                    <a:pt x="4738" y="12"/>
                    <a:pt x="4548" y="34"/>
                  </a:cubicBezTo>
                  <a:cubicBezTo>
                    <a:pt x="2341" y="277"/>
                    <a:pt x="542" y="2052"/>
                    <a:pt x="268" y="4252"/>
                  </a:cubicBezTo>
                  <a:cubicBezTo>
                    <a:pt x="0" y="6350"/>
                    <a:pt x="1111" y="8378"/>
                    <a:pt x="3019" y="9283"/>
                  </a:cubicBezTo>
                  <a:cubicBezTo>
                    <a:pt x="3307" y="9420"/>
                    <a:pt x="3489" y="9711"/>
                    <a:pt x="3489" y="10030"/>
                  </a:cubicBezTo>
                  <a:lnTo>
                    <a:pt x="3489" y="11668"/>
                  </a:lnTo>
                  <a:cubicBezTo>
                    <a:pt x="3489" y="12011"/>
                    <a:pt x="3708" y="12316"/>
                    <a:pt x="4034" y="12425"/>
                  </a:cubicBezTo>
                  <a:lnTo>
                    <a:pt x="4034" y="12754"/>
                  </a:lnTo>
                  <a:cubicBezTo>
                    <a:pt x="4034" y="13196"/>
                    <a:pt x="4390" y="13553"/>
                    <a:pt x="4832" y="13553"/>
                  </a:cubicBezTo>
                  <a:lnTo>
                    <a:pt x="5374" y="13553"/>
                  </a:lnTo>
                  <a:cubicBezTo>
                    <a:pt x="5816" y="13553"/>
                    <a:pt x="6172" y="13196"/>
                    <a:pt x="6172" y="12754"/>
                  </a:cubicBezTo>
                  <a:lnTo>
                    <a:pt x="6172" y="12425"/>
                  </a:lnTo>
                  <a:cubicBezTo>
                    <a:pt x="6498" y="12316"/>
                    <a:pt x="6714" y="12011"/>
                    <a:pt x="6714" y="11668"/>
                  </a:cubicBezTo>
                  <a:lnTo>
                    <a:pt x="6714" y="10030"/>
                  </a:lnTo>
                  <a:cubicBezTo>
                    <a:pt x="6714" y="9715"/>
                    <a:pt x="6892" y="9424"/>
                    <a:pt x="7176" y="9286"/>
                  </a:cubicBezTo>
                  <a:cubicBezTo>
                    <a:pt x="8657" y="8591"/>
                    <a:pt x="9688" y="7200"/>
                    <a:pt x="9924" y="5582"/>
                  </a:cubicBezTo>
                  <a:cubicBezTo>
                    <a:pt x="10161" y="3965"/>
                    <a:pt x="9572" y="2337"/>
                    <a:pt x="8352" y="1247"/>
                  </a:cubicBezTo>
                  <a:cubicBezTo>
                    <a:pt x="7459" y="440"/>
                    <a:pt x="6306" y="0"/>
                    <a:pt x="5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14;p56">
              <a:extLst>
                <a:ext uri="{FF2B5EF4-FFF2-40B4-BE49-F238E27FC236}">
                  <a16:creationId xmlns:a16="http://schemas.microsoft.com/office/drawing/2014/main" id="{F54276B0-51CB-402F-91B5-E8274E3FC479}"/>
                </a:ext>
              </a:extLst>
            </p:cNvPr>
            <p:cNvSpPr/>
            <p:nvPr/>
          </p:nvSpPr>
          <p:spPr>
            <a:xfrm>
              <a:off x="4457775" y="4290335"/>
              <a:ext cx="57655" cy="13307"/>
            </a:xfrm>
            <a:custGeom>
              <a:avLst/>
              <a:gdLst/>
              <a:ahLst/>
              <a:cxnLst/>
              <a:rect l="l" t="t" r="r" b="b"/>
              <a:pathLst>
                <a:path w="2201" h="508" extrusionOk="0">
                  <a:moveTo>
                    <a:pt x="326" y="1"/>
                  </a:moveTo>
                  <a:cubicBezTo>
                    <a:pt x="0" y="14"/>
                    <a:pt x="0" y="494"/>
                    <a:pt x="326" y="508"/>
                  </a:cubicBezTo>
                  <a:lnTo>
                    <a:pt x="1953" y="508"/>
                  </a:lnTo>
                  <a:cubicBezTo>
                    <a:pt x="2090" y="504"/>
                    <a:pt x="2200" y="391"/>
                    <a:pt x="2200" y="254"/>
                  </a:cubicBezTo>
                  <a:cubicBezTo>
                    <a:pt x="2200" y="117"/>
                    <a:pt x="2090" y="4"/>
                    <a:pt x="1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15;p56">
              <a:extLst>
                <a:ext uri="{FF2B5EF4-FFF2-40B4-BE49-F238E27FC236}">
                  <a16:creationId xmlns:a16="http://schemas.microsoft.com/office/drawing/2014/main" id="{DA7F6902-F5EF-4E04-B062-5A85235C936D}"/>
                </a:ext>
              </a:extLst>
            </p:cNvPr>
            <p:cNvSpPr/>
            <p:nvPr/>
          </p:nvSpPr>
          <p:spPr>
            <a:xfrm>
              <a:off x="4117738" y="4290335"/>
              <a:ext cx="56293" cy="13333"/>
            </a:xfrm>
            <a:custGeom>
              <a:avLst/>
              <a:gdLst/>
              <a:ahLst/>
              <a:cxnLst/>
              <a:rect l="l" t="t" r="r" b="b"/>
              <a:pathLst>
                <a:path w="2149" h="509" extrusionOk="0">
                  <a:moveTo>
                    <a:pt x="252" y="0"/>
                  </a:moveTo>
                  <a:cubicBezTo>
                    <a:pt x="114" y="0"/>
                    <a:pt x="0" y="114"/>
                    <a:pt x="0" y="254"/>
                  </a:cubicBezTo>
                  <a:cubicBezTo>
                    <a:pt x="0" y="394"/>
                    <a:pt x="114" y="508"/>
                    <a:pt x="252" y="508"/>
                  </a:cubicBezTo>
                  <a:cubicBezTo>
                    <a:pt x="256" y="508"/>
                    <a:pt x="260" y="508"/>
                    <a:pt x="264" y="508"/>
                  </a:cubicBezTo>
                  <a:lnTo>
                    <a:pt x="1895" y="508"/>
                  </a:lnTo>
                  <a:cubicBezTo>
                    <a:pt x="2036" y="508"/>
                    <a:pt x="2149" y="395"/>
                    <a:pt x="2149" y="254"/>
                  </a:cubicBezTo>
                  <a:cubicBezTo>
                    <a:pt x="2149" y="114"/>
                    <a:pt x="2036" y="1"/>
                    <a:pt x="1895" y="1"/>
                  </a:cubicBezTo>
                  <a:lnTo>
                    <a:pt x="264" y="1"/>
                  </a:lnTo>
                  <a:cubicBezTo>
                    <a:pt x="260" y="0"/>
                    <a:pt x="256"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16;p56">
              <a:extLst>
                <a:ext uri="{FF2B5EF4-FFF2-40B4-BE49-F238E27FC236}">
                  <a16:creationId xmlns:a16="http://schemas.microsoft.com/office/drawing/2014/main" id="{B36DC54B-96EA-4D29-8FC1-F9EA9D2FF8A2}"/>
                </a:ext>
              </a:extLst>
            </p:cNvPr>
            <p:cNvSpPr/>
            <p:nvPr/>
          </p:nvSpPr>
          <p:spPr>
            <a:xfrm>
              <a:off x="4310009" y="4097880"/>
              <a:ext cx="13674" cy="56398"/>
            </a:xfrm>
            <a:custGeom>
              <a:avLst/>
              <a:gdLst/>
              <a:ahLst/>
              <a:cxnLst/>
              <a:rect l="l" t="t" r="r" b="b"/>
              <a:pathLst>
                <a:path w="522" h="2153" extrusionOk="0">
                  <a:moveTo>
                    <a:pt x="261" y="1"/>
                  </a:moveTo>
                  <a:cubicBezTo>
                    <a:pt x="117" y="1"/>
                    <a:pt x="1" y="120"/>
                    <a:pt x="7" y="268"/>
                  </a:cubicBezTo>
                  <a:lnTo>
                    <a:pt x="7" y="1896"/>
                  </a:lnTo>
                  <a:cubicBezTo>
                    <a:pt x="7" y="2036"/>
                    <a:pt x="120" y="2149"/>
                    <a:pt x="261" y="2153"/>
                  </a:cubicBezTo>
                  <a:cubicBezTo>
                    <a:pt x="401" y="2149"/>
                    <a:pt x="515" y="2036"/>
                    <a:pt x="515" y="1896"/>
                  </a:cubicBezTo>
                  <a:lnTo>
                    <a:pt x="515" y="268"/>
                  </a:lnTo>
                  <a:cubicBezTo>
                    <a:pt x="521" y="120"/>
                    <a:pt x="405"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17;p56">
              <a:extLst>
                <a:ext uri="{FF2B5EF4-FFF2-40B4-BE49-F238E27FC236}">
                  <a16:creationId xmlns:a16="http://schemas.microsoft.com/office/drawing/2014/main" id="{9DE9E84E-289A-42F8-92A8-75DA8E273702}"/>
                </a:ext>
              </a:extLst>
            </p:cNvPr>
            <p:cNvSpPr/>
            <p:nvPr/>
          </p:nvSpPr>
          <p:spPr>
            <a:xfrm>
              <a:off x="4383984" y="4142228"/>
              <a:ext cx="25959" cy="32036"/>
            </a:xfrm>
            <a:custGeom>
              <a:avLst/>
              <a:gdLst/>
              <a:ahLst/>
              <a:cxnLst/>
              <a:rect l="l" t="t" r="r" b="b"/>
              <a:pathLst>
                <a:path w="991" h="1223" extrusionOk="0">
                  <a:moveTo>
                    <a:pt x="699" y="0"/>
                  </a:moveTo>
                  <a:cubicBezTo>
                    <a:pt x="610" y="0"/>
                    <a:pt x="523" y="48"/>
                    <a:pt x="477" y="134"/>
                  </a:cubicBezTo>
                  <a:lnTo>
                    <a:pt x="69" y="840"/>
                  </a:lnTo>
                  <a:cubicBezTo>
                    <a:pt x="0" y="963"/>
                    <a:pt x="41" y="1118"/>
                    <a:pt x="161" y="1189"/>
                  </a:cubicBezTo>
                  <a:cubicBezTo>
                    <a:pt x="202" y="1212"/>
                    <a:pt x="245" y="1223"/>
                    <a:pt x="288" y="1223"/>
                  </a:cubicBezTo>
                  <a:cubicBezTo>
                    <a:pt x="377" y="1223"/>
                    <a:pt x="462" y="1178"/>
                    <a:pt x="511" y="1097"/>
                  </a:cubicBezTo>
                  <a:lnTo>
                    <a:pt x="915" y="391"/>
                  </a:lnTo>
                  <a:cubicBezTo>
                    <a:pt x="991" y="268"/>
                    <a:pt x="953" y="107"/>
                    <a:pt x="826" y="35"/>
                  </a:cubicBezTo>
                  <a:cubicBezTo>
                    <a:pt x="786" y="11"/>
                    <a:pt x="742" y="0"/>
                    <a:pt x="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18;p56">
              <a:extLst>
                <a:ext uri="{FF2B5EF4-FFF2-40B4-BE49-F238E27FC236}">
                  <a16:creationId xmlns:a16="http://schemas.microsoft.com/office/drawing/2014/main" id="{3C55C5AD-C76F-4254-AF9E-A50B289FA5FA}"/>
                </a:ext>
              </a:extLst>
            </p:cNvPr>
            <p:cNvSpPr/>
            <p:nvPr/>
          </p:nvSpPr>
          <p:spPr>
            <a:xfrm>
              <a:off x="4223644" y="4419738"/>
              <a:ext cx="26064" cy="32036"/>
            </a:xfrm>
            <a:custGeom>
              <a:avLst/>
              <a:gdLst/>
              <a:ahLst/>
              <a:cxnLst/>
              <a:rect l="l" t="t" r="r" b="b"/>
              <a:pathLst>
                <a:path w="995" h="1223" extrusionOk="0">
                  <a:moveTo>
                    <a:pt x="703" y="1"/>
                  </a:moveTo>
                  <a:cubicBezTo>
                    <a:pt x="615" y="1"/>
                    <a:pt x="530" y="47"/>
                    <a:pt x="484" y="129"/>
                  </a:cubicBezTo>
                  <a:lnTo>
                    <a:pt x="76" y="835"/>
                  </a:lnTo>
                  <a:cubicBezTo>
                    <a:pt x="1" y="955"/>
                    <a:pt x="42" y="1116"/>
                    <a:pt x="165" y="1188"/>
                  </a:cubicBezTo>
                  <a:cubicBezTo>
                    <a:pt x="207" y="1211"/>
                    <a:pt x="251" y="1222"/>
                    <a:pt x="294" y="1222"/>
                  </a:cubicBezTo>
                  <a:cubicBezTo>
                    <a:pt x="385" y="1222"/>
                    <a:pt x="472" y="1174"/>
                    <a:pt x="518" y="1088"/>
                  </a:cubicBezTo>
                  <a:lnTo>
                    <a:pt x="926" y="382"/>
                  </a:lnTo>
                  <a:cubicBezTo>
                    <a:pt x="995" y="259"/>
                    <a:pt x="954" y="105"/>
                    <a:pt x="834" y="36"/>
                  </a:cubicBezTo>
                  <a:cubicBezTo>
                    <a:pt x="793" y="12"/>
                    <a:pt x="748" y="1"/>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19;p56">
              <a:extLst>
                <a:ext uri="{FF2B5EF4-FFF2-40B4-BE49-F238E27FC236}">
                  <a16:creationId xmlns:a16="http://schemas.microsoft.com/office/drawing/2014/main" id="{003E6810-2B36-485C-8EE7-C52BFCF82E56}"/>
                </a:ext>
              </a:extLst>
            </p:cNvPr>
            <p:cNvSpPr/>
            <p:nvPr/>
          </p:nvSpPr>
          <p:spPr>
            <a:xfrm>
              <a:off x="4222780" y="4142490"/>
              <a:ext cx="26850" cy="31617"/>
            </a:xfrm>
            <a:custGeom>
              <a:avLst/>
              <a:gdLst/>
              <a:ahLst/>
              <a:cxnLst/>
              <a:rect l="l" t="t" r="r" b="b"/>
              <a:pathLst>
                <a:path w="1025" h="1207" extrusionOk="0">
                  <a:moveTo>
                    <a:pt x="341" y="0"/>
                  </a:moveTo>
                  <a:cubicBezTo>
                    <a:pt x="169" y="0"/>
                    <a:pt x="1" y="180"/>
                    <a:pt x="109" y="381"/>
                  </a:cubicBezTo>
                  <a:lnTo>
                    <a:pt x="517" y="1087"/>
                  </a:lnTo>
                  <a:cubicBezTo>
                    <a:pt x="565" y="1164"/>
                    <a:pt x="649" y="1207"/>
                    <a:pt x="735" y="1207"/>
                  </a:cubicBezTo>
                  <a:cubicBezTo>
                    <a:pt x="778" y="1207"/>
                    <a:pt x="823" y="1196"/>
                    <a:pt x="863" y="1173"/>
                  </a:cubicBezTo>
                  <a:cubicBezTo>
                    <a:pt x="980" y="1104"/>
                    <a:pt x="1024" y="953"/>
                    <a:pt x="959" y="830"/>
                  </a:cubicBezTo>
                  <a:lnTo>
                    <a:pt x="551" y="124"/>
                  </a:lnTo>
                  <a:cubicBezTo>
                    <a:pt x="497" y="37"/>
                    <a:pt x="419" y="0"/>
                    <a:pt x="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20;p56">
              <a:extLst>
                <a:ext uri="{FF2B5EF4-FFF2-40B4-BE49-F238E27FC236}">
                  <a16:creationId xmlns:a16="http://schemas.microsoft.com/office/drawing/2014/main" id="{97F1388F-2771-474C-BC83-F81B59FA89B1}"/>
                </a:ext>
              </a:extLst>
            </p:cNvPr>
            <p:cNvSpPr/>
            <p:nvPr/>
          </p:nvSpPr>
          <p:spPr>
            <a:xfrm>
              <a:off x="4382936" y="4419843"/>
              <a:ext cx="26824" cy="31591"/>
            </a:xfrm>
            <a:custGeom>
              <a:avLst/>
              <a:gdLst/>
              <a:ahLst/>
              <a:cxnLst/>
              <a:rect l="l" t="t" r="r" b="b"/>
              <a:pathLst>
                <a:path w="1024" h="1206" extrusionOk="0">
                  <a:moveTo>
                    <a:pt x="339" y="0"/>
                  </a:moveTo>
                  <a:cubicBezTo>
                    <a:pt x="167" y="0"/>
                    <a:pt x="0" y="178"/>
                    <a:pt x="109" y="378"/>
                  </a:cubicBezTo>
                  <a:lnTo>
                    <a:pt x="517" y="1084"/>
                  </a:lnTo>
                  <a:cubicBezTo>
                    <a:pt x="564" y="1162"/>
                    <a:pt x="647" y="1206"/>
                    <a:pt x="732" y="1206"/>
                  </a:cubicBezTo>
                  <a:cubicBezTo>
                    <a:pt x="775" y="1206"/>
                    <a:pt x="819" y="1194"/>
                    <a:pt x="859" y="1170"/>
                  </a:cubicBezTo>
                  <a:cubicBezTo>
                    <a:pt x="979" y="1101"/>
                    <a:pt x="1024" y="951"/>
                    <a:pt x="959" y="831"/>
                  </a:cubicBezTo>
                  <a:lnTo>
                    <a:pt x="551" y="125"/>
                  </a:lnTo>
                  <a:cubicBezTo>
                    <a:pt x="496" y="37"/>
                    <a:pt x="417"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21;p56">
              <a:extLst>
                <a:ext uri="{FF2B5EF4-FFF2-40B4-BE49-F238E27FC236}">
                  <a16:creationId xmlns:a16="http://schemas.microsoft.com/office/drawing/2014/main" id="{8A089D6B-0156-4F0E-B4CC-2678F9A52492}"/>
                </a:ext>
              </a:extLst>
            </p:cNvPr>
            <p:cNvSpPr/>
            <p:nvPr/>
          </p:nvSpPr>
          <p:spPr>
            <a:xfrm>
              <a:off x="4438469" y="4364938"/>
              <a:ext cx="34132" cy="24257"/>
            </a:xfrm>
            <a:custGeom>
              <a:avLst/>
              <a:gdLst/>
              <a:ahLst/>
              <a:cxnLst/>
              <a:rect l="l" t="t" r="r" b="b"/>
              <a:pathLst>
                <a:path w="1303" h="926" extrusionOk="0">
                  <a:moveTo>
                    <a:pt x="292" y="0"/>
                  </a:moveTo>
                  <a:cubicBezTo>
                    <a:pt x="204" y="0"/>
                    <a:pt x="120" y="46"/>
                    <a:pt x="72" y="127"/>
                  </a:cubicBezTo>
                  <a:cubicBezTo>
                    <a:pt x="0" y="254"/>
                    <a:pt x="45" y="411"/>
                    <a:pt x="172" y="480"/>
                  </a:cubicBezTo>
                  <a:lnTo>
                    <a:pt x="878" y="888"/>
                  </a:lnTo>
                  <a:cubicBezTo>
                    <a:pt x="918" y="913"/>
                    <a:pt x="964" y="926"/>
                    <a:pt x="1009" y="926"/>
                  </a:cubicBezTo>
                  <a:cubicBezTo>
                    <a:pt x="1097" y="926"/>
                    <a:pt x="1183" y="880"/>
                    <a:pt x="1230" y="799"/>
                  </a:cubicBezTo>
                  <a:cubicBezTo>
                    <a:pt x="1302" y="672"/>
                    <a:pt x="1258" y="514"/>
                    <a:pt x="1131" y="446"/>
                  </a:cubicBezTo>
                  <a:lnTo>
                    <a:pt x="425" y="38"/>
                  </a:lnTo>
                  <a:cubicBezTo>
                    <a:pt x="383" y="12"/>
                    <a:pt x="33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22;p56">
              <a:extLst>
                <a:ext uri="{FF2B5EF4-FFF2-40B4-BE49-F238E27FC236}">
                  <a16:creationId xmlns:a16="http://schemas.microsoft.com/office/drawing/2014/main" id="{2D005E93-6D5F-4FFF-BFA4-E84AC2BC9F52}"/>
                </a:ext>
              </a:extLst>
            </p:cNvPr>
            <p:cNvSpPr/>
            <p:nvPr/>
          </p:nvSpPr>
          <p:spPr>
            <a:xfrm>
              <a:off x="4161091" y="4204782"/>
              <a:ext cx="33765" cy="24099"/>
            </a:xfrm>
            <a:custGeom>
              <a:avLst/>
              <a:gdLst/>
              <a:ahLst/>
              <a:cxnLst/>
              <a:rect l="l" t="t" r="r" b="b"/>
              <a:pathLst>
                <a:path w="1289" h="920" extrusionOk="0">
                  <a:moveTo>
                    <a:pt x="294" y="1"/>
                  </a:moveTo>
                  <a:cubicBezTo>
                    <a:pt x="206" y="1"/>
                    <a:pt x="120" y="46"/>
                    <a:pt x="72" y="128"/>
                  </a:cubicBezTo>
                  <a:cubicBezTo>
                    <a:pt x="0" y="254"/>
                    <a:pt x="45" y="412"/>
                    <a:pt x="172" y="481"/>
                  </a:cubicBezTo>
                  <a:lnTo>
                    <a:pt x="878" y="888"/>
                  </a:lnTo>
                  <a:cubicBezTo>
                    <a:pt x="916" y="909"/>
                    <a:pt x="958" y="919"/>
                    <a:pt x="999" y="919"/>
                  </a:cubicBezTo>
                  <a:cubicBezTo>
                    <a:pt x="1086" y="919"/>
                    <a:pt x="1171" y="874"/>
                    <a:pt x="1220" y="792"/>
                  </a:cubicBezTo>
                  <a:cubicBezTo>
                    <a:pt x="1289" y="672"/>
                    <a:pt x="1251" y="518"/>
                    <a:pt x="1131" y="446"/>
                  </a:cubicBezTo>
                  <a:lnTo>
                    <a:pt x="425" y="39"/>
                  </a:lnTo>
                  <a:cubicBezTo>
                    <a:pt x="385" y="13"/>
                    <a:pt x="339" y="1"/>
                    <a:pt x="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23;p56">
              <a:extLst>
                <a:ext uri="{FF2B5EF4-FFF2-40B4-BE49-F238E27FC236}">
                  <a16:creationId xmlns:a16="http://schemas.microsoft.com/office/drawing/2014/main" id="{2FF9B71D-773C-4CBB-AAB1-7EC1488EF0FB}"/>
                </a:ext>
              </a:extLst>
            </p:cNvPr>
            <p:cNvSpPr/>
            <p:nvPr/>
          </p:nvSpPr>
          <p:spPr>
            <a:xfrm>
              <a:off x="4437029" y="4204991"/>
              <a:ext cx="35206" cy="23968"/>
            </a:xfrm>
            <a:custGeom>
              <a:avLst/>
              <a:gdLst/>
              <a:ahLst/>
              <a:cxnLst/>
              <a:rect l="l" t="t" r="r" b="b"/>
              <a:pathLst>
                <a:path w="1344" h="915" extrusionOk="0">
                  <a:moveTo>
                    <a:pt x="1050" y="1"/>
                  </a:moveTo>
                  <a:cubicBezTo>
                    <a:pt x="1010" y="1"/>
                    <a:pt x="970" y="10"/>
                    <a:pt x="933" y="31"/>
                  </a:cubicBezTo>
                  <a:lnTo>
                    <a:pt x="227" y="438"/>
                  </a:lnTo>
                  <a:cubicBezTo>
                    <a:pt x="0" y="569"/>
                    <a:pt x="93" y="915"/>
                    <a:pt x="353" y="915"/>
                  </a:cubicBezTo>
                  <a:cubicBezTo>
                    <a:pt x="398" y="915"/>
                    <a:pt x="442" y="904"/>
                    <a:pt x="480" y="880"/>
                  </a:cubicBezTo>
                  <a:lnTo>
                    <a:pt x="1186" y="473"/>
                  </a:lnTo>
                  <a:cubicBezTo>
                    <a:pt x="1303" y="401"/>
                    <a:pt x="1344" y="246"/>
                    <a:pt x="1272" y="130"/>
                  </a:cubicBezTo>
                  <a:cubicBezTo>
                    <a:pt x="1225" y="47"/>
                    <a:pt x="1139" y="1"/>
                    <a:pt x="10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24;p56">
              <a:extLst>
                <a:ext uri="{FF2B5EF4-FFF2-40B4-BE49-F238E27FC236}">
                  <a16:creationId xmlns:a16="http://schemas.microsoft.com/office/drawing/2014/main" id="{F7580520-2DA3-4EC0-9745-2E9DA169FEBF}"/>
                </a:ext>
              </a:extLst>
            </p:cNvPr>
            <p:cNvSpPr/>
            <p:nvPr/>
          </p:nvSpPr>
          <p:spPr>
            <a:xfrm>
              <a:off x="4161091" y="4364938"/>
              <a:ext cx="34132" cy="24257"/>
            </a:xfrm>
            <a:custGeom>
              <a:avLst/>
              <a:gdLst/>
              <a:ahLst/>
              <a:cxnLst/>
              <a:rect l="l" t="t" r="r" b="b"/>
              <a:pathLst>
                <a:path w="1303" h="926" extrusionOk="0">
                  <a:moveTo>
                    <a:pt x="1011" y="0"/>
                  </a:moveTo>
                  <a:cubicBezTo>
                    <a:pt x="966" y="0"/>
                    <a:pt x="920" y="12"/>
                    <a:pt x="878" y="38"/>
                  </a:cubicBezTo>
                  <a:lnTo>
                    <a:pt x="172" y="446"/>
                  </a:lnTo>
                  <a:cubicBezTo>
                    <a:pt x="45" y="514"/>
                    <a:pt x="0" y="672"/>
                    <a:pt x="72" y="799"/>
                  </a:cubicBezTo>
                  <a:cubicBezTo>
                    <a:pt x="120" y="880"/>
                    <a:pt x="206" y="926"/>
                    <a:pt x="294" y="926"/>
                  </a:cubicBezTo>
                  <a:cubicBezTo>
                    <a:pt x="339" y="926"/>
                    <a:pt x="385" y="913"/>
                    <a:pt x="425" y="888"/>
                  </a:cubicBezTo>
                  <a:lnTo>
                    <a:pt x="1131" y="480"/>
                  </a:lnTo>
                  <a:cubicBezTo>
                    <a:pt x="1258" y="411"/>
                    <a:pt x="1303" y="254"/>
                    <a:pt x="1231" y="127"/>
                  </a:cubicBezTo>
                  <a:cubicBezTo>
                    <a:pt x="1183" y="46"/>
                    <a:pt x="1099"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201;p56">
            <a:extLst>
              <a:ext uri="{FF2B5EF4-FFF2-40B4-BE49-F238E27FC236}">
                <a16:creationId xmlns:a16="http://schemas.microsoft.com/office/drawing/2014/main" id="{AD073164-159A-40C2-8572-5BA53D1B8C89}"/>
              </a:ext>
            </a:extLst>
          </p:cNvPr>
          <p:cNvGrpSpPr/>
          <p:nvPr/>
        </p:nvGrpSpPr>
        <p:grpSpPr>
          <a:xfrm rot="20195551">
            <a:off x="8317116" y="2508923"/>
            <a:ext cx="127904" cy="150512"/>
            <a:chOff x="5739863" y="3222757"/>
            <a:chExt cx="385407" cy="343128"/>
          </a:xfrm>
        </p:grpSpPr>
        <p:sp>
          <p:nvSpPr>
            <p:cNvPr id="35" name="Google Shape;3202;p56">
              <a:extLst>
                <a:ext uri="{FF2B5EF4-FFF2-40B4-BE49-F238E27FC236}">
                  <a16:creationId xmlns:a16="http://schemas.microsoft.com/office/drawing/2014/main" id="{1F812250-74F3-4CE0-892E-DF060264DB29}"/>
                </a:ext>
              </a:extLst>
            </p:cNvPr>
            <p:cNvSpPr/>
            <p:nvPr/>
          </p:nvSpPr>
          <p:spPr>
            <a:xfrm>
              <a:off x="5748665" y="3229594"/>
              <a:ext cx="367699" cy="329612"/>
            </a:xfrm>
            <a:custGeom>
              <a:avLst/>
              <a:gdLst/>
              <a:ahLst/>
              <a:cxnLst/>
              <a:rect l="l" t="t" r="r" b="b"/>
              <a:pathLst>
                <a:path w="14037" h="12583" extrusionOk="0">
                  <a:moveTo>
                    <a:pt x="3852" y="0"/>
                  </a:moveTo>
                  <a:cubicBezTo>
                    <a:pt x="1724" y="0"/>
                    <a:pt x="4" y="1734"/>
                    <a:pt x="4" y="3872"/>
                  </a:cubicBezTo>
                  <a:lnTo>
                    <a:pt x="1" y="3872"/>
                  </a:lnTo>
                  <a:cubicBezTo>
                    <a:pt x="1" y="7868"/>
                    <a:pt x="5148" y="11504"/>
                    <a:pt x="6628" y="12467"/>
                  </a:cubicBezTo>
                  <a:cubicBezTo>
                    <a:pt x="6746" y="12544"/>
                    <a:pt x="6883" y="12582"/>
                    <a:pt x="7019" y="12582"/>
                  </a:cubicBezTo>
                  <a:cubicBezTo>
                    <a:pt x="7156" y="12582"/>
                    <a:pt x="7293" y="12544"/>
                    <a:pt x="7413" y="12467"/>
                  </a:cubicBezTo>
                  <a:cubicBezTo>
                    <a:pt x="8890" y="11504"/>
                    <a:pt x="14037" y="7868"/>
                    <a:pt x="14037" y="3872"/>
                  </a:cubicBezTo>
                  <a:cubicBezTo>
                    <a:pt x="14037" y="1734"/>
                    <a:pt x="12313" y="0"/>
                    <a:pt x="10189" y="0"/>
                  </a:cubicBezTo>
                  <a:cubicBezTo>
                    <a:pt x="9174" y="0"/>
                    <a:pt x="8204" y="401"/>
                    <a:pt x="7488" y="1117"/>
                  </a:cubicBezTo>
                  <a:cubicBezTo>
                    <a:pt x="7358" y="1244"/>
                    <a:pt x="7188" y="1307"/>
                    <a:pt x="7019" y="1307"/>
                  </a:cubicBezTo>
                  <a:cubicBezTo>
                    <a:pt x="6850" y="1307"/>
                    <a:pt x="6681" y="1244"/>
                    <a:pt x="6553" y="1117"/>
                  </a:cubicBezTo>
                  <a:cubicBezTo>
                    <a:pt x="5837" y="401"/>
                    <a:pt x="4863" y="0"/>
                    <a:pt x="3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03;p56">
              <a:extLst>
                <a:ext uri="{FF2B5EF4-FFF2-40B4-BE49-F238E27FC236}">
                  <a16:creationId xmlns:a16="http://schemas.microsoft.com/office/drawing/2014/main" id="{41189E50-2FB2-4776-8378-E04E3EAC70D3}"/>
                </a:ext>
              </a:extLst>
            </p:cNvPr>
            <p:cNvSpPr/>
            <p:nvPr/>
          </p:nvSpPr>
          <p:spPr>
            <a:xfrm>
              <a:off x="5748770" y="3229594"/>
              <a:ext cx="183758" cy="329533"/>
            </a:xfrm>
            <a:custGeom>
              <a:avLst/>
              <a:gdLst/>
              <a:ahLst/>
              <a:cxnLst/>
              <a:rect l="l" t="t" r="r" b="b"/>
              <a:pathLst>
                <a:path w="7015" h="12580" extrusionOk="0">
                  <a:moveTo>
                    <a:pt x="3848" y="0"/>
                  </a:moveTo>
                  <a:cubicBezTo>
                    <a:pt x="1720" y="0"/>
                    <a:pt x="0" y="1731"/>
                    <a:pt x="0" y="3869"/>
                  </a:cubicBezTo>
                  <a:cubicBezTo>
                    <a:pt x="0" y="7868"/>
                    <a:pt x="5147" y="11504"/>
                    <a:pt x="6624" y="12463"/>
                  </a:cubicBezTo>
                  <a:cubicBezTo>
                    <a:pt x="6741" y="12542"/>
                    <a:pt x="6878" y="12580"/>
                    <a:pt x="7015" y="12580"/>
                  </a:cubicBezTo>
                  <a:cubicBezTo>
                    <a:pt x="1758" y="5404"/>
                    <a:pt x="3629" y="1388"/>
                    <a:pt x="5411" y="336"/>
                  </a:cubicBezTo>
                  <a:cubicBezTo>
                    <a:pt x="4921" y="113"/>
                    <a:pt x="4386" y="0"/>
                    <a:pt x="38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04;p56">
              <a:extLst>
                <a:ext uri="{FF2B5EF4-FFF2-40B4-BE49-F238E27FC236}">
                  <a16:creationId xmlns:a16="http://schemas.microsoft.com/office/drawing/2014/main" id="{A2B1B364-BD81-41D8-A662-C108ACB3964E}"/>
                </a:ext>
              </a:extLst>
            </p:cNvPr>
            <p:cNvSpPr/>
            <p:nvPr/>
          </p:nvSpPr>
          <p:spPr>
            <a:xfrm>
              <a:off x="5739863" y="3222757"/>
              <a:ext cx="385407" cy="343128"/>
            </a:xfrm>
            <a:custGeom>
              <a:avLst/>
              <a:gdLst/>
              <a:ahLst/>
              <a:cxnLst/>
              <a:rect l="l" t="t" r="r" b="b"/>
              <a:pathLst>
                <a:path w="14713" h="13099" extrusionOk="0">
                  <a:moveTo>
                    <a:pt x="10577" y="459"/>
                  </a:moveTo>
                  <a:cubicBezTo>
                    <a:pt x="10940" y="459"/>
                    <a:pt x="11306" y="513"/>
                    <a:pt x="11666" y="624"/>
                  </a:cubicBezTo>
                  <a:cubicBezTo>
                    <a:pt x="13204" y="1104"/>
                    <a:pt x="14250" y="2526"/>
                    <a:pt x="14250" y="4137"/>
                  </a:cubicBezTo>
                  <a:cubicBezTo>
                    <a:pt x="14250" y="6488"/>
                    <a:pt x="12358" y="8674"/>
                    <a:pt x="10771" y="10096"/>
                  </a:cubicBezTo>
                  <a:cubicBezTo>
                    <a:pt x="9712" y="11035"/>
                    <a:pt x="8568" y="11875"/>
                    <a:pt x="7355" y="12608"/>
                  </a:cubicBezTo>
                  <a:cubicBezTo>
                    <a:pt x="6145" y="11878"/>
                    <a:pt x="5004" y="11038"/>
                    <a:pt x="3949" y="10103"/>
                  </a:cubicBezTo>
                  <a:cubicBezTo>
                    <a:pt x="2359" y="8677"/>
                    <a:pt x="460" y="6488"/>
                    <a:pt x="460" y="4140"/>
                  </a:cubicBezTo>
                  <a:cubicBezTo>
                    <a:pt x="460" y="2530"/>
                    <a:pt x="1505" y="1104"/>
                    <a:pt x="3044" y="624"/>
                  </a:cubicBezTo>
                  <a:cubicBezTo>
                    <a:pt x="3403" y="513"/>
                    <a:pt x="3770" y="459"/>
                    <a:pt x="4133" y="459"/>
                  </a:cubicBezTo>
                  <a:cubicBezTo>
                    <a:pt x="5322" y="459"/>
                    <a:pt x="6468" y="1037"/>
                    <a:pt x="7166" y="2053"/>
                  </a:cubicBezTo>
                  <a:cubicBezTo>
                    <a:pt x="7213" y="2120"/>
                    <a:pt x="7285" y="2154"/>
                    <a:pt x="7356" y="2154"/>
                  </a:cubicBezTo>
                  <a:cubicBezTo>
                    <a:pt x="7428" y="2154"/>
                    <a:pt x="7499" y="2120"/>
                    <a:pt x="7543" y="2053"/>
                  </a:cubicBezTo>
                  <a:cubicBezTo>
                    <a:pt x="8244" y="1037"/>
                    <a:pt x="9388" y="459"/>
                    <a:pt x="10577" y="459"/>
                  </a:cubicBezTo>
                  <a:close/>
                  <a:moveTo>
                    <a:pt x="4137" y="0"/>
                  </a:moveTo>
                  <a:cubicBezTo>
                    <a:pt x="3677" y="0"/>
                    <a:pt x="3211" y="77"/>
                    <a:pt x="2759" y="237"/>
                  </a:cubicBezTo>
                  <a:cubicBezTo>
                    <a:pt x="1108" y="820"/>
                    <a:pt x="1" y="2382"/>
                    <a:pt x="1" y="4137"/>
                  </a:cubicBezTo>
                  <a:cubicBezTo>
                    <a:pt x="1" y="5257"/>
                    <a:pt x="388" y="6426"/>
                    <a:pt x="1152" y="7615"/>
                  </a:cubicBezTo>
                  <a:cubicBezTo>
                    <a:pt x="1755" y="8551"/>
                    <a:pt x="2592" y="9503"/>
                    <a:pt x="3640" y="10442"/>
                  </a:cubicBezTo>
                  <a:cubicBezTo>
                    <a:pt x="4754" y="11429"/>
                    <a:pt x="5960" y="12310"/>
                    <a:pt x="7242" y="13071"/>
                  </a:cubicBezTo>
                  <a:cubicBezTo>
                    <a:pt x="7278" y="13089"/>
                    <a:pt x="7317" y="13099"/>
                    <a:pt x="7356" y="13099"/>
                  </a:cubicBezTo>
                  <a:cubicBezTo>
                    <a:pt x="7395" y="13099"/>
                    <a:pt x="7434" y="13089"/>
                    <a:pt x="7468" y="13071"/>
                  </a:cubicBezTo>
                  <a:cubicBezTo>
                    <a:pt x="8750" y="12310"/>
                    <a:pt x="9959" y="11429"/>
                    <a:pt x="11073" y="10442"/>
                  </a:cubicBezTo>
                  <a:cubicBezTo>
                    <a:pt x="12121" y="9500"/>
                    <a:pt x="12958" y="8551"/>
                    <a:pt x="13561" y="7615"/>
                  </a:cubicBezTo>
                  <a:cubicBezTo>
                    <a:pt x="14325" y="6426"/>
                    <a:pt x="14712" y="5257"/>
                    <a:pt x="14712" y="4137"/>
                  </a:cubicBezTo>
                  <a:cubicBezTo>
                    <a:pt x="14705" y="1855"/>
                    <a:pt x="12855" y="4"/>
                    <a:pt x="10573" y="4"/>
                  </a:cubicBezTo>
                  <a:cubicBezTo>
                    <a:pt x="9325" y="4"/>
                    <a:pt x="8143" y="566"/>
                    <a:pt x="7355" y="1539"/>
                  </a:cubicBezTo>
                  <a:cubicBezTo>
                    <a:pt x="6555" y="548"/>
                    <a:pt x="5364" y="0"/>
                    <a:pt x="4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05;p56">
              <a:extLst>
                <a:ext uri="{FF2B5EF4-FFF2-40B4-BE49-F238E27FC236}">
                  <a16:creationId xmlns:a16="http://schemas.microsoft.com/office/drawing/2014/main" id="{DC0F05BD-D0BD-404E-B23D-9CB36E0E5021}"/>
                </a:ext>
              </a:extLst>
            </p:cNvPr>
            <p:cNvSpPr/>
            <p:nvPr/>
          </p:nvSpPr>
          <p:spPr>
            <a:xfrm>
              <a:off x="5840504" y="3246909"/>
              <a:ext cx="80026" cy="45789"/>
            </a:xfrm>
            <a:custGeom>
              <a:avLst/>
              <a:gdLst/>
              <a:ahLst/>
              <a:cxnLst/>
              <a:rect l="l" t="t" r="r" b="b"/>
              <a:pathLst>
                <a:path w="3055" h="1748" extrusionOk="0">
                  <a:moveTo>
                    <a:pt x="295" y="1"/>
                  </a:moveTo>
                  <a:cubicBezTo>
                    <a:pt x="0" y="11"/>
                    <a:pt x="0" y="446"/>
                    <a:pt x="295" y="460"/>
                  </a:cubicBezTo>
                  <a:cubicBezTo>
                    <a:pt x="1203" y="460"/>
                    <a:pt x="2050" y="909"/>
                    <a:pt x="2567" y="1656"/>
                  </a:cubicBezTo>
                  <a:cubicBezTo>
                    <a:pt x="2616" y="1721"/>
                    <a:pt x="2680" y="1748"/>
                    <a:pt x="2743" y="1748"/>
                  </a:cubicBezTo>
                  <a:cubicBezTo>
                    <a:pt x="2902" y="1748"/>
                    <a:pt x="3055" y="1572"/>
                    <a:pt x="2944" y="1395"/>
                  </a:cubicBezTo>
                  <a:cubicBezTo>
                    <a:pt x="2344" y="521"/>
                    <a:pt x="1354" y="1"/>
                    <a:pt x="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06;p56">
              <a:extLst>
                <a:ext uri="{FF2B5EF4-FFF2-40B4-BE49-F238E27FC236}">
                  <a16:creationId xmlns:a16="http://schemas.microsoft.com/office/drawing/2014/main" id="{CE36257C-A233-4C39-9CDE-6AF3BB80285F}"/>
                </a:ext>
              </a:extLst>
            </p:cNvPr>
            <p:cNvSpPr/>
            <p:nvPr/>
          </p:nvSpPr>
          <p:spPr>
            <a:xfrm>
              <a:off x="6010510" y="3246909"/>
              <a:ext cx="90609" cy="88906"/>
            </a:xfrm>
            <a:custGeom>
              <a:avLst/>
              <a:gdLst/>
              <a:ahLst/>
              <a:cxnLst/>
              <a:rect l="l" t="t" r="r" b="b"/>
              <a:pathLst>
                <a:path w="3459" h="3394" extrusionOk="0">
                  <a:moveTo>
                    <a:pt x="229" y="0"/>
                  </a:moveTo>
                  <a:cubicBezTo>
                    <a:pt x="104" y="0"/>
                    <a:pt x="1" y="104"/>
                    <a:pt x="1" y="230"/>
                  </a:cubicBezTo>
                  <a:cubicBezTo>
                    <a:pt x="1" y="356"/>
                    <a:pt x="104" y="460"/>
                    <a:pt x="229" y="460"/>
                  </a:cubicBezTo>
                  <a:cubicBezTo>
                    <a:pt x="233" y="460"/>
                    <a:pt x="237" y="460"/>
                    <a:pt x="241" y="460"/>
                  </a:cubicBezTo>
                  <a:cubicBezTo>
                    <a:pt x="1742" y="467"/>
                    <a:pt x="2961" y="1666"/>
                    <a:pt x="2996" y="3167"/>
                  </a:cubicBezTo>
                  <a:cubicBezTo>
                    <a:pt x="2999" y="3294"/>
                    <a:pt x="3102" y="3393"/>
                    <a:pt x="3225" y="3393"/>
                  </a:cubicBezTo>
                  <a:lnTo>
                    <a:pt x="3232" y="3393"/>
                  </a:lnTo>
                  <a:cubicBezTo>
                    <a:pt x="3359" y="3390"/>
                    <a:pt x="3458" y="3287"/>
                    <a:pt x="3455" y="3160"/>
                  </a:cubicBezTo>
                  <a:cubicBezTo>
                    <a:pt x="3424" y="1416"/>
                    <a:pt x="1981" y="1"/>
                    <a:pt x="241" y="1"/>
                  </a:cubicBezTo>
                  <a:cubicBezTo>
                    <a:pt x="237" y="0"/>
                    <a:pt x="233"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Picture 2" descr="Ông bà Trịnh Văn Bô và căn nhà niềm tin - BBC News Tiếng Việt">
            <a:extLst>
              <a:ext uri="{FF2B5EF4-FFF2-40B4-BE49-F238E27FC236}">
                <a16:creationId xmlns:a16="http://schemas.microsoft.com/office/drawing/2014/main" id="{82A2A30D-697E-4EF6-8D2A-531216A5F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4748" y="1039926"/>
            <a:ext cx="2828919" cy="15912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1" name="Picture 4" descr="Nữ lưu nước Việt - Kỳ 3: Người phụ nữ vàng của Tuần lễ vàng">
            <a:extLst>
              <a:ext uri="{FF2B5EF4-FFF2-40B4-BE49-F238E27FC236}">
                <a16:creationId xmlns:a16="http://schemas.microsoft.com/office/drawing/2014/main" id="{8AE99AAD-742B-45EB-917B-87DD35210A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94"/>
          <a:stretch/>
        </p:blipFill>
        <p:spPr bwMode="auto">
          <a:xfrm>
            <a:off x="879501" y="1018658"/>
            <a:ext cx="2027329" cy="15530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4" name="Picture 6" descr="Bức thư của Nam Phương hoàng hậu khiến vua Bảo Đại &amp;#39;nhói lòng&amp;#39; - visithue.vn">
            <a:extLst>
              <a:ext uri="{FF2B5EF4-FFF2-40B4-BE49-F238E27FC236}">
                <a16:creationId xmlns:a16="http://schemas.microsoft.com/office/drawing/2014/main" id="{8124DF59-3133-4AC5-8B05-BBF71BC5CF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9792" y="1003224"/>
            <a:ext cx="1866039" cy="25614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5" name="Text Box 37">
            <a:extLst>
              <a:ext uri="{FF2B5EF4-FFF2-40B4-BE49-F238E27FC236}">
                <a16:creationId xmlns:a16="http://schemas.microsoft.com/office/drawing/2014/main" id="{6C292956-F0A2-4923-85AA-8E190D41B399}"/>
              </a:ext>
            </a:extLst>
          </p:cNvPr>
          <p:cNvSpPr txBox="1">
            <a:spLocks noChangeArrowheads="1"/>
          </p:cNvSpPr>
          <p:nvPr/>
        </p:nvSpPr>
        <p:spPr bwMode="auto">
          <a:xfrm>
            <a:off x="1600980" y="3762266"/>
            <a:ext cx="57751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vi-VN" sz="2400" b="1" i="0" u="none" strike="noStrike" kern="1200" baseline="0">
                <a:ln w="10160">
                  <a:solidFill>
                    <a:srgbClr val="E63813"/>
                  </a:solidFill>
                  <a:prstDash val="solid"/>
                </a:ln>
                <a:solidFill>
                  <a:srgbClr val="FAB919"/>
                </a:solidFill>
                <a:effectLst>
                  <a:outerShdw blurRad="38100" dist="22860" dir="5400000" algn="tl" rotWithShape="0">
                    <a:srgbClr val="000000">
                      <a:alpha val="30000"/>
                    </a:srgbClr>
                  </a:outerShdw>
                </a:effectLst>
                <a:latin typeface="UTM Cookies" panose="02040603050506020204" pitchFamily="18" charset="0"/>
              </a:rPr>
              <a:t>Những tấm gương tiêu biểu</a:t>
            </a:r>
          </a:p>
          <a:p>
            <a:pPr algn="ctr" eaLnBrk="1" hangingPunct="1"/>
            <a:r>
              <a:rPr lang="vi-VN" sz="2400" b="1">
                <a:ln w="10160">
                  <a:solidFill>
                    <a:srgbClr val="E63813"/>
                  </a:solidFill>
                  <a:prstDash val="solid"/>
                </a:ln>
                <a:solidFill>
                  <a:srgbClr val="FAB919"/>
                </a:solidFill>
                <a:effectLst>
                  <a:outerShdw blurRad="38100" dist="22860" dir="5400000" algn="tl" rotWithShape="0">
                    <a:srgbClr val="000000">
                      <a:alpha val="30000"/>
                    </a:srgbClr>
                  </a:outerShdw>
                </a:effectLst>
                <a:latin typeface="UTM Cookies" panose="02040603050506020204" pitchFamily="18" charset="0"/>
              </a:rPr>
              <a:t>Của “Tuần lễ vàng”</a:t>
            </a:r>
            <a:endParaRPr lang="en-US" sz="2400" b="1" i="0" u="none" strike="noStrike" kern="1200" baseline="0">
              <a:ln w="10160">
                <a:solidFill>
                  <a:srgbClr val="E63813"/>
                </a:solidFill>
                <a:prstDash val="solid"/>
              </a:ln>
              <a:solidFill>
                <a:srgbClr val="FAB919"/>
              </a:solidFill>
              <a:effectLst>
                <a:outerShdw blurRad="38100" dist="22860" dir="5400000" algn="tl" rotWithShape="0">
                  <a:srgbClr val="000000">
                    <a:alpha val="30000"/>
                  </a:srgbClr>
                </a:outerShdw>
              </a:effectLst>
              <a:latin typeface="UTM Cookies" panose="02040603050506020204" pitchFamily="18" charset="0"/>
            </a:endParaRPr>
          </a:p>
        </p:txBody>
      </p:sp>
      <p:sp>
        <p:nvSpPr>
          <p:cNvPr id="46" name="Text Box 4">
            <a:extLst>
              <a:ext uri="{FF2B5EF4-FFF2-40B4-BE49-F238E27FC236}">
                <a16:creationId xmlns:a16="http://schemas.microsoft.com/office/drawing/2014/main" id="{45A443EA-13A9-4AF5-A193-DE785536BB75}"/>
              </a:ext>
            </a:extLst>
          </p:cNvPr>
          <p:cNvSpPr txBox="1">
            <a:spLocks noChangeArrowheads="1"/>
          </p:cNvSpPr>
          <p:nvPr/>
        </p:nvSpPr>
        <p:spPr bwMode="auto">
          <a:xfrm>
            <a:off x="3464563" y="2710822"/>
            <a:ext cx="2476647" cy="646331"/>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vi-VN" sz="1200" b="1">
                <a:latin typeface="UTM Flamenco" panose="02040603050506020204" pitchFamily="18" charset="0"/>
              </a:rPr>
              <a:t>Vợ chồng ông Trịnh Văn Bô,</a:t>
            </a:r>
          </a:p>
          <a:p>
            <a:pPr algn="ctr" eaLnBrk="1" hangingPunct="1"/>
            <a:r>
              <a:rPr lang="vi-VN" sz="1200" b="1">
                <a:latin typeface="UTM Flamenco" panose="02040603050506020204" pitchFamily="18" charset="0"/>
              </a:rPr>
              <a:t>bà Hoàng Thị Minh Hồ đã hiến hơn 5000 lượng văng</a:t>
            </a:r>
            <a:endParaRPr lang="en-US" sz="1200" b="1">
              <a:latin typeface="UTM Flamenco" panose="02040603050506020204" pitchFamily="18" charset="0"/>
            </a:endParaRPr>
          </a:p>
        </p:txBody>
      </p:sp>
      <p:sp>
        <p:nvSpPr>
          <p:cNvPr id="47" name="Text Box 4">
            <a:extLst>
              <a:ext uri="{FF2B5EF4-FFF2-40B4-BE49-F238E27FC236}">
                <a16:creationId xmlns:a16="http://schemas.microsoft.com/office/drawing/2014/main" id="{E766C1A5-0725-48A6-B20F-F02B309CD33C}"/>
              </a:ext>
            </a:extLst>
          </p:cNvPr>
          <p:cNvSpPr txBox="1">
            <a:spLocks noChangeArrowheads="1"/>
          </p:cNvSpPr>
          <p:nvPr/>
        </p:nvSpPr>
        <p:spPr bwMode="auto">
          <a:xfrm>
            <a:off x="673281" y="2700236"/>
            <a:ext cx="2476650" cy="461665"/>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vi-VN" sz="1200" b="1">
                <a:latin typeface="UTM Flamenco" panose="02040603050506020204" pitchFamily="18" charset="0"/>
              </a:rPr>
              <a:t>Bà Vương Thị Lai đã đóng góp</a:t>
            </a:r>
          </a:p>
          <a:p>
            <a:pPr algn="ctr" eaLnBrk="1" hangingPunct="1"/>
            <a:r>
              <a:rPr lang="vi-VN" sz="1200" b="1">
                <a:latin typeface="UTM Flamenco" panose="02040603050506020204" pitchFamily="18" charset="0"/>
              </a:rPr>
              <a:t>109 lượng vàng</a:t>
            </a:r>
            <a:endParaRPr lang="en-US" sz="1200" b="1">
              <a:latin typeface="UTM Flamenco" panose="02040603050506020204" pitchFamily="18" charset="0"/>
            </a:endParaRPr>
          </a:p>
        </p:txBody>
      </p:sp>
      <p:sp>
        <p:nvSpPr>
          <p:cNvPr id="48" name="Text Box 4">
            <a:extLst>
              <a:ext uri="{FF2B5EF4-FFF2-40B4-BE49-F238E27FC236}">
                <a16:creationId xmlns:a16="http://schemas.microsoft.com/office/drawing/2014/main" id="{931AC746-5503-4793-B13B-464795EEE25A}"/>
              </a:ext>
            </a:extLst>
          </p:cNvPr>
          <p:cNvSpPr txBox="1">
            <a:spLocks noChangeArrowheads="1"/>
          </p:cNvSpPr>
          <p:nvPr/>
        </p:nvSpPr>
        <p:spPr bwMode="auto">
          <a:xfrm>
            <a:off x="6004486" y="3623767"/>
            <a:ext cx="2476649" cy="276999"/>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vi-VN" sz="1200" b="1">
                <a:latin typeface="UTM Flamenco" panose="02040603050506020204" pitchFamily="18" charset="0"/>
              </a:rPr>
              <a:t>Nam Phương hoàng hậu</a:t>
            </a:r>
            <a:endParaRPr lang="en-US" sz="1200" b="1">
              <a:latin typeface="UTM Flamenco" panose="02040603050506020204" pitchFamily="18" charset="0"/>
            </a:endParaRPr>
          </a:p>
        </p:txBody>
      </p:sp>
    </p:spTree>
    <p:extLst>
      <p:ext uri="{BB962C8B-B14F-4D97-AF65-F5344CB8AC3E}">
        <p14:creationId xmlns:p14="http://schemas.microsoft.com/office/powerpoint/2010/main" val="290581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5" grpId="0"/>
      <p:bldP spid="46" grpId="0"/>
      <p:bldP spid="47"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89237E0-06F3-432E-90B0-CA9B371F685B}"/>
              </a:ext>
            </a:extLst>
          </p:cNvPr>
          <p:cNvSpPr/>
          <p:nvPr/>
        </p:nvSpPr>
        <p:spPr>
          <a:xfrm>
            <a:off x="2906830" y="255772"/>
            <a:ext cx="4137479" cy="595845"/>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Đẩy lùi giặc đói</a:t>
            </a:r>
            <a:endPar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 name="图片 7">
            <a:extLst>
              <a:ext uri="{FF2B5EF4-FFF2-40B4-BE49-F238E27FC236}">
                <a16:creationId xmlns:a16="http://schemas.microsoft.com/office/drawing/2014/main" id="{7876A6C0-B1B4-4CEF-953B-78B439039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50" y="2695233"/>
            <a:ext cx="2448267" cy="2448267"/>
          </a:xfrm>
          <a:prstGeom prst="rect">
            <a:avLst/>
          </a:prstGeom>
        </p:spPr>
      </p:pic>
      <p:grpSp>
        <p:nvGrpSpPr>
          <p:cNvPr id="11" name="Google Shape;2833;p48">
            <a:extLst>
              <a:ext uri="{FF2B5EF4-FFF2-40B4-BE49-F238E27FC236}">
                <a16:creationId xmlns:a16="http://schemas.microsoft.com/office/drawing/2014/main" id="{3734B752-55F5-4495-8DCF-AB4058E4D3FD}"/>
              </a:ext>
            </a:extLst>
          </p:cNvPr>
          <p:cNvGrpSpPr/>
          <p:nvPr/>
        </p:nvGrpSpPr>
        <p:grpSpPr>
          <a:xfrm>
            <a:off x="539563" y="848900"/>
            <a:ext cx="868425" cy="514500"/>
            <a:chOff x="2575700" y="1885000"/>
            <a:chExt cx="868425" cy="514500"/>
          </a:xfrm>
        </p:grpSpPr>
        <p:sp>
          <p:nvSpPr>
            <p:cNvPr id="12" name="Google Shape;2834;p48">
              <a:extLst>
                <a:ext uri="{FF2B5EF4-FFF2-40B4-BE49-F238E27FC236}">
                  <a16:creationId xmlns:a16="http://schemas.microsoft.com/office/drawing/2014/main" id="{82E3EEBE-F58E-425A-9020-DEEDEF3E3DBF}"/>
                </a:ext>
              </a:extLst>
            </p:cNvPr>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835;p48">
              <a:extLst>
                <a:ext uri="{FF2B5EF4-FFF2-40B4-BE49-F238E27FC236}">
                  <a16:creationId xmlns:a16="http://schemas.microsoft.com/office/drawing/2014/main" id="{763F032B-5CD8-49CB-AA9A-ECEDB41DDCAD}"/>
                </a:ext>
              </a:extLst>
            </p:cNvPr>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36;p48">
              <a:extLst>
                <a:ext uri="{FF2B5EF4-FFF2-40B4-BE49-F238E27FC236}">
                  <a16:creationId xmlns:a16="http://schemas.microsoft.com/office/drawing/2014/main" id="{9C48E837-9F65-4234-8BA5-AF50881FE5DB}"/>
                </a:ext>
              </a:extLst>
            </p:cNvPr>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37;p48">
              <a:extLst>
                <a:ext uri="{FF2B5EF4-FFF2-40B4-BE49-F238E27FC236}">
                  <a16:creationId xmlns:a16="http://schemas.microsoft.com/office/drawing/2014/main" id="{492ED4CD-2524-4D19-B28C-43C975E1A2B2}"/>
                </a:ext>
              </a:extLst>
            </p:cNvPr>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207;p56">
            <a:extLst>
              <a:ext uri="{FF2B5EF4-FFF2-40B4-BE49-F238E27FC236}">
                <a16:creationId xmlns:a16="http://schemas.microsoft.com/office/drawing/2014/main" id="{96397B9D-B5AE-4055-BDBA-C90BEEFB1789}"/>
              </a:ext>
            </a:extLst>
          </p:cNvPr>
          <p:cNvGrpSpPr/>
          <p:nvPr/>
        </p:nvGrpSpPr>
        <p:grpSpPr>
          <a:xfrm rot="1222336">
            <a:off x="8194534" y="2813214"/>
            <a:ext cx="545204" cy="584563"/>
            <a:chOff x="4117738" y="4097880"/>
            <a:chExt cx="397692" cy="426402"/>
          </a:xfrm>
        </p:grpSpPr>
        <p:sp>
          <p:nvSpPr>
            <p:cNvPr id="17" name="Google Shape;3208;p56">
              <a:extLst>
                <a:ext uri="{FF2B5EF4-FFF2-40B4-BE49-F238E27FC236}">
                  <a16:creationId xmlns:a16="http://schemas.microsoft.com/office/drawing/2014/main" id="{54E6FD3F-05E3-4548-A8B7-8B378059DD3A}"/>
                </a:ext>
              </a:extLst>
            </p:cNvPr>
            <p:cNvSpPr/>
            <p:nvPr/>
          </p:nvSpPr>
          <p:spPr>
            <a:xfrm>
              <a:off x="4190088" y="4175993"/>
              <a:ext cx="259357" cy="313187"/>
            </a:xfrm>
            <a:custGeom>
              <a:avLst/>
              <a:gdLst/>
              <a:ahLst/>
              <a:cxnLst/>
              <a:rect l="l" t="t" r="r" b="b"/>
              <a:pathLst>
                <a:path w="9901" h="11956" extrusionOk="0">
                  <a:moveTo>
                    <a:pt x="4840" y="1"/>
                  </a:moveTo>
                  <a:cubicBezTo>
                    <a:pt x="4665" y="1"/>
                    <a:pt x="4488" y="10"/>
                    <a:pt x="4311" y="31"/>
                  </a:cubicBezTo>
                  <a:cubicBezTo>
                    <a:pt x="2217" y="264"/>
                    <a:pt x="518" y="1939"/>
                    <a:pt x="257" y="4026"/>
                  </a:cubicBezTo>
                  <a:cubicBezTo>
                    <a:pt x="0" y="6014"/>
                    <a:pt x="1052" y="7940"/>
                    <a:pt x="2865" y="8796"/>
                  </a:cubicBezTo>
                  <a:cubicBezTo>
                    <a:pt x="3242" y="8975"/>
                    <a:pt x="3482" y="9355"/>
                    <a:pt x="3479" y="9773"/>
                  </a:cubicBezTo>
                  <a:lnTo>
                    <a:pt x="3479" y="11411"/>
                  </a:lnTo>
                  <a:cubicBezTo>
                    <a:pt x="3479" y="11713"/>
                    <a:pt x="3722" y="11956"/>
                    <a:pt x="4023" y="11956"/>
                  </a:cubicBezTo>
                  <a:lnTo>
                    <a:pt x="5655" y="11956"/>
                  </a:lnTo>
                  <a:cubicBezTo>
                    <a:pt x="5953" y="11956"/>
                    <a:pt x="6196" y="11713"/>
                    <a:pt x="6196" y="11411"/>
                  </a:cubicBezTo>
                  <a:lnTo>
                    <a:pt x="6196" y="9773"/>
                  </a:lnTo>
                  <a:cubicBezTo>
                    <a:pt x="6193" y="9358"/>
                    <a:pt x="6429" y="8978"/>
                    <a:pt x="6803" y="8800"/>
                  </a:cubicBezTo>
                  <a:cubicBezTo>
                    <a:pt x="8852" y="7837"/>
                    <a:pt x="9900" y="5534"/>
                    <a:pt x="9280" y="3358"/>
                  </a:cubicBezTo>
                  <a:cubicBezTo>
                    <a:pt x="8712" y="1354"/>
                    <a:pt x="6882" y="1"/>
                    <a:pt x="4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09;p56">
              <a:extLst>
                <a:ext uri="{FF2B5EF4-FFF2-40B4-BE49-F238E27FC236}">
                  <a16:creationId xmlns:a16="http://schemas.microsoft.com/office/drawing/2014/main" id="{C62B7CAF-7EE5-44CB-800A-2E255AB1AEBF}"/>
                </a:ext>
              </a:extLst>
            </p:cNvPr>
            <p:cNvSpPr/>
            <p:nvPr/>
          </p:nvSpPr>
          <p:spPr>
            <a:xfrm>
              <a:off x="4217200" y="4197342"/>
              <a:ext cx="199292" cy="199292"/>
            </a:xfrm>
            <a:custGeom>
              <a:avLst/>
              <a:gdLst/>
              <a:ahLst/>
              <a:cxnLst/>
              <a:rect l="l" t="t" r="r" b="b"/>
              <a:pathLst>
                <a:path w="7608" h="7608" extrusionOk="0">
                  <a:moveTo>
                    <a:pt x="3804" y="0"/>
                  </a:moveTo>
                  <a:cubicBezTo>
                    <a:pt x="1703" y="0"/>
                    <a:pt x="0" y="1704"/>
                    <a:pt x="0" y="3804"/>
                  </a:cubicBezTo>
                  <a:cubicBezTo>
                    <a:pt x="0" y="5905"/>
                    <a:pt x="1703" y="7608"/>
                    <a:pt x="3804" y="7608"/>
                  </a:cubicBezTo>
                  <a:cubicBezTo>
                    <a:pt x="5905" y="7608"/>
                    <a:pt x="7608" y="5905"/>
                    <a:pt x="7608" y="3804"/>
                  </a:cubicBezTo>
                  <a:cubicBezTo>
                    <a:pt x="7608" y="1704"/>
                    <a:pt x="5905" y="0"/>
                    <a:pt x="3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10;p56">
              <a:extLst>
                <a:ext uri="{FF2B5EF4-FFF2-40B4-BE49-F238E27FC236}">
                  <a16:creationId xmlns:a16="http://schemas.microsoft.com/office/drawing/2014/main" id="{69C0A127-02C0-4E10-8442-C83B65F0ACB2}"/>
                </a:ext>
              </a:extLst>
            </p:cNvPr>
            <p:cNvSpPr/>
            <p:nvPr/>
          </p:nvSpPr>
          <p:spPr>
            <a:xfrm>
              <a:off x="4238549" y="4218691"/>
              <a:ext cx="156594" cy="156594"/>
            </a:xfrm>
            <a:custGeom>
              <a:avLst/>
              <a:gdLst/>
              <a:ahLst/>
              <a:cxnLst/>
              <a:rect l="l" t="t" r="r" b="b"/>
              <a:pathLst>
                <a:path w="5978" h="5978" extrusionOk="0">
                  <a:moveTo>
                    <a:pt x="2989" y="1"/>
                  </a:moveTo>
                  <a:cubicBezTo>
                    <a:pt x="1337" y="1"/>
                    <a:pt x="1" y="1341"/>
                    <a:pt x="1" y="2989"/>
                  </a:cubicBezTo>
                  <a:cubicBezTo>
                    <a:pt x="1" y="4641"/>
                    <a:pt x="1337" y="5977"/>
                    <a:pt x="2989" y="5977"/>
                  </a:cubicBezTo>
                  <a:cubicBezTo>
                    <a:pt x="4637" y="5977"/>
                    <a:pt x="5977" y="4641"/>
                    <a:pt x="5977" y="2989"/>
                  </a:cubicBezTo>
                  <a:cubicBezTo>
                    <a:pt x="5977" y="1341"/>
                    <a:pt x="4637" y="1"/>
                    <a:pt x="2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11;p56">
              <a:extLst>
                <a:ext uri="{FF2B5EF4-FFF2-40B4-BE49-F238E27FC236}">
                  <a16:creationId xmlns:a16="http://schemas.microsoft.com/office/drawing/2014/main" id="{2E097166-B214-482B-BBDD-632604772F50}"/>
                </a:ext>
              </a:extLst>
            </p:cNvPr>
            <p:cNvSpPr/>
            <p:nvPr/>
          </p:nvSpPr>
          <p:spPr>
            <a:xfrm>
              <a:off x="4295471" y="4489155"/>
              <a:ext cx="42672" cy="28500"/>
            </a:xfrm>
            <a:custGeom>
              <a:avLst/>
              <a:gdLst/>
              <a:ahLst/>
              <a:cxnLst/>
              <a:rect l="l" t="t" r="r" b="b"/>
              <a:pathLst>
                <a:path w="1629" h="1088" extrusionOk="0">
                  <a:moveTo>
                    <a:pt x="0" y="1"/>
                  </a:moveTo>
                  <a:lnTo>
                    <a:pt x="0" y="542"/>
                  </a:lnTo>
                  <a:cubicBezTo>
                    <a:pt x="0" y="844"/>
                    <a:pt x="244" y="1087"/>
                    <a:pt x="542" y="1087"/>
                  </a:cubicBezTo>
                  <a:lnTo>
                    <a:pt x="1087" y="1087"/>
                  </a:lnTo>
                  <a:cubicBezTo>
                    <a:pt x="1388" y="1087"/>
                    <a:pt x="1628" y="844"/>
                    <a:pt x="1628" y="542"/>
                  </a:cubicBezTo>
                  <a:lnTo>
                    <a:pt x="162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12;p56">
              <a:extLst>
                <a:ext uri="{FF2B5EF4-FFF2-40B4-BE49-F238E27FC236}">
                  <a16:creationId xmlns:a16="http://schemas.microsoft.com/office/drawing/2014/main" id="{79966E2D-823D-4E23-B845-B9C981E0BAF1}"/>
                </a:ext>
              </a:extLst>
            </p:cNvPr>
            <p:cNvSpPr/>
            <p:nvPr/>
          </p:nvSpPr>
          <p:spPr>
            <a:xfrm>
              <a:off x="4281273" y="4446431"/>
              <a:ext cx="71119" cy="42750"/>
            </a:xfrm>
            <a:custGeom>
              <a:avLst/>
              <a:gdLst/>
              <a:ahLst/>
              <a:cxnLst/>
              <a:rect l="l" t="t" r="r" b="b"/>
              <a:pathLst>
                <a:path w="2715" h="1632" extrusionOk="0">
                  <a:moveTo>
                    <a:pt x="1" y="1"/>
                  </a:moveTo>
                  <a:lnTo>
                    <a:pt x="1" y="1087"/>
                  </a:lnTo>
                  <a:cubicBezTo>
                    <a:pt x="1" y="1389"/>
                    <a:pt x="241" y="1632"/>
                    <a:pt x="542" y="1632"/>
                  </a:cubicBezTo>
                  <a:lnTo>
                    <a:pt x="2174" y="1632"/>
                  </a:lnTo>
                  <a:cubicBezTo>
                    <a:pt x="2472" y="1632"/>
                    <a:pt x="2715" y="1389"/>
                    <a:pt x="2715" y="1087"/>
                  </a:cubicBezTo>
                  <a:lnTo>
                    <a:pt x="27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13;p56">
              <a:extLst>
                <a:ext uri="{FF2B5EF4-FFF2-40B4-BE49-F238E27FC236}">
                  <a16:creationId xmlns:a16="http://schemas.microsoft.com/office/drawing/2014/main" id="{259460C1-98BB-4071-AE13-904E94BA7FC1}"/>
                </a:ext>
              </a:extLst>
            </p:cNvPr>
            <p:cNvSpPr/>
            <p:nvPr/>
          </p:nvSpPr>
          <p:spPr>
            <a:xfrm>
              <a:off x="4183173" y="4169261"/>
              <a:ext cx="266167" cy="355021"/>
            </a:xfrm>
            <a:custGeom>
              <a:avLst/>
              <a:gdLst/>
              <a:ahLst/>
              <a:cxnLst/>
              <a:rect l="l" t="t" r="r" b="b"/>
              <a:pathLst>
                <a:path w="10161" h="13553" extrusionOk="0">
                  <a:moveTo>
                    <a:pt x="5120" y="514"/>
                  </a:moveTo>
                  <a:cubicBezTo>
                    <a:pt x="6188" y="514"/>
                    <a:pt x="7221" y="911"/>
                    <a:pt x="8012" y="1628"/>
                  </a:cubicBezTo>
                  <a:cubicBezTo>
                    <a:pt x="9613" y="3060"/>
                    <a:pt x="9931" y="5442"/>
                    <a:pt x="8766" y="7247"/>
                  </a:cubicBezTo>
                  <a:lnTo>
                    <a:pt x="8770" y="7244"/>
                  </a:lnTo>
                  <a:lnTo>
                    <a:pt x="8770" y="7244"/>
                  </a:lnTo>
                  <a:cubicBezTo>
                    <a:pt x="8324" y="7929"/>
                    <a:pt x="7697" y="8478"/>
                    <a:pt x="6960" y="8827"/>
                  </a:cubicBezTo>
                  <a:cubicBezTo>
                    <a:pt x="6498" y="9050"/>
                    <a:pt x="6203" y="9516"/>
                    <a:pt x="6206" y="10030"/>
                  </a:cubicBezTo>
                  <a:lnTo>
                    <a:pt x="6206" y="10328"/>
                  </a:lnTo>
                  <a:lnTo>
                    <a:pt x="4000" y="10328"/>
                  </a:lnTo>
                  <a:lnTo>
                    <a:pt x="4000" y="10030"/>
                  </a:lnTo>
                  <a:cubicBezTo>
                    <a:pt x="4000" y="9516"/>
                    <a:pt x="3701" y="9047"/>
                    <a:pt x="3239" y="8824"/>
                  </a:cubicBezTo>
                  <a:cubicBezTo>
                    <a:pt x="1529" y="8012"/>
                    <a:pt x="532" y="6192"/>
                    <a:pt x="775" y="4318"/>
                  </a:cubicBezTo>
                  <a:cubicBezTo>
                    <a:pt x="1018" y="2347"/>
                    <a:pt x="2629" y="761"/>
                    <a:pt x="4603" y="541"/>
                  </a:cubicBezTo>
                  <a:cubicBezTo>
                    <a:pt x="4771" y="524"/>
                    <a:pt x="4938" y="514"/>
                    <a:pt x="5106" y="514"/>
                  </a:cubicBezTo>
                  <a:cubicBezTo>
                    <a:pt x="5111" y="514"/>
                    <a:pt x="5116" y="514"/>
                    <a:pt x="5120" y="514"/>
                  </a:cubicBezTo>
                  <a:close/>
                  <a:moveTo>
                    <a:pt x="6206" y="10835"/>
                  </a:moveTo>
                  <a:lnTo>
                    <a:pt x="6206" y="11668"/>
                  </a:lnTo>
                  <a:cubicBezTo>
                    <a:pt x="6206" y="11826"/>
                    <a:pt x="6076" y="11956"/>
                    <a:pt x="5919" y="11956"/>
                  </a:cubicBezTo>
                  <a:lnTo>
                    <a:pt x="4287" y="11956"/>
                  </a:lnTo>
                  <a:cubicBezTo>
                    <a:pt x="4126" y="11956"/>
                    <a:pt x="4000" y="11829"/>
                    <a:pt x="4000" y="11668"/>
                  </a:cubicBezTo>
                  <a:lnTo>
                    <a:pt x="4000" y="10835"/>
                  </a:lnTo>
                  <a:close/>
                  <a:moveTo>
                    <a:pt x="5662" y="12466"/>
                  </a:moveTo>
                  <a:lnTo>
                    <a:pt x="5662" y="12754"/>
                  </a:lnTo>
                  <a:cubicBezTo>
                    <a:pt x="5662" y="12915"/>
                    <a:pt x="5535" y="13042"/>
                    <a:pt x="5374" y="13042"/>
                  </a:cubicBezTo>
                  <a:lnTo>
                    <a:pt x="4832" y="13042"/>
                  </a:lnTo>
                  <a:cubicBezTo>
                    <a:pt x="4671" y="13042"/>
                    <a:pt x="4541" y="12915"/>
                    <a:pt x="4541" y="12754"/>
                  </a:cubicBezTo>
                  <a:lnTo>
                    <a:pt x="4541" y="12466"/>
                  </a:lnTo>
                  <a:close/>
                  <a:moveTo>
                    <a:pt x="5117" y="0"/>
                  </a:moveTo>
                  <a:cubicBezTo>
                    <a:pt x="4928" y="0"/>
                    <a:pt x="4738" y="12"/>
                    <a:pt x="4548" y="34"/>
                  </a:cubicBezTo>
                  <a:cubicBezTo>
                    <a:pt x="2341" y="277"/>
                    <a:pt x="542" y="2052"/>
                    <a:pt x="268" y="4252"/>
                  </a:cubicBezTo>
                  <a:cubicBezTo>
                    <a:pt x="0" y="6350"/>
                    <a:pt x="1111" y="8378"/>
                    <a:pt x="3019" y="9283"/>
                  </a:cubicBezTo>
                  <a:cubicBezTo>
                    <a:pt x="3307" y="9420"/>
                    <a:pt x="3489" y="9711"/>
                    <a:pt x="3489" y="10030"/>
                  </a:cubicBezTo>
                  <a:lnTo>
                    <a:pt x="3489" y="11668"/>
                  </a:lnTo>
                  <a:cubicBezTo>
                    <a:pt x="3489" y="12011"/>
                    <a:pt x="3708" y="12316"/>
                    <a:pt x="4034" y="12425"/>
                  </a:cubicBezTo>
                  <a:lnTo>
                    <a:pt x="4034" y="12754"/>
                  </a:lnTo>
                  <a:cubicBezTo>
                    <a:pt x="4034" y="13196"/>
                    <a:pt x="4390" y="13553"/>
                    <a:pt x="4832" y="13553"/>
                  </a:cubicBezTo>
                  <a:lnTo>
                    <a:pt x="5374" y="13553"/>
                  </a:lnTo>
                  <a:cubicBezTo>
                    <a:pt x="5816" y="13553"/>
                    <a:pt x="6172" y="13196"/>
                    <a:pt x="6172" y="12754"/>
                  </a:cubicBezTo>
                  <a:lnTo>
                    <a:pt x="6172" y="12425"/>
                  </a:lnTo>
                  <a:cubicBezTo>
                    <a:pt x="6498" y="12316"/>
                    <a:pt x="6714" y="12011"/>
                    <a:pt x="6714" y="11668"/>
                  </a:cubicBezTo>
                  <a:lnTo>
                    <a:pt x="6714" y="10030"/>
                  </a:lnTo>
                  <a:cubicBezTo>
                    <a:pt x="6714" y="9715"/>
                    <a:pt x="6892" y="9424"/>
                    <a:pt x="7176" y="9286"/>
                  </a:cubicBezTo>
                  <a:cubicBezTo>
                    <a:pt x="8657" y="8591"/>
                    <a:pt x="9688" y="7200"/>
                    <a:pt x="9924" y="5582"/>
                  </a:cubicBezTo>
                  <a:cubicBezTo>
                    <a:pt x="10161" y="3965"/>
                    <a:pt x="9572" y="2337"/>
                    <a:pt x="8352" y="1247"/>
                  </a:cubicBezTo>
                  <a:cubicBezTo>
                    <a:pt x="7459" y="440"/>
                    <a:pt x="6306" y="0"/>
                    <a:pt x="5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14;p56">
              <a:extLst>
                <a:ext uri="{FF2B5EF4-FFF2-40B4-BE49-F238E27FC236}">
                  <a16:creationId xmlns:a16="http://schemas.microsoft.com/office/drawing/2014/main" id="{F54276B0-51CB-402F-91B5-E8274E3FC479}"/>
                </a:ext>
              </a:extLst>
            </p:cNvPr>
            <p:cNvSpPr/>
            <p:nvPr/>
          </p:nvSpPr>
          <p:spPr>
            <a:xfrm>
              <a:off x="4457775" y="4290335"/>
              <a:ext cx="57655" cy="13307"/>
            </a:xfrm>
            <a:custGeom>
              <a:avLst/>
              <a:gdLst/>
              <a:ahLst/>
              <a:cxnLst/>
              <a:rect l="l" t="t" r="r" b="b"/>
              <a:pathLst>
                <a:path w="2201" h="508" extrusionOk="0">
                  <a:moveTo>
                    <a:pt x="326" y="1"/>
                  </a:moveTo>
                  <a:cubicBezTo>
                    <a:pt x="0" y="14"/>
                    <a:pt x="0" y="494"/>
                    <a:pt x="326" y="508"/>
                  </a:cubicBezTo>
                  <a:lnTo>
                    <a:pt x="1953" y="508"/>
                  </a:lnTo>
                  <a:cubicBezTo>
                    <a:pt x="2090" y="504"/>
                    <a:pt x="2200" y="391"/>
                    <a:pt x="2200" y="254"/>
                  </a:cubicBezTo>
                  <a:cubicBezTo>
                    <a:pt x="2200" y="117"/>
                    <a:pt x="2090" y="4"/>
                    <a:pt x="1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15;p56">
              <a:extLst>
                <a:ext uri="{FF2B5EF4-FFF2-40B4-BE49-F238E27FC236}">
                  <a16:creationId xmlns:a16="http://schemas.microsoft.com/office/drawing/2014/main" id="{DA7F6902-F5EF-4E04-B062-5A85235C936D}"/>
                </a:ext>
              </a:extLst>
            </p:cNvPr>
            <p:cNvSpPr/>
            <p:nvPr/>
          </p:nvSpPr>
          <p:spPr>
            <a:xfrm>
              <a:off x="4117738" y="4290335"/>
              <a:ext cx="56293" cy="13333"/>
            </a:xfrm>
            <a:custGeom>
              <a:avLst/>
              <a:gdLst/>
              <a:ahLst/>
              <a:cxnLst/>
              <a:rect l="l" t="t" r="r" b="b"/>
              <a:pathLst>
                <a:path w="2149" h="509" extrusionOk="0">
                  <a:moveTo>
                    <a:pt x="252" y="0"/>
                  </a:moveTo>
                  <a:cubicBezTo>
                    <a:pt x="114" y="0"/>
                    <a:pt x="0" y="114"/>
                    <a:pt x="0" y="254"/>
                  </a:cubicBezTo>
                  <a:cubicBezTo>
                    <a:pt x="0" y="394"/>
                    <a:pt x="114" y="508"/>
                    <a:pt x="252" y="508"/>
                  </a:cubicBezTo>
                  <a:cubicBezTo>
                    <a:pt x="256" y="508"/>
                    <a:pt x="260" y="508"/>
                    <a:pt x="264" y="508"/>
                  </a:cubicBezTo>
                  <a:lnTo>
                    <a:pt x="1895" y="508"/>
                  </a:lnTo>
                  <a:cubicBezTo>
                    <a:pt x="2036" y="508"/>
                    <a:pt x="2149" y="395"/>
                    <a:pt x="2149" y="254"/>
                  </a:cubicBezTo>
                  <a:cubicBezTo>
                    <a:pt x="2149" y="114"/>
                    <a:pt x="2036" y="1"/>
                    <a:pt x="1895" y="1"/>
                  </a:cubicBezTo>
                  <a:lnTo>
                    <a:pt x="264" y="1"/>
                  </a:lnTo>
                  <a:cubicBezTo>
                    <a:pt x="260" y="0"/>
                    <a:pt x="256"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16;p56">
              <a:extLst>
                <a:ext uri="{FF2B5EF4-FFF2-40B4-BE49-F238E27FC236}">
                  <a16:creationId xmlns:a16="http://schemas.microsoft.com/office/drawing/2014/main" id="{B36DC54B-96EA-4D29-8FC1-F9EA9D2FF8A2}"/>
                </a:ext>
              </a:extLst>
            </p:cNvPr>
            <p:cNvSpPr/>
            <p:nvPr/>
          </p:nvSpPr>
          <p:spPr>
            <a:xfrm>
              <a:off x="4310009" y="4097880"/>
              <a:ext cx="13674" cy="56398"/>
            </a:xfrm>
            <a:custGeom>
              <a:avLst/>
              <a:gdLst/>
              <a:ahLst/>
              <a:cxnLst/>
              <a:rect l="l" t="t" r="r" b="b"/>
              <a:pathLst>
                <a:path w="522" h="2153" extrusionOk="0">
                  <a:moveTo>
                    <a:pt x="261" y="1"/>
                  </a:moveTo>
                  <a:cubicBezTo>
                    <a:pt x="117" y="1"/>
                    <a:pt x="1" y="120"/>
                    <a:pt x="7" y="268"/>
                  </a:cubicBezTo>
                  <a:lnTo>
                    <a:pt x="7" y="1896"/>
                  </a:lnTo>
                  <a:cubicBezTo>
                    <a:pt x="7" y="2036"/>
                    <a:pt x="120" y="2149"/>
                    <a:pt x="261" y="2153"/>
                  </a:cubicBezTo>
                  <a:cubicBezTo>
                    <a:pt x="401" y="2149"/>
                    <a:pt x="515" y="2036"/>
                    <a:pt x="515" y="1896"/>
                  </a:cubicBezTo>
                  <a:lnTo>
                    <a:pt x="515" y="268"/>
                  </a:lnTo>
                  <a:cubicBezTo>
                    <a:pt x="521" y="120"/>
                    <a:pt x="405"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17;p56">
              <a:extLst>
                <a:ext uri="{FF2B5EF4-FFF2-40B4-BE49-F238E27FC236}">
                  <a16:creationId xmlns:a16="http://schemas.microsoft.com/office/drawing/2014/main" id="{9DE9E84E-289A-42F8-92A8-75DA8E273702}"/>
                </a:ext>
              </a:extLst>
            </p:cNvPr>
            <p:cNvSpPr/>
            <p:nvPr/>
          </p:nvSpPr>
          <p:spPr>
            <a:xfrm>
              <a:off x="4383984" y="4142228"/>
              <a:ext cx="25959" cy="32036"/>
            </a:xfrm>
            <a:custGeom>
              <a:avLst/>
              <a:gdLst/>
              <a:ahLst/>
              <a:cxnLst/>
              <a:rect l="l" t="t" r="r" b="b"/>
              <a:pathLst>
                <a:path w="991" h="1223" extrusionOk="0">
                  <a:moveTo>
                    <a:pt x="699" y="0"/>
                  </a:moveTo>
                  <a:cubicBezTo>
                    <a:pt x="610" y="0"/>
                    <a:pt x="523" y="48"/>
                    <a:pt x="477" y="134"/>
                  </a:cubicBezTo>
                  <a:lnTo>
                    <a:pt x="69" y="840"/>
                  </a:lnTo>
                  <a:cubicBezTo>
                    <a:pt x="0" y="963"/>
                    <a:pt x="41" y="1118"/>
                    <a:pt x="161" y="1189"/>
                  </a:cubicBezTo>
                  <a:cubicBezTo>
                    <a:pt x="202" y="1212"/>
                    <a:pt x="245" y="1223"/>
                    <a:pt x="288" y="1223"/>
                  </a:cubicBezTo>
                  <a:cubicBezTo>
                    <a:pt x="377" y="1223"/>
                    <a:pt x="462" y="1178"/>
                    <a:pt x="511" y="1097"/>
                  </a:cubicBezTo>
                  <a:lnTo>
                    <a:pt x="915" y="391"/>
                  </a:lnTo>
                  <a:cubicBezTo>
                    <a:pt x="991" y="268"/>
                    <a:pt x="953" y="107"/>
                    <a:pt x="826" y="35"/>
                  </a:cubicBezTo>
                  <a:cubicBezTo>
                    <a:pt x="786" y="11"/>
                    <a:pt x="742" y="0"/>
                    <a:pt x="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18;p56">
              <a:extLst>
                <a:ext uri="{FF2B5EF4-FFF2-40B4-BE49-F238E27FC236}">
                  <a16:creationId xmlns:a16="http://schemas.microsoft.com/office/drawing/2014/main" id="{3C55C5AD-C76F-4254-AF9E-A50B289FA5FA}"/>
                </a:ext>
              </a:extLst>
            </p:cNvPr>
            <p:cNvSpPr/>
            <p:nvPr/>
          </p:nvSpPr>
          <p:spPr>
            <a:xfrm>
              <a:off x="4223644" y="4419738"/>
              <a:ext cx="26064" cy="32036"/>
            </a:xfrm>
            <a:custGeom>
              <a:avLst/>
              <a:gdLst/>
              <a:ahLst/>
              <a:cxnLst/>
              <a:rect l="l" t="t" r="r" b="b"/>
              <a:pathLst>
                <a:path w="995" h="1223" extrusionOk="0">
                  <a:moveTo>
                    <a:pt x="703" y="1"/>
                  </a:moveTo>
                  <a:cubicBezTo>
                    <a:pt x="615" y="1"/>
                    <a:pt x="530" y="47"/>
                    <a:pt x="484" y="129"/>
                  </a:cubicBezTo>
                  <a:lnTo>
                    <a:pt x="76" y="835"/>
                  </a:lnTo>
                  <a:cubicBezTo>
                    <a:pt x="1" y="955"/>
                    <a:pt x="42" y="1116"/>
                    <a:pt x="165" y="1188"/>
                  </a:cubicBezTo>
                  <a:cubicBezTo>
                    <a:pt x="207" y="1211"/>
                    <a:pt x="251" y="1222"/>
                    <a:pt x="294" y="1222"/>
                  </a:cubicBezTo>
                  <a:cubicBezTo>
                    <a:pt x="385" y="1222"/>
                    <a:pt x="472" y="1174"/>
                    <a:pt x="518" y="1088"/>
                  </a:cubicBezTo>
                  <a:lnTo>
                    <a:pt x="926" y="382"/>
                  </a:lnTo>
                  <a:cubicBezTo>
                    <a:pt x="995" y="259"/>
                    <a:pt x="954" y="105"/>
                    <a:pt x="834" y="36"/>
                  </a:cubicBezTo>
                  <a:cubicBezTo>
                    <a:pt x="793" y="12"/>
                    <a:pt x="748" y="1"/>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19;p56">
              <a:extLst>
                <a:ext uri="{FF2B5EF4-FFF2-40B4-BE49-F238E27FC236}">
                  <a16:creationId xmlns:a16="http://schemas.microsoft.com/office/drawing/2014/main" id="{003E6810-2B36-485C-8EE7-C52BFCF82E56}"/>
                </a:ext>
              </a:extLst>
            </p:cNvPr>
            <p:cNvSpPr/>
            <p:nvPr/>
          </p:nvSpPr>
          <p:spPr>
            <a:xfrm>
              <a:off x="4222780" y="4142490"/>
              <a:ext cx="26850" cy="31617"/>
            </a:xfrm>
            <a:custGeom>
              <a:avLst/>
              <a:gdLst/>
              <a:ahLst/>
              <a:cxnLst/>
              <a:rect l="l" t="t" r="r" b="b"/>
              <a:pathLst>
                <a:path w="1025" h="1207" extrusionOk="0">
                  <a:moveTo>
                    <a:pt x="341" y="0"/>
                  </a:moveTo>
                  <a:cubicBezTo>
                    <a:pt x="169" y="0"/>
                    <a:pt x="1" y="180"/>
                    <a:pt x="109" y="381"/>
                  </a:cubicBezTo>
                  <a:lnTo>
                    <a:pt x="517" y="1087"/>
                  </a:lnTo>
                  <a:cubicBezTo>
                    <a:pt x="565" y="1164"/>
                    <a:pt x="649" y="1207"/>
                    <a:pt x="735" y="1207"/>
                  </a:cubicBezTo>
                  <a:cubicBezTo>
                    <a:pt x="778" y="1207"/>
                    <a:pt x="823" y="1196"/>
                    <a:pt x="863" y="1173"/>
                  </a:cubicBezTo>
                  <a:cubicBezTo>
                    <a:pt x="980" y="1104"/>
                    <a:pt x="1024" y="953"/>
                    <a:pt x="959" y="830"/>
                  </a:cubicBezTo>
                  <a:lnTo>
                    <a:pt x="551" y="124"/>
                  </a:lnTo>
                  <a:cubicBezTo>
                    <a:pt x="497" y="37"/>
                    <a:pt x="419" y="0"/>
                    <a:pt x="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20;p56">
              <a:extLst>
                <a:ext uri="{FF2B5EF4-FFF2-40B4-BE49-F238E27FC236}">
                  <a16:creationId xmlns:a16="http://schemas.microsoft.com/office/drawing/2014/main" id="{97F1388F-2771-474C-BC83-F81B59FA89B1}"/>
                </a:ext>
              </a:extLst>
            </p:cNvPr>
            <p:cNvSpPr/>
            <p:nvPr/>
          </p:nvSpPr>
          <p:spPr>
            <a:xfrm>
              <a:off x="4382936" y="4419843"/>
              <a:ext cx="26824" cy="31591"/>
            </a:xfrm>
            <a:custGeom>
              <a:avLst/>
              <a:gdLst/>
              <a:ahLst/>
              <a:cxnLst/>
              <a:rect l="l" t="t" r="r" b="b"/>
              <a:pathLst>
                <a:path w="1024" h="1206" extrusionOk="0">
                  <a:moveTo>
                    <a:pt x="339" y="0"/>
                  </a:moveTo>
                  <a:cubicBezTo>
                    <a:pt x="167" y="0"/>
                    <a:pt x="0" y="178"/>
                    <a:pt x="109" y="378"/>
                  </a:cubicBezTo>
                  <a:lnTo>
                    <a:pt x="517" y="1084"/>
                  </a:lnTo>
                  <a:cubicBezTo>
                    <a:pt x="564" y="1162"/>
                    <a:pt x="647" y="1206"/>
                    <a:pt x="732" y="1206"/>
                  </a:cubicBezTo>
                  <a:cubicBezTo>
                    <a:pt x="775" y="1206"/>
                    <a:pt x="819" y="1194"/>
                    <a:pt x="859" y="1170"/>
                  </a:cubicBezTo>
                  <a:cubicBezTo>
                    <a:pt x="979" y="1101"/>
                    <a:pt x="1024" y="951"/>
                    <a:pt x="959" y="831"/>
                  </a:cubicBezTo>
                  <a:lnTo>
                    <a:pt x="551" y="125"/>
                  </a:lnTo>
                  <a:cubicBezTo>
                    <a:pt x="496" y="37"/>
                    <a:pt x="417"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21;p56">
              <a:extLst>
                <a:ext uri="{FF2B5EF4-FFF2-40B4-BE49-F238E27FC236}">
                  <a16:creationId xmlns:a16="http://schemas.microsoft.com/office/drawing/2014/main" id="{8A089D6B-0156-4F0E-B4CC-2678F9A52492}"/>
                </a:ext>
              </a:extLst>
            </p:cNvPr>
            <p:cNvSpPr/>
            <p:nvPr/>
          </p:nvSpPr>
          <p:spPr>
            <a:xfrm>
              <a:off x="4438469" y="4364938"/>
              <a:ext cx="34132" cy="24257"/>
            </a:xfrm>
            <a:custGeom>
              <a:avLst/>
              <a:gdLst/>
              <a:ahLst/>
              <a:cxnLst/>
              <a:rect l="l" t="t" r="r" b="b"/>
              <a:pathLst>
                <a:path w="1303" h="926" extrusionOk="0">
                  <a:moveTo>
                    <a:pt x="292" y="0"/>
                  </a:moveTo>
                  <a:cubicBezTo>
                    <a:pt x="204" y="0"/>
                    <a:pt x="120" y="46"/>
                    <a:pt x="72" y="127"/>
                  </a:cubicBezTo>
                  <a:cubicBezTo>
                    <a:pt x="0" y="254"/>
                    <a:pt x="45" y="411"/>
                    <a:pt x="172" y="480"/>
                  </a:cubicBezTo>
                  <a:lnTo>
                    <a:pt x="878" y="888"/>
                  </a:lnTo>
                  <a:cubicBezTo>
                    <a:pt x="918" y="913"/>
                    <a:pt x="964" y="926"/>
                    <a:pt x="1009" y="926"/>
                  </a:cubicBezTo>
                  <a:cubicBezTo>
                    <a:pt x="1097" y="926"/>
                    <a:pt x="1183" y="880"/>
                    <a:pt x="1230" y="799"/>
                  </a:cubicBezTo>
                  <a:cubicBezTo>
                    <a:pt x="1302" y="672"/>
                    <a:pt x="1258" y="514"/>
                    <a:pt x="1131" y="446"/>
                  </a:cubicBezTo>
                  <a:lnTo>
                    <a:pt x="425" y="38"/>
                  </a:lnTo>
                  <a:cubicBezTo>
                    <a:pt x="383" y="12"/>
                    <a:pt x="33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22;p56">
              <a:extLst>
                <a:ext uri="{FF2B5EF4-FFF2-40B4-BE49-F238E27FC236}">
                  <a16:creationId xmlns:a16="http://schemas.microsoft.com/office/drawing/2014/main" id="{2D005E93-6D5F-4FFF-BFA4-E84AC2BC9F52}"/>
                </a:ext>
              </a:extLst>
            </p:cNvPr>
            <p:cNvSpPr/>
            <p:nvPr/>
          </p:nvSpPr>
          <p:spPr>
            <a:xfrm>
              <a:off x="4161091" y="4204782"/>
              <a:ext cx="33765" cy="24099"/>
            </a:xfrm>
            <a:custGeom>
              <a:avLst/>
              <a:gdLst/>
              <a:ahLst/>
              <a:cxnLst/>
              <a:rect l="l" t="t" r="r" b="b"/>
              <a:pathLst>
                <a:path w="1289" h="920" extrusionOk="0">
                  <a:moveTo>
                    <a:pt x="294" y="1"/>
                  </a:moveTo>
                  <a:cubicBezTo>
                    <a:pt x="206" y="1"/>
                    <a:pt x="120" y="46"/>
                    <a:pt x="72" y="128"/>
                  </a:cubicBezTo>
                  <a:cubicBezTo>
                    <a:pt x="0" y="254"/>
                    <a:pt x="45" y="412"/>
                    <a:pt x="172" y="481"/>
                  </a:cubicBezTo>
                  <a:lnTo>
                    <a:pt x="878" y="888"/>
                  </a:lnTo>
                  <a:cubicBezTo>
                    <a:pt x="916" y="909"/>
                    <a:pt x="958" y="919"/>
                    <a:pt x="999" y="919"/>
                  </a:cubicBezTo>
                  <a:cubicBezTo>
                    <a:pt x="1086" y="919"/>
                    <a:pt x="1171" y="874"/>
                    <a:pt x="1220" y="792"/>
                  </a:cubicBezTo>
                  <a:cubicBezTo>
                    <a:pt x="1289" y="672"/>
                    <a:pt x="1251" y="518"/>
                    <a:pt x="1131" y="446"/>
                  </a:cubicBezTo>
                  <a:lnTo>
                    <a:pt x="425" y="39"/>
                  </a:lnTo>
                  <a:cubicBezTo>
                    <a:pt x="385" y="13"/>
                    <a:pt x="339" y="1"/>
                    <a:pt x="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23;p56">
              <a:extLst>
                <a:ext uri="{FF2B5EF4-FFF2-40B4-BE49-F238E27FC236}">
                  <a16:creationId xmlns:a16="http://schemas.microsoft.com/office/drawing/2014/main" id="{2FF9B71D-773C-4CBB-AAB1-7EC1488EF0FB}"/>
                </a:ext>
              </a:extLst>
            </p:cNvPr>
            <p:cNvSpPr/>
            <p:nvPr/>
          </p:nvSpPr>
          <p:spPr>
            <a:xfrm>
              <a:off x="4437029" y="4204991"/>
              <a:ext cx="35206" cy="23968"/>
            </a:xfrm>
            <a:custGeom>
              <a:avLst/>
              <a:gdLst/>
              <a:ahLst/>
              <a:cxnLst/>
              <a:rect l="l" t="t" r="r" b="b"/>
              <a:pathLst>
                <a:path w="1344" h="915" extrusionOk="0">
                  <a:moveTo>
                    <a:pt x="1050" y="1"/>
                  </a:moveTo>
                  <a:cubicBezTo>
                    <a:pt x="1010" y="1"/>
                    <a:pt x="970" y="10"/>
                    <a:pt x="933" y="31"/>
                  </a:cubicBezTo>
                  <a:lnTo>
                    <a:pt x="227" y="438"/>
                  </a:lnTo>
                  <a:cubicBezTo>
                    <a:pt x="0" y="569"/>
                    <a:pt x="93" y="915"/>
                    <a:pt x="353" y="915"/>
                  </a:cubicBezTo>
                  <a:cubicBezTo>
                    <a:pt x="398" y="915"/>
                    <a:pt x="442" y="904"/>
                    <a:pt x="480" y="880"/>
                  </a:cubicBezTo>
                  <a:lnTo>
                    <a:pt x="1186" y="473"/>
                  </a:lnTo>
                  <a:cubicBezTo>
                    <a:pt x="1303" y="401"/>
                    <a:pt x="1344" y="246"/>
                    <a:pt x="1272" y="130"/>
                  </a:cubicBezTo>
                  <a:cubicBezTo>
                    <a:pt x="1225" y="47"/>
                    <a:pt x="1139" y="1"/>
                    <a:pt x="10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24;p56">
              <a:extLst>
                <a:ext uri="{FF2B5EF4-FFF2-40B4-BE49-F238E27FC236}">
                  <a16:creationId xmlns:a16="http://schemas.microsoft.com/office/drawing/2014/main" id="{F7580520-2DA3-4EC0-9745-2E9DA169FEBF}"/>
                </a:ext>
              </a:extLst>
            </p:cNvPr>
            <p:cNvSpPr/>
            <p:nvPr/>
          </p:nvSpPr>
          <p:spPr>
            <a:xfrm>
              <a:off x="4161091" y="4364938"/>
              <a:ext cx="34132" cy="24257"/>
            </a:xfrm>
            <a:custGeom>
              <a:avLst/>
              <a:gdLst/>
              <a:ahLst/>
              <a:cxnLst/>
              <a:rect l="l" t="t" r="r" b="b"/>
              <a:pathLst>
                <a:path w="1303" h="926" extrusionOk="0">
                  <a:moveTo>
                    <a:pt x="1011" y="0"/>
                  </a:moveTo>
                  <a:cubicBezTo>
                    <a:pt x="966" y="0"/>
                    <a:pt x="920" y="12"/>
                    <a:pt x="878" y="38"/>
                  </a:cubicBezTo>
                  <a:lnTo>
                    <a:pt x="172" y="446"/>
                  </a:lnTo>
                  <a:cubicBezTo>
                    <a:pt x="45" y="514"/>
                    <a:pt x="0" y="672"/>
                    <a:pt x="72" y="799"/>
                  </a:cubicBezTo>
                  <a:cubicBezTo>
                    <a:pt x="120" y="880"/>
                    <a:pt x="206" y="926"/>
                    <a:pt x="294" y="926"/>
                  </a:cubicBezTo>
                  <a:cubicBezTo>
                    <a:pt x="339" y="926"/>
                    <a:pt x="385" y="913"/>
                    <a:pt x="425" y="888"/>
                  </a:cubicBezTo>
                  <a:lnTo>
                    <a:pt x="1131" y="480"/>
                  </a:lnTo>
                  <a:cubicBezTo>
                    <a:pt x="1258" y="411"/>
                    <a:pt x="1303" y="254"/>
                    <a:pt x="1231" y="127"/>
                  </a:cubicBezTo>
                  <a:cubicBezTo>
                    <a:pt x="1183" y="46"/>
                    <a:pt x="1099"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201;p56">
            <a:extLst>
              <a:ext uri="{FF2B5EF4-FFF2-40B4-BE49-F238E27FC236}">
                <a16:creationId xmlns:a16="http://schemas.microsoft.com/office/drawing/2014/main" id="{AD073164-159A-40C2-8572-5BA53D1B8C89}"/>
              </a:ext>
            </a:extLst>
          </p:cNvPr>
          <p:cNvGrpSpPr/>
          <p:nvPr/>
        </p:nvGrpSpPr>
        <p:grpSpPr>
          <a:xfrm rot="20195551">
            <a:off x="8317116" y="2508923"/>
            <a:ext cx="127904" cy="150512"/>
            <a:chOff x="5739863" y="3222757"/>
            <a:chExt cx="385407" cy="343128"/>
          </a:xfrm>
        </p:grpSpPr>
        <p:sp>
          <p:nvSpPr>
            <p:cNvPr id="35" name="Google Shape;3202;p56">
              <a:extLst>
                <a:ext uri="{FF2B5EF4-FFF2-40B4-BE49-F238E27FC236}">
                  <a16:creationId xmlns:a16="http://schemas.microsoft.com/office/drawing/2014/main" id="{1F812250-74F3-4CE0-892E-DF060264DB29}"/>
                </a:ext>
              </a:extLst>
            </p:cNvPr>
            <p:cNvSpPr/>
            <p:nvPr/>
          </p:nvSpPr>
          <p:spPr>
            <a:xfrm>
              <a:off x="5748665" y="3229594"/>
              <a:ext cx="367699" cy="329612"/>
            </a:xfrm>
            <a:custGeom>
              <a:avLst/>
              <a:gdLst/>
              <a:ahLst/>
              <a:cxnLst/>
              <a:rect l="l" t="t" r="r" b="b"/>
              <a:pathLst>
                <a:path w="14037" h="12583" extrusionOk="0">
                  <a:moveTo>
                    <a:pt x="3852" y="0"/>
                  </a:moveTo>
                  <a:cubicBezTo>
                    <a:pt x="1724" y="0"/>
                    <a:pt x="4" y="1734"/>
                    <a:pt x="4" y="3872"/>
                  </a:cubicBezTo>
                  <a:lnTo>
                    <a:pt x="1" y="3872"/>
                  </a:lnTo>
                  <a:cubicBezTo>
                    <a:pt x="1" y="7868"/>
                    <a:pt x="5148" y="11504"/>
                    <a:pt x="6628" y="12467"/>
                  </a:cubicBezTo>
                  <a:cubicBezTo>
                    <a:pt x="6746" y="12544"/>
                    <a:pt x="6883" y="12582"/>
                    <a:pt x="7019" y="12582"/>
                  </a:cubicBezTo>
                  <a:cubicBezTo>
                    <a:pt x="7156" y="12582"/>
                    <a:pt x="7293" y="12544"/>
                    <a:pt x="7413" y="12467"/>
                  </a:cubicBezTo>
                  <a:cubicBezTo>
                    <a:pt x="8890" y="11504"/>
                    <a:pt x="14037" y="7868"/>
                    <a:pt x="14037" y="3872"/>
                  </a:cubicBezTo>
                  <a:cubicBezTo>
                    <a:pt x="14037" y="1734"/>
                    <a:pt x="12313" y="0"/>
                    <a:pt x="10189" y="0"/>
                  </a:cubicBezTo>
                  <a:cubicBezTo>
                    <a:pt x="9174" y="0"/>
                    <a:pt x="8204" y="401"/>
                    <a:pt x="7488" y="1117"/>
                  </a:cubicBezTo>
                  <a:cubicBezTo>
                    <a:pt x="7358" y="1244"/>
                    <a:pt x="7188" y="1307"/>
                    <a:pt x="7019" y="1307"/>
                  </a:cubicBezTo>
                  <a:cubicBezTo>
                    <a:pt x="6850" y="1307"/>
                    <a:pt x="6681" y="1244"/>
                    <a:pt x="6553" y="1117"/>
                  </a:cubicBezTo>
                  <a:cubicBezTo>
                    <a:pt x="5837" y="401"/>
                    <a:pt x="4863" y="0"/>
                    <a:pt x="3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03;p56">
              <a:extLst>
                <a:ext uri="{FF2B5EF4-FFF2-40B4-BE49-F238E27FC236}">
                  <a16:creationId xmlns:a16="http://schemas.microsoft.com/office/drawing/2014/main" id="{41189E50-2FB2-4776-8378-E04E3EAC70D3}"/>
                </a:ext>
              </a:extLst>
            </p:cNvPr>
            <p:cNvSpPr/>
            <p:nvPr/>
          </p:nvSpPr>
          <p:spPr>
            <a:xfrm>
              <a:off x="5748770" y="3229594"/>
              <a:ext cx="183758" cy="329533"/>
            </a:xfrm>
            <a:custGeom>
              <a:avLst/>
              <a:gdLst/>
              <a:ahLst/>
              <a:cxnLst/>
              <a:rect l="l" t="t" r="r" b="b"/>
              <a:pathLst>
                <a:path w="7015" h="12580" extrusionOk="0">
                  <a:moveTo>
                    <a:pt x="3848" y="0"/>
                  </a:moveTo>
                  <a:cubicBezTo>
                    <a:pt x="1720" y="0"/>
                    <a:pt x="0" y="1731"/>
                    <a:pt x="0" y="3869"/>
                  </a:cubicBezTo>
                  <a:cubicBezTo>
                    <a:pt x="0" y="7868"/>
                    <a:pt x="5147" y="11504"/>
                    <a:pt x="6624" y="12463"/>
                  </a:cubicBezTo>
                  <a:cubicBezTo>
                    <a:pt x="6741" y="12542"/>
                    <a:pt x="6878" y="12580"/>
                    <a:pt x="7015" y="12580"/>
                  </a:cubicBezTo>
                  <a:cubicBezTo>
                    <a:pt x="1758" y="5404"/>
                    <a:pt x="3629" y="1388"/>
                    <a:pt x="5411" y="336"/>
                  </a:cubicBezTo>
                  <a:cubicBezTo>
                    <a:pt x="4921" y="113"/>
                    <a:pt x="4386" y="0"/>
                    <a:pt x="38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04;p56">
              <a:extLst>
                <a:ext uri="{FF2B5EF4-FFF2-40B4-BE49-F238E27FC236}">
                  <a16:creationId xmlns:a16="http://schemas.microsoft.com/office/drawing/2014/main" id="{A2B1B364-BD81-41D8-A662-C108ACB3964E}"/>
                </a:ext>
              </a:extLst>
            </p:cNvPr>
            <p:cNvSpPr/>
            <p:nvPr/>
          </p:nvSpPr>
          <p:spPr>
            <a:xfrm>
              <a:off x="5739863" y="3222757"/>
              <a:ext cx="385407" cy="343128"/>
            </a:xfrm>
            <a:custGeom>
              <a:avLst/>
              <a:gdLst/>
              <a:ahLst/>
              <a:cxnLst/>
              <a:rect l="l" t="t" r="r" b="b"/>
              <a:pathLst>
                <a:path w="14713" h="13099" extrusionOk="0">
                  <a:moveTo>
                    <a:pt x="10577" y="459"/>
                  </a:moveTo>
                  <a:cubicBezTo>
                    <a:pt x="10940" y="459"/>
                    <a:pt x="11306" y="513"/>
                    <a:pt x="11666" y="624"/>
                  </a:cubicBezTo>
                  <a:cubicBezTo>
                    <a:pt x="13204" y="1104"/>
                    <a:pt x="14250" y="2526"/>
                    <a:pt x="14250" y="4137"/>
                  </a:cubicBezTo>
                  <a:cubicBezTo>
                    <a:pt x="14250" y="6488"/>
                    <a:pt x="12358" y="8674"/>
                    <a:pt x="10771" y="10096"/>
                  </a:cubicBezTo>
                  <a:cubicBezTo>
                    <a:pt x="9712" y="11035"/>
                    <a:pt x="8568" y="11875"/>
                    <a:pt x="7355" y="12608"/>
                  </a:cubicBezTo>
                  <a:cubicBezTo>
                    <a:pt x="6145" y="11878"/>
                    <a:pt x="5004" y="11038"/>
                    <a:pt x="3949" y="10103"/>
                  </a:cubicBezTo>
                  <a:cubicBezTo>
                    <a:pt x="2359" y="8677"/>
                    <a:pt x="460" y="6488"/>
                    <a:pt x="460" y="4140"/>
                  </a:cubicBezTo>
                  <a:cubicBezTo>
                    <a:pt x="460" y="2530"/>
                    <a:pt x="1505" y="1104"/>
                    <a:pt x="3044" y="624"/>
                  </a:cubicBezTo>
                  <a:cubicBezTo>
                    <a:pt x="3403" y="513"/>
                    <a:pt x="3770" y="459"/>
                    <a:pt x="4133" y="459"/>
                  </a:cubicBezTo>
                  <a:cubicBezTo>
                    <a:pt x="5322" y="459"/>
                    <a:pt x="6468" y="1037"/>
                    <a:pt x="7166" y="2053"/>
                  </a:cubicBezTo>
                  <a:cubicBezTo>
                    <a:pt x="7213" y="2120"/>
                    <a:pt x="7285" y="2154"/>
                    <a:pt x="7356" y="2154"/>
                  </a:cubicBezTo>
                  <a:cubicBezTo>
                    <a:pt x="7428" y="2154"/>
                    <a:pt x="7499" y="2120"/>
                    <a:pt x="7543" y="2053"/>
                  </a:cubicBezTo>
                  <a:cubicBezTo>
                    <a:pt x="8244" y="1037"/>
                    <a:pt x="9388" y="459"/>
                    <a:pt x="10577" y="459"/>
                  </a:cubicBezTo>
                  <a:close/>
                  <a:moveTo>
                    <a:pt x="4137" y="0"/>
                  </a:moveTo>
                  <a:cubicBezTo>
                    <a:pt x="3677" y="0"/>
                    <a:pt x="3211" y="77"/>
                    <a:pt x="2759" y="237"/>
                  </a:cubicBezTo>
                  <a:cubicBezTo>
                    <a:pt x="1108" y="820"/>
                    <a:pt x="1" y="2382"/>
                    <a:pt x="1" y="4137"/>
                  </a:cubicBezTo>
                  <a:cubicBezTo>
                    <a:pt x="1" y="5257"/>
                    <a:pt x="388" y="6426"/>
                    <a:pt x="1152" y="7615"/>
                  </a:cubicBezTo>
                  <a:cubicBezTo>
                    <a:pt x="1755" y="8551"/>
                    <a:pt x="2592" y="9503"/>
                    <a:pt x="3640" y="10442"/>
                  </a:cubicBezTo>
                  <a:cubicBezTo>
                    <a:pt x="4754" y="11429"/>
                    <a:pt x="5960" y="12310"/>
                    <a:pt x="7242" y="13071"/>
                  </a:cubicBezTo>
                  <a:cubicBezTo>
                    <a:pt x="7278" y="13089"/>
                    <a:pt x="7317" y="13099"/>
                    <a:pt x="7356" y="13099"/>
                  </a:cubicBezTo>
                  <a:cubicBezTo>
                    <a:pt x="7395" y="13099"/>
                    <a:pt x="7434" y="13089"/>
                    <a:pt x="7468" y="13071"/>
                  </a:cubicBezTo>
                  <a:cubicBezTo>
                    <a:pt x="8750" y="12310"/>
                    <a:pt x="9959" y="11429"/>
                    <a:pt x="11073" y="10442"/>
                  </a:cubicBezTo>
                  <a:cubicBezTo>
                    <a:pt x="12121" y="9500"/>
                    <a:pt x="12958" y="8551"/>
                    <a:pt x="13561" y="7615"/>
                  </a:cubicBezTo>
                  <a:cubicBezTo>
                    <a:pt x="14325" y="6426"/>
                    <a:pt x="14712" y="5257"/>
                    <a:pt x="14712" y="4137"/>
                  </a:cubicBezTo>
                  <a:cubicBezTo>
                    <a:pt x="14705" y="1855"/>
                    <a:pt x="12855" y="4"/>
                    <a:pt x="10573" y="4"/>
                  </a:cubicBezTo>
                  <a:cubicBezTo>
                    <a:pt x="9325" y="4"/>
                    <a:pt x="8143" y="566"/>
                    <a:pt x="7355" y="1539"/>
                  </a:cubicBezTo>
                  <a:cubicBezTo>
                    <a:pt x="6555" y="548"/>
                    <a:pt x="5364" y="0"/>
                    <a:pt x="4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05;p56">
              <a:extLst>
                <a:ext uri="{FF2B5EF4-FFF2-40B4-BE49-F238E27FC236}">
                  <a16:creationId xmlns:a16="http://schemas.microsoft.com/office/drawing/2014/main" id="{DC0F05BD-D0BD-404E-B23D-9CB36E0E5021}"/>
                </a:ext>
              </a:extLst>
            </p:cNvPr>
            <p:cNvSpPr/>
            <p:nvPr/>
          </p:nvSpPr>
          <p:spPr>
            <a:xfrm>
              <a:off x="5840504" y="3246909"/>
              <a:ext cx="80026" cy="45789"/>
            </a:xfrm>
            <a:custGeom>
              <a:avLst/>
              <a:gdLst/>
              <a:ahLst/>
              <a:cxnLst/>
              <a:rect l="l" t="t" r="r" b="b"/>
              <a:pathLst>
                <a:path w="3055" h="1748" extrusionOk="0">
                  <a:moveTo>
                    <a:pt x="295" y="1"/>
                  </a:moveTo>
                  <a:cubicBezTo>
                    <a:pt x="0" y="11"/>
                    <a:pt x="0" y="446"/>
                    <a:pt x="295" y="460"/>
                  </a:cubicBezTo>
                  <a:cubicBezTo>
                    <a:pt x="1203" y="460"/>
                    <a:pt x="2050" y="909"/>
                    <a:pt x="2567" y="1656"/>
                  </a:cubicBezTo>
                  <a:cubicBezTo>
                    <a:pt x="2616" y="1721"/>
                    <a:pt x="2680" y="1748"/>
                    <a:pt x="2743" y="1748"/>
                  </a:cubicBezTo>
                  <a:cubicBezTo>
                    <a:pt x="2902" y="1748"/>
                    <a:pt x="3055" y="1572"/>
                    <a:pt x="2944" y="1395"/>
                  </a:cubicBezTo>
                  <a:cubicBezTo>
                    <a:pt x="2344" y="521"/>
                    <a:pt x="1354" y="1"/>
                    <a:pt x="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06;p56">
              <a:extLst>
                <a:ext uri="{FF2B5EF4-FFF2-40B4-BE49-F238E27FC236}">
                  <a16:creationId xmlns:a16="http://schemas.microsoft.com/office/drawing/2014/main" id="{CE36257C-A233-4C39-9CDE-6AF3BB80285F}"/>
                </a:ext>
              </a:extLst>
            </p:cNvPr>
            <p:cNvSpPr/>
            <p:nvPr/>
          </p:nvSpPr>
          <p:spPr>
            <a:xfrm>
              <a:off x="6010510" y="3246909"/>
              <a:ext cx="90609" cy="88906"/>
            </a:xfrm>
            <a:custGeom>
              <a:avLst/>
              <a:gdLst/>
              <a:ahLst/>
              <a:cxnLst/>
              <a:rect l="l" t="t" r="r" b="b"/>
              <a:pathLst>
                <a:path w="3459" h="3394" extrusionOk="0">
                  <a:moveTo>
                    <a:pt x="229" y="0"/>
                  </a:moveTo>
                  <a:cubicBezTo>
                    <a:pt x="104" y="0"/>
                    <a:pt x="1" y="104"/>
                    <a:pt x="1" y="230"/>
                  </a:cubicBezTo>
                  <a:cubicBezTo>
                    <a:pt x="1" y="356"/>
                    <a:pt x="104" y="460"/>
                    <a:pt x="229" y="460"/>
                  </a:cubicBezTo>
                  <a:cubicBezTo>
                    <a:pt x="233" y="460"/>
                    <a:pt x="237" y="460"/>
                    <a:pt x="241" y="460"/>
                  </a:cubicBezTo>
                  <a:cubicBezTo>
                    <a:pt x="1742" y="467"/>
                    <a:pt x="2961" y="1666"/>
                    <a:pt x="2996" y="3167"/>
                  </a:cubicBezTo>
                  <a:cubicBezTo>
                    <a:pt x="2999" y="3294"/>
                    <a:pt x="3102" y="3393"/>
                    <a:pt x="3225" y="3393"/>
                  </a:cubicBezTo>
                  <a:lnTo>
                    <a:pt x="3232" y="3393"/>
                  </a:lnTo>
                  <a:cubicBezTo>
                    <a:pt x="3359" y="3390"/>
                    <a:pt x="3458" y="3287"/>
                    <a:pt x="3455" y="3160"/>
                  </a:cubicBezTo>
                  <a:cubicBezTo>
                    <a:pt x="3424" y="1416"/>
                    <a:pt x="1981" y="1"/>
                    <a:pt x="241" y="1"/>
                  </a:cubicBezTo>
                  <a:cubicBezTo>
                    <a:pt x="237" y="0"/>
                    <a:pt x="233"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Rectangle: Rounded Corners 4">
            <a:extLst>
              <a:ext uri="{FF2B5EF4-FFF2-40B4-BE49-F238E27FC236}">
                <a16:creationId xmlns:a16="http://schemas.microsoft.com/office/drawing/2014/main" id="{0BF65EC9-34CC-7B47-A55B-AC8E73BE431B}"/>
              </a:ext>
            </a:extLst>
          </p:cNvPr>
          <p:cNvSpPr/>
          <p:nvPr/>
        </p:nvSpPr>
        <p:spPr>
          <a:xfrm>
            <a:off x="3038587" y="2095130"/>
            <a:ext cx="4137479" cy="595845"/>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VIDEO 4,5</a:t>
            </a:r>
            <a:endPar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85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500" fill="hold"/>
                                        <p:tgtEl>
                                          <p:spTgt spid="40"/>
                                        </p:tgtEl>
                                        <p:attrNameLst>
                                          <p:attrName>ppt_w</p:attrName>
                                        </p:attrNameLst>
                                      </p:cBhvr>
                                      <p:tavLst>
                                        <p:tav tm="0">
                                          <p:val>
                                            <p:strVal val="4/3*#ppt_w"/>
                                          </p:val>
                                        </p:tav>
                                        <p:tav tm="100000">
                                          <p:val>
                                            <p:strVal val="#ppt_w"/>
                                          </p:val>
                                        </p:tav>
                                      </p:tavLst>
                                    </p:anim>
                                    <p:anim calcmode="lin" valueType="num">
                                      <p:cBhvr>
                                        <p:cTn id="14" dur="500" fill="hold"/>
                                        <p:tgtEl>
                                          <p:spTgt spid="40"/>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66"/>
        <p:cNvGrpSpPr/>
        <p:nvPr/>
      </p:nvGrpSpPr>
      <p:grpSpPr>
        <a:xfrm>
          <a:off x="0" y="0"/>
          <a:ext cx="0" cy="0"/>
          <a:chOff x="0" y="0"/>
          <a:chExt cx="0" cy="0"/>
        </a:xfrm>
      </p:grpSpPr>
      <p:grpSp>
        <p:nvGrpSpPr>
          <p:cNvPr id="3370" name="Google Shape;3370;p61"/>
          <p:cNvGrpSpPr/>
          <p:nvPr/>
        </p:nvGrpSpPr>
        <p:grpSpPr>
          <a:xfrm>
            <a:off x="7586778" y="1511654"/>
            <a:ext cx="1386230" cy="2576599"/>
            <a:chOff x="6622012" y="795963"/>
            <a:chExt cx="1304687" cy="2425262"/>
          </a:xfrm>
        </p:grpSpPr>
        <p:sp>
          <p:nvSpPr>
            <p:cNvPr id="3371" name="Google Shape;3371;p61"/>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61"/>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61"/>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61"/>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61"/>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61"/>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7" name="Google Shape;3377;p61"/>
          <p:cNvSpPr/>
          <p:nvPr/>
        </p:nvSpPr>
        <p:spPr>
          <a:xfrm>
            <a:off x="4253763" y="2248913"/>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8" name="Google Shape;3378;p61"/>
          <p:cNvGrpSpPr/>
          <p:nvPr/>
        </p:nvGrpSpPr>
        <p:grpSpPr>
          <a:xfrm>
            <a:off x="-2226" y="322035"/>
            <a:ext cx="9146218" cy="4012177"/>
            <a:chOff x="-2226" y="322035"/>
            <a:chExt cx="9146218" cy="4012177"/>
          </a:xfrm>
        </p:grpSpPr>
        <p:sp>
          <p:nvSpPr>
            <p:cNvPr id="3379" name="Google Shape;3379;p61"/>
            <p:cNvSpPr/>
            <p:nvPr/>
          </p:nvSpPr>
          <p:spPr>
            <a:xfrm>
              <a:off x="4619649" y="40219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61"/>
            <p:cNvSpPr/>
            <p:nvPr/>
          </p:nvSpPr>
          <p:spPr>
            <a:xfrm>
              <a:off x="-2226" y="40219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61"/>
            <p:cNvSpPr/>
            <p:nvPr/>
          </p:nvSpPr>
          <p:spPr>
            <a:xfrm>
              <a:off x="8214749" y="3220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61"/>
            <p:cNvSpPr/>
            <p:nvPr/>
          </p:nvSpPr>
          <p:spPr>
            <a:xfrm>
              <a:off x="3592874" y="3220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3" name="Google Shape;3383;p61"/>
          <p:cNvGrpSpPr/>
          <p:nvPr/>
        </p:nvGrpSpPr>
        <p:grpSpPr>
          <a:xfrm>
            <a:off x="285775" y="282750"/>
            <a:ext cx="868425" cy="514500"/>
            <a:chOff x="2575700" y="1885000"/>
            <a:chExt cx="868425" cy="514500"/>
          </a:xfrm>
        </p:grpSpPr>
        <p:sp>
          <p:nvSpPr>
            <p:cNvPr id="3384" name="Google Shape;3384;p61"/>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61"/>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61"/>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61"/>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Rectangle: Rounded Corners 29">
            <a:extLst>
              <a:ext uri="{FF2B5EF4-FFF2-40B4-BE49-F238E27FC236}">
                <a16:creationId xmlns:a16="http://schemas.microsoft.com/office/drawing/2014/main" id="{4DB42EB8-3468-47A3-A278-0C27CEE06FFE}"/>
              </a:ext>
            </a:extLst>
          </p:cNvPr>
          <p:cNvSpPr/>
          <p:nvPr/>
        </p:nvSpPr>
        <p:spPr>
          <a:xfrm>
            <a:off x="2042955" y="216313"/>
            <a:ext cx="4966868" cy="715287"/>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Chống giặc dốt</a:t>
            </a:r>
            <a:endPar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1" name="Text Box 8">
            <a:extLst>
              <a:ext uri="{FF2B5EF4-FFF2-40B4-BE49-F238E27FC236}">
                <a16:creationId xmlns:a16="http://schemas.microsoft.com/office/drawing/2014/main" id="{54BF09DD-1853-4AD7-A7FE-152647BA9EC6}"/>
              </a:ext>
            </a:extLst>
          </p:cNvPr>
          <p:cNvSpPr txBox="1">
            <a:spLocks noChangeArrowheads="1"/>
          </p:cNvSpPr>
          <p:nvPr/>
        </p:nvSpPr>
        <p:spPr bwMode="auto">
          <a:xfrm>
            <a:off x="950450" y="3450967"/>
            <a:ext cx="3272461" cy="646986"/>
          </a:xfrm>
          <a:prstGeom prst="roundRect">
            <a:avLst/>
          </a:prstGeom>
          <a:solidFill>
            <a:srgbClr val="14B0A9"/>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vi-VN" altLang="en-US" sz="1600" b="1">
                <a:solidFill>
                  <a:schemeClr val="bg1"/>
                </a:solidFill>
                <a:latin typeface="Times New Roman" panose="02020603050405020304" pitchFamily="18" charset="0"/>
                <a:cs typeface="Times New Roman" panose="02020603050405020304" pitchFamily="18" charset="0"/>
              </a:rPr>
              <a:t>Mở lớp bình dân học vụ ở khắp nơi để xóa nạn mù chữ.</a:t>
            </a:r>
          </a:p>
        </p:txBody>
      </p:sp>
      <p:sp>
        <p:nvSpPr>
          <p:cNvPr id="32" name="Text Box 38">
            <a:extLst>
              <a:ext uri="{FF2B5EF4-FFF2-40B4-BE49-F238E27FC236}">
                <a16:creationId xmlns:a16="http://schemas.microsoft.com/office/drawing/2014/main" id="{D6ECF5CA-DDB0-4E99-B96F-A1BA536D3A3F}"/>
              </a:ext>
            </a:extLst>
          </p:cNvPr>
          <p:cNvSpPr txBox="1">
            <a:spLocks noChangeArrowheads="1"/>
          </p:cNvSpPr>
          <p:nvPr/>
        </p:nvSpPr>
        <p:spPr bwMode="auto">
          <a:xfrm>
            <a:off x="4651313" y="3487336"/>
            <a:ext cx="3603308" cy="646986"/>
          </a:xfrm>
          <a:prstGeom prst="roundRect">
            <a:avLst/>
          </a:prstGeom>
          <a:solidFill>
            <a:srgbClr val="14B0A9"/>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vi-VN" altLang="en-US" sz="1600" b="1">
                <a:solidFill>
                  <a:schemeClr val="bg1"/>
                </a:solidFill>
                <a:latin typeface="Times New Roman" panose="02020603050405020304" pitchFamily="18" charset="0"/>
                <a:cs typeface="Times New Roman" panose="02020603050405020304" pitchFamily="18" charset="0"/>
              </a:rPr>
              <a:t>Trường học được mở thêm, trẻ em nghèo được cắp sách đến trường.</a:t>
            </a:r>
            <a:endParaRPr lang="en-US" altLang="en-US" sz="1600" b="1">
              <a:solidFill>
                <a:schemeClr val="bg1"/>
              </a:solidFill>
              <a:latin typeface="Times New Roman" panose="02020603050405020304" pitchFamily="18" charset="0"/>
              <a:cs typeface="Times New Roman" panose="02020603050405020304" pitchFamily="18" charset="0"/>
            </a:endParaRPr>
          </a:p>
        </p:txBody>
      </p:sp>
      <p:pic>
        <p:nvPicPr>
          <p:cNvPr id="33" name="图片 11">
            <a:extLst>
              <a:ext uri="{FF2B5EF4-FFF2-40B4-BE49-F238E27FC236}">
                <a16:creationId xmlns:a16="http://schemas.microsoft.com/office/drawing/2014/main" id="{18202BFF-29A0-4AD6-9FF3-74664FDAD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6117" y="3319241"/>
            <a:ext cx="2190992" cy="2190992"/>
          </a:xfrm>
          <a:prstGeom prst="rect">
            <a:avLst/>
          </a:prstGeom>
        </p:spPr>
      </p:pic>
      <p:pic>
        <p:nvPicPr>
          <p:cNvPr id="34" name="Picture 2" descr="Bình dân học vụ – Wikipedia tiếng Việt">
            <a:extLst>
              <a:ext uri="{FF2B5EF4-FFF2-40B4-BE49-F238E27FC236}">
                <a16:creationId xmlns:a16="http://schemas.microsoft.com/office/drawing/2014/main" id="{576A2CEB-8C01-454F-B1F5-5B6EC5970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781" y="1055235"/>
            <a:ext cx="2740630" cy="23419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5" name="Picture 4" descr="Nền giáo dục nước nhà là một trong những thành tựu vĩ đại của Cách mạng  Tháng Tám - Binh Phuoc, Tin tuc Binh Phuoc, Tin mới tỉnh Bình Phước">
            <a:extLst>
              <a:ext uri="{FF2B5EF4-FFF2-40B4-BE49-F238E27FC236}">
                <a16:creationId xmlns:a16="http://schemas.microsoft.com/office/drawing/2014/main" id="{B58EA430-833F-410A-B905-153A2DF6D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1313" y="1155677"/>
            <a:ext cx="3469724" cy="226254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15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strVal val="4/3*#ppt_w"/>
                                          </p:val>
                                        </p:tav>
                                        <p:tav tm="100000">
                                          <p:val>
                                            <p:strVal val="#ppt_w"/>
                                          </p:val>
                                        </p:tav>
                                      </p:tavLst>
                                    </p:anim>
                                    <p:anim calcmode="lin" valueType="num">
                                      <p:cBhvr>
                                        <p:cTn id="8" dur="500" fill="hold"/>
                                        <p:tgtEl>
                                          <p:spTgt spid="30"/>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par>
                                <p:cTn id="14" presetID="14" presetClass="entr" presetSubtype="1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randombar(horizontal)">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par>
                                <p:cTn id="22" presetID="14" presetClass="entr" presetSubtype="1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66"/>
        <p:cNvGrpSpPr/>
        <p:nvPr/>
      </p:nvGrpSpPr>
      <p:grpSpPr>
        <a:xfrm>
          <a:off x="0" y="0"/>
          <a:ext cx="0" cy="0"/>
          <a:chOff x="0" y="0"/>
          <a:chExt cx="0" cy="0"/>
        </a:xfrm>
      </p:grpSpPr>
      <p:grpSp>
        <p:nvGrpSpPr>
          <p:cNvPr id="3370" name="Google Shape;3370;p61"/>
          <p:cNvGrpSpPr/>
          <p:nvPr/>
        </p:nvGrpSpPr>
        <p:grpSpPr>
          <a:xfrm>
            <a:off x="7586778" y="1511654"/>
            <a:ext cx="1386230" cy="2576599"/>
            <a:chOff x="6622012" y="795963"/>
            <a:chExt cx="1304687" cy="2425262"/>
          </a:xfrm>
        </p:grpSpPr>
        <p:sp>
          <p:nvSpPr>
            <p:cNvPr id="3371" name="Google Shape;3371;p61"/>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61"/>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61"/>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61"/>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61"/>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61"/>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7" name="Google Shape;3377;p61"/>
          <p:cNvSpPr/>
          <p:nvPr/>
        </p:nvSpPr>
        <p:spPr>
          <a:xfrm>
            <a:off x="4253763" y="2248913"/>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8" name="Google Shape;3378;p61"/>
          <p:cNvGrpSpPr/>
          <p:nvPr/>
        </p:nvGrpSpPr>
        <p:grpSpPr>
          <a:xfrm>
            <a:off x="-2226" y="322035"/>
            <a:ext cx="9146218" cy="4012177"/>
            <a:chOff x="-2226" y="322035"/>
            <a:chExt cx="9146218" cy="4012177"/>
          </a:xfrm>
        </p:grpSpPr>
        <p:sp>
          <p:nvSpPr>
            <p:cNvPr id="3379" name="Google Shape;3379;p61"/>
            <p:cNvSpPr/>
            <p:nvPr/>
          </p:nvSpPr>
          <p:spPr>
            <a:xfrm>
              <a:off x="4619649" y="40219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61"/>
            <p:cNvSpPr/>
            <p:nvPr/>
          </p:nvSpPr>
          <p:spPr>
            <a:xfrm>
              <a:off x="-2226" y="40219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61"/>
            <p:cNvSpPr/>
            <p:nvPr/>
          </p:nvSpPr>
          <p:spPr>
            <a:xfrm>
              <a:off x="8214749" y="3220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61"/>
            <p:cNvSpPr/>
            <p:nvPr/>
          </p:nvSpPr>
          <p:spPr>
            <a:xfrm>
              <a:off x="3592874" y="3220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3" name="Google Shape;3383;p61"/>
          <p:cNvGrpSpPr/>
          <p:nvPr/>
        </p:nvGrpSpPr>
        <p:grpSpPr>
          <a:xfrm>
            <a:off x="285775" y="282750"/>
            <a:ext cx="868425" cy="514500"/>
            <a:chOff x="2575700" y="1885000"/>
            <a:chExt cx="868425" cy="514500"/>
          </a:xfrm>
        </p:grpSpPr>
        <p:sp>
          <p:nvSpPr>
            <p:cNvPr id="3384" name="Google Shape;3384;p61"/>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61"/>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61"/>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61"/>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Rectangle: Rounded Corners 29">
            <a:extLst>
              <a:ext uri="{FF2B5EF4-FFF2-40B4-BE49-F238E27FC236}">
                <a16:creationId xmlns:a16="http://schemas.microsoft.com/office/drawing/2014/main" id="{4DB42EB8-3468-47A3-A278-0C27CEE06FFE}"/>
              </a:ext>
            </a:extLst>
          </p:cNvPr>
          <p:cNvSpPr/>
          <p:nvPr/>
        </p:nvSpPr>
        <p:spPr>
          <a:xfrm>
            <a:off x="2042955" y="216313"/>
            <a:ext cx="4966868" cy="715287"/>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Chống giặc dốt</a:t>
            </a:r>
            <a:endPar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3" name="图片 11">
            <a:extLst>
              <a:ext uri="{FF2B5EF4-FFF2-40B4-BE49-F238E27FC236}">
                <a16:creationId xmlns:a16="http://schemas.microsoft.com/office/drawing/2014/main" id="{18202BFF-29A0-4AD6-9FF3-74664FDAD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6117" y="3319241"/>
            <a:ext cx="2190992" cy="2190992"/>
          </a:xfrm>
          <a:prstGeom prst="rect">
            <a:avLst/>
          </a:prstGeom>
        </p:spPr>
      </p:pic>
    </p:spTree>
    <p:extLst>
      <p:ext uri="{BB962C8B-B14F-4D97-AF65-F5344CB8AC3E}">
        <p14:creationId xmlns:p14="http://schemas.microsoft.com/office/powerpoint/2010/main" val="140647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15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strVal val="4/3*#ppt_w"/>
                                          </p:val>
                                        </p:tav>
                                        <p:tav tm="100000">
                                          <p:val>
                                            <p:strVal val="#ppt_w"/>
                                          </p:val>
                                        </p:tav>
                                      </p:tavLst>
                                    </p:anim>
                                    <p:anim calcmode="lin" valueType="num">
                                      <p:cBhvr>
                                        <p:cTn id="8" dur="500" fill="hold"/>
                                        <p:tgtEl>
                                          <p:spTgt spid="30"/>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66"/>
        <p:cNvGrpSpPr/>
        <p:nvPr/>
      </p:nvGrpSpPr>
      <p:grpSpPr>
        <a:xfrm>
          <a:off x="0" y="0"/>
          <a:ext cx="0" cy="0"/>
          <a:chOff x="0" y="0"/>
          <a:chExt cx="0" cy="0"/>
        </a:xfrm>
      </p:grpSpPr>
      <p:grpSp>
        <p:nvGrpSpPr>
          <p:cNvPr id="3370" name="Google Shape;3370;p61"/>
          <p:cNvGrpSpPr/>
          <p:nvPr/>
        </p:nvGrpSpPr>
        <p:grpSpPr>
          <a:xfrm>
            <a:off x="7586778" y="1511654"/>
            <a:ext cx="1386230" cy="2576599"/>
            <a:chOff x="6622012" y="795963"/>
            <a:chExt cx="1304687" cy="2425262"/>
          </a:xfrm>
        </p:grpSpPr>
        <p:sp>
          <p:nvSpPr>
            <p:cNvPr id="3371" name="Google Shape;3371;p61"/>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61"/>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61"/>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61"/>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61"/>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61"/>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7" name="Google Shape;3377;p61"/>
          <p:cNvSpPr/>
          <p:nvPr/>
        </p:nvSpPr>
        <p:spPr>
          <a:xfrm>
            <a:off x="4253763" y="2248913"/>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8" name="Google Shape;3378;p61"/>
          <p:cNvGrpSpPr/>
          <p:nvPr/>
        </p:nvGrpSpPr>
        <p:grpSpPr>
          <a:xfrm>
            <a:off x="-2226" y="322035"/>
            <a:ext cx="9146218" cy="4012177"/>
            <a:chOff x="-2226" y="322035"/>
            <a:chExt cx="9146218" cy="4012177"/>
          </a:xfrm>
        </p:grpSpPr>
        <p:sp>
          <p:nvSpPr>
            <p:cNvPr id="3379" name="Google Shape;3379;p61"/>
            <p:cNvSpPr/>
            <p:nvPr/>
          </p:nvSpPr>
          <p:spPr>
            <a:xfrm>
              <a:off x="4619649" y="40219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61"/>
            <p:cNvSpPr/>
            <p:nvPr/>
          </p:nvSpPr>
          <p:spPr>
            <a:xfrm>
              <a:off x="-2226" y="40219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61"/>
            <p:cNvSpPr/>
            <p:nvPr/>
          </p:nvSpPr>
          <p:spPr>
            <a:xfrm>
              <a:off x="8214749" y="3220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61"/>
            <p:cNvSpPr/>
            <p:nvPr/>
          </p:nvSpPr>
          <p:spPr>
            <a:xfrm>
              <a:off x="3592874" y="3220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3" name="Google Shape;3383;p61"/>
          <p:cNvGrpSpPr/>
          <p:nvPr/>
        </p:nvGrpSpPr>
        <p:grpSpPr>
          <a:xfrm>
            <a:off x="285775" y="282750"/>
            <a:ext cx="868425" cy="514500"/>
            <a:chOff x="2575700" y="1885000"/>
            <a:chExt cx="868425" cy="514500"/>
          </a:xfrm>
        </p:grpSpPr>
        <p:sp>
          <p:nvSpPr>
            <p:cNvPr id="3384" name="Google Shape;3384;p61"/>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61"/>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61"/>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61"/>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Rectangle: Rounded Corners 22">
            <a:extLst>
              <a:ext uri="{FF2B5EF4-FFF2-40B4-BE49-F238E27FC236}">
                <a16:creationId xmlns:a16="http://schemas.microsoft.com/office/drawing/2014/main" id="{42AC3DBB-93CA-453C-ACDA-8554331D94D8}"/>
              </a:ext>
            </a:extLst>
          </p:cNvPr>
          <p:cNvSpPr/>
          <p:nvPr/>
        </p:nvSpPr>
        <p:spPr>
          <a:xfrm>
            <a:off x="2423651" y="364399"/>
            <a:ext cx="4438861" cy="639248"/>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Chống lại giặc ngoại xâm</a:t>
            </a:r>
            <a:endPar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4" name="Text Box 8">
            <a:extLst>
              <a:ext uri="{FF2B5EF4-FFF2-40B4-BE49-F238E27FC236}">
                <a16:creationId xmlns:a16="http://schemas.microsoft.com/office/drawing/2014/main" id="{226D4ECA-D13C-47E9-840A-A8880C075452}"/>
              </a:ext>
            </a:extLst>
          </p:cNvPr>
          <p:cNvSpPr txBox="1">
            <a:spLocks noChangeArrowheads="1"/>
          </p:cNvSpPr>
          <p:nvPr/>
        </p:nvSpPr>
        <p:spPr bwMode="auto">
          <a:xfrm>
            <a:off x="1616738" y="3517543"/>
            <a:ext cx="2924583" cy="1021556"/>
          </a:xfrm>
          <a:prstGeom prst="roundRect">
            <a:avLst/>
          </a:prstGeom>
          <a:solidFill>
            <a:srgbClr val="14B0A9"/>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vi-VN" altLang="en-US" sz="1800" b="1">
                <a:solidFill>
                  <a:schemeClr val="bg1"/>
                </a:solidFill>
                <a:latin typeface="Times New Roman" panose="02020603050405020304" pitchFamily="18" charset="0"/>
                <a:cs typeface="Times New Roman" panose="02020603050405020304" pitchFamily="18" charset="0"/>
              </a:rPr>
              <a:t>Ngoại giao khôn khéo </a:t>
            </a:r>
          </a:p>
          <a:p>
            <a:pPr algn="ctr">
              <a:spcBef>
                <a:spcPts val="0"/>
              </a:spcBef>
              <a:buNone/>
            </a:pPr>
            <a:r>
              <a:rPr lang="vi-VN" altLang="en-US" sz="1800" b="1">
                <a:solidFill>
                  <a:schemeClr val="bg1"/>
                </a:solidFill>
                <a:latin typeface="Times New Roman" panose="02020603050405020304" pitchFamily="18" charset="0"/>
                <a:cs typeface="Times New Roman" panose="02020603050405020304" pitchFamily="18" charset="0"/>
              </a:rPr>
              <a:t>để đẩy quân Tưởng</a:t>
            </a:r>
          </a:p>
          <a:p>
            <a:pPr algn="ctr">
              <a:spcBef>
                <a:spcPts val="0"/>
              </a:spcBef>
              <a:buNone/>
            </a:pPr>
            <a:r>
              <a:rPr lang="vi-VN" altLang="en-US" sz="1800" b="1">
                <a:solidFill>
                  <a:schemeClr val="bg1"/>
                </a:solidFill>
                <a:latin typeface="Times New Roman" panose="02020603050405020304" pitchFamily="18" charset="0"/>
                <a:cs typeface="Times New Roman" panose="02020603050405020304" pitchFamily="18" charset="0"/>
              </a:rPr>
              <a:t> về nước</a:t>
            </a:r>
          </a:p>
        </p:txBody>
      </p:sp>
      <p:sp>
        <p:nvSpPr>
          <p:cNvPr id="25" name="Text Box 38">
            <a:extLst>
              <a:ext uri="{FF2B5EF4-FFF2-40B4-BE49-F238E27FC236}">
                <a16:creationId xmlns:a16="http://schemas.microsoft.com/office/drawing/2014/main" id="{E6F6D15F-9FCC-453A-9B27-40CBD6CB58AA}"/>
              </a:ext>
            </a:extLst>
          </p:cNvPr>
          <p:cNvSpPr txBox="1">
            <a:spLocks noChangeArrowheads="1"/>
          </p:cNvSpPr>
          <p:nvPr/>
        </p:nvSpPr>
        <p:spPr bwMode="auto">
          <a:xfrm>
            <a:off x="4824053" y="3511182"/>
            <a:ext cx="3220259" cy="1021556"/>
          </a:xfrm>
          <a:prstGeom prst="roundRect">
            <a:avLst/>
          </a:prstGeom>
          <a:solidFill>
            <a:srgbClr val="14B0A9"/>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vi-VN" altLang="en-US" sz="1800" b="1">
                <a:solidFill>
                  <a:schemeClr val="bg1"/>
                </a:solidFill>
                <a:latin typeface="Times New Roman" panose="02020603050405020304" pitchFamily="18" charset="0"/>
                <a:cs typeface="Times New Roman" panose="02020603050405020304" pitchFamily="18" charset="0"/>
              </a:rPr>
              <a:t>Hoàn hoãn, nhân nhượng với Pháp để có thời gian chuẩn bị cho kháng chiến lâu dài</a:t>
            </a:r>
            <a:endParaRPr lang="en-US" altLang="en-US" sz="1800" b="1">
              <a:solidFill>
                <a:schemeClr val="bg1"/>
              </a:solidFill>
              <a:latin typeface="Times New Roman" panose="02020603050405020304" pitchFamily="18" charset="0"/>
              <a:cs typeface="Times New Roman" panose="02020603050405020304" pitchFamily="18" charset="0"/>
            </a:endParaRPr>
          </a:p>
        </p:txBody>
      </p:sp>
      <p:pic>
        <p:nvPicPr>
          <p:cNvPr id="28" name="Picture 2" descr="Tạm ước Việt – Pháp: “Nhịp nghỉ” cần thiết cho cách mạng Việt Nam">
            <a:extLst>
              <a:ext uri="{FF2B5EF4-FFF2-40B4-BE49-F238E27FC236}">
                <a16:creationId xmlns:a16="http://schemas.microsoft.com/office/drawing/2014/main" id="{2EB70DFD-26E0-4F2D-884D-9C6A55A7D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132" y="1325334"/>
            <a:ext cx="3105004" cy="19875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29" name="Google Shape;4054;p77">
            <a:extLst>
              <a:ext uri="{FF2B5EF4-FFF2-40B4-BE49-F238E27FC236}">
                <a16:creationId xmlns:a16="http://schemas.microsoft.com/office/drawing/2014/main" id="{9E6D4BFE-611D-4F20-8D68-0727193E24C3}"/>
              </a:ext>
            </a:extLst>
          </p:cNvPr>
          <p:cNvGrpSpPr/>
          <p:nvPr/>
        </p:nvGrpSpPr>
        <p:grpSpPr>
          <a:xfrm rot="-536025">
            <a:off x="1214582" y="1043750"/>
            <a:ext cx="1199732" cy="2229924"/>
            <a:chOff x="6622012" y="795963"/>
            <a:chExt cx="1304687" cy="2425262"/>
          </a:xfrm>
        </p:grpSpPr>
        <p:sp>
          <p:nvSpPr>
            <p:cNvPr id="31" name="Google Shape;4055;p77">
              <a:extLst>
                <a:ext uri="{FF2B5EF4-FFF2-40B4-BE49-F238E27FC236}">
                  <a16:creationId xmlns:a16="http://schemas.microsoft.com/office/drawing/2014/main" id="{F706BBA0-816C-4F33-B124-1683195EB50A}"/>
                </a:ext>
              </a:extLst>
            </p:cNvPr>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56;p77">
              <a:extLst>
                <a:ext uri="{FF2B5EF4-FFF2-40B4-BE49-F238E27FC236}">
                  <a16:creationId xmlns:a16="http://schemas.microsoft.com/office/drawing/2014/main" id="{060CA47C-C0EE-48D4-9481-BCD8EDA60E26}"/>
                </a:ext>
              </a:extLst>
            </p:cNvPr>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57;p77">
              <a:extLst>
                <a:ext uri="{FF2B5EF4-FFF2-40B4-BE49-F238E27FC236}">
                  <a16:creationId xmlns:a16="http://schemas.microsoft.com/office/drawing/2014/main" id="{8004476A-6F45-426B-BD8D-B2B7DAB8A087}"/>
                </a:ext>
              </a:extLst>
            </p:cNvPr>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58;p77">
              <a:extLst>
                <a:ext uri="{FF2B5EF4-FFF2-40B4-BE49-F238E27FC236}">
                  <a16:creationId xmlns:a16="http://schemas.microsoft.com/office/drawing/2014/main" id="{CDFDB725-136B-4B1E-ABEF-4F4C1764DC6E}"/>
                </a:ext>
              </a:extLst>
            </p:cNvPr>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59;p77">
              <a:extLst>
                <a:ext uri="{FF2B5EF4-FFF2-40B4-BE49-F238E27FC236}">
                  <a16:creationId xmlns:a16="http://schemas.microsoft.com/office/drawing/2014/main" id="{7134044E-374A-4EC2-9C4F-F68686E62CD6}"/>
                </a:ext>
              </a:extLst>
            </p:cNvPr>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60;p77">
              <a:extLst>
                <a:ext uri="{FF2B5EF4-FFF2-40B4-BE49-F238E27FC236}">
                  <a16:creationId xmlns:a16="http://schemas.microsoft.com/office/drawing/2014/main" id="{B35446A2-6116-4369-B15D-86706785BBBC}"/>
                </a:ext>
              </a:extLst>
            </p:cNvPr>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4067;p77">
            <a:extLst>
              <a:ext uri="{FF2B5EF4-FFF2-40B4-BE49-F238E27FC236}">
                <a16:creationId xmlns:a16="http://schemas.microsoft.com/office/drawing/2014/main" id="{68D245E8-9102-4600-B489-BBC7F0B6BE1B}"/>
              </a:ext>
            </a:extLst>
          </p:cNvPr>
          <p:cNvGrpSpPr/>
          <p:nvPr/>
        </p:nvGrpSpPr>
        <p:grpSpPr>
          <a:xfrm rot="-536064">
            <a:off x="-177740" y="2780459"/>
            <a:ext cx="1765351" cy="1991753"/>
            <a:chOff x="1917725" y="3910125"/>
            <a:chExt cx="1279950" cy="1444100"/>
          </a:xfrm>
        </p:grpSpPr>
        <p:sp>
          <p:nvSpPr>
            <p:cNvPr id="39" name="Google Shape;4068;p77">
              <a:extLst>
                <a:ext uri="{FF2B5EF4-FFF2-40B4-BE49-F238E27FC236}">
                  <a16:creationId xmlns:a16="http://schemas.microsoft.com/office/drawing/2014/main" id="{EFBA1BB3-0D14-487E-A766-6C39FFEDC4E6}"/>
                </a:ext>
              </a:extLst>
            </p:cNvPr>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69;p77">
              <a:extLst>
                <a:ext uri="{FF2B5EF4-FFF2-40B4-BE49-F238E27FC236}">
                  <a16:creationId xmlns:a16="http://schemas.microsoft.com/office/drawing/2014/main" id="{1AE41B76-51CA-4C13-AA5E-3070369EDDAE}"/>
                </a:ext>
              </a:extLst>
            </p:cNvPr>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70;p77">
              <a:extLst>
                <a:ext uri="{FF2B5EF4-FFF2-40B4-BE49-F238E27FC236}">
                  <a16:creationId xmlns:a16="http://schemas.microsoft.com/office/drawing/2014/main" id="{CDCD0B41-7695-4761-ABFD-BE731FB5F053}"/>
                </a:ext>
              </a:extLst>
            </p:cNvPr>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71;p77">
              <a:extLst>
                <a:ext uri="{FF2B5EF4-FFF2-40B4-BE49-F238E27FC236}">
                  <a16:creationId xmlns:a16="http://schemas.microsoft.com/office/drawing/2014/main" id="{DA0F87B5-ACE8-40E5-940C-B78E0792A0C0}"/>
                </a:ext>
              </a:extLst>
            </p:cNvPr>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72;p77">
              <a:extLst>
                <a:ext uri="{FF2B5EF4-FFF2-40B4-BE49-F238E27FC236}">
                  <a16:creationId xmlns:a16="http://schemas.microsoft.com/office/drawing/2014/main" id="{2ED1F84A-169A-4A3C-B220-5B3B17D9E089}"/>
                </a:ext>
              </a:extLst>
            </p:cNvPr>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73;p77">
              <a:extLst>
                <a:ext uri="{FF2B5EF4-FFF2-40B4-BE49-F238E27FC236}">
                  <a16:creationId xmlns:a16="http://schemas.microsoft.com/office/drawing/2014/main" id="{A7061B15-DA8C-459A-979A-13882386C895}"/>
                </a:ext>
              </a:extLst>
            </p:cNvPr>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74;p77">
              <a:extLst>
                <a:ext uri="{FF2B5EF4-FFF2-40B4-BE49-F238E27FC236}">
                  <a16:creationId xmlns:a16="http://schemas.microsoft.com/office/drawing/2014/main" id="{E9F8D31F-430E-4A68-B63F-EB203A4524D0}"/>
                </a:ext>
              </a:extLst>
            </p:cNvPr>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75;p77">
              <a:extLst>
                <a:ext uri="{FF2B5EF4-FFF2-40B4-BE49-F238E27FC236}">
                  <a16:creationId xmlns:a16="http://schemas.microsoft.com/office/drawing/2014/main" id="{050F0621-7E4C-48F8-B110-8F7828FCD337}"/>
                </a:ext>
              </a:extLst>
            </p:cNvPr>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76;p77">
              <a:extLst>
                <a:ext uri="{FF2B5EF4-FFF2-40B4-BE49-F238E27FC236}">
                  <a16:creationId xmlns:a16="http://schemas.microsoft.com/office/drawing/2014/main" id="{486F31ED-1BA9-4B25-8D3F-1F4A5AEBD457}"/>
                </a:ext>
              </a:extLst>
            </p:cNvPr>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077;p77">
              <a:extLst>
                <a:ext uri="{FF2B5EF4-FFF2-40B4-BE49-F238E27FC236}">
                  <a16:creationId xmlns:a16="http://schemas.microsoft.com/office/drawing/2014/main" id="{4E0A878D-4FD2-4566-8E76-D7DA9E7EDEC8}"/>
                </a:ext>
              </a:extLst>
            </p:cNvPr>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078;p77">
              <a:extLst>
                <a:ext uri="{FF2B5EF4-FFF2-40B4-BE49-F238E27FC236}">
                  <a16:creationId xmlns:a16="http://schemas.microsoft.com/office/drawing/2014/main" id="{63F3FFEB-F7CC-408A-8C21-25D8DE6CF30B}"/>
                </a:ext>
              </a:extLst>
            </p:cNvPr>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079;p77">
              <a:extLst>
                <a:ext uri="{FF2B5EF4-FFF2-40B4-BE49-F238E27FC236}">
                  <a16:creationId xmlns:a16="http://schemas.microsoft.com/office/drawing/2014/main" id="{08B925A3-D21A-4254-8A1B-9B8FBDFC566A}"/>
                </a:ext>
              </a:extLst>
            </p:cNvPr>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080;p77">
              <a:extLst>
                <a:ext uri="{FF2B5EF4-FFF2-40B4-BE49-F238E27FC236}">
                  <a16:creationId xmlns:a16="http://schemas.microsoft.com/office/drawing/2014/main" id="{D20541A6-04AD-4747-A1C2-082C91A5C4D1}"/>
                </a:ext>
              </a:extLst>
            </p:cNvPr>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81;p77">
              <a:extLst>
                <a:ext uri="{FF2B5EF4-FFF2-40B4-BE49-F238E27FC236}">
                  <a16:creationId xmlns:a16="http://schemas.microsoft.com/office/drawing/2014/main" id="{1AAE6050-5111-4769-9C7A-242889927BB8}"/>
                </a:ext>
              </a:extLst>
            </p:cNvPr>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82;p77">
              <a:extLst>
                <a:ext uri="{FF2B5EF4-FFF2-40B4-BE49-F238E27FC236}">
                  <a16:creationId xmlns:a16="http://schemas.microsoft.com/office/drawing/2014/main" id="{DD906610-727D-4649-B22C-54CBE42C76AF}"/>
                </a:ext>
              </a:extLst>
            </p:cNvPr>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83;p77">
              <a:extLst>
                <a:ext uri="{FF2B5EF4-FFF2-40B4-BE49-F238E27FC236}">
                  <a16:creationId xmlns:a16="http://schemas.microsoft.com/office/drawing/2014/main" id="{BE7945FC-8342-43FC-ACD6-4C90DCBFA6FB}"/>
                </a:ext>
              </a:extLst>
            </p:cNvPr>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84;p77">
              <a:extLst>
                <a:ext uri="{FF2B5EF4-FFF2-40B4-BE49-F238E27FC236}">
                  <a16:creationId xmlns:a16="http://schemas.microsoft.com/office/drawing/2014/main" id="{5257DB4C-298A-4C10-BE1E-BE46D198BD43}"/>
                </a:ext>
              </a:extLst>
            </p:cNvPr>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85;p77">
              <a:extLst>
                <a:ext uri="{FF2B5EF4-FFF2-40B4-BE49-F238E27FC236}">
                  <a16:creationId xmlns:a16="http://schemas.microsoft.com/office/drawing/2014/main" id="{A1DEF77D-E53A-4041-BAF8-C93FC9513B76}"/>
                </a:ext>
              </a:extLst>
            </p:cNvPr>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86;p77">
              <a:extLst>
                <a:ext uri="{FF2B5EF4-FFF2-40B4-BE49-F238E27FC236}">
                  <a16:creationId xmlns:a16="http://schemas.microsoft.com/office/drawing/2014/main" id="{D5A1140A-2B62-4F9F-8AF1-F190CB8B829B}"/>
                </a:ext>
              </a:extLst>
            </p:cNvPr>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87;p77">
              <a:extLst>
                <a:ext uri="{FF2B5EF4-FFF2-40B4-BE49-F238E27FC236}">
                  <a16:creationId xmlns:a16="http://schemas.microsoft.com/office/drawing/2014/main" id="{6028B678-57F1-4752-921C-FD02321C29BE}"/>
                </a:ext>
              </a:extLst>
            </p:cNvPr>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88;p77">
              <a:extLst>
                <a:ext uri="{FF2B5EF4-FFF2-40B4-BE49-F238E27FC236}">
                  <a16:creationId xmlns:a16="http://schemas.microsoft.com/office/drawing/2014/main" id="{6B1CCAD6-D150-49C1-9F5A-8DAC238C79FF}"/>
                </a:ext>
              </a:extLst>
            </p:cNvPr>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89;p77">
              <a:extLst>
                <a:ext uri="{FF2B5EF4-FFF2-40B4-BE49-F238E27FC236}">
                  <a16:creationId xmlns:a16="http://schemas.microsoft.com/office/drawing/2014/main" id="{05CC3501-8EDA-43F0-971B-B132D9C8D89E}"/>
                </a:ext>
              </a:extLst>
            </p:cNvPr>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90;p77">
              <a:extLst>
                <a:ext uri="{FF2B5EF4-FFF2-40B4-BE49-F238E27FC236}">
                  <a16:creationId xmlns:a16="http://schemas.microsoft.com/office/drawing/2014/main" id="{3B96108D-C33D-4F12-8C5D-3E29F2F98E49}"/>
                </a:ext>
              </a:extLst>
            </p:cNvPr>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091;p77">
              <a:extLst>
                <a:ext uri="{FF2B5EF4-FFF2-40B4-BE49-F238E27FC236}">
                  <a16:creationId xmlns:a16="http://schemas.microsoft.com/office/drawing/2014/main" id="{02FBE776-6509-49B6-A5CA-6FE77B021009}"/>
                </a:ext>
              </a:extLst>
            </p:cNvPr>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092;p77">
              <a:extLst>
                <a:ext uri="{FF2B5EF4-FFF2-40B4-BE49-F238E27FC236}">
                  <a16:creationId xmlns:a16="http://schemas.microsoft.com/office/drawing/2014/main" id="{708CC89D-E57C-4A0F-A1BE-9B0541EC3E74}"/>
                </a:ext>
              </a:extLst>
            </p:cNvPr>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093;p77">
              <a:extLst>
                <a:ext uri="{FF2B5EF4-FFF2-40B4-BE49-F238E27FC236}">
                  <a16:creationId xmlns:a16="http://schemas.microsoft.com/office/drawing/2014/main" id="{5795FB00-B9B6-49B9-9C9A-2322DC5767EA}"/>
                </a:ext>
              </a:extLst>
            </p:cNvPr>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94;p77">
              <a:extLst>
                <a:ext uri="{FF2B5EF4-FFF2-40B4-BE49-F238E27FC236}">
                  <a16:creationId xmlns:a16="http://schemas.microsoft.com/office/drawing/2014/main" id="{B56AA289-B3DB-4BDE-B25D-C845E281BF91}"/>
                </a:ext>
              </a:extLst>
            </p:cNvPr>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095;p77">
              <a:extLst>
                <a:ext uri="{FF2B5EF4-FFF2-40B4-BE49-F238E27FC236}">
                  <a16:creationId xmlns:a16="http://schemas.microsoft.com/office/drawing/2014/main" id="{20B54535-067C-49C5-8A94-F998320F7C9E}"/>
                </a:ext>
              </a:extLst>
            </p:cNvPr>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096;p77">
              <a:extLst>
                <a:ext uri="{FF2B5EF4-FFF2-40B4-BE49-F238E27FC236}">
                  <a16:creationId xmlns:a16="http://schemas.microsoft.com/office/drawing/2014/main" id="{C45EE525-3162-4FC2-A642-9A9F093B09A1}"/>
                </a:ext>
              </a:extLst>
            </p:cNvPr>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097;p77">
              <a:extLst>
                <a:ext uri="{FF2B5EF4-FFF2-40B4-BE49-F238E27FC236}">
                  <a16:creationId xmlns:a16="http://schemas.microsoft.com/office/drawing/2014/main" id="{CD451AC0-54DB-4B3C-B9A7-302341404F22}"/>
                </a:ext>
              </a:extLst>
            </p:cNvPr>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98;p77">
              <a:extLst>
                <a:ext uri="{FF2B5EF4-FFF2-40B4-BE49-F238E27FC236}">
                  <a16:creationId xmlns:a16="http://schemas.microsoft.com/office/drawing/2014/main" id="{59C43ADF-D2C6-4C06-8DE0-0AE8EAB17874}"/>
                </a:ext>
              </a:extLst>
            </p:cNvPr>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099;p77">
              <a:extLst>
                <a:ext uri="{FF2B5EF4-FFF2-40B4-BE49-F238E27FC236}">
                  <a16:creationId xmlns:a16="http://schemas.microsoft.com/office/drawing/2014/main" id="{1FEB41C2-AE55-4D75-9EEA-A25B7A9F56B9}"/>
                </a:ext>
              </a:extLst>
            </p:cNvPr>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100;p77">
              <a:extLst>
                <a:ext uri="{FF2B5EF4-FFF2-40B4-BE49-F238E27FC236}">
                  <a16:creationId xmlns:a16="http://schemas.microsoft.com/office/drawing/2014/main" id="{8EE51AF1-E0F1-4CC6-84DB-0239209491DF}"/>
                </a:ext>
              </a:extLst>
            </p:cNvPr>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101;p77">
              <a:extLst>
                <a:ext uri="{FF2B5EF4-FFF2-40B4-BE49-F238E27FC236}">
                  <a16:creationId xmlns:a16="http://schemas.microsoft.com/office/drawing/2014/main" id="{03BC202B-B0C8-4785-8787-8B11A0B0E33A}"/>
                </a:ext>
              </a:extLst>
            </p:cNvPr>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102;p77">
              <a:extLst>
                <a:ext uri="{FF2B5EF4-FFF2-40B4-BE49-F238E27FC236}">
                  <a16:creationId xmlns:a16="http://schemas.microsoft.com/office/drawing/2014/main" id="{BEBFAD3E-DC07-4C96-AE59-247C22E62454}"/>
                </a:ext>
              </a:extLst>
            </p:cNvPr>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103;p77">
              <a:extLst>
                <a:ext uri="{FF2B5EF4-FFF2-40B4-BE49-F238E27FC236}">
                  <a16:creationId xmlns:a16="http://schemas.microsoft.com/office/drawing/2014/main" id="{8A4BB59E-6DE1-4838-98EE-8372E8D0E719}"/>
                </a:ext>
              </a:extLst>
            </p:cNvPr>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104;p77">
              <a:extLst>
                <a:ext uri="{FF2B5EF4-FFF2-40B4-BE49-F238E27FC236}">
                  <a16:creationId xmlns:a16="http://schemas.microsoft.com/office/drawing/2014/main" id="{E60A8F9E-8CC2-48A7-BC77-5A03C1EF539B}"/>
                </a:ext>
              </a:extLst>
            </p:cNvPr>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105;p77">
              <a:extLst>
                <a:ext uri="{FF2B5EF4-FFF2-40B4-BE49-F238E27FC236}">
                  <a16:creationId xmlns:a16="http://schemas.microsoft.com/office/drawing/2014/main" id="{F862791D-8D1A-4499-AC9B-360747DEC226}"/>
                </a:ext>
              </a:extLst>
            </p:cNvPr>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5988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4/3*#ppt_w"/>
                                          </p:val>
                                        </p:tav>
                                        <p:tav tm="100000">
                                          <p:val>
                                            <p:strVal val="#ppt_w"/>
                                          </p:val>
                                        </p:tav>
                                      </p:tavLst>
                                    </p:anim>
                                    <p:anim calcmode="lin" valueType="num">
                                      <p:cBhvr>
                                        <p:cTn id="8" dur="500" fill="hold"/>
                                        <p:tgtEl>
                                          <p:spTgt spid="23"/>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06CFCC8-1D23-4773-A1D6-635106AC0A10}"/>
              </a:ext>
            </a:extLst>
          </p:cNvPr>
          <p:cNvSpPr/>
          <p:nvPr/>
        </p:nvSpPr>
        <p:spPr>
          <a:xfrm>
            <a:off x="-92042" y="4198204"/>
            <a:ext cx="9424296" cy="945296"/>
          </a:xfrm>
          <a:prstGeom prst="roundRect">
            <a:avLst>
              <a:gd name="adj" fmla="val 22608"/>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ln w="38100">
                  <a:solidFill>
                    <a:sysClr val="windowText" lastClr="000000"/>
                  </a:solidFill>
                </a:ln>
                <a:solidFill>
                  <a:srgbClr val="FFFF00"/>
                </a:solidFill>
                <a:effectLst>
                  <a:outerShdw blurRad="38100" dist="38100" dir="2700000" algn="tl">
                    <a:srgbClr val="000000">
                      <a:alpha val="43137"/>
                    </a:srgbClr>
                  </a:outerShdw>
                </a:effectLst>
                <a:latin typeface="UTM Cookies" panose="02040603050506020204" pitchFamily="18" charset="0"/>
              </a:rPr>
              <a:t>Tình thế “Nghìn cân treo sợi tóc”</a:t>
            </a:r>
          </a:p>
        </p:txBody>
      </p:sp>
      <p:sp>
        <p:nvSpPr>
          <p:cNvPr id="5" name="Rectangle: Rounded Corners 4">
            <a:extLst>
              <a:ext uri="{FF2B5EF4-FFF2-40B4-BE49-F238E27FC236}">
                <a16:creationId xmlns:a16="http://schemas.microsoft.com/office/drawing/2014/main" id="{7CD2018D-120A-48F4-A547-7DFEF720F730}"/>
              </a:ext>
            </a:extLst>
          </p:cNvPr>
          <p:cNvSpPr/>
          <p:nvPr/>
        </p:nvSpPr>
        <p:spPr>
          <a:xfrm>
            <a:off x="607668" y="2994695"/>
            <a:ext cx="2195321" cy="630267"/>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Giặc</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đói</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6" name="Rectangle: Rounded Corners 5">
            <a:extLst>
              <a:ext uri="{FF2B5EF4-FFF2-40B4-BE49-F238E27FC236}">
                <a16:creationId xmlns:a16="http://schemas.microsoft.com/office/drawing/2014/main" id="{5E786E1E-E1FB-4562-ACCD-4169C33BE409}"/>
              </a:ext>
            </a:extLst>
          </p:cNvPr>
          <p:cNvSpPr/>
          <p:nvPr/>
        </p:nvSpPr>
        <p:spPr>
          <a:xfrm>
            <a:off x="6272290" y="3003764"/>
            <a:ext cx="2195321" cy="630267"/>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Giặc</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ngoại</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xâm</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7" name="Rectangle: Rounded Corners 6">
            <a:extLst>
              <a:ext uri="{FF2B5EF4-FFF2-40B4-BE49-F238E27FC236}">
                <a16:creationId xmlns:a16="http://schemas.microsoft.com/office/drawing/2014/main" id="{6F187877-50D1-49F9-B5F0-D13ECA6D4DBE}"/>
              </a:ext>
            </a:extLst>
          </p:cNvPr>
          <p:cNvSpPr/>
          <p:nvPr/>
        </p:nvSpPr>
        <p:spPr>
          <a:xfrm>
            <a:off x="3439979" y="3003764"/>
            <a:ext cx="2195321" cy="630267"/>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Giặc</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b="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dốt</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sp>
        <p:nvSpPr>
          <p:cNvPr id="8" name="Rectangle: Rounded Corners 7">
            <a:extLst>
              <a:ext uri="{FF2B5EF4-FFF2-40B4-BE49-F238E27FC236}">
                <a16:creationId xmlns:a16="http://schemas.microsoft.com/office/drawing/2014/main" id="{471F8A14-7E71-4916-A135-5397C14C47CC}"/>
              </a:ext>
            </a:extLst>
          </p:cNvPr>
          <p:cNvSpPr/>
          <p:nvPr/>
        </p:nvSpPr>
        <p:spPr>
          <a:xfrm>
            <a:off x="-188254" y="3593444"/>
            <a:ext cx="9424296" cy="945296"/>
          </a:xfrm>
          <a:prstGeom prst="roundRect">
            <a:avLst>
              <a:gd name="adj" fmla="val 22608"/>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ln w="38100">
                  <a:solidFill>
                    <a:sysClr val="windowText" lastClr="000000"/>
                  </a:solidFill>
                </a:ln>
                <a:solidFill>
                  <a:srgbClr val="FFFF00"/>
                </a:solidFill>
                <a:effectLst>
                  <a:outerShdw blurRad="38100" dist="38100" dir="2700000" algn="tl">
                    <a:srgbClr val="000000">
                      <a:alpha val="43137"/>
                    </a:srgbClr>
                  </a:outerShdw>
                </a:effectLst>
                <a:latin typeface="UTM Cookies" panose="02040603050506020204" pitchFamily="18" charset="0"/>
              </a:rPr>
              <a:t>Thoát khỏi</a:t>
            </a:r>
          </a:p>
        </p:txBody>
      </p:sp>
      <p:grpSp>
        <p:nvGrpSpPr>
          <p:cNvPr id="9" name="Group 8">
            <a:extLst>
              <a:ext uri="{FF2B5EF4-FFF2-40B4-BE49-F238E27FC236}">
                <a16:creationId xmlns:a16="http://schemas.microsoft.com/office/drawing/2014/main" id="{19E71C2F-977A-40C0-9B84-CDB56ABC93CC}"/>
              </a:ext>
            </a:extLst>
          </p:cNvPr>
          <p:cNvGrpSpPr/>
          <p:nvPr/>
        </p:nvGrpSpPr>
        <p:grpSpPr>
          <a:xfrm>
            <a:off x="2482248" y="296903"/>
            <a:ext cx="4036703" cy="1423456"/>
            <a:chOff x="3236485" y="198511"/>
            <a:chExt cx="5653779" cy="1993683"/>
          </a:xfrm>
        </p:grpSpPr>
        <p:sp>
          <p:nvSpPr>
            <p:cNvPr id="10" name="Cloud 9">
              <a:extLst>
                <a:ext uri="{FF2B5EF4-FFF2-40B4-BE49-F238E27FC236}">
                  <a16:creationId xmlns:a16="http://schemas.microsoft.com/office/drawing/2014/main" id="{99635F15-29DE-4FC9-BC03-41C2AA35611E}"/>
                </a:ext>
              </a:extLst>
            </p:cNvPr>
            <p:cNvSpPr/>
            <p:nvPr/>
          </p:nvSpPr>
          <p:spPr>
            <a:xfrm rot="10800000">
              <a:off x="3236485" y="198511"/>
              <a:ext cx="5653779" cy="1993683"/>
            </a:xfrm>
            <a:prstGeom prst="cloud">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Oval 10">
              <a:extLst>
                <a:ext uri="{FF2B5EF4-FFF2-40B4-BE49-F238E27FC236}">
                  <a16:creationId xmlns:a16="http://schemas.microsoft.com/office/drawing/2014/main" id="{9BA96184-D8CB-4D05-9DD5-C32668838C4F}"/>
                </a:ext>
              </a:extLst>
            </p:cNvPr>
            <p:cNvSpPr/>
            <p:nvPr/>
          </p:nvSpPr>
          <p:spPr>
            <a:xfrm>
              <a:off x="3851275" y="755650"/>
              <a:ext cx="673100" cy="4762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2" name="Rectangle: Rounded Corners 11">
            <a:extLst>
              <a:ext uri="{FF2B5EF4-FFF2-40B4-BE49-F238E27FC236}">
                <a16:creationId xmlns:a16="http://schemas.microsoft.com/office/drawing/2014/main" id="{A8286DF4-FE80-4D45-8EEE-3200B25F8661}"/>
              </a:ext>
            </a:extLst>
          </p:cNvPr>
          <p:cNvSpPr/>
          <p:nvPr/>
        </p:nvSpPr>
        <p:spPr>
          <a:xfrm>
            <a:off x="-188254" y="611024"/>
            <a:ext cx="9424296" cy="945296"/>
          </a:xfrm>
          <a:prstGeom prst="roundRect">
            <a:avLst>
              <a:gd name="adj" fmla="val 22608"/>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ln w="57150">
                  <a:solidFill>
                    <a:schemeClr val="accent2"/>
                  </a:solidFill>
                  <a:prstDash val="solid"/>
                </a:ln>
                <a:solidFill>
                  <a:schemeClr val="accent2">
                    <a:lumMod val="40000"/>
                    <a:lumOff val="60000"/>
                  </a:schemeClr>
                </a:solidFill>
                <a:latin typeface="UTM Cookies" panose="02040603050506020204" pitchFamily="18" charset="0"/>
              </a:rPr>
              <a:t>Đẩy lùi</a:t>
            </a:r>
          </a:p>
        </p:txBody>
      </p:sp>
      <p:sp>
        <p:nvSpPr>
          <p:cNvPr id="13" name="Arrow: Striped Right 12">
            <a:extLst>
              <a:ext uri="{FF2B5EF4-FFF2-40B4-BE49-F238E27FC236}">
                <a16:creationId xmlns:a16="http://schemas.microsoft.com/office/drawing/2014/main" id="{A6905475-067F-4087-935A-5B42F86EBFF1}"/>
              </a:ext>
            </a:extLst>
          </p:cNvPr>
          <p:cNvSpPr/>
          <p:nvPr/>
        </p:nvSpPr>
        <p:spPr>
          <a:xfrm rot="8255863">
            <a:off x="1810845" y="1992033"/>
            <a:ext cx="1403548" cy="80325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Arrow: Striped Right 13">
            <a:extLst>
              <a:ext uri="{FF2B5EF4-FFF2-40B4-BE49-F238E27FC236}">
                <a16:creationId xmlns:a16="http://schemas.microsoft.com/office/drawing/2014/main" id="{B9621A19-5A0C-4B34-A4CC-28BB92582D29}"/>
              </a:ext>
            </a:extLst>
          </p:cNvPr>
          <p:cNvSpPr/>
          <p:nvPr/>
        </p:nvSpPr>
        <p:spPr>
          <a:xfrm rot="13344137" flipH="1">
            <a:off x="5860885" y="1981567"/>
            <a:ext cx="1403548" cy="80325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Arrow: Striped Right 14">
            <a:extLst>
              <a:ext uri="{FF2B5EF4-FFF2-40B4-BE49-F238E27FC236}">
                <a16:creationId xmlns:a16="http://schemas.microsoft.com/office/drawing/2014/main" id="{6D69ED2F-FF96-4733-B71C-414860C3046F}"/>
              </a:ext>
            </a:extLst>
          </p:cNvPr>
          <p:cNvSpPr/>
          <p:nvPr/>
        </p:nvSpPr>
        <p:spPr>
          <a:xfrm rot="16200000" flipH="1">
            <a:off x="4033655" y="2057016"/>
            <a:ext cx="1007967" cy="65724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90638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randombar(horizontal)">
                                      <p:cBhvr>
                                        <p:cTn id="51" dur="500"/>
                                        <p:tgtEl>
                                          <p:spTgt spid="4"/>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randombar(horizontal)">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12" grpId="0"/>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28"/>
        <p:cNvGrpSpPr/>
        <p:nvPr/>
      </p:nvGrpSpPr>
      <p:grpSpPr>
        <a:xfrm>
          <a:off x="0" y="0"/>
          <a:ext cx="0" cy="0"/>
          <a:chOff x="0" y="0"/>
          <a:chExt cx="0" cy="0"/>
        </a:xfrm>
      </p:grpSpPr>
      <p:grpSp>
        <p:nvGrpSpPr>
          <p:cNvPr id="2833" name="Google Shape;2833;p48"/>
          <p:cNvGrpSpPr/>
          <p:nvPr/>
        </p:nvGrpSpPr>
        <p:grpSpPr>
          <a:xfrm>
            <a:off x="539563" y="848900"/>
            <a:ext cx="868425" cy="514500"/>
            <a:chOff x="2575700" y="1885000"/>
            <a:chExt cx="868425" cy="514500"/>
          </a:xfrm>
        </p:grpSpPr>
        <p:sp>
          <p:nvSpPr>
            <p:cNvPr id="2834" name="Google Shape;2834;p48"/>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8"/>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8"/>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8"/>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8" name="Google Shape;2838;p48"/>
          <p:cNvSpPr/>
          <p:nvPr/>
        </p:nvSpPr>
        <p:spPr>
          <a:xfrm>
            <a:off x="6317788" y="95002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9" name="Google Shape;2839;p48"/>
          <p:cNvGrpSpPr/>
          <p:nvPr/>
        </p:nvGrpSpPr>
        <p:grpSpPr>
          <a:xfrm>
            <a:off x="2210325" y="1363400"/>
            <a:ext cx="4209000" cy="606050"/>
            <a:chOff x="2210325" y="1072338"/>
            <a:chExt cx="4209000" cy="606050"/>
          </a:xfrm>
        </p:grpSpPr>
        <p:sp>
          <p:nvSpPr>
            <p:cNvPr id="2840" name="Google Shape;2840;p48"/>
            <p:cNvSpPr/>
            <p:nvPr/>
          </p:nvSpPr>
          <p:spPr>
            <a:xfrm>
              <a:off x="6225825" y="1494488"/>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8"/>
            <p:cNvSpPr/>
            <p:nvPr/>
          </p:nvSpPr>
          <p:spPr>
            <a:xfrm>
              <a:off x="2210325" y="1072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2" name="Google Shape;2842;p48"/>
          <p:cNvSpPr/>
          <p:nvPr/>
        </p:nvSpPr>
        <p:spPr>
          <a:xfrm>
            <a:off x="539563" y="25917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3" name="Google Shape;2843;p48"/>
          <p:cNvGrpSpPr/>
          <p:nvPr/>
        </p:nvGrpSpPr>
        <p:grpSpPr>
          <a:xfrm flipH="1">
            <a:off x="8061423" y="2032280"/>
            <a:ext cx="439600" cy="913400"/>
            <a:chOff x="7212850" y="2109375"/>
            <a:chExt cx="439600" cy="913400"/>
          </a:xfrm>
        </p:grpSpPr>
        <p:sp>
          <p:nvSpPr>
            <p:cNvPr id="2844"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Cloud 26">
            <a:extLst>
              <a:ext uri="{FF2B5EF4-FFF2-40B4-BE49-F238E27FC236}">
                <a16:creationId xmlns:a16="http://schemas.microsoft.com/office/drawing/2014/main" id="{CF262A18-2341-4A86-9D9C-EBEFBFE08F36}"/>
              </a:ext>
            </a:extLst>
          </p:cNvPr>
          <p:cNvSpPr/>
          <p:nvPr/>
        </p:nvSpPr>
        <p:spPr>
          <a:xfrm rot="217515">
            <a:off x="2009196" y="1806610"/>
            <a:ext cx="6172161" cy="3001964"/>
          </a:xfrm>
          <a:prstGeom prst="cloud">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Rectangle 29">
            <a:extLst>
              <a:ext uri="{FF2B5EF4-FFF2-40B4-BE49-F238E27FC236}">
                <a16:creationId xmlns:a16="http://schemas.microsoft.com/office/drawing/2014/main" id="{A965B975-78A1-4438-8B9C-38A69A93D3DA}"/>
              </a:ext>
            </a:extLst>
          </p:cNvPr>
          <p:cNvSpPr/>
          <p:nvPr/>
        </p:nvSpPr>
        <p:spPr>
          <a:xfrm>
            <a:off x="2968339" y="572009"/>
            <a:ext cx="3145699" cy="646331"/>
          </a:xfrm>
          <a:prstGeom prst="rect">
            <a:avLst/>
          </a:prstGeom>
          <a:noFill/>
        </p:spPr>
        <p:txBody>
          <a:bodyPr wrap="square" lIns="91440" tIns="45720" rIns="91440" bIns="45720">
            <a:spAutoFit/>
          </a:bodyPr>
          <a:lstStyle/>
          <a:p>
            <a:pPr algn="ctr"/>
            <a:r>
              <a:rPr lang="en-US" sz="3600" b="1" cap="none" spc="0">
                <a:ln w="381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LỊCH SỬ</a:t>
            </a:r>
          </a:p>
        </p:txBody>
      </p:sp>
      <p:sp>
        <p:nvSpPr>
          <p:cNvPr id="31" name="Rectangle 30">
            <a:extLst>
              <a:ext uri="{FF2B5EF4-FFF2-40B4-BE49-F238E27FC236}">
                <a16:creationId xmlns:a16="http://schemas.microsoft.com/office/drawing/2014/main" id="{8ABA9E0E-CAAB-4F56-B01C-135949FB7C8A}"/>
              </a:ext>
            </a:extLst>
          </p:cNvPr>
          <p:cNvSpPr/>
          <p:nvPr/>
        </p:nvSpPr>
        <p:spPr>
          <a:xfrm>
            <a:off x="244745" y="1193709"/>
            <a:ext cx="8654510" cy="646331"/>
          </a:xfrm>
          <a:prstGeom prst="rect">
            <a:avLst/>
          </a:prstGeom>
          <a:noFill/>
        </p:spPr>
        <p:txBody>
          <a:bodyPr wrap="square" lIns="91440" tIns="45720" rIns="91440" bIns="45720">
            <a:spAutoFit/>
          </a:bodyPr>
          <a:lstStyle/>
          <a:p>
            <a:pPr algn="ctr"/>
            <a:r>
              <a:rPr lang="vi-VN" sz="3600" b="1" cap="none" spc="0">
                <a:ln w="2857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VƯỢT QUA </a:t>
            </a:r>
            <a:r>
              <a:rPr lang="vi-VN" sz="3600" b="1">
                <a:ln w="2857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TÌNH THẾ HIỂM NGHÈO</a:t>
            </a:r>
          </a:p>
        </p:txBody>
      </p:sp>
      <p:sp>
        <p:nvSpPr>
          <p:cNvPr id="24" name="Rectangle: Rounded Corners 23">
            <a:extLst>
              <a:ext uri="{FF2B5EF4-FFF2-40B4-BE49-F238E27FC236}">
                <a16:creationId xmlns:a16="http://schemas.microsoft.com/office/drawing/2014/main" id="{A9917E76-7B0D-40E9-B369-6EDBBA925CEF}"/>
              </a:ext>
            </a:extLst>
          </p:cNvPr>
          <p:cNvSpPr/>
          <p:nvPr/>
        </p:nvSpPr>
        <p:spPr>
          <a:xfrm>
            <a:off x="2012331" y="2907975"/>
            <a:ext cx="6373226" cy="1005157"/>
          </a:xfrm>
          <a:prstGeom prst="roundRect">
            <a:avLst>
              <a:gd name="adj" fmla="val 22608"/>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accent1">
                    <a:lumMod val="75000"/>
                  </a:schemeClr>
                </a:solidFill>
                <a:effectLst>
                  <a:outerShdw blurRad="38100" dist="38100" dir="2700000" algn="tl">
                    <a:srgbClr val="000000">
                      <a:alpha val="43137"/>
                    </a:srgbClr>
                  </a:outerShdw>
                </a:effectLst>
                <a:latin typeface="UTM Cookies" panose="02040603050506020204" pitchFamily="18" charset="0"/>
              </a:rPr>
              <a:t>Ý nghĩa của việc đẩy lùi</a:t>
            </a:r>
          </a:p>
          <a:p>
            <a:pPr algn="ctr"/>
            <a:r>
              <a:rPr lang="vi-VN" sz="3600" b="1">
                <a:solidFill>
                  <a:schemeClr val="accent1">
                    <a:lumMod val="75000"/>
                  </a:schemeClr>
                </a:solidFill>
                <a:effectLst>
                  <a:outerShdw blurRad="38100" dist="38100" dir="2700000" algn="tl">
                    <a:srgbClr val="000000">
                      <a:alpha val="43137"/>
                    </a:srgbClr>
                  </a:outerShdw>
                </a:effectLst>
                <a:latin typeface="UTM Cookies" panose="02040603050506020204" pitchFamily="18" charset="0"/>
              </a:rPr>
              <a:t>“giặc đói”, “giặc dốt”, “giặc ngoại xâm” </a:t>
            </a:r>
          </a:p>
        </p:txBody>
      </p:sp>
      <p:pic>
        <p:nvPicPr>
          <p:cNvPr id="25" name="Picture 24">
            <a:extLst>
              <a:ext uri="{FF2B5EF4-FFF2-40B4-BE49-F238E27FC236}">
                <a16:creationId xmlns:a16="http://schemas.microsoft.com/office/drawing/2014/main" id="{D535C2FE-95B3-44DD-B6B5-E2A100DAAED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67" b="30278" l="27100" r="52200">
                        <a14:foregroundMark x1="43100" y1="8241" x2="44000" y2="13056"/>
                        <a14:foregroundMark x1="40800" y1="7407" x2="45800" y2="11574"/>
                        <a14:foregroundMark x1="45800" y1="11574" x2="46900" y2="13981"/>
                        <a14:foregroundMark x1="36000" y1="20463" x2="34700" y2="22130"/>
                      </a14:backgroundRemoval>
                    </a14:imgEffect>
                  </a14:imgLayer>
                </a14:imgProps>
              </a:ext>
            </a:extLst>
          </a:blip>
          <a:srcRect l="27005" t="3277" r="46435" b="67901"/>
          <a:stretch/>
        </p:blipFill>
        <p:spPr>
          <a:xfrm>
            <a:off x="695427" y="2032280"/>
            <a:ext cx="2065611" cy="2420861"/>
          </a:xfrm>
          <a:prstGeom prst="rect">
            <a:avLst/>
          </a:prstGeom>
        </p:spPr>
      </p:pic>
    </p:spTree>
    <p:extLst>
      <p:ext uri="{BB962C8B-B14F-4D97-AF65-F5344CB8AC3E}">
        <p14:creationId xmlns:p14="http://schemas.microsoft.com/office/powerpoint/2010/main" val="295389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8B1D2502-9BF5-4D12-B286-CAC787117A81}"/>
              </a:ext>
            </a:extLst>
          </p:cNvPr>
          <p:cNvSpPr/>
          <p:nvPr/>
        </p:nvSpPr>
        <p:spPr>
          <a:xfrm rot="10800000">
            <a:off x="536482" y="108689"/>
            <a:ext cx="7961855" cy="2026913"/>
          </a:xfrm>
          <a:prstGeom prst="clou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Text Box 4">
            <a:extLst>
              <a:ext uri="{FF2B5EF4-FFF2-40B4-BE49-F238E27FC236}">
                <a16:creationId xmlns:a16="http://schemas.microsoft.com/office/drawing/2014/main" id="{0B380CE4-584D-4578-944E-9D309937EFE6}"/>
              </a:ext>
            </a:extLst>
          </p:cNvPr>
          <p:cNvSpPr txBox="1">
            <a:spLocks noChangeArrowheads="1"/>
          </p:cNvSpPr>
          <p:nvPr/>
        </p:nvSpPr>
        <p:spPr bwMode="auto">
          <a:xfrm>
            <a:off x="1557233" y="501078"/>
            <a:ext cx="6136692" cy="1323439"/>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vi-VN" sz="2000" b="1">
                <a:latin typeface="UTM Flamenco" panose="02040603050506020204" pitchFamily="18" charset="0"/>
              </a:rPr>
              <a:t>Chỉ trong một thời gian ngắn, nhân dân ta đã làm được những việc phi thường là đẩy lùi được “giặc đói, giặc dốt và giặc ngoại xâm”. Để làm được việc đó, Đảng và Bác Hồ đã phát huy truyền thống quý báu gì của nhân dân ta ?</a:t>
            </a:r>
            <a:endParaRPr lang="en-US" sz="2000" b="1">
              <a:latin typeface="UTM Flamenco" panose="02040603050506020204" pitchFamily="18" charset="0"/>
            </a:endParaRPr>
          </a:p>
        </p:txBody>
      </p:sp>
      <p:pic>
        <p:nvPicPr>
          <p:cNvPr id="7" name="图片 7">
            <a:extLst>
              <a:ext uri="{FF2B5EF4-FFF2-40B4-BE49-F238E27FC236}">
                <a16:creationId xmlns:a16="http://schemas.microsoft.com/office/drawing/2014/main" id="{194DA100-2799-47FE-9BD8-728627C28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04" y="3251594"/>
            <a:ext cx="2113928" cy="2113928"/>
          </a:xfrm>
          <a:prstGeom prst="rect">
            <a:avLst/>
          </a:prstGeom>
        </p:spPr>
      </p:pic>
      <p:sp>
        <p:nvSpPr>
          <p:cNvPr id="8" name="Rectangle 7">
            <a:extLst>
              <a:ext uri="{FF2B5EF4-FFF2-40B4-BE49-F238E27FC236}">
                <a16:creationId xmlns:a16="http://schemas.microsoft.com/office/drawing/2014/main" id="{6B7537CE-0965-455C-8886-6F4095CE9618}"/>
              </a:ext>
            </a:extLst>
          </p:cNvPr>
          <p:cNvSpPr/>
          <p:nvPr/>
        </p:nvSpPr>
        <p:spPr>
          <a:xfrm>
            <a:off x="1979529" y="2197868"/>
            <a:ext cx="521040" cy="521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9" name="Rectangle 8">
            <a:extLst>
              <a:ext uri="{FF2B5EF4-FFF2-40B4-BE49-F238E27FC236}">
                <a16:creationId xmlns:a16="http://schemas.microsoft.com/office/drawing/2014/main" id="{76BDC469-D4FE-4537-AD0B-F04D286431DC}"/>
              </a:ext>
            </a:extLst>
          </p:cNvPr>
          <p:cNvSpPr/>
          <p:nvPr/>
        </p:nvSpPr>
        <p:spPr>
          <a:xfrm>
            <a:off x="1979529" y="2808192"/>
            <a:ext cx="521040" cy="521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 name="Rectangle 9">
            <a:extLst>
              <a:ext uri="{FF2B5EF4-FFF2-40B4-BE49-F238E27FC236}">
                <a16:creationId xmlns:a16="http://schemas.microsoft.com/office/drawing/2014/main" id="{B68E4FBF-D7CB-4D6B-80E1-ABA9778D2717}"/>
              </a:ext>
            </a:extLst>
          </p:cNvPr>
          <p:cNvSpPr/>
          <p:nvPr/>
        </p:nvSpPr>
        <p:spPr>
          <a:xfrm>
            <a:off x="1979529" y="3418515"/>
            <a:ext cx="521040" cy="521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1" name="Rectangle 10">
            <a:extLst>
              <a:ext uri="{FF2B5EF4-FFF2-40B4-BE49-F238E27FC236}">
                <a16:creationId xmlns:a16="http://schemas.microsoft.com/office/drawing/2014/main" id="{9EEBF79A-ED5F-4A75-AB91-D0B1E225D1D0}"/>
              </a:ext>
            </a:extLst>
          </p:cNvPr>
          <p:cNvSpPr/>
          <p:nvPr/>
        </p:nvSpPr>
        <p:spPr>
          <a:xfrm>
            <a:off x="1979529" y="4028839"/>
            <a:ext cx="521040" cy="521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2" name="Text Box 4">
            <a:extLst>
              <a:ext uri="{FF2B5EF4-FFF2-40B4-BE49-F238E27FC236}">
                <a16:creationId xmlns:a16="http://schemas.microsoft.com/office/drawing/2014/main" id="{3038BA47-0935-4777-B9F4-A1C84879EA11}"/>
              </a:ext>
            </a:extLst>
          </p:cNvPr>
          <p:cNvSpPr txBox="1">
            <a:spLocks noChangeArrowheads="1"/>
          </p:cNvSpPr>
          <p:nvPr/>
        </p:nvSpPr>
        <p:spPr bwMode="auto">
          <a:xfrm>
            <a:off x="1859171" y="2277738"/>
            <a:ext cx="6136692" cy="707886"/>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vi-VN" sz="2000" b="1">
                <a:solidFill>
                  <a:schemeClr val="accent2">
                    <a:lumMod val="75000"/>
                  </a:schemeClr>
                </a:solidFill>
                <a:latin typeface="UTM Futura Extra" panose="02040603050506020204" pitchFamily="18" charset="0"/>
              </a:rPr>
              <a:t>Truyền thống tương thân tương ái.</a:t>
            </a:r>
          </a:p>
          <a:p>
            <a:pPr algn="ctr" eaLnBrk="1" hangingPunct="1"/>
            <a:endParaRPr lang="en-US" sz="2000" b="1">
              <a:solidFill>
                <a:schemeClr val="accent2">
                  <a:lumMod val="75000"/>
                </a:schemeClr>
              </a:solidFill>
              <a:latin typeface="UTM Futura Extra" panose="02040603050506020204" pitchFamily="18" charset="0"/>
            </a:endParaRPr>
          </a:p>
        </p:txBody>
      </p:sp>
      <p:sp>
        <p:nvSpPr>
          <p:cNvPr id="13" name="Text Box 4">
            <a:extLst>
              <a:ext uri="{FF2B5EF4-FFF2-40B4-BE49-F238E27FC236}">
                <a16:creationId xmlns:a16="http://schemas.microsoft.com/office/drawing/2014/main" id="{B52857F4-6CD4-4B5B-BD99-EC180C59573A}"/>
              </a:ext>
            </a:extLst>
          </p:cNvPr>
          <p:cNvSpPr txBox="1">
            <a:spLocks noChangeArrowheads="1"/>
          </p:cNvSpPr>
          <p:nvPr/>
        </p:nvSpPr>
        <p:spPr bwMode="auto">
          <a:xfrm>
            <a:off x="1104200" y="2871391"/>
            <a:ext cx="6136692" cy="400110"/>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vi-VN" sz="2000" b="1">
                <a:solidFill>
                  <a:schemeClr val="accent2">
                    <a:lumMod val="75000"/>
                  </a:schemeClr>
                </a:solidFill>
                <a:latin typeface="UTM Futura Extra" panose="02040603050506020204" pitchFamily="18" charset="0"/>
              </a:rPr>
              <a:t>Truyền thống yêu nước.</a:t>
            </a:r>
            <a:endParaRPr lang="en-US" sz="2000" b="1">
              <a:solidFill>
                <a:schemeClr val="accent2">
                  <a:lumMod val="75000"/>
                </a:schemeClr>
              </a:solidFill>
              <a:latin typeface="UTM Futura Extra" panose="02040603050506020204" pitchFamily="18" charset="0"/>
            </a:endParaRPr>
          </a:p>
        </p:txBody>
      </p:sp>
      <p:sp>
        <p:nvSpPr>
          <p:cNvPr id="14" name="Text Box 4">
            <a:extLst>
              <a:ext uri="{FF2B5EF4-FFF2-40B4-BE49-F238E27FC236}">
                <a16:creationId xmlns:a16="http://schemas.microsoft.com/office/drawing/2014/main" id="{83516478-273B-4AFC-B9F0-19027EC55109}"/>
              </a:ext>
            </a:extLst>
          </p:cNvPr>
          <p:cNvSpPr txBox="1">
            <a:spLocks noChangeArrowheads="1"/>
          </p:cNvSpPr>
          <p:nvPr/>
        </p:nvSpPr>
        <p:spPr bwMode="auto">
          <a:xfrm>
            <a:off x="1652663" y="3524315"/>
            <a:ext cx="6136692" cy="400110"/>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vi-VN" sz="2000" b="1">
                <a:solidFill>
                  <a:schemeClr val="accent2">
                    <a:lumMod val="75000"/>
                  </a:schemeClr>
                </a:solidFill>
                <a:latin typeface="UTM Futura Extra" panose="02040603050506020204" pitchFamily="18" charset="0"/>
              </a:rPr>
              <a:t>Truyền thống tôn sư trọng đạo.</a:t>
            </a:r>
            <a:endParaRPr lang="en-US" sz="2000" b="1">
              <a:solidFill>
                <a:schemeClr val="accent2">
                  <a:lumMod val="75000"/>
                </a:schemeClr>
              </a:solidFill>
              <a:latin typeface="UTM Futura Extra" panose="02040603050506020204" pitchFamily="18" charset="0"/>
            </a:endParaRPr>
          </a:p>
        </p:txBody>
      </p:sp>
      <p:sp>
        <p:nvSpPr>
          <p:cNvPr id="15" name="Text Box 4">
            <a:extLst>
              <a:ext uri="{FF2B5EF4-FFF2-40B4-BE49-F238E27FC236}">
                <a16:creationId xmlns:a16="http://schemas.microsoft.com/office/drawing/2014/main" id="{81837EA0-D8A5-4CDD-A254-0CA5ECA6530F}"/>
              </a:ext>
            </a:extLst>
          </p:cNvPr>
          <p:cNvSpPr txBox="1">
            <a:spLocks noChangeArrowheads="1"/>
          </p:cNvSpPr>
          <p:nvPr/>
        </p:nvSpPr>
        <p:spPr bwMode="auto">
          <a:xfrm>
            <a:off x="2431520" y="4145833"/>
            <a:ext cx="6136692" cy="707886"/>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vi-VN" sz="2000" b="1">
                <a:solidFill>
                  <a:schemeClr val="accent2">
                    <a:lumMod val="75000"/>
                  </a:schemeClr>
                </a:solidFill>
                <a:latin typeface="UTM Futura Extra" panose="02040603050506020204" pitchFamily="18" charset="0"/>
              </a:rPr>
              <a:t>Truyền thống đoàn kết trên dưới một lòng.</a:t>
            </a:r>
          </a:p>
          <a:p>
            <a:pPr algn="ctr" eaLnBrk="1" hangingPunct="1"/>
            <a:endParaRPr lang="en-US" sz="2000" b="1">
              <a:solidFill>
                <a:schemeClr val="accent2">
                  <a:lumMod val="75000"/>
                </a:schemeClr>
              </a:solidFill>
              <a:latin typeface="UTM Futura Extra" panose="02040603050506020204" pitchFamily="18" charset="0"/>
            </a:endParaRPr>
          </a:p>
        </p:txBody>
      </p:sp>
      <p:sp>
        <p:nvSpPr>
          <p:cNvPr id="16" name="Multiplication Sign 15">
            <a:extLst>
              <a:ext uri="{FF2B5EF4-FFF2-40B4-BE49-F238E27FC236}">
                <a16:creationId xmlns:a16="http://schemas.microsoft.com/office/drawing/2014/main" id="{96347B4D-794F-4982-9799-8D4E7438B874}"/>
              </a:ext>
            </a:extLst>
          </p:cNvPr>
          <p:cNvSpPr/>
          <p:nvPr/>
        </p:nvSpPr>
        <p:spPr>
          <a:xfrm>
            <a:off x="1853077" y="2066707"/>
            <a:ext cx="773943" cy="773942"/>
          </a:xfrm>
          <a:prstGeom prst="mathMultiply">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effectLst>
                <a:outerShdw blurRad="38100" dist="38100" dir="2700000" algn="tl">
                  <a:srgbClr val="000000">
                    <a:alpha val="43137"/>
                  </a:srgbClr>
                </a:outerShdw>
              </a:effectLst>
            </a:endParaRPr>
          </a:p>
        </p:txBody>
      </p:sp>
      <p:sp>
        <p:nvSpPr>
          <p:cNvPr id="17" name="Multiplication Sign 16">
            <a:extLst>
              <a:ext uri="{FF2B5EF4-FFF2-40B4-BE49-F238E27FC236}">
                <a16:creationId xmlns:a16="http://schemas.microsoft.com/office/drawing/2014/main" id="{46CBA566-6ACC-44BF-8E43-26ED9036E8C3}"/>
              </a:ext>
            </a:extLst>
          </p:cNvPr>
          <p:cNvSpPr/>
          <p:nvPr/>
        </p:nvSpPr>
        <p:spPr>
          <a:xfrm>
            <a:off x="1843592" y="2681740"/>
            <a:ext cx="773943" cy="773942"/>
          </a:xfrm>
          <a:prstGeom prst="mathMultiply">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effectLst>
                <a:outerShdw blurRad="38100" dist="38100" dir="2700000" algn="tl">
                  <a:srgbClr val="000000">
                    <a:alpha val="43137"/>
                  </a:srgbClr>
                </a:outerShdw>
              </a:effectLst>
            </a:endParaRPr>
          </a:p>
        </p:txBody>
      </p:sp>
      <p:sp>
        <p:nvSpPr>
          <p:cNvPr id="18" name="Multiplication Sign 17">
            <a:extLst>
              <a:ext uri="{FF2B5EF4-FFF2-40B4-BE49-F238E27FC236}">
                <a16:creationId xmlns:a16="http://schemas.microsoft.com/office/drawing/2014/main" id="{7CBA1FC2-6B28-41F2-A4FE-C9D895DE2F6C}"/>
              </a:ext>
            </a:extLst>
          </p:cNvPr>
          <p:cNvSpPr/>
          <p:nvPr/>
        </p:nvSpPr>
        <p:spPr>
          <a:xfrm>
            <a:off x="1859171" y="3900267"/>
            <a:ext cx="773943" cy="773942"/>
          </a:xfrm>
          <a:prstGeom prst="mathMultiply">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290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animBg="1"/>
      <p:bldP spid="10" grpId="0" animBg="1"/>
      <p:bldP spid="11" grpId="0" animBg="1"/>
      <p:bldP spid="12" grpId="0"/>
      <p:bldP spid="13" grpId="0"/>
      <p:bldP spid="14" grpId="0"/>
      <p:bldP spid="15" grpId="0"/>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loud 18">
            <a:extLst>
              <a:ext uri="{FF2B5EF4-FFF2-40B4-BE49-F238E27FC236}">
                <a16:creationId xmlns:a16="http://schemas.microsoft.com/office/drawing/2014/main" id="{918D0081-FF3B-4956-9D35-01F61BC8ACBA}"/>
              </a:ext>
            </a:extLst>
          </p:cNvPr>
          <p:cNvSpPr/>
          <p:nvPr/>
        </p:nvSpPr>
        <p:spPr>
          <a:xfrm rot="10800000">
            <a:off x="228600" y="113104"/>
            <a:ext cx="8178800" cy="1322481"/>
          </a:xfrm>
          <a:prstGeom prst="clou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0" name="Text Box 4">
            <a:extLst>
              <a:ext uri="{FF2B5EF4-FFF2-40B4-BE49-F238E27FC236}">
                <a16:creationId xmlns:a16="http://schemas.microsoft.com/office/drawing/2014/main" id="{5EB8AE57-0AAC-448F-B3BC-893348A9018D}"/>
              </a:ext>
            </a:extLst>
          </p:cNvPr>
          <p:cNvSpPr txBox="1">
            <a:spLocks noChangeArrowheads="1"/>
          </p:cNvSpPr>
          <p:nvPr/>
        </p:nvSpPr>
        <p:spPr bwMode="auto">
          <a:xfrm>
            <a:off x="985894" y="469614"/>
            <a:ext cx="6303905" cy="707886"/>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vi-VN" sz="2000" b="1">
                <a:latin typeface="UTM Flamenco" panose="02040603050506020204" pitchFamily="18" charset="0"/>
              </a:rPr>
              <a:t>Khi lãnh đạo cách mạng vượt qua được con hiểm nghèo, uy tín của Chính phủ và Bác Hồ như thế nào ?</a:t>
            </a:r>
            <a:endParaRPr lang="en-US" sz="2000" b="1">
              <a:latin typeface="UTM Flamenco" panose="02040603050506020204" pitchFamily="18" charset="0"/>
            </a:endParaRPr>
          </a:p>
        </p:txBody>
      </p:sp>
      <p:sp>
        <p:nvSpPr>
          <p:cNvPr id="21" name="Rectangle 20">
            <a:extLst>
              <a:ext uri="{FF2B5EF4-FFF2-40B4-BE49-F238E27FC236}">
                <a16:creationId xmlns:a16="http://schemas.microsoft.com/office/drawing/2014/main" id="{7519B229-8CC4-4724-8482-9DB113D941B5}"/>
              </a:ext>
            </a:extLst>
          </p:cNvPr>
          <p:cNvSpPr/>
          <p:nvPr/>
        </p:nvSpPr>
        <p:spPr>
          <a:xfrm>
            <a:off x="2183257" y="1652837"/>
            <a:ext cx="535237" cy="535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2" name="Rectangle 21">
            <a:extLst>
              <a:ext uri="{FF2B5EF4-FFF2-40B4-BE49-F238E27FC236}">
                <a16:creationId xmlns:a16="http://schemas.microsoft.com/office/drawing/2014/main" id="{2ACC2D98-23AC-408A-ADBE-8015D4AFDE49}"/>
              </a:ext>
            </a:extLst>
          </p:cNvPr>
          <p:cNvSpPr/>
          <p:nvPr/>
        </p:nvSpPr>
        <p:spPr>
          <a:xfrm>
            <a:off x="2183257" y="2326673"/>
            <a:ext cx="535237" cy="535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3" name="Rectangle 22">
            <a:extLst>
              <a:ext uri="{FF2B5EF4-FFF2-40B4-BE49-F238E27FC236}">
                <a16:creationId xmlns:a16="http://schemas.microsoft.com/office/drawing/2014/main" id="{5392D8AC-3A08-4C7F-9631-4A1891E0DD13}"/>
              </a:ext>
            </a:extLst>
          </p:cNvPr>
          <p:cNvSpPr/>
          <p:nvPr/>
        </p:nvSpPr>
        <p:spPr>
          <a:xfrm>
            <a:off x="2183256" y="2995710"/>
            <a:ext cx="535237" cy="535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4" name="Rectangle 23">
            <a:extLst>
              <a:ext uri="{FF2B5EF4-FFF2-40B4-BE49-F238E27FC236}">
                <a16:creationId xmlns:a16="http://schemas.microsoft.com/office/drawing/2014/main" id="{BB320BDA-7949-452B-88AD-905B9B12469B}"/>
              </a:ext>
            </a:extLst>
          </p:cNvPr>
          <p:cNvSpPr/>
          <p:nvPr/>
        </p:nvSpPr>
        <p:spPr>
          <a:xfrm>
            <a:off x="2191723" y="3709649"/>
            <a:ext cx="535237" cy="535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5" name="Text Box 4">
            <a:extLst>
              <a:ext uri="{FF2B5EF4-FFF2-40B4-BE49-F238E27FC236}">
                <a16:creationId xmlns:a16="http://schemas.microsoft.com/office/drawing/2014/main" id="{36FEDD47-E2F1-4E29-A1AD-DB8441EE2A3F}"/>
              </a:ext>
            </a:extLst>
          </p:cNvPr>
          <p:cNvSpPr txBox="1">
            <a:spLocks noChangeArrowheads="1"/>
          </p:cNvSpPr>
          <p:nvPr/>
        </p:nvSpPr>
        <p:spPr bwMode="auto">
          <a:xfrm>
            <a:off x="2789177" y="1534011"/>
            <a:ext cx="5537082" cy="584775"/>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vi-VN" b="1">
                <a:solidFill>
                  <a:schemeClr val="accent2">
                    <a:lumMod val="75000"/>
                  </a:schemeClr>
                </a:solidFill>
                <a:latin typeface="UTM Futura Extra" panose="02040603050506020204" pitchFamily="18" charset="0"/>
              </a:rPr>
              <a:t>Nhân dân ta một lòng tin tưởng vào Bác Hồ để làm cách mạng.</a:t>
            </a:r>
            <a:endParaRPr lang="en-US" b="1">
              <a:solidFill>
                <a:schemeClr val="accent2">
                  <a:lumMod val="75000"/>
                </a:schemeClr>
              </a:solidFill>
              <a:latin typeface="UTM Futura Extra" panose="02040603050506020204" pitchFamily="18" charset="0"/>
            </a:endParaRPr>
          </a:p>
        </p:txBody>
      </p:sp>
      <p:sp>
        <p:nvSpPr>
          <p:cNvPr id="26" name="Text Box 4">
            <a:extLst>
              <a:ext uri="{FF2B5EF4-FFF2-40B4-BE49-F238E27FC236}">
                <a16:creationId xmlns:a16="http://schemas.microsoft.com/office/drawing/2014/main" id="{0680E8DD-3A10-4C75-9150-DE73AE55223F}"/>
              </a:ext>
            </a:extLst>
          </p:cNvPr>
          <p:cNvSpPr txBox="1">
            <a:spLocks noChangeArrowheads="1"/>
          </p:cNvSpPr>
          <p:nvPr/>
        </p:nvSpPr>
        <p:spPr bwMode="auto">
          <a:xfrm>
            <a:off x="2789177" y="2309578"/>
            <a:ext cx="5537082" cy="584775"/>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vi-VN" b="1">
                <a:solidFill>
                  <a:schemeClr val="accent2">
                    <a:lumMod val="75000"/>
                  </a:schemeClr>
                </a:solidFill>
                <a:latin typeface="UTM Futura Extra" panose="02040603050506020204" pitchFamily="18" charset="0"/>
              </a:rPr>
              <a:t>Nhân dân ta một lòng tin tưởng vào Chính phủ để làm cách mạng.</a:t>
            </a:r>
            <a:endParaRPr lang="en-US" b="1">
              <a:solidFill>
                <a:schemeClr val="accent2">
                  <a:lumMod val="75000"/>
                </a:schemeClr>
              </a:solidFill>
              <a:latin typeface="UTM Futura Extra" panose="02040603050506020204" pitchFamily="18" charset="0"/>
            </a:endParaRPr>
          </a:p>
        </p:txBody>
      </p:sp>
      <p:sp>
        <p:nvSpPr>
          <p:cNvPr id="27" name="Text Box 4">
            <a:extLst>
              <a:ext uri="{FF2B5EF4-FFF2-40B4-BE49-F238E27FC236}">
                <a16:creationId xmlns:a16="http://schemas.microsoft.com/office/drawing/2014/main" id="{A7B20591-3853-4795-BD7E-1078B05BAB65}"/>
              </a:ext>
            </a:extLst>
          </p:cNvPr>
          <p:cNvSpPr txBox="1">
            <a:spLocks noChangeArrowheads="1"/>
          </p:cNvSpPr>
          <p:nvPr/>
        </p:nvSpPr>
        <p:spPr bwMode="auto">
          <a:xfrm>
            <a:off x="2789177" y="2988161"/>
            <a:ext cx="5537082" cy="584775"/>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vi-VN" b="1">
                <a:solidFill>
                  <a:schemeClr val="accent2">
                    <a:lumMod val="75000"/>
                  </a:schemeClr>
                </a:solidFill>
                <a:latin typeface="UTM Futura Extra" panose="02040603050506020204" pitchFamily="18" charset="0"/>
              </a:rPr>
              <a:t>Nhân dân ta một lòng tin tưởng vào Chính phủ, vào Bác Hồ để làm cách mạng.</a:t>
            </a:r>
            <a:endParaRPr lang="en-US" b="1">
              <a:solidFill>
                <a:schemeClr val="accent2">
                  <a:lumMod val="75000"/>
                </a:schemeClr>
              </a:solidFill>
              <a:latin typeface="UTM Futura Extra" panose="02040603050506020204" pitchFamily="18" charset="0"/>
            </a:endParaRPr>
          </a:p>
        </p:txBody>
      </p:sp>
      <p:sp>
        <p:nvSpPr>
          <p:cNvPr id="28" name="Text Box 4">
            <a:extLst>
              <a:ext uri="{FF2B5EF4-FFF2-40B4-BE49-F238E27FC236}">
                <a16:creationId xmlns:a16="http://schemas.microsoft.com/office/drawing/2014/main" id="{789D4A81-5007-4597-BC54-6ED24C5B0657}"/>
              </a:ext>
            </a:extLst>
          </p:cNvPr>
          <p:cNvSpPr txBox="1">
            <a:spLocks noChangeArrowheads="1"/>
          </p:cNvSpPr>
          <p:nvPr/>
        </p:nvSpPr>
        <p:spPr bwMode="auto">
          <a:xfrm>
            <a:off x="2789177" y="3666744"/>
            <a:ext cx="5537082" cy="830997"/>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eaLnBrk="1" hangingPunct="1"/>
            <a:r>
              <a:rPr lang="vi-VN" b="1">
                <a:solidFill>
                  <a:schemeClr val="accent2">
                    <a:lumMod val="75000"/>
                  </a:schemeClr>
                </a:solidFill>
                <a:latin typeface="UTM Futura Extra" panose="02040603050506020204" pitchFamily="18" charset="0"/>
              </a:rPr>
              <a:t>Nhân dân ta một lòng tin tưởng vào Chính phủ, vào Bác Hồ để làm cách mạng. Uy tín của Chính phủ và Bác Hồ được nâng cao.</a:t>
            </a:r>
            <a:endParaRPr lang="en-US" b="1">
              <a:solidFill>
                <a:schemeClr val="accent2">
                  <a:lumMod val="75000"/>
                </a:schemeClr>
              </a:solidFill>
              <a:latin typeface="UTM Futura Extra" panose="02040603050506020204" pitchFamily="18" charset="0"/>
            </a:endParaRPr>
          </a:p>
        </p:txBody>
      </p:sp>
      <p:sp>
        <p:nvSpPr>
          <p:cNvPr id="29" name="Multiplication Sign 28">
            <a:extLst>
              <a:ext uri="{FF2B5EF4-FFF2-40B4-BE49-F238E27FC236}">
                <a16:creationId xmlns:a16="http://schemas.microsoft.com/office/drawing/2014/main" id="{801060B8-620C-4E06-85DE-BE0C5B176B3B}"/>
              </a:ext>
            </a:extLst>
          </p:cNvPr>
          <p:cNvSpPr/>
          <p:nvPr/>
        </p:nvSpPr>
        <p:spPr>
          <a:xfrm>
            <a:off x="2061824" y="3572936"/>
            <a:ext cx="795031" cy="795031"/>
          </a:xfrm>
          <a:prstGeom prst="mathMultiply">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effectLst>
                <a:outerShdw blurRad="38100" dist="38100" dir="2700000" algn="tl">
                  <a:srgbClr val="000000">
                    <a:alpha val="43137"/>
                  </a:srgbClr>
                </a:outerShdw>
              </a:effectLst>
            </a:endParaRPr>
          </a:p>
        </p:txBody>
      </p:sp>
      <p:pic>
        <p:nvPicPr>
          <p:cNvPr id="30" name="图片 7">
            <a:extLst>
              <a:ext uri="{FF2B5EF4-FFF2-40B4-BE49-F238E27FC236}">
                <a16:creationId xmlns:a16="http://schemas.microsoft.com/office/drawing/2014/main" id="{5BE85281-4D4D-477C-86A3-373AE100AD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04" y="3251594"/>
            <a:ext cx="2113928" cy="2113928"/>
          </a:xfrm>
          <a:prstGeom prst="rect">
            <a:avLst/>
          </a:prstGeom>
        </p:spPr>
      </p:pic>
    </p:spTree>
    <p:extLst>
      <p:ext uri="{BB962C8B-B14F-4D97-AF65-F5344CB8AC3E}">
        <p14:creationId xmlns:p14="http://schemas.microsoft.com/office/powerpoint/2010/main" val="189068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animEffect transition="in" filter="fade">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P spid="22" grpId="0" animBg="1"/>
      <p:bldP spid="23" grpId="0" animBg="1"/>
      <p:bldP spid="24" grpId="0" animBg="1"/>
      <p:bldP spid="25" grpId="0"/>
      <p:bldP spid="26" grpId="0"/>
      <p:bldP spid="27" grpId="0"/>
      <p:bldP spid="28" grpId="0"/>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2"/>
        <p:cNvGrpSpPr/>
        <p:nvPr/>
      </p:nvGrpSpPr>
      <p:grpSpPr>
        <a:xfrm>
          <a:off x="0" y="0"/>
          <a:ext cx="0" cy="0"/>
          <a:chOff x="0" y="0"/>
          <a:chExt cx="0" cy="0"/>
        </a:xfrm>
      </p:grpSpPr>
      <p:grpSp>
        <p:nvGrpSpPr>
          <p:cNvPr id="2915" name="Google Shape;2915;p51"/>
          <p:cNvGrpSpPr/>
          <p:nvPr/>
        </p:nvGrpSpPr>
        <p:grpSpPr>
          <a:xfrm flipH="1">
            <a:off x="5837269" y="3472323"/>
            <a:ext cx="2759371" cy="2497162"/>
            <a:chOff x="932545" y="3624723"/>
            <a:chExt cx="2759371" cy="2497162"/>
          </a:xfrm>
        </p:grpSpPr>
        <p:sp>
          <p:nvSpPr>
            <p:cNvPr id="2916" name="Google Shape;2916;p51"/>
            <p:cNvSpPr/>
            <p:nvPr/>
          </p:nvSpPr>
          <p:spPr>
            <a:xfrm rot="3157019">
              <a:off x="966815" y="4142189"/>
              <a:ext cx="444614" cy="306082"/>
            </a:xfrm>
            <a:custGeom>
              <a:avLst/>
              <a:gdLst/>
              <a:ahLst/>
              <a:cxnLst/>
              <a:rect l="l" t="t" r="r" b="b"/>
              <a:pathLst>
                <a:path w="10909" h="7510" extrusionOk="0">
                  <a:moveTo>
                    <a:pt x="9686" y="0"/>
                  </a:moveTo>
                  <a:lnTo>
                    <a:pt x="1" y="4609"/>
                  </a:lnTo>
                  <a:lnTo>
                    <a:pt x="9368" y="7510"/>
                  </a:lnTo>
                  <a:lnTo>
                    <a:pt x="8766" y="5372"/>
                  </a:lnTo>
                  <a:lnTo>
                    <a:pt x="10908" y="5234"/>
                  </a:lnTo>
                  <a:lnTo>
                    <a:pt x="8409" y="2544"/>
                  </a:lnTo>
                  <a:lnTo>
                    <a:pt x="96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1"/>
            <p:cNvSpPr/>
            <p:nvPr/>
          </p:nvSpPr>
          <p:spPr>
            <a:xfrm rot="3157019">
              <a:off x="995735" y="4207668"/>
              <a:ext cx="342437" cy="92925"/>
            </a:xfrm>
            <a:custGeom>
              <a:avLst/>
              <a:gdLst/>
              <a:ahLst/>
              <a:cxnLst/>
              <a:rect l="l" t="t" r="r" b="b"/>
              <a:pathLst>
                <a:path w="8402" h="2280" extrusionOk="0">
                  <a:moveTo>
                    <a:pt x="8287" y="0"/>
                  </a:moveTo>
                  <a:cubicBezTo>
                    <a:pt x="8278" y="0"/>
                    <a:pt x="8269" y="2"/>
                    <a:pt x="8259" y="4"/>
                  </a:cubicBezTo>
                  <a:lnTo>
                    <a:pt x="93" y="2071"/>
                  </a:lnTo>
                  <a:cubicBezTo>
                    <a:pt x="33" y="2082"/>
                    <a:pt x="0" y="2142"/>
                    <a:pt x="16" y="2197"/>
                  </a:cubicBezTo>
                  <a:cubicBezTo>
                    <a:pt x="28" y="2247"/>
                    <a:pt x="71" y="2280"/>
                    <a:pt x="114" y="2280"/>
                  </a:cubicBezTo>
                  <a:cubicBezTo>
                    <a:pt x="126" y="2280"/>
                    <a:pt x="137" y="2273"/>
                    <a:pt x="142" y="2273"/>
                  </a:cubicBezTo>
                  <a:lnTo>
                    <a:pt x="8315" y="208"/>
                  </a:lnTo>
                  <a:cubicBezTo>
                    <a:pt x="8369" y="196"/>
                    <a:pt x="8402" y="136"/>
                    <a:pt x="8391" y="82"/>
                  </a:cubicBezTo>
                  <a:cubicBezTo>
                    <a:pt x="8377" y="35"/>
                    <a:pt x="8336" y="0"/>
                    <a:pt x="8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1"/>
            <p:cNvSpPr/>
            <p:nvPr/>
          </p:nvSpPr>
          <p:spPr>
            <a:xfrm rot="3157019">
              <a:off x="1199046" y="4425992"/>
              <a:ext cx="120680" cy="51068"/>
            </a:xfrm>
            <a:custGeom>
              <a:avLst/>
              <a:gdLst/>
              <a:ahLst/>
              <a:cxnLst/>
              <a:rect l="l" t="t" r="r" b="b"/>
              <a:pathLst>
                <a:path w="2961" h="1253" extrusionOk="0">
                  <a:moveTo>
                    <a:pt x="121" y="0"/>
                  </a:moveTo>
                  <a:cubicBezTo>
                    <a:pt x="79" y="0"/>
                    <a:pt x="40" y="26"/>
                    <a:pt x="23" y="69"/>
                  </a:cubicBezTo>
                  <a:cubicBezTo>
                    <a:pt x="0" y="123"/>
                    <a:pt x="28" y="183"/>
                    <a:pt x="83" y="205"/>
                  </a:cubicBezTo>
                  <a:lnTo>
                    <a:pt x="2802" y="1246"/>
                  </a:lnTo>
                  <a:cubicBezTo>
                    <a:pt x="2818" y="1253"/>
                    <a:pt x="2829" y="1253"/>
                    <a:pt x="2840" y="1253"/>
                  </a:cubicBezTo>
                  <a:cubicBezTo>
                    <a:pt x="2884" y="1253"/>
                    <a:pt x="2922" y="1225"/>
                    <a:pt x="2939" y="1187"/>
                  </a:cubicBezTo>
                  <a:cubicBezTo>
                    <a:pt x="2960" y="1132"/>
                    <a:pt x="2934" y="1071"/>
                    <a:pt x="2879" y="1049"/>
                  </a:cubicBezTo>
                  <a:lnTo>
                    <a:pt x="160" y="8"/>
                  </a:lnTo>
                  <a:cubicBezTo>
                    <a:pt x="147" y="3"/>
                    <a:pt x="134"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1"/>
            <p:cNvSpPr/>
            <p:nvPr/>
          </p:nvSpPr>
          <p:spPr>
            <a:xfrm rot="3157019">
              <a:off x="971082" y="4258356"/>
              <a:ext cx="332859" cy="25514"/>
            </a:xfrm>
            <a:custGeom>
              <a:avLst/>
              <a:gdLst/>
              <a:ahLst/>
              <a:cxnLst/>
              <a:rect l="l" t="t" r="r" b="b"/>
              <a:pathLst>
                <a:path w="8167" h="626" extrusionOk="0">
                  <a:moveTo>
                    <a:pt x="8064" y="0"/>
                  </a:moveTo>
                  <a:cubicBezTo>
                    <a:pt x="8060" y="0"/>
                    <a:pt x="8056" y="0"/>
                    <a:pt x="8052" y="1"/>
                  </a:cubicBezTo>
                  <a:lnTo>
                    <a:pt x="99" y="411"/>
                  </a:lnTo>
                  <a:cubicBezTo>
                    <a:pt x="44" y="417"/>
                    <a:pt x="1" y="467"/>
                    <a:pt x="1" y="520"/>
                  </a:cubicBezTo>
                  <a:cubicBezTo>
                    <a:pt x="6" y="581"/>
                    <a:pt x="51" y="626"/>
                    <a:pt x="104" y="626"/>
                  </a:cubicBezTo>
                  <a:lnTo>
                    <a:pt x="110" y="626"/>
                  </a:lnTo>
                  <a:lnTo>
                    <a:pt x="8063" y="209"/>
                  </a:lnTo>
                  <a:cubicBezTo>
                    <a:pt x="8123" y="209"/>
                    <a:pt x="8167" y="159"/>
                    <a:pt x="8161" y="100"/>
                  </a:cubicBezTo>
                  <a:cubicBezTo>
                    <a:pt x="8161" y="43"/>
                    <a:pt x="8119" y="0"/>
                    <a:pt x="8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1"/>
            <p:cNvSpPr/>
            <p:nvPr/>
          </p:nvSpPr>
          <p:spPr>
            <a:xfrm rot="3157019">
              <a:off x="1213968" y="4390228"/>
              <a:ext cx="33339" cy="56611"/>
            </a:xfrm>
            <a:custGeom>
              <a:avLst/>
              <a:gdLst/>
              <a:ahLst/>
              <a:cxnLst/>
              <a:rect l="l" t="t" r="r" b="b"/>
              <a:pathLst>
                <a:path w="818" h="1389" extrusionOk="0">
                  <a:moveTo>
                    <a:pt x="126" y="1"/>
                  </a:moveTo>
                  <a:cubicBezTo>
                    <a:pt x="110" y="1"/>
                    <a:pt x="94" y="4"/>
                    <a:pt x="78" y="12"/>
                  </a:cubicBezTo>
                  <a:cubicBezTo>
                    <a:pt x="23" y="35"/>
                    <a:pt x="0" y="101"/>
                    <a:pt x="28" y="149"/>
                  </a:cubicBezTo>
                  <a:lnTo>
                    <a:pt x="599" y="1328"/>
                  </a:lnTo>
                  <a:cubicBezTo>
                    <a:pt x="620" y="1366"/>
                    <a:pt x="658" y="1388"/>
                    <a:pt x="698" y="1388"/>
                  </a:cubicBezTo>
                  <a:cubicBezTo>
                    <a:pt x="713" y="1388"/>
                    <a:pt x="724" y="1388"/>
                    <a:pt x="741" y="1377"/>
                  </a:cubicBezTo>
                  <a:cubicBezTo>
                    <a:pt x="796" y="1355"/>
                    <a:pt x="817" y="1290"/>
                    <a:pt x="790" y="1240"/>
                  </a:cubicBezTo>
                  <a:lnTo>
                    <a:pt x="220" y="61"/>
                  </a:lnTo>
                  <a:cubicBezTo>
                    <a:pt x="201" y="23"/>
                    <a:pt x="164"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1"/>
            <p:cNvSpPr/>
            <p:nvPr/>
          </p:nvSpPr>
          <p:spPr>
            <a:xfrm rot="3157019">
              <a:off x="1472390" y="4167624"/>
              <a:ext cx="2064283" cy="1411361"/>
            </a:xfrm>
            <a:custGeom>
              <a:avLst/>
              <a:gdLst/>
              <a:ahLst/>
              <a:cxnLst/>
              <a:rect l="l" t="t" r="r" b="b"/>
              <a:pathLst>
                <a:path w="50649" h="34629" extrusionOk="0">
                  <a:moveTo>
                    <a:pt x="32733" y="0"/>
                  </a:moveTo>
                  <a:cubicBezTo>
                    <a:pt x="32447" y="7"/>
                    <a:pt x="32162" y="12"/>
                    <a:pt x="31883" y="28"/>
                  </a:cubicBezTo>
                  <a:cubicBezTo>
                    <a:pt x="31822" y="28"/>
                    <a:pt x="31779" y="78"/>
                    <a:pt x="31784" y="139"/>
                  </a:cubicBezTo>
                  <a:cubicBezTo>
                    <a:pt x="31784" y="193"/>
                    <a:pt x="31833" y="237"/>
                    <a:pt x="31888" y="237"/>
                  </a:cubicBezTo>
                  <a:lnTo>
                    <a:pt x="31893" y="237"/>
                  </a:lnTo>
                  <a:cubicBezTo>
                    <a:pt x="32167" y="225"/>
                    <a:pt x="32453" y="215"/>
                    <a:pt x="32733" y="215"/>
                  </a:cubicBezTo>
                  <a:cubicBezTo>
                    <a:pt x="32792" y="210"/>
                    <a:pt x="32842" y="165"/>
                    <a:pt x="32837" y="106"/>
                  </a:cubicBezTo>
                  <a:cubicBezTo>
                    <a:pt x="32837" y="45"/>
                    <a:pt x="32792" y="0"/>
                    <a:pt x="32733" y="0"/>
                  </a:cubicBezTo>
                  <a:close/>
                  <a:moveTo>
                    <a:pt x="33581" y="7"/>
                  </a:moveTo>
                  <a:cubicBezTo>
                    <a:pt x="33527" y="7"/>
                    <a:pt x="33472" y="50"/>
                    <a:pt x="33472" y="111"/>
                  </a:cubicBezTo>
                  <a:cubicBezTo>
                    <a:pt x="33472" y="171"/>
                    <a:pt x="33515" y="220"/>
                    <a:pt x="33576" y="220"/>
                  </a:cubicBezTo>
                  <a:cubicBezTo>
                    <a:pt x="33851" y="225"/>
                    <a:pt x="34135" y="237"/>
                    <a:pt x="34415" y="258"/>
                  </a:cubicBezTo>
                  <a:lnTo>
                    <a:pt x="34426" y="258"/>
                  </a:lnTo>
                  <a:cubicBezTo>
                    <a:pt x="34481" y="258"/>
                    <a:pt x="34524" y="215"/>
                    <a:pt x="34530" y="160"/>
                  </a:cubicBezTo>
                  <a:cubicBezTo>
                    <a:pt x="34530" y="99"/>
                    <a:pt x="34486" y="50"/>
                    <a:pt x="34431" y="45"/>
                  </a:cubicBezTo>
                  <a:cubicBezTo>
                    <a:pt x="34147" y="28"/>
                    <a:pt x="33861" y="18"/>
                    <a:pt x="33581" y="7"/>
                  </a:cubicBezTo>
                  <a:close/>
                  <a:moveTo>
                    <a:pt x="31042" y="88"/>
                  </a:moveTo>
                  <a:cubicBezTo>
                    <a:pt x="31039" y="88"/>
                    <a:pt x="31036" y="88"/>
                    <a:pt x="31033" y="89"/>
                  </a:cubicBezTo>
                  <a:cubicBezTo>
                    <a:pt x="30753" y="116"/>
                    <a:pt x="30469" y="149"/>
                    <a:pt x="30189" y="187"/>
                  </a:cubicBezTo>
                  <a:cubicBezTo>
                    <a:pt x="30135" y="198"/>
                    <a:pt x="30090" y="248"/>
                    <a:pt x="30102" y="308"/>
                  </a:cubicBezTo>
                  <a:cubicBezTo>
                    <a:pt x="30107" y="362"/>
                    <a:pt x="30156" y="395"/>
                    <a:pt x="30206" y="395"/>
                  </a:cubicBezTo>
                  <a:lnTo>
                    <a:pt x="30222" y="395"/>
                  </a:lnTo>
                  <a:cubicBezTo>
                    <a:pt x="30496" y="357"/>
                    <a:pt x="30775" y="324"/>
                    <a:pt x="31056" y="296"/>
                  </a:cubicBezTo>
                  <a:cubicBezTo>
                    <a:pt x="31115" y="291"/>
                    <a:pt x="31154" y="243"/>
                    <a:pt x="31148" y="182"/>
                  </a:cubicBezTo>
                  <a:cubicBezTo>
                    <a:pt x="31143" y="130"/>
                    <a:pt x="31094" y="88"/>
                    <a:pt x="31042" y="88"/>
                  </a:cubicBezTo>
                  <a:close/>
                  <a:moveTo>
                    <a:pt x="35275" y="111"/>
                  </a:moveTo>
                  <a:cubicBezTo>
                    <a:pt x="35215" y="111"/>
                    <a:pt x="35166" y="149"/>
                    <a:pt x="35160" y="204"/>
                  </a:cubicBezTo>
                  <a:cubicBezTo>
                    <a:pt x="35154" y="264"/>
                    <a:pt x="35199" y="314"/>
                    <a:pt x="35258" y="319"/>
                  </a:cubicBezTo>
                  <a:cubicBezTo>
                    <a:pt x="35538" y="346"/>
                    <a:pt x="35817" y="379"/>
                    <a:pt x="36098" y="412"/>
                  </a:cubicBezTo>
                  <a:lnTo>
                    <a:pt x="36108" y="412"/>
                  </a:lnTo>
                  <a:cubicBezTo>
                    <a:pt x="36163" y="412"/>
                    <a:pt x="36207" y="374"/>
                    <a:pt x="36212" y="319"/>
                  </a:cubicBezTo>
                  <a:cubicBezTo>
                    <a:pt x="36219" y="264"/>
                    <a:pt x="36179" y="210"/>
                    <a:pt x="36120" y="204"/>
                  </a:cubicBezTo>
                  <a:cubicBezTo>
                    <a:pt x="35840" y="165"/>
                    <a:pt x="35561" y="139"/>
                    <a:pt x="35275" y="111"/>
                  </a:cubicBezTo>
                  <a:close/>
                  <a:moveTo>
                    <a:pt x="36946" y="317"/>
                  </a:moveTo>
                  <a:cubicBezTo>
                    <a:pt x="36897" y="317"/>
                    <a:pt x="36848" y="357"/>
                    <a:pt x="36843" y="407"/>
                  </a:cubicBezTo>
                  <a:cubicBezTo>
                    <a:pt x="36831" y="467"/>
                    <a:pt x="36870" y="516"/>
                    <a:pt x="36930" y="527"/>
                  </a:cubicBezTo>
                  <a:cubicBezTo>
                    <a:pt x="37210" y="571"/>
                    <a:pt x="37484" y="615"/>
                    <a:pt x="37758" y="665"/>
                  </a:cubicBezTo>
                  <a:lnTo>
                    <a:pt x="37780" y="665"/>
                  </a:lnTo>
                  <a:cubicBezTo>
                    <a:pt x="37830" y="665"/>
                    <a:pt x="37873" y="632"/>
                    <a:pt x="37884" y="577"/>
                  </a:cubicBezTo>
                  <a:cubicBezTo>
                    <a:pt x="37896" y="521"/>
                    <a:pt x="37856" y="467"/>
                    <a:pt x="37797" y="456"/>
                  </a:cubicBezTo>
                  <a:cubicBezTo>
                    <a:pt x="37517" y="407"/>
                    <a:pt x="37243" y="362"/>
                    <a:pt x="36963" y="319"/>
                  </a:cubicBezTo>
                  <a:cubicBezTo>
                    <a:pt x="36958" y="318"/>
                    <a:pt x="36952" y="317"/>
                    <a:pt x="36946" y="317"/>
                  </a:cubicBezTo>
                  <a:close/>
                  <a:moveTo>
                    <a:pt x="29371" y="328"/>
                  </a:moveTo>
                  <a:cubicBezTo>
                    <a:pt x="29364" y="328"/>
                    <a:pt x="29358" y="328"/>
                    <a:pt x="29351" y="329"/>
                  </a:cubicBezTo>
                  <a:cubicBezTo>
                    <a:pt x="29071" y="385"/>
                    <a:pt x="28792" y="445"/>
                    <a:pt x="28523" y="516"/>
                  </a:cubicBezTo>
                  <a:cubicBezTo>
                    <a:pt x="28463" y="527"/>
                    <a:pt x="28430" y="587"/>
                    <a:pt x="28446" y="642"/>
                  </a:cubicBezTo>
                  <a:cubicBezTo>
                    <a:pt x="28458" y="691"/>
                    <a:pt x="28501" y="724"/>
                    <a:pt x="28544" y="724"/>
                  </a:cubicBezTo>
                  <a:cubicBezTo>
                    <a:pt x="28556" y="724"/>
                    <a:pt x="28567" y="719"/>
                    <a:pt x="28572" y="719"/>
                  </a:cubicBezTo>
                  <a:cubicBezTo>
                    <a:pt x="28835" y="653"/>
                    <a:pt x="29115" y="592"/>
                    <a:pt x="29394" y="538"/>
                  </a:cubicBezTo>
                  <a:cubicBezTo>
                    <a:pt x="29449" y="527"/>
                    <a:pt x="29488" y="473"/>
                    <a:pt x="29477" y="412"/>
                  </a:cubicBezTo>
                  <a:cubicBezTo>
                    <a:pt x="29467" y="363"/>
                    <a:pt x="29423" y="328"/>
                    <a:pt x="29371" y="328"/>
                  </a:cubicBezTo>
                  <a:close/>
                  <a:moveTo>
                    <a:pt x="38611" y="613"/>
                  </a:moveTo>
                  <a:cubicBezTo>
                    <a:pt x="38563" y="613"/>
                    <a:pt x="38519" y="649"/>
                    <a:pt x="38503" y="698"/>
                  </a:cubicBezTo>
                  <a:cubicBezTo>
                    <a:pt x="38493" y="757"/>
                    <a:pt x="38531" y="812"/>
                    <a:pt x="38586" y="823"/>
                  </a:cubicBezTo>
                  <a:cubicBezTo>
                    <a:pt x="38865" y="878"/>
                    <a:pt x="39139" y="938"/>
                    <a:pt x="39414" y="999"/>
                  </a:cubicBezTo>
                  <a:cubicBezTo>
                    <a:pt x="39419" y="1004"/>
                    <a:pt x="39429" y="1004"/>
                    <a:pt x="39435" y="1004"/>
                  </a:cubicBezTo>
                  <a:cubicBezTo>
                    <a:pt x="39485" y="1004"/>
                    <a:pt x="39528" y="971"/>
                    <a:pt x="39540" y="921"/>
                  </a:cubicBezTo>
                  <a:cubicBezTo>
                    <a:pt x="39550" y="862"/>
                    <a:pt x="39518" y="807"/>
                    <a:pt x="39457" y="796"/>
                  </a:cubicBezTo>
                  <a:cubicBezTo>
                    <a:pt x="39183" y="731"/>
                    <a:pt x="38909" y="670"/>
                    <a:pt x="38630" y="615"/>
                  </a:cubicBezTo>
                  <a:cubicBezTo>
                    <a:pt x="38623" y="614"/>
                    <a:pt x="38617" y="613"/>
                    <a:pt x="38611" y="613"/>
                  </a:cubicBezTo>
                  <a:close/>
                  <a:moveTo>
                    <a:pt x="27734" y="742"/>
                  </a:moveTo>
                  <a:cubicBezTo>
                    <a:pt x="27724" y="742"/>
                    <a:pt x="27713" y="743"/>
                    <a:pt x="27701" y="746"/>
                  </a:cubicBezTo>
                  <a:cubicBezTo>
                    <a:pt x="27432" y="834"/>
                    <a:pt x="27163" y="928"/>
                    <a:pt x="26900" y="1026"/>
                  </a:cubicBezTo>
                  <a:cubicBezTo>
                    <a:pt x="26846" y="1048"/>
                    <a:pt x="26819" y="1108"/>
                    <a:pt x="26840" y="1163"/>
                  </a:cubicBezTo>
                  <a:cubicBezTo>
                    <a:pt x="26857" y="1207"/>
                    <a:pt x="26895" y="1234"/>
                    <a:pt x="26938" y="1234"/>
                  </a:cubicBezTo>
                  <a:cubicBezTo>
                    <a:pt x="26950" y="1234"/>
                    <a:pt x="26961" y="1229"/>
                    <a:pt x="26978" y="1224"/>
                  </a:cubicBezTo>
                  <a:cubicBezTo>
                    <a:pt x="27234" y="1125"/>
                    <a:pt x="27497" y="1032"/>
                    <a:pt x="27767" y="949"/>
                  </a:cubicBezTo>
                  <a:cubicBezTo>
                    <a:pt x="27821" y="928"/>
                    <a:pt x="27854" y="873"/>
                    <a:pt x="27833" y="817"/>
                  </a:cubicBezTo>
                  <a:cubicBezTo>
                    <a:pt x="27819" y="768"/>
                    <a:pt x="27780" y="742"/>
                    <a:pt x="27734" y="742"/>
                  </a:cubicBezTo>
                  <a:close/>
                  <a:moveTo>
                    <a:pt x="40255" y="989"/>
                  </a:moveTo>
                  <a:cubicBezTo>
                    <a:pt x="40210" y="989"/>
                    <a:pt x="40168" y="1020"/>
                    <a:pt x="40158" y="1070"/>
                  </a:cubicBezTo>
                  <a:cubicBezTo>
                    <a:pt x="40142" y="1125"/>
                    <a:pt x="40175" y="1179"/>
                    <a:pt x="40236" y="1196"/>
                  </a:cubicBezTo>
                  <a:cubicBezTo>
                    <a:pt x="40509" y="1267"/>
                    <a:pt x="40778" y="1338"/>
                    <a:pt x="41053" y="1409"/>
                  </a:cubicBezTo>
                  <a:cubicBezTo>
                    <a:pt x="41058" y="1409"/>
                    <a:pt x="41068" y="1415"/>
                    <a:pt x="41079" y="1415"/>
                  </a:cubicBezTo>
                  <a:cubicBezTo>
                    <a:pt x="41124" y="1415"/>
                    <a:pt x="41167" y="1382"/>
                    <a:pt x="41178" y="1333"/>
                  </a:cubicBezTo>
                  <a:cubicBezTo>
                    <a:pt x="41195" y="1278"/>
                    <a:pt x="41162" y="1217"/>
                    <a:pt x="41107" y="1207"/>
                  </a:cubicBezTo>
                  <a:cubicBezTo>
                    <a:pt x="40833" y="1130"/>
                    <a:pt x="40559" y="1059"/>
                    <a:pt x="40284" y="994"/>
                  </a:cubicBezTo>
                  <a:cubicBezTo>
                    <a:pt x="40275" y="991"/>
                    <a:pt x="40265" y="989"/>
                    <a:pt x="40255" y="989"/>
                  </a:cubicBezTo>
                  <a:close/>
                  <a:moveTo>
                    <a:pt x="41893" y="1433"/>
                  </a:moveTo>
                  <a:cubicBezTo>
                    <a:pt x="41846" y="1433"/>
                    <a:pt x="41806" y="1463"/>
                    <a:pt x="41792" y="1508"/>
                  </a:cubicBezTo>
                  <a:cubicBezTo>
                    <a:pt x="41776" y="1563"/>
                    <a:pt x="41809" y="1624"/>
                    <a:pt x="41863" y="1639"/>
                  </a:cubicBezTo>
                  <a:cubicBezTo>
                    <a:pt x="42138" y="1717"/>
                    <a:pt x="42406" y="1799"/>
                    <a:pt x="42669" y="1882"/>
                  </a:cubicBezTo>
                  <a:cubicBezTo>
                    <a:pt x="42680" y="1887"/>
                    <a:pt x="42690" y="1887"/>
                    <a:pt x="42702" y="1887"/>
                  </a:cubicBezTo>
                  <a:cubicBezTo>
                    <a:pt x="42746" y="1887"/>
                    <a:pt x="42789" y="1859"/>
                    <a:pt x="42801" y="1816"/>
                  </a:cubicBezTo>
                  <a:cubicBezTo>
                    <a:pt x="42817" y="1760"/>
                    <a:pt x="42789" y="1700"/>
                    <a:pt x="42735" y="1684"/>
                  </a:cubicBezTo>
                  <a:cubicBezTo>
                    <a:pt x="42467" y="1596"/>
                    <a:pt x="42197" y="1513"/>
                    <a:pt x="41923" y="1437"/>
                  </a:cubicBezTo>
                  <a:cubicBezTo>
                    <a:pt x="41913" y="1434"/>
                    <a:pt x="41903" y="1433"/>
                    <a:pt x="41893" y="1433"/>
                  </a:cubicBezTo>
                  <a:close/>
                  <a:moveTo>
                    <a:pt x="26163" y="1349"/>
                  </a:moveTo>
                  <a:cubicBezTo>
                    <a:pt x="26147" y="1349"/>
                    <a:pt x="26131" y="1353"/>
                    <a:pt x="26116" y="1361"/>
                  </a:cubicBezTo>
                  <a:cubicBezTo>
                    <a:pt x="25848" y="1475"/>
                    <a:pt x="25597" y="1596"/>
                    <a:pt x="25349" y="1717"/>
                  </a:cubicBezTo>
                  <a:cubicBezTo>
                    <a:pt x="25294" y="1743"/>
                    <a:pt x="25273" y="1804"/>
                    <a:pt x="25301" y="1859"/>
                  </a:cubicBezTo>
                  <a:cubicBezTo>
                    <a:pt x="25316" y="1897"/>
                    <a:pt x="25355" y="1920"/>
                    <a:pt x="25393" y="1920"/>
                  </a:cubicBezTo>
                  <a:cubicBezTo>
                    <a:pt x="25410" y="1920"/>
                    <a:pt x="25426" y="1914"/>
                    <a:pt x="25437" y="1908"/>
                  </a:cubicBezTo>
                  <a:cubicBezTo>
                    <a:pt x="25683" y="1788"/>
                    <a:pt x="25941" y="1667"/>
                    <a:pt x="26199" y="1553"/>
                  </a:cubicBezTo>
                  <a:cubicBezTo>
                    <a:pt x="26254" y="1525"/>
                    <a:pt x="26275" y="1465"/>
                    <a:pt x="26254" y="1409"/>
                  </a:cubicBezTo>
                  <a:cubicBezTo>
                    <a:pt x="26238" y="1371"/>
                    <a:pt x="26201" y="1349"/>
                    <a:pt x="26163" y="1349"/>
                  </a:cubicBezTo>
                  <a:close/>
                  <a:moveTo>
                    <a:pt x="43509" y="1936"/>
                  </a:moveTo>
                  <a:cubicBezTo>
                    <a:pt x="43465" y="1936"/>
                    <a:pt x="43422" y="1963"/>
                    <a:pt x="43409" y="2006"/>
                  </a:cubicBezTo>
                  <a:cubicBezTo>
                    <a:pt x="43387" y="2067"/>
                    <a:pt x="43420" y="2122"/>
                    <a:pt x="43474" y="2145"/>
                  </a:cubicBezTo>
                  <a:cubicBezTo>
                    <a:pt x="43743" y="2231"/>
                    <a:pt x="44012" y="2325"/>
                    <a:pt x="44269" y="2418"/>
                  </a:cubicBezTo>
                  <a:cubicBezTo>
                    <a:pt x="44286" y="2418"/>
                    <a:pt x="44296" y="2423"/>
                    <a:pt x="44308" y="2423"/>
                  </a:cubicBezTo>
                  <a:cubicBezTo>
                    <a:pt x="44352" y="2423"/>
                    <a:pt x="44390" y="2396"/>
                    <a:pt x="44407" y="2352"/>
                  </a:cubicBezTo>
                  <a:cubicBezTo>
                    <a:pt x="44428" y="2297"/>
                    <a:pt x="44395" y="2237"/>
                    <a:pt x="44341" y="2216"/>
                  </a:cubicBezTo>
                  <a:cubicBezTo>
                    <a:pt x="44078" y="2127"/>
                    <a:pt x="43815" y="2034"/>
                    <a:pt x="43540" y="1941"/>
                  </a:cubicBezTo>
                  <a:cubicBezTo>
                    <a:pt x="43530" y="1938"/>
                    <a:pt x="43519" y="1936"/>
                    <a:pt x="43509" y="1936"/>
                  </a:cubicBezTo>
                  <a:close/>
                  <a:moveTo>
                    <a:pt x="24643" y="2093"/>
                  </a:moveTo>
                  <a:cubicBezTo>
                    <a:pt x="24626" y="2093"/>
                    <a:pt x="24609" y="2097"/>
                    <a:pt x="24593" y="2105"/>
                  </a:cubicBezTo>
                  <a:cubicBezTo>
                    <a:pt x="24340" y="2237"/>
                    <a:pt x="24094" y="2380"/>
                    <a:pt x="23854" y="2522"/>
                  </a:cubicBezTo>
                  <a:cubicBezTo>
                    <a:pt x="23804" y="2550"/>
                    <a:pt x="23788" y="2615"/>
                    <a:pt x="23814" y="2664"/>
                  </a:cubicBezTo>
                  <a:cubicBezTo>
                    <a:pt x="23837" y="2697"/>
                    <a:pt x="23869" y="2714"/>
                    <a:pt x="23908" y="2714"/>
                  </a:cubicBezTo>
                  <a:cubicBezTo>
                    <a:pt x="23925" y="2714"/>
                    <a:pt x="23941" y="2714"/>
                    <a:pt x="23963" y="2704"/>
                  </a:cubicBezTo>
                  <a:cubicBezTo>
                    <a:pt x="24198" y="2560"/>
                    <a:pt x="24446" y="2423"/>
                    <a:pt x="24692" y="2292"/>
                  </a:cubicBezTo>
                  <a:cubicBezTo>
                    <a:pt x="24742" y="2264"/>
                    <a:pt x="24763" y="2199"/>
                    <a:pt x="24735" y="2150"/>
                  </a:cubicBezTo>
                  <a:cubicBezTo>
                    <a:pt x="24717" y="2112"/>
                    <a:pt x="24681" y="2093"/>
                    <a:pt x="24643" y="2093"/>
                  </a:cubicBezTo>
                  <a:close/>
                  <a:moveTo>
                    <a:pt x="45101" y="2499"/>
                  </a:moveTo>
                  <a:cubicBezTo>
                    <a:pt x="45059" y="2499"/>
                    <a:pt x="45020" y="2524"/>
                    <a:pt x="45004" y="2566"/>
                  </a:cubicBezTo>
                  <a:cubicBezTo>
                    <a:pt x="44982" y="2621"/>
                    <a:pt x="45009" y="2681"/>
                    <a:pt x="45065" y="2704"/>
                  </a:cubicBezTo>
                  <a:cubicBezTo>
                    <a:pt x="45338" y="2802"/>
                    <a:pt x="45601" y="2906"/>
                    <a:pt x="45854" y="3005"/>
                  </a:cubicBezTo>
                  <a:cubicBezTo>
                    <a:pt x="45870" y="3010"/>
                    <a:pt x="45880" y="3010"/>
                    <a:pt x="45892" y="3010"/>
                  </a:cubicBezTo>
                  <a:cubicBezTo>
                    <a:pt x="45935" y="3010"/>
                    <a:pt x="45974" y="2982"/>
                    <a:pt x="45991" y="2944"/>
                  </a:cubicBezTo>
                  <a:cubicBezTo>
                    <a:pt x="46012" y="2889"/>
                    <a:pt x="45985" y="2829"/>
                    <a:pt x="45930" y="2808"/>
                  </a:cubicBezTo>
                  <a:cubicBezTo>
                    <a:pt x="45678" y="2709"/>
                    <a:pt x="45409" y="2605"/>
                    <a:pt x="45141" y="2506"/>
                  </a:cubicBezTo>
                  <a:cubicBezTo>
                    <a:pt x="45128" y="2501"/>
                    <a:pt x="45114" y="2499"/>
                    <a:pt x="45101" y="2499"/>
                  </a:cubicBezTo>
                  <a:close/>
                  <a:moveTo>
                    <a:pt x="23187" y="2949"/>
                  </a:moveTo>
                  <a:cubicBezTo>
                    <a:pt x="23167" y="2949"/>
                    <a:pt x="23148" y="2955"/>
                    <a:pt x="23130" y="2967"/>
                  </a:cubicBezTo>
                  <a:cubicBezTo>
                    <a:pt x="22893" y="3119"/>
                    <a:pt x="22658" y="3278"/>
                    <a:pt x="22428" y="3443"/>
                  </a:cubicBezTo>
                  <a:cubicBezTo>
                    <a:pt x="22379" y="3476"/>
                    <a:pt x="22367" y="3542"/>
                    <a:pt x="22407" y="3592"/>
                  </a:cubicBezTo>
                  <a:cubicBezTo>
                    <a:pt x="22423" y="3618"/>
                    <a:pt x="22455" y="3635"/>
                    <a:pt x="22488" y="3635"/>
                  </a:cubicBezTo>
                  <a:cubicBezTo>
                    <a:pt x="22511" y="3635"/>
                    <a:pt x="22532" y="3630"/>
                    <a:pt x="22554" y="3613"/>
                  </a:cubicBezTo>
                  <a:cubicBezTo>
                    <a:pt x="22779" y="3453"/>
                    <a:pt x="23014" y="3296"/>
                    <a:pt x="23245" y="3142"/>
                  </a:cubicBezTo>
                  <a:cubicBezTo>
                    <a:pt x="23295" y="3109"/>
                    <a:pt x="23310" y="3043"/>
                    <a:pt x="23278" y="3000"/>
                  </a:cubicBezTo>
                  <a:cubicBezTo>
                    <a:pt x="23256" y="2967"/>
                    <a:pt x="23222" y="2949"/>
                    <a:pt x="23187" y="2949"/>
                  </a:cubicBezTo>
                  <a:close/>
                  <a:moveTo>
                    <a:pt x="46681" y="3112"/>
                  </a:moveTo>
                  <a:cubicBezTo>
                    <a:pt x="46638" y="3112"/>
                    <a:pt x="46599" y="3137"/>
                    <a:pt x="46583" y="3180"/>
                  </a:cubicBezTo>
                  <a:cubicBezTo>
                    <a:pt x="46560" y="3235"/>
                    <a:pt x="46588" y="3296"/>
                    <a:pt x="46643" y="3317"/>
                  </a:cubicBezTo>
                  <a:cubicBezTo>
                    <a:pt x="46911" y="3427"/>
                    <a:pt x="47175" y="3536"/>
                    <a:pt x="47421" y="3640"/>
                  </a:cubicBezTo>
                  <a:cubicBezTo>
                    <a:pt x="47432" y="3645"/>
                    <a:pt x="47448" y="3651"/>
                    <a:pt x="47459" y="3651"/>
                  </a:cubicBezTo>
                  <a:cubicBezTo>
                    <a:pt x="47503" y="3651"/>
                    <a:pt x="47542" y="3624"/>
                    <a:pt x="47557" y="3585"/>
                  </a:cubicBezTo>
                  <a:cubicBezTo>
                    <a:pt x="47580" y="3531"/>
                    <a:pt x="47557" y="3471"/>
                    <a:pt x="47503" y="3448"/>
                  </a:cubicBezTo>
                  <a:cubicBezTo>
                    <a:pt x="47256" y="3339"/>
                    <a:pt x="46993" y="3235"/>
                    <a:pt x="46719" y="3119"/>
                  </a:cubicBezTo>
                  <a:cubicBezTo>
                    <a:pt x="46707" y="3114"/>
                    <a:pt x="46693" y="3112"/>
                    <a:pt x="46681" y="3112"/>
                  </a:cubicBezTo>
                  <a:close/>
                  <a:moveTo>
                    <a:pt x="48236" y="3778"/>
                  </a:moveTo>
                  <a:cubicBezTo>
                    <a:pt x="48196" y="3778"/>
                    <a:pt x="48159" y="3802"/>
                    <a:pt x="48139" y="3838"/>
                  </a:cubicBezTo>
                  <a:cubicBezTo>
                    <a:pt x="48116" y="3893"/>
                    <a:pt x="48139" y="3959"/>
                    <a:pt x="48194" y="3980"/>
                  </a:cubicBezTo>
                  <a:cubicBezTo>
                    <a:pt x="48473" y="4106"/>
                    <a:pt x="48731" y="4222"/>
                    <a:pt x="48961" y="4331"/>
                  </a:cubicBezTo>
                  <a:cubicBezTo>
                    <a:pt x="48978" y="4336"/>
                    <a:pt x="48994" y="4341"/>
                    <a:pt x="49004" y="4341"/>
                  </a:cubicBezTo>
                  <a:cubicBezTo>
                    <a:pt x="49049" y="4341"/>
                    <a:pt x="49087" y="4320"/>
                    <a:pt x="49103" y="4282"/>
                  </a:cubicBezTo>
                  <a:cubicBezTo>
                    <a:pt x="49125" y="4227"/>
                    <a:pt x="49103" y="4166"/>
                    <a:pt x="49054" y="4139"/>
                  </a:cubicBezTo>
                  <a:cubicBezTo>
                    <a:pt x="48819" y="4030"/>
                    <a:pt x="48561" y="3914"/>
                    <a:pt x="48281" y="3789"/>
                  </a:cubicBezTo>
                  <a:cubicBezTo>
                    <a:pt x="48266" y="3781"/>
                    <a:pt x="48251" y="3778"/>
                    <a:pt x="48236" y="3778"/>
                  </a:cubicBezTo>
                  <a:close/>
                  <a:moveTo>
                    <a:pt x="21815" y="3929"/>
                  </a:moveTo>
                  <a:cubicBezTo>
                    <a:pt x="21793" y="3929"/>
                    <a:pt x="21769" y="3937"/>
                    <a:pt x="21749" y="3953"/>
                  </a:cubicBezTo>
                  <a:cubicBezTo>
                    <a:pt x="21529" y="4128"/>
                    <a:pt x="21310" y="4308"/>
                    <a:pt x="21097" y="4495"/>
                  </a:cubicBezTo>
                  <a:cubicBezTo>
                    <a:pt x="21052" y="4533"/>
                    <a:pt x="21047" y="4599"/>
                    <a:pt x="21085" y="4644"/>
                  </a:cubicBezTo>
                  <a:cubicBezTo>
                    <a:pt x="21107" y="4670"/>
                    <a:pt x="21140" y="4682"/>
                    <a:pt x="21168" y="4682"/>
                  </a:cubicBezTo>
                  <a:cubicBezTo>
                    <a:pt x="21190" y="4682"/>
                    <a:pt x="21216" y="4670"/>
                    <a:pt x="21239" y="4654"/>
                  </a:cubicBezTo>
                  <a:cubicBezTo>
                    <a:pt x="21446" y="4473"/>
                    <a:pt x="21661" y="4293"/>
                    <a:pt x="21881" y="4118"/>
                  </a:cubicBezTo>
                  <a:cubicBezTo>
                    <a:pt x="21929" y="4085"/>
                    <a:pt x="21935" y="4019"/>
                    <a:pt x="21896" y="3969"/>
                  </a:cubicBezTo>
                  <a:cubicBezTo>
                    <a:pt x="21877" y="3944"/>
                    <a:pt x="21847" y="3929"/>
                    <a:pt x="21815" y="3929"/>
                  </a:cubicBezTo>
                  <a:close/>
                  <a:moveTo>
                    <a:pt x="49771" y="4494"/>
                  </a:moveTo>
                  <a:cubicBezTo>
                    <a:pt x="49732" y="4494"/>
                    <a:pt x="49693" y="4516"/>
                    <a:pt x="49674" y="4556"/>
                  </a:cubicBezTo>
                  <a:cubicBezTo>
                    <a:pt x="49651" y="4604"/>
                    <a:pt x="49674" y="4670"/>
                    <a:pt x="49722" y="4698"/>
                  </a:cubicBezTo>
                  <a:cubicBezTo>
                    <a:pt x="50205" y="4933"/>
                    <a:pt x="50474" y="5077"/>
                    <a:pt x="50479" y="5082"/>
                  </a:cubicBezTo>
                  <a:cubicBezTo>
                    <a:pt x="50496" y="5087"/>
                    <a:pt x="50512" y="5092"/>
                    <a:pt x="50529" y="5092"/>
                  </a:cubicBezTo>
                  <a:cubicBezTo>
                    <a:pt x="50567" y="5092"/>
                    <a:pt x="50600" y="5071"/>
                    <a:pt x="50622" y="5038"/>
                  </a:cubicBezTo>
                  <a:cubicBezTo>
                    <a:pt x="50649" y="4988"/>
                    <a:pt x="50627" y="4923"/>
                    <a:pt x="50578" y="4895"/>
                  </a:cubicBezTo>
                  <a:cubicBezTo>
                    <a:pt x="50578" y="4890"/>
                    <a:pt x="50304" y="4748"/>
                    <a:pt x="49816" y="4506"/>
                  </a:cubicBezTo>
                  <a:cubicBezTo>
                    <a:pt x="49802" y="4498"/>
                    <a:pt x="49786" y="4494"/>
                    <a:pt x="49771" y="4494"/>
                  </a:cubicBezTo>
                  <a:close/>
                  <a:moveTo>
                    <a:pt x="20546" y="5042"/>
                  </a:moveTo>
                  <a:cubicBezTo>
                    <a:pt x="20519" y="5042"/>
                    <a:pt x="20493" y="5052"/>
                    <a:pt x="20472" y="5071"/>
                  </a:cubicBezTo>
                  <a:cubicBezTo>
                    <a:pt x="20269" y="5269"/>
                    <a:pt x="20072" y="5476"/>
                    <a:pt x="19880" y="5679"/>
                  </a:cubicBezTo>
                  <a:cubicBezTo>
                    <a:pt x="19842" y="5722"/>
                    <a:pt x="19842" y="5788"/>
                    <a:pt x="19885" y="5828"/>
                  </a:cubicBezTo>
                  <a:cubicBezTo>
                    <a:pt x="19907" y="5849"/>
                    <a:pt x="19929" y="5854"/>
                    <a:pt x="19956" y="5854"/>
                  </a:cubicBezTo>
                  <a:cubicBezTo>
                    <a:pt x="19984" y="5854"/>
                    <a:pt x="20011" y="5843"/>
                    <a:pt x="20032" y="5821"/>
                  </a:cubicBezTo>
                  <a:cubicBezTo>
                    <a:pt x="20219" y="5619"/>
                    <a:pt x="20417" y="5416"/>
                    <a:pt x="20619" y="5224"/>
                  </a:cubicBezTo>
                  <a:cubicBezTo>
                    <a:pt x="20664" y="5181"/>
                    <a:pt x="20664" y="5115"/>
                    <a:pt x="20624" y="5077"/>
                  </a:cubicBezTo>
                  <a:cubicBezTo>
                    <a:pt x="20602" y="5054"/>
                    <a:pt x="20574" y="5042"/>
                    <a:pt x="20546" y="5042"/>
                  </a:cubicBezTo>
                  <a:close/>
                  <a:moveTo>
                    <a:pt x="19395" y="6278"/>
                  </a:moveTo>
                  <a:cubicBezTo>
                    <a:pt x="19366" y="6278"/>
                    <a:pt x="19336" y="6291"/>
                    <a:pt x="19316" y="6314"/>
                  </a:cubicBezTo>
                  <a:cubicBezTo>
                    <a:pt x="19134" y="6524"/>
                    <a:pt x="18964" y="6742"/>
                    <a:pt x="18778" y="6972"/>
                  </a:cubicBezTo>
                  <a:cubicBezTo>
                    <a:pt x="18745" y="7022"/>
                    <a:pt x="18750" y="7088"/>
                    <a:pt x="18800" y="7121"/>
                  </a:cubicBezTo>
                  <a:cubicBezTo>
                    <a:pt x="18816" y="7137"/>
                    <a:pt x="18843" y="7143"/>
                    <a:pt x="18866" y="7143"/>
                  </a:cubicBezTo>
                  <a:cubicBezTo>
                    <a:pt x="18893" y="7143"/>
                    <a:pt x="18926" y="7131"/>
                    <a:pt x="18947" y="7104"/>
                  </a:cubicBezTo>
                  <a:cubicBezTo>
                    <a:pt x="19129" y="6873"/>
                    <a:pt x="19298" y="6660"/>
                    <a:pt x="19473" y="6453"/>
                  </a:cubicBezTo>
                  <a:cubicBezTo>
                    <a:pt x="19513" y="6408"/>
                    <a:pt x="19506" y="6337"/>
                    <a:pt x="19463" y="6304"/>
                  </a:cubicBezTo>
                  <a:cubicBezTo>
                    <a:pt x="19443" y="6287"/>
                    <a:pt x="19419" y="6278"/>
                    <a:pt x="19395" y="6278"/>
                  </a:cubicBezTo>
                  <a:close/>
                  <a:moveTo>
                    <a:pt x="11915" y="7714"/>
                  </a:moveTo>
                  <a:cubicBezTo>
                    <a:pt x="11869" y="7714"/>
                    <a:pt x="11823" y="7715"/>
                    <a:pt x="11778" y="7718"/>
                  </a:cubicBezTo>
                  <a:cubicBezTo>
                    <a:pt x="11719" y="7723"/>
                    <a:pt x="11674" y="7773"/>
                    <a:pt x="11680" y="7834"/>
                  </a:cubicBezTo>
                  <a:cubicBezTo>
                    <a:pt x="11680" y="7888"/>
                    <a:pt x="11730" y="7932"/>
                    <a:pt x="11790" y="7932"/>
                  </a:cubicBezTo>
                  <a:cubicBezTo>
                    <a:pt x="11838" y="7929"/>
                    <a:pt x="11887" y="7927"/>
                    <a:pt x="11937" y="7927"/>
                  </a:cubicBezTo>
                  <a:cubicBezTo>
                    <a:pt x="12147" y="7927"/>
                    <a:pt x="12370" y="7956"/>
                    <a:pt x="12595" y="8014"/>
                  </a:cubicBezTo>
                  <a:cubicBezTo>
                    <a:pt x="12600" y="8019"/>
                    <a:pt x="12612" y="8019"/>
                    <a:pt x="12623" y="8019"/>
                  </a:cubicBezTo>
                  <a:cubicBezTo>
                    <a:pt x="12666" y="8019"/>
                    <a:pt x="12711" y="7986"/>
                    <a:pt x="12721" y="7938"/>
                  </a:cubicBezTo>
                  <a:cubicBezTo>
                    <a:pt x="12738" y="7882"/>
                    <a:pt x="12706" y="7827"/>
                    <a:pt x="12650" y="7811"/>
                  </a:cubicBezTo>
                  <a:cubicBezTo>
                    <a:pt x="12398" y="7748"/>
                    <a:pt x="12150" y="7714"/>
                    <a:pt x="11915" y="7714"/>
                  </a:cubicBezTo>
                  <a:close/>
                  <a:moveTo>
                    <a:pt x="18356" y="7607"/>
                  </a:moveTo>
                  <a:cubicBezTo>
                    <a:pt x="18324" y="7607"/>
                    <a:pt x="18291" y="7623"/>
                    <a:pt x="18268" y="7652"/>
                  </a:cubicBezTo>
                  <a:cubicBezTo>
                    <a:pt x="18099" y="7888"/>
                    <a:pt x="17934" y="8118"/>
                    <a:pt x="17775" y="8338"/>
                  </a:cubicBezTo>
                  <a:cubicBezTo>
                    <a:pt x="17742" y="8386"/>
                    <a:pt x="17753" y="8452"/>
                    <a:pt x="17803" y="8485"/>
                  </a:cubicBezTo>
                  <a:cubicBezTo>
                    <a:pt x="17819" y="8497"/>
                    <a:pt x="17841" y="8502"/>
                    <a:pt x="17862" y="8502"/>
                  </a:cubicBezTo>
                  <a:cubicBezTo>
                    <a:pt x="17895" y="8502"/>
                    <a:pt x="17928" y="8491"/>
                    <a:pt x="17950" y="8459"/>
                  </a:cubicBezTo>
                  <a:cubicBezTo>
                    <a:pt x="18104" y="8239"/>
                    <a:pt x="18268" y="8009"/>
                    <a:pt x="18438" y="7773"/>
                  </a:cubicBezTo>
                  <a:cubicBezTo>
                    <a:pt x="18476" y="7728"/>
                    <a:pt x="18466" y="7663"/>
                    <a:pt x="18416" y="7630"/>
                  </a:cubicBezTo>
                  <a:cubicBezTo>
                    <a:pt x="18398" y="7614"/>
                    <a:pt x="18377" y="7607"/>
                    <a:pt x="18356" y="7607"/>
                  </a:cubicBezTo>
                  <a:close/>
                  <a:moveTo>
                    <a:pt x="10973" y="7941"/>
                  </a:moveTo>
                  <a:cubicBezTo>
                    <a:pt x="10956" y="7941"/>
                    <a:pt x="10940" y="7945"/>
                    <a:pt x="10923" y="7953"/>
                  </a:cubicBezTo>
                  <a:cubicBezTo>
                    <a:pt x="10660" y="8102"/>
                    <a:pt x="10430" y="8305"/>
                    <a:pt x="10266" y="8551"/>
                  </a:cubicBezTo>
                  <a:cubicBezTo>
                    <a:pt x="10239" y="8601"/>
                    <a:pt x="10250" y="8666"/>
                    <a:pt x="10298" y="8699"/>
                  </a:cubicBezTo>
                  <a:cubicBezTo>
                    <a:pt x="10316" y="8710"/>
                    <a:pt x="10338" y="8715"/>
                    <a:pt x="10359" y="8715"/>
                  </a:cubicBezTo>
                  <a:cubicBezTo>
                    <a:pt x="10392" y="8715"/>
                    <a:pt x="10425" y="8699"/>
                    <a:pt x="10447" y="8672"/>
                  </a:cubicBezTo>
                  <a:cubicBezTo>
                    <a:pt x="10589" y="8452"/>
                    <a:pt x="10786" y="8272"/>
                    <a:pt x="11028" y="8140"/>
                  </a:cubicBezTo>
                  <a:cubicBezTo>
                    <a:pt x="11077" y="8113"/>
                    <a:pt x="11099" y="8052"/>
                    <a:pt x="11072" y="7998"/>
                  </a:cubicBezTo>
                  <a:cubicBezTo>
                    <a:pt x="11049" y="7963"/>
                    <a:pt x="11012" y="7941"/>
                    <a:pt x="10973" y="7941"/>
                  </a:cubicBezTo>
                  <a:close/>
                  <a:moveTo>
                    <a:pt x="13405" y="8118"/>
                  </a:moveTo>
                  <a:cubicBezTo>
                    <a:pt x="13369" y="8118"/>
                    <a:pt x="13334" y="8136"/>
                    <a:pt x="13313" y="8168"/>
                  </a:cubicBezTo>
                  <a:cubicBezTo>
                    <a:pt x="13286" y="8216"/>
                    <a:pt x="13298" y="8282"/>
                    <a:pt x="13351" y="8315"/>
                  </a:cubicBezTo>
                  <a:cubicBezTo>
                    <a:pt x="13544" y="8431"/>
                    <a:pt x="13736" y="8616"/>
                    <a:pt x="13916" y="8874"/>
                  </a:cubicBezTo>
                  <a:cubicBezTo>
                    <a:pt x="13938" y="8902"/>
                    <a:pt x="13971" y="8919"/>
                    <a:pt x="14004" y="8919"/>
                  </a:cubicBezTo>
                  <a:cubicBezTo>
                    <a:pt x="14026" y="8919"/>
                    <a:pt x="14047" y="8907"/>
                    <a:pt x="14064" y="8897"/>
                  </a:cubicBezTo>
                  <a:cubicBezTo>
                    <a:pt x="14113" y="8864"/>
                    <a:pt x="14125" y="8798"/>
                    <a:pt x="14092" y="8748"/>
                  </a:cubicBezTo>
                  <a:cubicBezTo>
                    <a:pt x="13889" y="8474"/>
                    <a:pt x="13675" y="8266"/>
                    <a:pt x="13462" y="8135"/>
                  </a:cubicBezTo>
                  <a:cubicBezTo>
                    <a:pt x="13444" y="8123"/>
                    <a:pt x="13424" y="8118"/>
                    <a:pt x="13405" y="8118"/>
                  </a:cubicBezTo>
                  <a:close/>
                  <a:moveTo>
                    <a:pt x="17368" y="8977"/>
                  </a:moveTo>
                  <a:cubicBezTo>
                    <a:pt x="17337" y="8977"/>
                    <a:pt x="17305" y="8993"/>
                    <a:pt x="17282" y="9023"/>
                  </a:cubicBezTo>
                  <a:cubicBezTo>
                    <a:pt x="17090" y="9286"/>
                    <a:pt x="16925" y="9499"/>
                    <a:pt x="16772" y="9686"/>
                  </a:cubicBezTo>
                  <a:cubicBezTo>
                    <a:pt x="16733" y="9729"/>
                    <a:pt x="16739" y="9795"/>
                    <a:pt x="16783" y="9833"/>
                  </a:cubicBezTo>
                  <a:cubicBezTo>
                    <a:pt x="16804" y="9850"/>
                    <a:pt x="16827" y="9855"/>
                    <a:pt x="16854" y="9855"/>
                  </a:cubicBezTo>
                  <a:cubicBezTo>
                    <a:pt x="16882" y="9855"/>
                    <a:pt x="16915" y="9845"/>
                    <a:pt x="16931" y="9817"/>
                  </a:cubicBezTo>
                  <a:cubicBezTo>
                    <a:pt x="17090" y="9631"/>
                    <a:pt x="17254" y="9417"/>
                    <a:pt x="17452" y="9149"/>
                  </a:cubicBezTo>
                  <a:cubicBezTo>
                    <a:pt x="17490" y="9099"/>
                    <a:pt x="17479" y="9033"/>
                    <a:pt x="17429" y="9000"/>
                  </a:cubicBezTo>
                  <a:cubicBezTo>
                    <a:pt x="17412" y="8985"/>
                    <a:pt x="17390" y="8977"/>
                    <a:pt x="17368" y="8977"/>
                  </a:cubicBezTo>
                  <a:close/>
                  <a:moveTo>
                    <a:pt x="10092" y="9296"/>
                  </a:moveTo>
                  <a:cubicBezTo>
                    <a:pt x="10037" y="9296"/>
                    <a:pt x="9992" y="9343"/>
                    <a:pt x="9992" y="9400"/>
                  </a:cubicBezTo>
                  <a:cubicBezTo>
                    <a:pt x="9987" y="9428"/>
                    <a:pt x="9987" y="9456"/>
                    <a:pt x="9987" y="9483"/>
                  </a:cubicBezTo>
                  <a:cubicBezTo>
                    <a:pt x="9987" y="9757"/>
                    <a:pt x="10052" y="10020"/>
                    <a:pt x="10184" y="10267"/>
                  </a:cubicBezTo>
                  <a:cubicBezTo>
                    <a:pt x="10200" y="10305"/>
                    <a:pt x="10239" y="10326"/>
                    <a:pt x="10277" y="10326"/>
                  </a:cubicBezTo>
                  <a:cubicBezTo>
                    <a:pt x="10293" y="10326"/>
                    <a:pt x="10310" y="10321"/>
                    <a:pt x="10326" y="10316"/>
                  </a:cubicBezTo>
                  <a:cubicBezTo>
                    <a:pt x="10376" y="10288"/>
                    <a:pt x="10397" y="10222"/>
                    <a:pt x="10371" y="10174"/>
                  </a:cubicBezTo>
                  <a:cubicBezTo>
                    <a:pt x="10255" y="9954"/>
                    <a:pt x="10200" y="9724"/>
                    <a:pt x="10200" y="9483"/>
                  </a:cubicBezTo>
                  <a:lnTo>
                    <a:pt x="10200" y="9412"/>
                  </a:lnTo>
                  <a:cubicBezTo>
                    <a:pt x="10206" y="9352"/>
                    <a:pt x="10162" y="9302"/>
                    <a:pt x="10101" y="9296"/>
                  </a:cubicBezTo>
                  <a:cubicBezTo>
                    <a:pt x="10098" y="9296"/>
                    <a:pt x="10095" y="9296"/>
                    <a:pt x="10092" y="9296"/>
                  </a:cubicBezTo>
                  <a:close/>
                  <a:moveTo>
                    <a:pt x="14431" y="9433"/>
                  </a:moveTo>
                  <a:cubicBezTo>
                    <a:pt x="14415" y="9433"/>
                    <a:pt x="14399" y="9437"/>
                    <a:pt x="14383" y="9445"/>
                  </a:cubicBezTo>
                  <a:cubicBezTo>
                    <a:pt x="14333" y="9471"/>
                    <a:pt x="14310" y="9532"/>
                    <a:pt x="14333" y="9587"/>
                  </a:cubicBezTo>
                  <a:cubicBezTo>
                    <a:pt x="14449" y="9817"/>
                    <a:pt x="14552" y="10075"/>
                    <a:pt x="14651" y="10354"/>
                  </a:cubicBezTo>
                  <a:cubicBezTo>
                    <a:pt x="14667" y="10399"/>
                    <a:pt x="14705" y="10425"/>
                    <a:pt x="14750" y="10425"/>
                  </a:cubicBezTo>
                  <a:cubicBezTo>
                    <a:pt x="14760" y="10425"/>
                    <a:pt x="14771" y="10425"/>
                    <a:pt x="14783" y="10420"/>
                  </a:cubicBezTo>
                  <a:cubicBezTo>
                    <a:pt x="14837" y="10404"/>
                    <a:pt x="14869" y="10343"/>
                    <a:pt x="14848" y="10288"/>
                  </a:cubicBezTo>
                  <a:cubicBezTo>
                    <a:pt x="14750" y="9998"/>
                    <a:pt x="14639" y="9734"/>
                    <a:pt x="14525" y="9494"/>
                  </a:cubicBezTo>
                  <a:cubicBezTo>
                    <a:pt x="14505" y="9455"/>
                    <a:pt x="14470" y="9433"/>
                    <a:pt x="14431" y="9433"/>
                  </a:cubicBezTo>
                  <a:close/>
                  <a:moveTo>
                    <a:pt x="16281" y="10268"/>
                  </a:moveTo>
                  <a:cubicBezTo>
                    <a:pt x="16255" y="10268"/>
                    <a:pt x="16228" y="10278"/>
                    <a:pt x="16207" y="10300"/>
                  </a:cubicBezTo>
                  <a:cubicBezTo>
                    <a:pt x="15994" y="10503"/>
                    <a:pt x="15785" y="10672"/>
                    <a:pt x="15567" y="10814"/>
                  </a:cubicBezTo>
                  <a:cubicBezTo>
                    <a:pt x="15522" y="10847"/>
                    <a:pt x="15506" y="10913"/>
                    <a:pt x="15539" y="10958"/>
                  </a:cubicBezTo>
                  <a:cubicBezTo>
                    <a:pt x="15560" y="10991"/>
                    <a:pt x="15593" y="11006"/>
                    <a:pt x="15626" y="11006"/>
                  </a:cubicBezTo>
                  <a:cubicBezTo>
                    <a:pt x="15648" y="11006"/>
                    <a:pt x="15665" y="11001"/>
                    <a:pt x="15686" y="10991"/>
                  </a:cubicBezTo>
                  <a:cubicBezTo>
                    <a:pt x="15911" y="10842"/>
                    <a:pt x="16131" y="10662"/>
                    <a:pt x="16356" y="10447"/>
                  </a:cubicBezTo>
                  <a:cubicBezTo>
                    <a:pt x="16399" y="10409"/>
                    <a:pt x="16399" y="10343"/>
                    <a:pt x="16356" y="10300"/>
                  </a:cubicBezTo>
                  <a:cubicBezTo>
                    <a:pt x="16336" y="10280"/>
                    <a:pt x="16308" y="10268"/>
                    <a:pt x="16281" y="10268"/>
                  </a:cubicBezTo>
                  <a:close/>
                  <a:moveTo>
                    <a:pt x="10823" y="10750"/>
                  </a:moveTo>
                  <a:cubicBezTo>
                    <a:pt x="10792" y="10750"/>
                    <a:pt x="10760" y="10764"/>
                    <a:pt x="10738" y="10793"/>
                  </a:cubicBezTo>
                  <a:cubicBezTo>
                    <a:pt x="10705" y="10837"/>
                    <a:pt x="10710" y="10903"/>
                    <a:pt x="10759" y="10941"/>
                  </a:cubicBezTo>
                  <a:cubicBezTo>
                    <a:pt x="10973" y="11105"/>
                    <a:pt x="11231" y="11247"/>
                    <a:pt x="11527" y="11352"/>
                  </a:cubicBezTo>
                  <a:cubicBezTo>
                    <a:pt x="11538" y="11358"/>
                    <a:pt x="11548" y="11358"/>
                    <a:pt x="11565" y="11358"/>
                  </a:cubicBezTo>
                  <a:cubicBezTo>
                    <a:pt x="11603" y="11358"/>
                    <a:pt x="11647" y="11335"/>
                    <a:pt x="11664" y="11292"/>
                  </a:cubicBezTo>
                  <a:cubicBezTo>
                    <a:pt x="11680" y="11237"/>
                    <a:pt x="11653" y="11176"/>
                    <a:pt x="11598" y="11155"/>
                  </a:cubicBezTo>
                  <a:cubicBezTo>
                    <a:pt x="11324" y="11056"/>
                    <a:pt x="11088" y="10925"/>
                    <a:pt x="10885" y="10771"/>
                  </a:cubicBezTo>
                  <a:cubicBezTo>
                    <a:pt x="10867" y="10757"/>
                    <a:pt x="10845" y="10750"/>
                    <a:pt x="10823" y="10750"/>
                  </a:cubicBezTo>
                  <a:close/>
                  <a:moveTo>
                    <a:pt x="12376" y="11356"/>
                  </a:moveTo>
                  <a:cubicBezTo>
                    <a:pt x="12325" y="11356"/>
                    <a:pt x="12283" y="11392"/>
                    <a:pt x="12278" y="11444"/>
                  </a:cubicBezTo>
                  <a:cubicBezTo>
                    <a:pt x="12266" y="11500"/>
                    <a:pt x="12304" y="11555"/>
                    <a:pt x="12365" y="11566"/>
                  </a:cubicBezTo>
                  <a:cubicBezTo>
                    <a:pt x="12628" y="11609"/>
                    <a:pt x="12919" y="11631"/>
                    <a:pt x="13220" y="11637"/>
                  </a:cubicBezTo>
                  <a:cubicBezTo>
                    <a:pt x="13280" y="11637"/>
                    <a:pt x="13324" y="11588"/>
                    <a:pt x="13330" y="11533"/>
                  </a:cubicBezTo>
                  <a:cubicBezTo>
                    <a:pt x="13330" y="11472"/>
                    <a:pt x="13280" y="11423"/>
                    <a:pt x="13225" y="11423"/>
                  </a:cubicBezTo>
                  <a:cubicBezTo>
                    <a:pt x="12929" y="11418"/>
                    <a:pt x="12656" y="11396"/>
                    <a:pt x="12398" y="11358"/>
                  </a:cubicBezTo>
                  <a:cubicBezTo>
                    <a:pt x="12391" y="11356"/>
                    <a:pt x="12383" y="11356"/>
                    <a:pt x="12376" y="11356"/>
                  </a:cubicBezTo>
                  <a:close/>
                  <a:moveTo>
                    <a:pt x="15000" y="11024"/>
                  </a:moveTo>
                  <a:cubicBezTo>
                    <a:pt x="14989" y="11024"/>
                    <a:pt x="14979" y="11026"/>
                    <a:pt x="14968" y="11029"/>
                  </a:cubicBezTo>
                  <a:cubicBezTo>
                    <a:pt x="14914" y="11045"/>
                    <a:pt x="14881" y="11100"/>
                    <a:pt x="14897" y="11155"/>
                  </a:cubicBezTo>
                  <a:cubicBezTo>
                    <a:pt x="14897" y="11166"/>
                    <a:pt x="14897" y="11171"/>
                    <a:pt x="14902" y="11176"/>
                  </a:cubicBezTo>
                  <a:cubicBezTo>
                    <a:pt x="14894" y="11174"/>
                    <a:pt x="14885" y="11173"/>
                    <a:pt x="14876" y="11173"/>
                  </a:cubicBezTo>
                  <a:cubicBezTo>
                    <a:pt x="14864" y="11173"/>
                    <a:pt x="14852" y="11175"/>
                    <a:pt x="14843" y="11181"/>
                  </a:cubicBezTo>
                  <a:cubicBezTo>
                    <a:pt x="14591" y="11275"/>
                    <a:pt x="14333" y="11335"/>
                    <a:pt x="14047" y="11379"/>
                  </a:cubicBezTo>
                  <a:cubicBezTo>
                    <a:pt x="13988" y="11385"/>
                    <a:pt x="13949" y="11439"/>
                    <a:pt x="13961" y="11494"/>
                  </a:cubicBezTo>
                  <a:cubicBezTo>
                    <a:pt x="13965" y="11551"/>
                    <a:pt x="14014" y="11588"/>
                    <a:pt x="14065" y="11588"/>
                  </a:cubicBezTo>
                  <a:cubicBezTo>
                    <a:pt x="14068" y="11588"/>
                    <a:pt x="14072" y="11588"/>
                    <a:pt x="14075" y="11588"/>
                  </a:cubicBezTo>
                  <a:cubicBezTo>
                    <a:pt x="14371" y="11543"/>
                    <a:pt x="14651" y="11472"/>
                    <a:pt x="14914" y="11379"/>
                  </a:cubicBezTo>
                  <a:cubicBezTo>
                    <a:pt x="14925" y="11373"/>
                    <a:pt x="14935" y="11368"/>
                    <a:pt x="14947" y="11358"/>
                  </a:cubicBezTo>
                  <a:cubicBezTo>
                    <a:pt x="14996" y="11560"/>
                    <a:pt x="15040" y="11763"/>
                    <a:pt x="15084" y="11971"/>
                  </a:cubicBezTo>
                  <a:cubicBezTo>
                    <a:pt x="15094" y="12026"/>
                    <a:pt x="15139" y="12059"/>
                    <a:pt x="15188" y="12059"/>
                  </a:cubicBezTo>
                  <a:lnTo>
                    <a:pt x="15210" y="12059"/>
                  </a:lnTo>
                  <a:cubicBezTo>
                    <a:pt x="15264" y="12043"/>
                    <a:pt x="15304" y="11988"/>
                    <a:pt x="15292" y="11932"/>
                  </a:cubicBezTo>
                  <a:cubicBezTo>
                    <a:pt x="15231" y="11648"/>
                    <a:pt x="15172" y="11368"/>
                    <a:pt x="15100" y="11105"/>
                  </a:cubicBezTo>
                  <a:cubicBezTo>
                    <a:pt x="15087" y="11055"/>
                    <a:pt x="15047" y="11024"/>
                    <a:pt x="15000" y="11024"/>
                  </a:cubicBezTo>
                  <a:close/>
                  <a:moveTo>
                    <a:pt x="15334" y="12682"/>
                  </a:moveTo>
                  <a:cubicBezTo>
                    <a:pt x="15327" y="12682"/>
                    <a:pt x="15321" y="12682"/>
                    <a:pt x="15314" y="12684"/>
                  </a:cubicBezTo>
                  <a:cubicBezTo>
                    <a:pt x="15259" y="12689"/>
                    <a:pt x="15221" y="12744"/>
                    <a:pt x="15226" y="12799"/>
                  </a:cubicBezTo>
                  <a:cubicBezTo>
                    <a:pt x="15264" y="13073"/>
                    <a:pt x="15304" y="13352"/>
                    <a:pt x="15330" y="13637"/>
                  </a:cubicBezTo>
                  <a:cubicBezTo>
                    <a:pt x="15336" y="13693"/>
                    <a:pt x="15380" y="13731"/>
                    <a:pt x="15435" y="13731"/>
                  </a:cubicBezTo>
                  <a:lnTo>
                    <a:pt x="15446" y="13731"/>
                  </a:lnTo>
                  <a:cubicBezTo>
                    <a:pt x="15501" y="13725"/>
                    <a:pt x="15544" y="13670"/>
                    <a:pt x="15539" y="13615"/>
                  </a:cubicBezTo>
                  <a:cubicBezTo>
                    <a:pt x="15511" y="13331"/>
                    <a:pt x="15478" y="13045"/>
                    <a:pt x="15435" y="12772"/>
                  </a:cubicBezTo>
                  <a:cubicBezTo>
                    <a:pt x="15429" y="12718"/>
                    <a:pt x="15386" y="12682"/>
                    <a:pt x="15334" y="12682"/>
                  </a:cubicBezTo>
                  <a:close/>
                  <a:moveTo>
                    <a:pt x="15502" y="14360"/>
                  </a:moveTo>
                  <a:cubicBezTo>
                    <a:pt x="15500" y="14360"/>
                    <a:pt x="15497" y="14360"/>
                    <a:pt x="15494" y="14361"/>
                  </a:cubicBezTo>
                  <a:cubicBezTo>
                    <a:pt x="15435" y="14366"/>
                    <a:pt x="15390" y="14416"/>
                    <a:pt x="15396" y="14476"/>
                  </a:cubicBezTo>
                  <a:cubicBezTo>
                    <a:pt x="15407" y="14750"/>
                    <a:pt x="15418" y="15029"/>
                    <a:pt x="15423" y="15314"/>
                  </a:cubicBezTo>
                  <a:cubicBezTo>
                    <a:pt x="15423" y="15375"/>
                    <a:pt x="15473" y="15418"/>
                    <a:pt x="15527" y="15418"/>
                  </a:cubicBezTo>
                  <a:lnTo>
                    <a:pt x="15534" y="15418"/>
                  </a:lnTo>
                  <a:cubicBezTo>
                    <a:pt x="15588" y="15418"/>
                    <a:pt x="15638" y="15370"/>
                    <a:pt x="15638" y="15309"/>
                  </a:cubicBezTo>
                  <a:cubicBezTo>
                    <a:pt x="15632" y="15024"/>
                    <a:pt x="15621" y="14740"/>
                    <a:pt x="15605" y="14459"/>
                  </a:cubicBezTo>
                  <a:cubicBezTo>
                    <a:pt x="15600" y="14407"/>
                    <a:pt x="15554" y="14360"/>
                    <a:pt x="15502" y="14360"/>
                  </a:cubicBezTo>
                  <a:close/>
                  <a:moveTo>
                    <a:pt x="15527" y="16055"/>
                  </a:moveTo>
                  <a:cubicBezTo>
                    <a:pt x="15468" y="16060"/>
                    <a:pt x="15423" y="16098"/>
                    <a:pt x="15418" y="16154"/>
                  </a:cubicBezTo>
                  <a:cubicBezTo>
                    <a:pt x="15413" y="16432"/>
                    <a:pt x="15402" y="16718"/>
                    <a:pt x="15385" y="16997"/>
                  </a:cubicBezTo>
                  <a:cubicBezTo>
                    <a:pt x="15380" y="17057"/>
                    <a:pt x="15423" y="17107"/>
                    <a:pt x="15484" y="17107"/>
                  </a:cubicBezTo>
                  <a:lnTo>
                    <a:pt x="15489" y="17107"/>
                  </a:lnTo>
                  <a:cubicBezTo>
                    <a:pt x="15544" y="17107"/>
                    <a:pt x="15593" y="17068"/>
                    <a:pt x="15593" y="17009"/>
                  </a:cubicBezTo>
                  <a:cubicBezTo>
                    <a:pt x="15615" y="16728"/>
                    <a:pt x="15626" y="16443"/>
                    <a:pt x="15632" y="16159"/>
                  </a:cubicBezTo>
                  <a:cubicBezTo>
                    <a:pt x="15632" y="16104"/>
                    <a:pt x="15588" y="16055"/>
                    <a:pt x="15527" y="16055"/>
                  </a:cubicBezTo>
                  <a:close/>
                  <a:moveTo>
                    <a:pt x="15417" y="17741"/>
                  </a:moveTo>
                  <a:cubicBezTo>
                    <a:pt x="15365" y="17741"/>
                    <a:pt x="15324" y="17782"/>
                    <a:pt x="15319" y="17836"/>
                  </a:cubicBezTo>
                  <a:cubicBezTo>
                    <a:pt x="15292" y="18115"/>
                    <a:pt x="15259" y="18395"/>
                    <a:pt x="15221" y="18669"/>
                  </a:cubicBezTo>
                  <a:cubicBezTo>
                    <a:pt x="15210" y="18729"/>
                    <a:pt x="15254" y="18784"/>
                    <a:pt x="15309" y="18790"/>
                  </a:cubicBezTo>
                  <a:lnTo>
                    <a:pt x="15325" y="18790"/>
                  </a:lnTo>
                  <a:cubicBezTo>
                    <a:pt x="15375" y="18790"/>
                    <a:pt x="15423" y="18752"/>
                    <a:pt x="15428" y="18702"/>
                  </a:cubicBezTo>
                  <a:cubicBezTo>
                    <a:pt x="15468" y="18423"/>
                    <a:pt x="15501" y="18137"/>
                    <a:pt x="15527" y="17857"/>
                  </a:cubicBezTo>
                  <a:cubicBezTo>
                    <a:pt x="15534" y="17798"/>
                    <a:pt x="15489" y="17748"/>
                    <a:pt x="15435" y="17743"/>
                  </a:cubicBezTo>
                  <a:cubicBezTo>
                    <a:pt x="15429" y="17742"/>
                    <a:pt x="15423" y="17741"/>
                    <a:pt x="15417" y="17741"/>
                  </a:cubicBezTo>
                  <a:close/>
                  <a:moveTo>
                    <a:pt x="15186" y="19416"/>
                  </a:moveTo>
                  <a:cubicBezTo>
                    <a:pt x="15140" y="19416"/>
                    <a:pt x="15098" y="19455"/>
                    <a:pt x="15089" y="19501"/>
                  </a:cubicBezTo>
                  <a:cubicBezTo>
                    <a:pt x="15040" y="19782"/>
                    <a:pt x="14985" y="20055"/>
                    <a:pt x="14925" y="20330"/>
                  </a:cubicBezTo>
                  <a:cubicBezTo>
                    <a:pt x="14914" y="20384"/>
                    <a:pt x="14952" y="20444"/>
                    <a:pt x="15008" y="20455"/>
                  </a:cubicBezTo>
                  <a:lnTo>
                    <a:pt x="15029" y="20455"/>
                  </a:lnTo>
                  <a:cubicBezTo>
                    <a:pt x="15079" y="20455"/>
                    <a:pt x="15122" y="20422"/>
                    <a:pt x="15133" y="20373"/>
                  </a:cubicBezTo>
                  <a:cubicBezTo>
                    <a:pt x="15193" y="20100"/>
                    <a:pt x="15248" y="19820"/>
                    <a:pt x="15297" y="19541"/>
                  </a:cubicBezTo>
                  <a:cubicBezTo>
                    <a:pt x="15309" y="19480"/>
                    <a:pt x="15271" y="19425"/>
                    <a:pt x="15210" y="19420"/>
                  </a:cubicBezTo>
                  <a:cubicBezTo>
                    <a:pt x="15202" y="19417"/>
                    <a:pt x="15194" y="19416"/>
                    <a:pt x="15186" y="19416"/>
                  </a:cubicBezTo>
                  <a:close/>
                  <a:moveTo>
                    <a:pt x="14842" y="21067"/>
                  </a:moveTo>
                  <a:cubicBezTo>
                    <a:pt x="14791" y="21067"/>
                    <a:pt x="14748" y="21098"/>
                    <a:pt x="14733" y="21146"/>
                  </a:cubicBezTo>
                  <a:cubicBezTo>
                    <a:pt x="14662" y="21415"/>
                    <a:pt x="14591" y="21689"/>
                    <a:pt x="14508" y="21957"/>
                  </a:cubicBezTo>
                  <a:cubicBezTo>
                    <a:pt x="14492" y="22012"/>
                    <a:pt x="14525" y="22073"/>
                    <a:pt x="14580" y="22089"/>
                  </a:cubicBezTo>
                  <a:cubicBezTo>
                    <a:pt x="14591" y="22094"/>
                    <a:pt x="14601" y="22094"/>
                    <a:pt x="14606" y="22094"/>
                  </a:cubicBezTo>
                  <a:cubicBezTo>
                    <a:pt x="14656" y="22094"/>
                    <a:pt x="14695" y="22066"/>
                    <a:pt x="14712" y="22018"/>
                  </a:cubicBezTo>
                  <a:cubicBezTo>
                    <a:pt x="14793" y="21749"/>
                    <a:pt x="14869" y="21474"/>
                    <a:pt x="14935" y="21201"/>
                  </a:cubicBezTo>
                  <a:cubicBezTo>
                    <a:pt x="14952" y="21146"/>
                    <a:pt x="14919" y="21086"/>
                    <a:pt x="14864" y="21069"/>
                  </a:cubicBezTo>
                  <a:cubicBezTo>
                    <a:pt x="14857" y="21068"/>
                    <a:pt x="14849" y="21067"/>
                    <a:pt x="14842" y="21067"/>
                  </a:cubicBezTo>
                  <a:close/>
                  <a:moveTo>
                    <a:pt x="14351" y="22687"/>
                  </a:moveTo>
                  <a:cubicBezTo>
                    <a:pt x="14306" y="22687"/>
                    <a:pt x="14264" y="22713"/>
                    <a:pt x="14251" y="22757"/>
                  </a:cubicBezTo>
                  <a:cubicBezTo>
                    <a:pt x="14158" y="23020"/>
                    <a:pt x="14059" y="23290"/>
                    <a:pt x="13955" y="23546"/>
                  </a:cubicBezTo>
                  <a:cubicBezTo>
                    <a:pt x="13938" y="23601"/>
                    <a:pt x="13961" y="23662"/>
                    <a:pt x="14014" y="23684"/>
                  </a:cubicBezTo>
                  <a:cubicBezTo>
                    <a:pt x="14032" y="23690"/>
                    <a:pt x="14042" y="23690"/>
                    <a:pt x="14054" y="23690"/>
                  </a:cubicBezTo>
                  <a:cubicBezTo>
                    <a:pt x="14097" y="23690"/>
                    <a:pt x="14135" y="23667"/>
                    <a:pt x="14153" y="23624"/>
                  </a:cubicBezTo>
                  <a:cubicBezTo>
                    <a:pt x="14256" y="23361"/>
                    <a:pt x="14355" y="23098"/>
                    <a:pt x="14449" y="22829"/>
                  </a:cubicBezTo>
                  <a:cubicBezTo>
                    <a:pt x="14470" y="22774"/>
                    <a:pt x="14437" y="22714"/>
                    <a:pt x="14383" y="22691"/>
                  </a:cubicBezTo>
                  <a:cubicBezTo>
                    <a:pt x="14372" y="22688"/>
                    <a:pt x="14362" y="22687"/>
                    <a:pt x="14351" y="22687"/>
                  </a:cubicBezTo>
                  <a:close/>
                  <a:moveTo>
                    <a:pt x="13728" y="24259"/>
                  </a:moveTo>
                  <a:cubicBezTo>
                    <a:pt x="13686" y="24259"/>
                    <a:pt x="13647" y="24283"/>
                    <a:pt x="13632" y="24320"/>
                  </a:cubicBezTo>
                  <a:cubicBezTo>
                    <a:pt x="13516" y="24577"/>
                    <a:pt x="13396" y="24835"/>
                    <a:pt x="13275" y="25081"/>
                  </a:cubicBezTo>
                  <a:cubicBezTo>
                    <a:pt x="13248" y="25137"/>
                    <a:pt x="13270" y="25197"/>
                    <a:pt x="13319" y="25223"/>
                  </a:cubicBezTo>
                  <a:cubicBezTo>
                    <a:pt x="13336" y="25230"/>
                    <a:pt x="13351" y="25235"/>
                    <a:pt x="13369" y="25235"/>
                  </a:cubicBezTo>
                  <a:cubicBezTo>
                    <a:pt x="13407" y="25235"/>
                    <a:pt x="13445" y="25213"/>
                    <a:pt x="13462" y="25175"/>
                  </a:cubicBezTo>
                  <a:cubicBezTo>
                    <a:pt x="13587" y="24927"/>
                    <a:pt x="13708" y="24671"/>
                    <a:pt x="13824" y="24408"/>
                  </a:cubicBezTo>
                  <a:cubicBezTo>
                    <a:pt x="13850" y="24353"/>
                    <a:pt x="13824" y="24292"/>
                    <a:pt x="13774" y="24270"/>
                  </a:cubicBezTo>
                  <a:cubicBezTo>
                    <a:pt x="13759" y="24263"/>
                    <a:pt x="13743" y="24259"/>
                    <a:pt x="13728" y="24259"/>
                  </a:cubicBezTo>
                  <a:close/>
                  <a:moveTo>
                    <a:pt x="12972" y="25770"/>
                  </a:moveTo>
                  <a:cubicBezTo>
                    <a:pt x="12936" y="25770"/>
                    <a:pt x="12899" y="25788"/>
                    <a:pt x="12881" y="25822"/>
                  </a:cubicBezTo>
                  <a:cubicBezTo>
                    <a:pt x="12744" y="26068"/>
                    <a:pt x="12595" y="26309"/>
                    <a:pt x="12453" y="26545"/>
                  </a:cubicBezTo>
                  <a:cubicBezTo>
                    <a:pt x="12420" y="26594"/>
                    <a:pt x="12436" y="26660"/>
                    <a:pt x="12486" y="26693"/>
                  </a:cubicBezTo>
                  <a:cubicBezTo>
                    <a:pt x="12502" y="26703"/>
                    <a:pt x="12519" y="26710"/>
                    <a:pt x="12541" y="26710"/>
                  </a:cubicBezTo>
                  <a:cubicBezTo>
                    <a:pt x="12574" y="26710"/>
                    <a:pt x="12612" y="26693"/>
                    <a:pt x="12628" y="26660"/>
                  </a:cubicBezTo>
                  <a:cubicBezTo>
                    <a:pt x="12777" y="26419"/>
                    <a:pt x="12924" y="26172"/>
                    <a:pt x="13061" y="25926"/>
                  </a:cubicBezTo>
                  <a:cubicBezTo>
                    <a:pt x="13094" y="25876"/>
                    <a:pt x="13073" y="25810"/>
                    <a:pt x="13023" y="25782"/>
                  </a:cubicBezTo>
                  <a:cubicBezTo>
                    <a:pt x="13007" y="25774"/>
                    <a:pt x="12989" y="25770"/>
                    <a:pt x="12972" y="25770"/>
                  </a:cubicBezTo>
                  <a:close/>
                  <a:moveTo>
                    <a:pt x="12074" y="27200"/>
                  </a:moveTo>
                  <a:cubicBezTo>
                    <a:pt x="12040" y="27200"/>
                    <a:pt x="12008" y="27216"/>
                    <a:pt x="11987" y="27246"/>
                  </a:cubicBezTo>
                  <a:cubicBezTo>
                    <a:pt x="11828" y="27477"/>
                    <a:pt x="11664" y="27707"/>
                    <a:pt x="11494" y="27926"/>
                  </a:cubicBezTo>
                  <a:cubicBezTo>
                    <a:pt x="11456" y="27970"/>
                    <a:pt x="11466" y="28036"/>
                    <a:pt x="11510" y="28074"/>
                  </a:cubicBezTo>
                  <a:cubicBezTo>
                    <a:pt x="11532" y="28084"/>
                    <a:pt x="11555" y="28096"/>
                    <a:pt x="11576" y="28096"/>
                  </a:cubicBezTo>
                  <a:cubicBezTo>
                    <a:pt x="11609" y="28096"/>
                    <a:pt x="11636" y="28079"/>
                    <a:pt x="11659" y="28051"/>
                  </a:cubicBezTo>
                  <a:cubicBezTo>
                    <a:pt x="11833" y="27833"/>
                    <a:pt x="11998" y="27603"/>
                    <a:pt x="12162" y="27367"/>
                  </a:cubicBezTo>
                  <a:cubicBezTo>
                    <a:pt x="12195" y="27317"/>
                    <a:pt x="12185" y="27252"/>
                    <a:pt x="12135" y="27219"/>
                  </a:cubicBezTo>
                  <a:cubicBezTo>
                    <a:pt x="12116" y="27206"/>
                    <a:pt x="12095" y="27200"/>
                    <a:pt x="12074" y="27200"/>
                  </a:cubicBezTo>
                  <a:close/>
                  <a:moveTo>
                    <a:pt x="11044" y="28537"/>
                  </a:moveTo>
                  <a:cubicBezTo>
                    <a:pt x="11014" y="28537"/>
                    <a:pt x="10984" y="28550"/>
                    <a:pt x="10963" y="28578"/>
                  </a:cubicBezTo>
                  <a:cubicBezTo>
                    <a:pt x="10781" y="28787"/>
                    <a:pt x="10594" y="28995"/>
                    <a:pt x="10397" y="29197"/>
                  </a:cubicBezTo>
                  <a:cubicBezTo>
                    <a:pt x="10359" y="29242"/>
                    <a:pt x="10359" y="29308"/>
                    <a:pt x="10404" y="29346"/>
                  </a:cubicBezTo>
                  <a:cubicBezTo>
                    <a:pt x="10425" y="29367"/>
                    <a:pt x="10452" y="29379"/>
                    <a:pt x="10475" y="29379"/>
                  </a:cubicBezTo>
                  <a:cubicBezTo>
                    <a:pt x="10508" y="29379"/>
                    <a:pt x="10535" y="29367"/>
                    <a:pt x="10551" y="29346"/>
                  </a:cubicBezTo>
                  <a:cubicBezTo>
                    <a:pt x="10748" y="29137"/>
                    <a:pt x="10940" y="28929"/>
                    <a:pt x="11121" y="28716"/>
                  </a:cubicBezTo>
                  <a:cubicBezTo>
                    <a:pt x="11160" y="28666"/>
                    <a:pt x="11153" y="28600"/>
                    <a:pt x="11110" y="28562"/>
                  </a:cubicBezTo>
                  <a:cubicBezTo>
                    <a:pt x="11091" y="28545"/>
                    <a:pt x="11068" y="28537"/>
                    <a:pt x="11044" y="28537"/>
                  </a:cubicBezTo>
                  <a:close/>
                  <a:moveTo>
                    <a:pt x="9879" y="29761"/>
                  </a:moveTo>
                  <a:cubicBezTo>
                    <a:pt x="9853" y="29761"/>
                    <a:pt x="9827" y="29771"/>
                    <a:pt x="9805" y="29789"/>
                  </a:cubicBezTo>
                  <a:cubicBezTo>
                    <a:pt x="9608" y="29981"/>
                    <a:pt x="9395" y="30168"/>
                    <a:pt x="9180" y="30353"/>
                  </a:cubicBezTo>
                  <a:cubicBezTo>
                    <a:pt x="9137" y="30393"/>
                    <a:pt x="9132" y="30459"/>
                    <a:pt x="9170" y="30502"/>
                  </a:cubicBezTo>
                  <a:cubicBezTo>
                    <a:pt x="9192" y="30530"/>
                    <a:pt x="9225" y="30540"/>
                    <a:pt x="9253" y="30540"/>
                  </a:cubicBezTo>
                  <a:cubicBezTo>
                    <a:pt x="9274" y="30540"/>
                    <a:pt x="9301" y="30530"/>
                    <a:pt x="9318" y="30513"/>
                  </a:cubicBezTo>
                  <a:cubicBezTo>
                    <a:pt x="9537" y="30327"/>
                    <a:pt x="9751" y="30135"/>
                    <a:pt x="9954" y="29943"/>
                  </a:cubicBezTo>
                  <a:cubicBezTo>
                    <a:pt x="9992" y="29905"/>
                    <a:pt x="9997" y="29839"/>
                    <a:pt x="9954" y="29794"/>
                  </a:cubicBezTo>
                  <a:cubicBezTo>
                    <a:pt x="9934" y="29772"/>
                    <a:pt x="9907" y="29761"/>
                    <a:pt x="9879" y="29761"/>
                  </a:cubicBezTo>
                  <a:close/>
                  <a:moveTo>
                    <a:pt x="8596" y="30859"/>
                  </a:moveTo>
                  <a:cubicBezTo>
                    <a:pt x="8574" y="30859"/>
                    <a:pt x="8552" y="30866"/>
                    <a:pt x="8534" y="30880"/>
                  </a:cubicBezTo>
                  <a:cubicBezTo>
                    <a:pt x="8310" y="31051"/>
                    <a:pt x="8085" y="31215"/>
                    <a:pt x="7854" y="31373"/>
                  </a:cubicBezTo>
                  <a:cubicBezTo>
                    <a:pt x="7806" y="31406"/>
                    <a:pt x="7794" y="31471"/>
                    <a:pt x="7827" y="31521"/>
                  </a:cubicBezTo>
                  <a:cubicBezTo>
                    <a:pt x="7849" y="31554"/>
                    <a:pt x="7882" y="31570"/>
                    <a:pt x="7915" y="31570"/>
                  </a:cubicBezTo>
                  <a:cubicBezTo>
                    <a:pt x="7937" y="31570"/>
                    <a:pt x="7953" y="31560"/>
                    <a:pt x="7975" y="31549"/>
                  </a:cubicBezTo>
                  <a:cubicBezTo>
                    <a:pt x="8206" y="31390"/>
                    <a:pt x="8436" y="31220"/>
                    <a:pt x="8661" y="31051"/>
                  </a:cubicBezTo>
                  <a:cubicBezTo>
                    <a:pt x="8704" y="31011"/>
                    <a:pt x="8715" y="30945"/>
                    <a:pt x="8682" y="30902"/>
                  </a:cubicBezTo>
                  <a:cubicBezTo>
                    <a:pt x="8659" y="30873"/>
                    <a:pt x="8627" y="30859"/>
                    <a:pt x="8596" y="30859"/>
                  </a:cubicBezTo>
                  <a:close/>
                  <a:moveTo>
                    <a:pt x="7207" y="31819"/>
                  </a:moveTo>
                  <a:cubicBezTo>
                    <a:pt x="7189" y="31819"/>
                    <a:pt x="7170" y="31824"/>
                    <a:pt x="7153" y="31833"/>
                  </a:cubicBezTo>
                  <a:cubicBezTo>
                    <a:pt x="6911" y="31982"/>
                    <a:pt x="6671" y="32124"/>
                    <a:pt x="6430" y="32261"/>
                  </a:cubicBezTo>
                  <a:cubicBezTo>
                    <a:pt x="6375" y="32288"/>
                    <a:pt x="6359" y="32349"/>
                    <a:pt x="6385" y="32404"/>
                  </a:cubicBezTo>
                  <a:cubicBezTo>
                    <a:pt x="6407" y="32437"/>
                    <a:pt x="6440" y="32458"/>
                    <a:pt x="6478" y="32458"/>
                  </a:cubicBezTo>
                  <a:cubicBezTo>
                    <a:pt x="6496" y="32458"/>
                    <a:pt x="6511" y="32453"/>
                    <a:pt x="6528" y="32442"/>
                  </a:cubicBezTo>
                  <a:cubicBezTo>
                    <a:pt x="6774" y="32311"/>
                    <a:pt x="7022" y="32162"/>
                    <a:pt x="7262" y="32015"/>
                  </a:cubicBezTo>
                  <a:cubicBezTo>
                    <a:pt x="7312" y="31982"/>
                    <a:pt x="7328" y="31921"/>
                    <a:pt x="7295" y="31873"/>
                  </a:cubicBezTo>
                  <a:cubicBezTo>
                    <a:pt x="7277" y="31836"/>
                    <a:pt x="7243" y="31819"/>
                    <a:pt x="7207" y="31819"/>
                  </a:cubicBezTo>
                  <a:close/>
                  <a:moveTo>
                    <a:pt x="5731" y="32638"/>
                  </a:moveTo>
                  <a:cubicBezTo>
                    <a:pt x="5715" y="32638"/>
                    <a:pt x="5699" y="32642"/>
                    <a:pt x="5684" y="32650"/>
                  </a:cubicBezTo>
                  <a:cubicBezTo>
                    <a:pt x="5431" y="32771"/>
                    <a:pt x="5180" y="32892"/>
                    <a:pt x="4922" y="33001"/>
                  </a:cubicBezTo>
                  <a:cubicBezTo>
                    <a:pt x="4867" y="33024"/>
                    <a:pt x="4846" y="33089"/>
                    <a:pt x="4867" y="33138"/>
                  </a:cubicBezTo>
                  <a:cubicBezTo>
                    <a:pt x="4884" y="33182"/>
                    <a:pt x="4922" y="33204"/>
                    <a:pt x="4966" y="33204"/>
                  </a:cubicBezTo>
                  <a:cubicBezTo>
                    <a:pt x="4978" y="33204"/>
                    <a:pt x="4993" y="33199"/>
                    <a:pt x="5004" y="33193"/>
                  </a:cubicBezTo>
                  <a:cubicBezTo>
                    <a:pt x="5267" y="33083"/>
                    <a:pt x="5525" y="32963"/>
                    <a:pt x="5777" y="32837"/>
                  </a:cubicBezTo>
                  <a:cubicBezTo>
                    <a:pt x="5826" y="32809"/>
                    <a:pt x="5848" y="32749"/>
                    <a:pt x="5826" y="32695"/>
                  </a:cubicBezTo>
                  <a:cubicBezTo>
                    <a:pt x="5807" y="32660"/>
                    <a:pt x="5769" y="32638"/>
                    <a:pt x="5731" y="32638"/>
                  </a:cubicBezTo>
                  <a:close/>
                  <a:moveTo>
                    <a:pt x="4183" y="33312"/>
                  </a:moveTo>
                  <a:cubicBezTo>
                    <a:pt x="4170" y="33312"/>
                    <a:pt x="4157" y="33314"/>
                    <a:pt x="4144" y="33320"/>
                  </a:cubicBezTo>
                  <a:cubicBezTo>
                    <a:pt x="3886" y="33418"/>
                    <a:pt x="3617" y="33517"/>
                    <a:pt x="3354" y="33604"/>
                  </a:cubicBezTo>
                  <a:cubicBezTo>
                    <a:pt x="3300" y="33621"/>
                    <a:pt x="3268" y="33681"/>
                    <a:pt x="3289" y="33735"/>
                  </a:cubicBezTo>
                  <a:cubicBezTo>
                    <a:pt x="3300" y="33780"/>
                    <a:pt x="3344" y="33813"/>
                    <a:pt x="3387" y="33813"/>
                  </a:cubicBezTo>
                  <a:cubicBezTo>
                    <a:pt x="3399" y="33813"/>
                    <a:pt x="3410" y="33806"/>
                    <a:pt x="3420" y="33801"/>
                  </a:cubicBezTo>
                  <a:cubicBezTo>
                    <a:pt x="3688" y="33714"/>
                    <a:pt x="3958" y="33616"/>
                    <a:pt x="4221" y="33517"/>
                  </a:cubicBezTo>
                  <a:cubicBezTo>
                    <a:pt x="4275" y="33495"/>
                    <a:pt x="4303" y="33434"/>
                    <a:pt x="4280" y="33379"/>
                  </a:cubicBezTo>
                  <a:cubicBezTo>
                    <a:pt x="4264" y="33338"/>
                    <a:pt x="4225" y="33312"/>
                    <a:pt x="4183" y="33312"/>
                  </a:cubicBezTo>
                  <a:close/>
                  <a:moveTo>
                    <a:pt x="2585" y="33852"/>
                  </a:moveTo>
                  <a:cubicBezTo>
                    <a:pt x="2575" y="33852"/>
                    <a:pt x="2565" y="33853"/>
                    <a:pt x="2555" y="33856"/>
                  </a:cubicBezTo>
                  <a:cubicBezTo>
                    <a:pt x="2286" y="33933"/>
                    <a:pt x="2011" y="34004"/>
                    <a:pt x="1743" y="34076"/>
                  </a:cubicBezTo>
                  <a:cubicBezTo>
                    <a:pt x="1682" y="34087"/>
                    <a:pt x="1650" y="34147"/>
                    <a:pt x="1667" y="34201"/>
                  </a:cubicBezTo>
                  <a:cubicBezTo>
                    <a:pt x="1677" y="34251"/>
                    <a:pt x="1722" y="34284"/>
                    <a:pt x="1765" y="34284"/>
                  </a:cubicBezTo>
                  <a:cubicBezTo>
                    <a:pt x="1776" y="34284"/>
                    <a:pt x="1781" y="34284"/>
                    <a:pt x="1793" y="34279"/>
                  </a:cubicBezTo>
                  <a:cubicBezTo>
                    <a:pt x="2067" y="34213"/>
                    <a:pt x="2340" y="34135"/>
                    <a:pt x="2610" y="34059"/>
                  </a:cubicBezTo>
                  <a:cubicBezTo>
                    <a:pt x="2669" y="34043"/>
                    <a:pt x="2702" y="33983"/>
                    <a:pt x="2686" y="33927"/>
                  </a:cubicBezTo>
                  <a:cubicBezTo>
                    <a:pt x="2672" y="33882"/>
                    <a:pt x="2630" y="33852"/>
                    <a:pt x="2585" y="33852"/>
                  </a:cubicBezTo>
                  <a:close/>
                  <a:moveTo>
                    <a:pt x="941" y="34260"/>
                  </a:moveTo>
                  <a:cubicBezTo>
                    <a:pt x="934" y="34260"/>
                    <a:pt x="928" y="34260"/>
                    <a:pt x="921" y="34261"/>
                  </a:cubicBezTo>
                  <a:cubicBezTo>
                    <a:pt x="647" y="34322"/>
                    <a:pt x="374" y="34372"/>
                    <a:pt x="93" y="34421"/>
                  </a:cubicBezTo>
                  <a:cubicBezTo>
                    <a:pt x="38" y="34431"/>
                    <a:pt x="0" y="34486"/>
                    <a:pt x="12" y="34542"/>
                  </a:cubicBezTo>
                  <a:cubicBezTo>
                    <a:pt x="17" y="34596"/>
                    <a:pt x="66" y="34628"/>
                    <a:pt x="116" y="34628"/>
                  </a:cubicBezTo>
                  <a:lnTo>
                    <a:pt x="132" y="34628"/>
                  </a:lnTo>
                  <a:cubicBezTo>
                    <a:pt x="412" y="34580"/>
                    <a:pt x="691" y="34525"/>
                    <a:pt x="966" y="34471"/>
                  </a:cubicBezTo>
                  <a:cubicBezTo>
                    <a:pt x="1025" y="34459"/>
                    <a:pt x="1058" y="34398"/>
                    <a:pt x="1047" y="34344"/>
                  </a:cubicBezTo>
                  <a:cubicBezTo>
                    <a:pt x="1038" y="34295"/>
                    <a:pt x="993" y="34260"/>
                    <a:pt x="941" y="342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2" name="Google Shape;2922;p51"/>
          <p:cNvGrpSpPr/>
          <p:nvPr/>
        </p:nvGrpSpPr>
        <p:grpSpPr>
          <a:xfrm>
            <a:off x="394980" y="99109"/>
            <a:ext cx="8447630" cy="2301402"/>
            <a:chOff x="440992" y="341731"/>
            <a:chExt cx="8447630" cy="2301402"/>
          </a:xfrm>
        </p:grpSpPr>
        <p:sp>
          <p:nvSpPr>
            <p:cNvPr id="2923" name="Google Shape;2923;p51"/>
            <p:cNvSpPr/>
            <p:nvPr/>
          </p:nvSpPr>
          <p:spPr>
            <a:xfrm flipH="1">
              <a:off x="4979930" y="3417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1"/>
            <p:cNvSpPr/>
            <p:nvPr/>
          </p:nvSpPr>
          <p:spPr>
            <a:xfrm flipH="1">
              <a:off x="440992" y="223385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1"/>
            <p:cNvSpPr/>
            <p:nvPr/>
          </p:nvSpPr>
          <p:spPr>
            <a:xfrm flipH="1">
              <a:off x="7959380" y="233088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6" name="Google Shape;2926;p51"/>
          <p:cNvGrpSpPr/>
          <p:nvPr/>
        </p:nvGrpSpPr>
        <p:grpSpPr>
          <a:xfrm>
            <a:off x="-168342" y="-240334"/>
            <a:ext cx="9444547" cy="2571207"/>
            <a:chOff x="-168342" y="-240334"/>
            <a:chExt cx="9444547" cy="2571207"/>
          </a:xfrm>
        </p:grpSpPr>
        <p:grpSp>
          <p:nvGrpSpPr>
            <p:cNvPr id="2927" name="Google Shape;2927;p51"/>
            <p:cNvGrpSpPr/>
            <p:nvPr/>
          </p:nvGrpSpPr>
          <p:grpSpPr>
            <a:xfrm rot="-1799975">
              <a:off x="-84104" y="459634"/>
              <a:ext cx="3113747" cy="1171270"/>
              <a:chOff x="0" y="539998"/>
              <a:chExt cx="3901889" cy="1467738"/>
            </a:xfrm>
          </p:grpSpPr>
          <p:sp>
            <p:nvSpPr>
              <p:cNvPr id="2928" name="Google Shape;2928;p51"/>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51"/>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51"/>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1"/>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1"/>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1"/>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4" name="Google Shape;2934;p51"/>
            <p:cNvGrpSpPr/>
            <p:nvPr/>
          </p:nvGrpSpPr>
          <p:grpSpPr>
            <a:xfrm rot="1799975" flipH="1">
              <a:off x="6078221" y="459634"/>
              <a:ext cx="3113747" cy="1171270"/>
              <a:chOff x="0" y="539998"/>
              <a:chExt cx="3901889" cy="1467738"/>
            </a:xfrm>
          </p:grpSpPr>
          <p:sp>
            <p:nvSpPr>
              <p:cNvPr id="2935" name="Google Shape;2935;p51"/>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1"/>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1"/>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51"/>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51"/>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1"/>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41" name="Google Shape;2941;p51"/>
          <p:cNvGrpSpPr/>
          <p:nvPr/>
        </p:nvGrpSpPr>
        <p:grpSpPr>
          <a:xfrm>
            <a:off x="2059188" y="4236250"/>
            <a:ext cx="868425" cy="514500"/>
            <a:chOff x="2575700" y="1885000"/>
            <a:chExt cx="868425" cy="514500"/>
          </a:xfrm>
        </p:grpSpPr>
        <p:sp>
          <p:nvSpPr>
            <p:cNvPr id="2942" name="Google Shape;2942;p51"/>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51"/>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51"/>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51"/>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Text Box 9">
            <a:extLst>
              <a:ext uri="{FF2B5EF4-FFF2-40B4-BE49-F238E27FC236}">
                <a16:creationId xmlns:a16="http://schemas.microsoft.com/office/drawing/2014/main" id="{22838A82-EDE9-4F73-9C9C-B49D4019FC3E}"/>
              </a:ext>
            </a:extLst>
          </p:cNvPr>
          <p:cNvSpPr txBox="1">
            <a:spLocks noChangeArrowheads="1"/>
          </p:cNvSpPr>
          <p:nvPr/>
        </p:nvSpPr>
        <p:spPr bwMode="auto">
          <a:xfrm>
            <a:off x="1467159" y="1892679"/>
            <a:ext cx="49853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000" b="1">
                <a:solidFill>
                  <a:schemeClr val="tx2"/>
                </a:solidFill>
                <a:latin typeface="UTM Avo" panose="02040603050506020204" pitchFamily="18" charset="0"/>
                <a:cs typeface="Times New Roman" panose="02020603050405020304" pitchFamily="18" charset="0"/>
              </a:rPr>
              <a:t>-   Nhờ tinh thần đoàn kết trên dưới một lòng và cho thấy sức mạnh to lớn của nhân dân ta.</a:t>
            </a:r>
          </a:p>
        </p:txBody>
      </p:sp>
      <p:sp>
        <p:nvSpPr>
          <p:cNvPr id="40" name="Text Box 9">
            <a:extLst>
              <a:ext uri="{FF2B5EF4-FFF2-40B4-BE49-F238E27FC236}">
                <a16:creationId xmlns:a16="http://schemas.microsoft.com/office/drawing/2014/main" id="{7DB4070D-7EAD-425D-843F-76CAAC702A0B}"/>
              </a:ext>
            </a:extLst>
          </p:cNvPr>
          <p:cNvSpPr txBox="1">
            <a:spLocks noChangeArrowheads="1"/>
          </p:cNvSpPr>
          <p:nvPr/>
        </p:nvSpPr>
        <p:spPr bwMode="auto">
          <a:xfrm>
            <a:off x="1457840" y="2848880"/>
            <a:ext cx="498539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000" b="1">
                <a:solidFill>
                  <a:schemeClr val="tx2"/>
                </a:solidFill>
                <a:latin typeface="UTM Avo" panose="02040603050506020204" pitchFamily="18" charset="0"/>
                <a:cs typeface="Times New Roman" panose="02020603050405020304" pitchFamily="18" charset="0"/>
              </a:rPr>
              <a:t>- Uy tín của Bác và chính phủ trong nhân dân ngày càng cao. Nhân dân một lòng tin tưởng vào Chính phủ, vào Bác Hồ để làm cách mạng.</a:t>
            </a:r>
          </a:p>
        </p:txBody>
      </p:sp>
      <p:grpSp>
        <p:nvGrpSpPr>
          <p:cNvPr id="41" name="Group 40">
            <a:extLst>
              <a:ext uri="{FF2B5EF4-FFF2-40B4-BE49-F238E27FC236}">
                <a16:creationId xmlns:a16="http://schemas.microsoft.com/office/drawing/2014/main" id="{CCCFA8C0-9583-4491-BB36-106BC23CA5EA}"/>
              </a:ext>
            </a:extLst>
          </p:cNvPr>
          <p:cNvGrpSpPr/>
          <p:nvPr/>
        </p:nvGrpSpPr>
        <p:grpSpPr>
          <a:xfrm>
            <a:off x="2825307" y="414421"/>
            <a:ext cx="3516144" cy="1346527"/>
            <a:chOff x="3236485" y="198511"/>
            <a:chExt cx="5653779" cy="1993683"/>
          </a:xfrm>
          <a:solidFill>
            <a:schemeClr val="accent2">
              <a:lumMod val="20000"/>
              <a:lumOff val="80000"/>
            </a:schemeClr>
          </a:solidFill>
        </p:grpSpPr>
        <p:sp>
          <p:nvSpPr>
            <p:cNvPr id="42" name="Cloud 41">
              <a:extLst>
                <a:ext uri="{FF2B5EF4-FFF2-40B4-BE49-F238E27FC236}">
                  <a16:creationId xmlns:a16="http://schemas.microsoft.com/office/drawing/2014/main" id="{C2FF4F9D-0E08-4BF5-BFF5-B3ED749FA74C}"/>
                </a:ext>
              </a:extLst>
            </p:cNvPr>
            <p:cNvSpPr/>
            <p:nvPr/>
          </p:nvSpPr>
          <p:spPr>
            <a:xfrm rot="10800000">
              <a:off x="3236485" y="198511"/>
              <a:ext cx="5653779" cy="1993683"/>
            </a:xfrm>
            <a:prstGeom prst="cloud">
              <a:avLst/>
            </a:prstGeom>
            <a:grp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000"/>
            </a:p>
          </p:txBody>
        </p:sp>
        <p:sp>
          <p:nvSpPr>
            <p:cNvPr id="43" name="Oval 42">
              <a:extLst>
                <a:ext uri="{FF2B5EF4-FFF2-40B4-BE49-F238E27FC236}">
                  <a16:creationId xmlns:a16="http://schemas.microsoft.com/office/drawing/2014/main" id="{6FE51C32-8967-45B0-97E0-D0972F87C80C}"/>
                </a:ext>
              </a:extLst>
            </p:cNvPr>
            <p:cNvSpPr/>
            <p:nvPr/>
          </p:nvSpPr>
          <p:spPr>
            <a:xfrm>
              <a:off x="3851275" y="755650"/>
              <a:ext cx="673100" cy="4762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44" name="Rectangle: Rounded Corners 43">
            <a:extLst>
              <a:ext uri="{FF2B5EF4-FFF2-40B4-BE49-F238E27FC236}">
                <a16:creationId xmlns:a16="http://schemas.microsoft.com/office/drawing/2014/main" id="{4E918C48-5A3A-462B-8913-F9F2B7BFCD7E}"/>
              </a:ext>
            </a:extLst>
          </p:cNvPr>
          <p:cNvSpPr/>
          <p:nvPr/>
        </p:nvSpPr>
        <p:spPr>
          <a:xfrm>
            <a:off x="1148377" y="721578"/>
            <a:ext cx="6921758" cy="753992"/>
          </a:xfrm>
          <a:prstGeom prst="roundRect">
            <a:avLst>
              <a:gd name="adj" fmla="val 22608"/>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a:ln w="57150">
                  <a:solidFill>
                    <a:schemeClr val="accent2"/>
                  </a:solidFill>
                  <a:prstDash val="solid"/>
                </a:ln>
                <a:solidFill>
                  <a:schemeClr val="accent2">
                    <a:lumMod val="40000"/>
                    <a:lumOff val="60000"/>
                  </a:schemeClr>
                </a:solidFill>
                <a:latin typeface="UTM Cookies" panose="02040603050506020204" pitchFamily="18" charset="0"/>
              </a:rPr>
              <a:t>Ý nghĩa</a:t>
            </a:r>
          </a:p>
        </p:txBody>
      </p:sp>
      <p:pic>
        <p:nvPicPr>
          <p:cNvPr id="45" name="图片 3">
            <a:extLst>
              <a:ext uri="{FF2B5EF4-FFF2-40B4-BE49-F238E27FC236}">
                <a16:creationId xmlns:a16="http://schemas.microsoft.com/office/drawing/2014/main" id="{B15FFC66-D590-4A52-A2E8-3533F4E7E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7058" y="1988852"/>
            <a:ext cx="2331962" cy="23319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outVertical)">
                                      <p:cBhvr>
                                        <p:cTn id="7" dur="500"/>
                                        <p:tgtEl>
                                          <p:spTgt spid="44"/>
                                        </p:tgtEl>
                                      </p:cBhvr>
                                    </p:animEffect>
                                  </p:childTnLst>
                                </p:cTn>
                              </p:par>
                              <p:par>
                                <p:cTn id="8" presetID="16" presetClass="entr" presetSubtype="37"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outVertical)">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1000"/>
                                        <p:tgtEl>
                                          <p:spTgt spid="40"/>
                                        </p:tgtEl>
                                      </p:cBhvr>
                                    </p:animEffect>
                                    <p:anim calcmode="lin" valueType="num">
                                      <p:cBhvr>
                                        <p:cTn id="21" dur="1000" fill="hold"/>
                                        <p:tgtEl>
                                          <p:spTgt spid="40"/>
                                        </p:tgtEl>
                                        <p:attrNameLst>
                                          <p:attrName>ppt_x</p:attrName>
                                        </p:attrNameLst>
                                      </p:cBhvr>
                                      <p:tavLst>
                                        <p:tav tm="0">
                                          <p:val>
                                            <p:strVal val="#ppt_x"/>
                                          </p:val>
                                        </p:tav>
                                        <p:tav tm="100000">
                                          <p:val>
                                            <p:strVal val="#ppt_x"/>
                                          </p:val>
                                        </p:tav>
                                      </p:tavLst>
                                    </p:anim>
                                    <p:anim calcmode="lin" valueType="num">
                                      <p:cBhvr>
                                        <p:cTn id="2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28"/>
        <p:cNvGrpSpPr/>
        <p:nvPr/>
      </p:nvGrpSpPr>
      <p:grpSpPr>
        <a:xfrm>
          <a:off x="0" y="0"/>
          <a:ext cx="0" cy="0"/>
          <a:chOff x="0" y="0"/>
          <a:chExt cx="0" cy="0"/>
        </a:xfrm>
      </p:grpSpPr>
      <p:grpSp>
        <p:nvGrpSpPr>
          <p:cNvPr id="2833" name="Google Shape;2833;p48"/>
          <p:cNvGrpSpPr/>
          <p:nvPr/>
        </p:nvGrpSpPr>
        <p:grpSpPr>
          <a:xfrm>
            <a:off x="539563" y="848900"/>
            <a:ext cx="868425" cy="514500"/>
            <a:chOff x="2575700" y="1885000"/>
            <a:chExt cx="868425" cy="514500"/>
          </a:xfrm>
        </p:grpSpPr>
        <p:sp>
          <p:nvSpPr>
            <p:cNvPr id="2834" name="Google Shape;2834;p48"/>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48"/>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48"/>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48"/>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8" name="Google Shape;2838;p48"/>
          <p:cNvSpPr/>
          <p:nvPr/>
        </p:nvSpPr>
        <p:spPr>
          <a:xfrm>
            <a:off x="6317788" y="95002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9" name="Google Shape;2839;p48"/>
          <p:cNvGrpSpPr/>
          <p:nvPr/>
        </p:nvGrpSpPr>
        <p:grpSpPr>
          <a:xfrm>
            <a:off x="2210325" y="1363400"/>
            <a:ext cx="4209000" cy="606050"/>
            <a:chOff x="2210325" y="1072338"/>
            <a:chExt cx="4209000" cy="606050"/>
          </a:xfrm>
        </p:grpSpPr>
        <p:sp>
          <p:nvSpPr>
            <p:cNvPr id="2840" name="Google Shape;2840;p48"/>
            <p:cNvSpPr/>
            <p:nvPr/>
          </p:nvSpPr>
          <p:spPr>
            <a:xfrm>
              <a:off x="6225825" y="1494488"/>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8"/>
            <p:cNvSpPr/>
            <p:nvPr/>
          </p:nvSpPr>
          <p:spPr>
            <a:xfrm>
              <a:off x="2210325" y="1072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2" name="Google Shape;2842;p48"/>
          <p:cNvSpPr/>
          <p:nvPr/>
        </p:nvSpPr>
        <p:spPr>
          <a:xfrm>
            <a:off x="539563" y="25917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3" name="Google Shape;2843;p48"/>
          <p:cNvGrpSpPr/>
          <p:nvPr/>
        </p:nvGrpSpPr>
        <p:grpSpPr>
          <a:xfrm flipH="1">
            <a:off x="8061423" y="2032280"/>
            <a:ext cx="439600" cy="913400"/>
            <a:chOff x="7212850" y="2109375"/>
            <a:chExt cx="439600" cy="913400"/>
          </a:xfrm>
        </p:grpSpPr>
        <p:sp>
          <p:nvSpPr>
            <p:cNvPr id="2844"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Cloud 26">
            <a:extLst>
              <a:ext uri="{FF2B5EF4-FFF2-40B4-BE49-F238E27FC236}">
                <a16:creationId xmlns:a16="http://schemas.microsoft.com/office/drawing/2014/main" id="{CF262A18-2341-4A86-9D9C-EBEFBFE08F36}"/>
              </a:ext>
            </a:extLst>
          </p:cNvPr>
          <p:cNvSpPr/>
          <p:nvPr/>
        </p:nvSpPr>
        <p:spPr>
          <a:xfrm rot="217515">
            <a:off x="2009196" y="1806610"/>
            <a:ext cx="6172161" cy="3001964"/>
          </a:xfrm>
          <a:prstGeom prst="cloud">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Rectangle 29">
            <a:extLst>
              <a:ext uri="{FF2B5EF4-FFF2-40B4-BE49-F238E27FC236}">
                <a16:creationId xmlns:a16="http://schemas.microsoft.com/office/drawing/2014/main" id="{A965B975-78A1-4438-8B9C-38A69A93D3DA}"/>
              </a:ext>
            </a:extLst>
          </p:cNvPr>
          <p:cNvSpPr/>
          <p:nvPr/>
        </p:nvSpPr>
        <p:spPr>
          <a:xfrm>
            <a:off x="2968339" y="572009"/>
            <a:ext cx="3145699" cy="646331"/>
          </a:xfrm>
          <a:prstGeom prst="rect">
            <a:avLst/>
          </a:prstGeom>
          <a:noFill/>
        </p:spPr>
        <p:txBody>
          <a:bodyPr wrap="square" lIns="91440" tIns="45720" rIns="91440" bIns="45720">
            <a:spAutoFit/>
          </a:bodyPr>
          <a:lstStyle/>
          <a:p>
            <a:pPr algn="ctr"/>
            <a:r>
              <a:rPr lang="en-US" sz="3600" b="1" cap="none" spc="0">
                <a:ln w="38100">
                  <a:solidFill>
                    <a:schemeClr val="accent2"/>
                  </a:solidFill>
                  <a:prstDash val="solid"/>
                </a:ln>
                <a:solidFill>
                  <a:srgbClr val="FFFFFF"/>
                </a:solidFill>
                <a:effectLst>
                  <a:outerShdw dist="38100" dir="2700000" algn="tl" rotWithShape="0">
                    <a:schemeClr val="accent2"/>
                  </a:outerShdw>
                </a:effectLst>
                <a:latin typeface="UTM Showcard" panose="02040603050506020204" pitchFamily="18" charset="0"/>
              </a:rPr>
              <a:t>LỊCH SỬ</a:t>
            </a:r>
          </a:p>
        </p:txBody>
      </p:sp>
      <p:sp>
        <p:nvSpPr>
          <p:cNvPr id="31" name="Rectangle 30">
            <a:extLst>
              <a:ext uri="{FF2B5EF4-FFF2-40B4-BE49-F238E27FC236}">
                <a16:creationId xmlns:a16="http://schemas.microsoft.com/office/drawing/2014/main" id="{8ABA9E0E-CAAB-4F56-B01C-135949FB7C8A}"/>
              </a:ext>
            </a:extLst>
          </p:cNvPr>
          <p:cNvSpPr/>
          <p:nvPr/>
        </p:nvSpPr>
        <p:spPr>
          <a:xfrm>
            <a:off x="244745" y="1193709"/>
            <a:ext cx="8654510" cy="646331"/>
          </a:xfrm>
          <a:prstGeom prst="rect">
            <a:avLst/>
          </a:prstGeom>
          <a:noFill/>
        </p:spPr>
        <p:txBody>
          <a:bodyPr wrap="square" lIns="91440" tIns="45720" rIns="91440" bIns="45720">
            <a:spAutoFit/>
          </a:bodyPr>
          <a:lstStyle/>
          <a:p>
            <a:pPr algn="ctr"/>
            <a:r>
              <a:rPr lang="vi-VN" sz="3600" b="1" cap="none" spc="0">
                <a:ln w="2857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VƯỢT QUA </a:t>
            </a:r>
            <a:r>
              <a:rPr lang="vi-VN" sz="3600" b="1">
                <a:ln w="2857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TÌNH THẾ HIỂM NGHÈO</a:t>
            </a:r>
          </a:p>
        </p:txBody>
      </p:sp>
      <p:sp>
        <p:nvSpPr>
          <p:cNvPr id="22" name="Rectangle: Rounded Corners 21">
            <a:extLst>
              <a:ext uri="{FF2B5EF4-FFF2-40B4-BE49-F238E27FC236}">
                <a16:creationId xmlns:a16="http://schemas.microsoft.com/office/drawing/2014/main" id="{7A100AE8-622C-4B4C-99DA-B38D45C247E8}"/>
              </a:ext>
            </a:extLst>
          </p:cNvPr>
          <p:cNvSpPr/>
          <p:nvPr/>
        </p:nvSpPr>
        <p:spPr>
          <a:xfrm>
            <a:off x="2565474" y="2854544"/>
            <a:ext cx="5207266" cy="821267"/>
          </a:xfrm>
          <a:prstGeom prst="roundRect">
            <a:avLst>
              <a:gd name="adj" fmla="val 22608"/>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accent1">
                    <a:lumMod val="75000"/>
                  </a:schemeClr>
                </a:solidFill>
                <a:effectLst>
                  <a:outerShdw blurRad="38100" dist="38100" dir="2700000" algn="tl">
                    <a:srgbClr val="000000">
                      <a:alpha val="43137"/>
                    </a:srgbClr>
                  </a:outerShdw>
                </a:effectLst>
                <a:latin typeface="UTM Cookies" panose="02040603050506020204" pitchFamily="18" charset="0"/>
              </a:rPr>
              <a:t>Những giải pháp mà Đảng và Bác Hồ đã làm để giúp đất nước thoát khỏi tình thế</a:t>
            </a:r>
            <a:r>
              <a:rPr lang="en-US" sz="3200" b="1">
                <a:solidFill>
                  <a:schemeClr val="accent1">
                    <a:lumMod val="75000"/>
                  </a:schemeClr>
                </a:solidFill>
                <a:effectLst>
                  <a:outerShdw blurRad="38100" dist="38100" dir="2700000" algn="tl">
                    <a:srgbClr val="000000">
                      <a:alpha val="43137"/>
                    </a:srgbClr>
                  </a:outerShdw>
                </a:effectLst>
                <a:latin typeface="UTM Cookies" panose="02040603050506020204" pitchFamily="18" charset="0"/>
              </a:rPr>
              <a:t> h</a:t>
            </a:r>
            <a:r>
              <a:rPr lang="vi-VN" sz="3200" b="1">
                <a:solidFill>
                  <a:schemeClr val="accent1">
                    <a:lumMod val="75000"/>
                  </a:schemeClr>
                </a:solidFill>
                <a:effectLst>
                  <a:outerShdw blurRad="38100" dist="38100" dir="2700000" algn="tl">
                    <a:srgbClr val="000000">
                      <a:alpha val="43137"/>
                    </a:srgbClr>
                  </a:outerShdw>
                </a:effectLst>
                <a:latin typeface="UTM Cookies" panose="02040603050506020204" pitchFamily="18" charset="0"/>
              </a:rPr>
              <a:t>iểm nghèo</a:t>
            </a:r>
          </a:p>
        </p:txBody>
      </p:sp>
      <p:pic>
        <p:nvPicPr>
          <p:cNvPr id="23" name="Picture 22">
            <a:extLst>
              <a:ext uri="{FF2B5EF4-FFF2-40B4-BE49-F238E27FC236}">
                <a16:creationId xmlns:a16="http://schemas.microsoft.com/office/drawing/2014/main" id="{6D828B4D-7D27-483C-9C9E-3D8EA79995C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981" b="55093" l="18000" r="42800">
                        <a14:foregroundMark x1="34700" y1="36111" x2="34700" y2="37315"/>
                        <a14:foregroundMark x1="30800" y1="33426" x2="35600" y2="34630"/>
                        <a14:foregroundMark x1="35300" y1="51481" x2="37200" y2="51759"/>
                      </a14:backgroundRemoval>
                    </a14:imgEffect>
                  </a14:imgLayer>
                </a14:imgProps>
              </a:ext>
            </a:extLst>
          </a:blip>
          <a:srcRect l="17657" t="26205" r="55783" b="44973"/>
          <a:stretch/>
        </p:blipFill>
        <p:spPr>
          <a:xfrm>
            <a:off x="884525" y="2135573"/>
            <a:ext cx="1772725" cy="2077603"/>
          </a:xfrm>
          <a:prstGeom prst="rect">
            <a:avLst/>
          </a:prstGeom>
        </p:spPr>
      </p:pic>
    </p:spTree>
    <p:extLst>
      <p:ext uri="{BB962C8B-B14F-4D97-AF65-F5344CB8AC3E}">
        <p14:creationId xmlns:p14="http://schemas.microsoft.com/office/powerpoint/2010/main" val="151529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1"/>
        <p:cNvGrpSpPr/>
        <p:nvPr/>
      </p:nvGrpSpPr>
      <p:grpSpPr>
        <a:xfrm>
          <a:off x="0" y="0"/>
          <a:ext cx="0" cy="0"/>
          <a:chOff x="0" y="0"/>
          <a:chExt cx="0" cy="0"/>
        </a:xfrm>
      </p:grpSpPr>
      <p:grpSp>
        <p:nvGrpSpPr>
          <p:cNvPr id="2854" name="Google Shape;2854;p49"/>
          <p:cNvGrpSpPr/>
          <p:nvPr/>
        </p:nvGrpSpPr>
        <p:grpSpPr>
          <a:xfrm>
            <a:off x="514159" y="977113"/>
            <a:ext cx="5455167" cy="2954178"/>
            <a:chOff x="465750" y="1482285"/>
            <a:chExt cx="5455167" cy="2954178"/>
          </a:xfrm>
        </p:grpSpPr>
        <p:sp>
          <p:nvSpPr>
            <p:cNvPr id="2855" name="Google Shape;2855;p49"/>
            <p:cNvSpPr/>
            <p:nvPr/>
          </p:nvSpPr>
          <p:spPr>
            <a:xfrm>
              <a:off x="4991674" y="148228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49"/>
            <p:cNvSpPr/>
            <p:nvPr/>
          </p:nvSpPr>
          <p:spPr>
            <a:xfrm>
              <a:off x="465750" y="412421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7" name="Google Shape;2857;p49"/>
          <p:cNvGrpSpPr/>
          <p:nvPr/>
        </p:nvGrpSpPr>
        <p:grpSpPr>
          <a:xfrm>
            <a:off x="4702613" y="793213"/>
            <a:ext cx="545475" cy="2498475"/>
            <a:chOff x="4702613" y="793213"/>
            <a:chExt cx="545475" cy="2498475"/>
          </a:xfrm>
        </p:grpSpPr>
        <p:sp>
          <p:nvSpPr>
            <p:cNvPr id="2858" name="Google Shape;2858;p49"/>
            <p:cNvSpPr/>
            <p:nvPr/>
          </p:nvSpPr>
          <p:spPr>
            <a:xfrm>
              <a:off x="4702613" y="793213"/>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9"/>
            <p:cNvSpPr/>
            <p:nvPr/>
          </p:nvSpPr>
          <p:spPr>
            <a:xfrm>
              <a:off x="5054588" y="3107788"/>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Cloud 14">
            <a:extLst>
              <a:ext uri="{FF2B5EF4-FFF2-40B4-BE49-F238E27FC236}">
                <a16:creationId xmlns:a16="http://schemas.microsoft.com/office/drawing/2014/main" id="{7AFCDAA6-F3F5-476B-A7F4-78CE8E669762}"/>
              </a:ext>
            </a:extLst>
          </p:cNvPr>
          <p:cNvSpPr/>
          <p:nvPr/>
        </p:nvSpPr>
        <p:spPr>
          <a:xfrm rot="11068948">
            <a:off x="5644353" y="217866"/>
            <a:ext cx="3490170" cy="2082922"/>
          </a:xfrm>
          <a:prstGeom prst="cloud">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
            <a:extLst>
              <a:ext uri="{FF2B5EF4-FFF2-40B4-BE49-F238E27FC236}">
                <a16:creationId xmlns:a16="http://schemas.microsoft.com/office/drawing/2014/main" id="{B89F6473-3CC4-4CCB-9FB4-DFEC0EAA6B1D}"/>
              </a:ext>
            </a:extLst>
          </p:cNvPr>
          <p:cNvSpPr>
            <a:spLocks noRot="1" noChangeArrowheads="1"/>
          </p:cNvSpPr>
          <p:nvPr/>
        </p:nvSpPr>
        <p:spPr bwMode="auto">
          <a:xfrm>
            <a:off x="945073" y="1637839"/>
            <a:ext cx="428713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nchor="ctr"/>
          <a:lstStyle>
            <a:lvl1pPr indent="80327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2800" b="1">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Trong tình thế “</a:t>
            </a:r>
            <a:r>
              <a:rPr lang="en-US" altLang="en-US" sz="2800" b="1">
                <a:solidFill>
                  <a:srgbClr val="FF33CC"/>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Nghìn cân treo sợi</a:t>
            </a:r>
            <a:r>
              <a:rPr lang="en-US" altLang="en-US" sz="2800" b="1">
                <a:solidFill>
                  <a:srgbClr val="0000FF"/>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2800" b="1">
                <a:solidFill>
                  <a:srgbClr val="FF33CC"/>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tóc</a:t>
            </a:r>
            <a:r>
              <a:rPr lang="en-US" altLang="en-US" sz="2800" b="1">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r>
              <a:rPr lang="en-US" altLang="en-US" sz="2800" b="1">
                <a:solidFill>
                  <a:srgbClr val="0000FF"/>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altLang="en-US" sz="2800" b="1">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chính quyền cách mạng non trẻ đã vượt qua hiểm nghèo, từng bước đẩy lùi “</a:t>
            </a:r>
            <a:r>
              <a:rPr lang="en-US" altLang="en-US" sz="2800" b="1">
                <a:solidFill>
                  <a:srgbClr val="FF33CC"/>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giặc đói, giặc dốt, giặc ngoại xâm</a:t>
            </a:r>
            <a:r>
              <a:rPr lang="en-US" altLang="en-US" sz="2800" b="1">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p>
        </p:txBody>
      </p:sp>
      <p:sp>
        <p:nvSpPr>
          <p:cNvPr id="14" name="Rectangle 13">
            <a:extLst>
              <a:ext uri="{FF2B5EF4-FFF2-40B4-BE49-F238E27FC236}">
                <a16:creationId xmlns:a16="http://schemas.microsoft.com/office/drawing/2014/main" id="{D0B2FCFF-B953-4527-B495-489FC6A0C7C0}"/>
              </a:ext>
            </a:extLst>
          </p:cNvPr>
          <p:cNvSpPr/>
          <p:nvPr/>
        </p:nvSpPr>
        <p:spPr>
          <a:xfrm>
            <a:off x="5669094" y="773626"/>
            <a:ext cx="3377848" cy="1015663"/>
          </a:xfrm>
          <a:prstGeom prst="rect">
            <a:avLst/>
          </a:prstGeom>
          <a:noFill/>
        </p:spPr>
        <p:txBody>
          <a:bodyPr wrap="none" lIns="91440" tIns="45720" rIns="91440" bIns="45720">
            <a:spAutoFit/>
          </a:bodyPr>
          <a:lstStyle/>
          <a:p>
            <a:pPr algn="ctr"/>
            <a:r>
              <a:rPr lang="vi-VN" sz="6000" b="1" cap="none" spc="0">
                <a:ln w="38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GHI NHỚ</a:t>
            </a:r>
            <a:endParaRPr lang="vi-VN" sz="6000" b="1">
              <a:ln w="38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18" name="Google Shape;2718;p46"/>
          <p:cNvGrpSpPr/>
          <p:nvPr/>
        </p:nvGrpSpPr>
        <p:grpSpPr>
          <a:xfrm flipH="1">
            <a:off x="1122820" y="1955696"/>
            <a:ext cx="439600" cy="913400"/>
            <a:chOff x="7212850" y="2109375"/>
            <a:chExt cx="439600" cy="913400"/>
          </a:xfrm>
        </p:grpSpPr>
        <p:sp>
          <p:nvSpPr>
            <p:cNvPr id="2719" name="Google Shape;2719;p46"/>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6"/>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6"/>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6"/>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3" name="Google Shape;2723;p46"/>
          <p:cNvGrpSpPr/>
          <p:nvPr/>
        </p:nvGrpSpPr>
        <p:grpSpPr>
          <a:xfrm>
            <a:off x="419613" y="2764201"/>
            <a:ext cx="868425" cy="514500"/>
            <a:chOff x="2575700" y="1885000"/>
            <a:chExt cx="868425" cy="514500"/>
          </a:xfrm>
        </p:grpSpPr>
        <p:sp>
          <p:nvSpPr>
            <p:cNvPr id="2724" name="Google Shape;2724;p46"/>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6"/>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46"/>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46"/>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8" name="Google Shape;2728;p46"/>
          <p:cNvGrpSpPr/>
          <p:nvPr/>
        </p:nvGrpSpPr>
        <p:grpSpPr>
          <a:xfrm>
            <a:off x="627825" y="303948"/>
            <a:ext cx="7955993" cy="312260"/>
            <a:chOff x="627825" y="303948"/>
            <a:chExt cx="7955993" cy="312260"/>
          </a:xfrm>
        </p:grpSpPr>
        <p:sp>
          <p:nvSpPr>
            <p:cNvPr id="2729" name="Google Shape;2729;p46"/>
            <p:cNvSpPr/>
            <p:nvPr/>
          </p:nvSpPr>
          <p:spPr>
            <a:xfrm>
              <a:off x="7654575" y="30395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6"/>
            <p:cNvSpPr/>
            <p:nvPr/>
          </p:nvSpPr>
          <p:spPr>
            <a:xfrm>
              <a:off x="627825" y="3039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1" name="Google Shape;2731;p46"/>
          <p:cNvGrpSpPr/>
          <p:nvPr/>
        </p:nvGrpSpPr>
        <p:grpSpPr>
          <a:xfrm>
            <a:off x="1562375" y="2930113"/>
            <a:ext cx="763425" cy="1073975"/>
            <a:chOff x="1562375" y="2930113"/>
            <a:chExt cx="763425" cy="1073975"/>
          </a:xfrm>
        </p:grpSpPr>
        <p:sp>
          <p:nvSpPr>
            <p:cNvPr id="2732"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5" name="Google Shape;2735;p46"/>
          <p:cNvGrpSpPr/>
          <p:nvPr/>
        </p:nvGrpSpPr>
        <p:grpSpPr>
          <a:xfrm>
            <a:off x="-131942" y="-240334"/>
            <a:ext cx="9408147" cy="2571207"/>
            <a:chOff x="-131942" y="-240334"/>
            <a:chExt cx="9408147" cy="2571207"/>
          </a:xfrm>
        </p:grpSpPr>
        <p:grpSp>
          <p:nvGrpSpPr>
            <p:cNvPr id="2736" name="Google Shape;2736;p46"/>
            <p:cNvGrpSpPr/>
            <p:nvPr/>
          </p:nvGrpSpPr>
          <p:grpSpPr>
            <a:xfrm rot="-1799975">
              <a:off x="-47704" y="459634"/>
              <a:ext cx="3113747" cy="1171270"/>
              <a:chOff x="0" y="539998"/>
              <a:chExt cx="3901889" cy="1467738"/>
            </a:xfrm>
          </p:grpSpPr>
          <p:sp>
            <p:nvSpPr>
              <p:cNvPr id="2737" name="Google Shape;2737;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3" name="Google Shape;2743;p46"/>
            <p:cNvGrpSpPr/>
            <p:nvPr/>
          </p:nvGrpSpPr>
          <p:grpSpPr>
            <a:xfrm rot="1799975" flipH="1">
              <a:off x="6078221" y="459634"/>
              <a:ext cx="3113747" cy="1171270"/>
              <a:chOff x="0" y="539998"/>
              <a:chExt cx="3901889" cy="1467738"/>
            </a:xfrm>
          </p:grpSpPr>
          <p:sp>
            <p:nvSpPr>
              <p:cNvPr id="2744" name="Google Shape;2744;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4" name="图片 6">
            <a:extLst>
              <a:ext uri="{FF2B5EF4-FFF2-40B4-BE49-F238E27FC236}">
                <a16:creationId xmlns:a16="http://schemas.microsoft.com/office/drawing/2014/main" id="{0EB2F409-A745-4EF2-9C91-7236FA024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3265" y="1628528"/>
            <a:ext cx="2900526" cy="3625658"/>
          </a:xfrm>
          <a:prstGeom prst="rect">
            <a:avLst/>
          </a:prstGeom>
        </p:spPr>
      </p:pic>
      <p:sp>
        <p:nvSpPr>
          <p:cNvPr id="85" name="Rectangle 84">
            <a:extLst>
              <a:ext uri="{FF2B5EF4-FFF2-40B4-BE49-F238E27FC236}">
                <a16:creationId xmlns:a16="http://schemas.microsoft.com/office/drawing/2014/main" id="{40BFA556-8922-4291-A26F-13C47C30C15C}"/>
              </a:ext>
            </a:extLst>
          </p:cNvPr>
          <p:cNvSpPr/>
          <p:nvPr/>
        </p:nvSpPr>
        <p:spPr>
          <a:xfrm>
            <a:off x="2283166" y="966809"/>
            <a:ext cx="4275529" cy="2123658"/>
          </a:xfrm>
          <a:prstGeom prst="rect">
            <a:avLst/>
          </a:prstGeom>
          <a:noFill/>
        </p:spPr>
        <p:txBody>
          <a:bodyPr wrap="none" lIns="91440" tIns="45720" rIns="91440" bIns="45720">
            <a:spAutoFit/>
          </a:bodyPr>
          <a:lstStyle/>
          <a:p>
            <a:pPr algn="ctr"/>
            <a:r>
              <a:rPr lang="vi-VN" sz="6600" b="1" cap="none" spc="0">
                <a:ln w="38100">
                  <a:solidFill>
                    <a:schemeClr val="bg1"/>
                  </a:solidFill>
                  <a:prstDash val="solid"/>
                </a:ln>
                <a:solidFill>
                  <a:srgbClr val="FAB919"/>
                </a:solidFill>
                <a:effectLst>
                  <a:outerShdw blurRad="12700" dist="38100" dir="2700000" algn="tl" rotWithShape="0">
                    <a:schemeClr val="accent5">
                      <a:lumMod val="60000"/>
                      <a:lumOff val="40000"/>
                    </a:schemeClr>
                  </a:outerShdw>
                </a:effectLst>
                <a:latin typeface="UTM Showcard" panose="02040603050506020204" pitchFamily="18" charset="0"/>
              </a:rPr>
              <a:t>Liên hệ</a:t>
            </a:r>
          </a:p>
          <a:p>
            <a:pPr algn="ctr"/>
            <a:r>
              <a:rPr lang="vi-VN" sz="6600" b="1">
                <a:ln w="38100">
                  <a:solidFill>
                    <a:schemeClr val="bg1"/>
                  </a:solidFill>
                  <a:prstDash val="solid"/>
                </a:ln>
                <a:solidFill>
                  <a:srgbClr val="FAB919"/>
                </a:solidFill>
                <a:effectLst>
                  <a:outerShdw blurRad="12700" dist="38100" dir="2700000" algn="tl" rotWithShape="0">
                    <a:schemeClr val="accent5">
                      <a:lumMod val="60000"/>
                      <a:lumOff val="40000"/>
                    </a:schemeClr>
                  </a:outerShdw>
                </a:effectLst>
                <a:latin typeface="UTM Showcard" panose="02040603050506020204" pitchFamily="18" charset="0"/>
              </a:rPr>
              <a:t>Vận dụng</a:t>
            </a:r>
          </a:p>
        </p:txBody>
      </p:sp>
    </p:spTree>
    <p:extLst>
      <p:ext uri="{BB962C8B-B14F-4D97-AF65-F5344CB8AC3E}">
        <p14:creationId xmlns:p14="http://schemas.microsoft.com/office/powerpoint/2010/main" val="1001601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017BF8F3-26A8-4F33-8F0F-1FD8979BD33B}"/>
              </a:ext>
            </a:extLst>
          </p:cNvPr>
          <p:cNvSpPr/>
          <p:nvPr/>
        </p:nvSpPr>
        <p:spPr>
          <a:xfrm rot="10800000">
            <a:off x="2562128" y="2013822"/>
            <a:ext cx="5750700" cy="250336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9">
            <a:extLst>
              <a:ext uri="{FF2B5EF4-FFF2-40B4-BE49-F238E27FC236}">
                <a16:creationId xmlns:a16="http://schemas.microsoft.com/office/drawing/2014/main" id="{DC591753-998E-4752-95D4-8FBB37FA145B}"/>
              </a:ext>
            </a:extLst>
          </p:cNvPr>
          <p:cNvSpPr txBox="1">
            <a:spLocks noChangeArrowheads="1"/>
          </p:cNvSpPr>
          <p:nvPr/>
        </p:nvSpPr>
        <p:spPr bwMode="auto">
          <a:xfrm>
            <a:off x="2852150" y="2181212"/>
            <a:ext cx="5381063"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ts val="600"/>
              </a:spcBef>
              <a:buNone/>
            </a:pPr>
            <a:r>
              <a:rPr lang="vi-VN" altLang="en-US" sz="1600" b="1">
                <a:solidFill>
                  <a:schemeClr val="tx2"/>
                </a:solidFill>
                <a:latin typeface="UTM Avo" panose="02040603050506020204" pitchFamily="18" charset="0"/>
                <a:cs typeface="Times New Roman" panose="02020603050405020304" pitchFamily="18" charset="0"/>
              </a:rPr>
              <a:t>- Thực hiện tốt 5 điều Bác Hồ dạy.</a:t>
            </a:r>
          </a:p>
          <a:p>
            <a:pPr algn="just" eaLnBrk="1" hangingPunct="1">
              <a:spcBef>
                <a:spcPts val="600"/>
              </a:spcBef>
              <a:buNone/>
            </a:pPr>
            <a:r>
              <a:rPr lang="vi-VN" altLang="en-US" sz="1600" b="1">
                <a:solidFill>
                  <a:schemeClr val="tx2"/>
                </a:solidFill>
                <a:latin typeface="UTM Avo" panose="02040603050506020204" pitchFamily="18" charset="0"/>
                <a:cs typeface="Times New Roman" panose="02020603050405020304" pitchFamily="18" charset="0"/>
              </a:rPr>
              <a:t>- Luôn có tinh thần ủng hộ, giúp đỡ người có hoàn cảnh khó khăn.</a:t>
            </a:r>
          </a:p>
          <a:p>
            <a:pPr algn="just" eaLnBrk="1" hangingPunct="1">
              <a:spcBef>
                <a:spcPts val="600"/>
              </a:spcBef>
              <a:buNone/>
            </a:pPr>
            <a:r>
              <a:rPr lang="vi-VN" altLang="en-US" sz="1600" b="1">
                <a:solidFill>
                  <a:schemeClr val="tx2"/>
                </a:solidFill>
                <a:latin typeface="UTM Avo" panose="02040603050506020204" pitchFamily="18" charset="0"/>
                <a:cs typeface="Times New Roman" panose="02020603050405020304" pitchFamily="18" charset="0"/>
              </a:rPr>
              <a:t>- Có ý chí và nghị lực để vượt qua mọi khó khăn, thử thách.</a:t>
            </a:r>
          </a:p>
          <a:p>
            <a:pPr algn="just" eaLnBrk="1" hangingPunct="1">
              <a:spcBef>
                <a:spcPts val="600"/>
              </a:spcBef>
              <a:buNone/>
            </a:pPr>
            <a:r>
              <a:rPr lang="vi-VN" altLang="en-US" sz="1600" b="1">
                <a:solidFill>
                  <a:schemeClr val="tx2"/>
                </a:solidFill>
                <a:latin typeface="UTM Avo" panose="02040603050506020204" pitchFamily="18" charset="0"/>
                <a:cs typeface="Times New Roman" panose="02020603050405020304" pitchFamily="18" charset="0"/>
              </a:rPr>
              <a:t>- Chăm ngoan học giỏi để sau này trở thành người có ích, góp phần kiến thiết xây dựng quê hương, đất nước.</a:t>
            </a:r>
            <a:endParaRPr lang="en-US" altLang="en-US" sz="1600" b="1">
              <a:solidFill>
                <a:schemeClr val="tx2"/>
              </a:solidFill>
              <a:latin typeface="UTM Avo" panose="0204060305050602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8063A941-1A51-45DA-93C3-34EAEF581A70}"/>
              </a:ext>
            </a:extLst>
          </p:cNvPr>
          <p:cNvGrpSpPr/>
          <p:nvPr/>
        </p:nvGrpSpPr>
        <p:grpSpPr>
          <a:xfrm>
            <a:off x="-47676" y="2310493"/>
            <a:ext cx="1524103" cy="2446178"/>
            <a:chOff x="3528816" y="1219200"/>
            <a:chExt cx="3240675" cy="5201266"/>
          </a:xfrm>
        </p:grpSpPr>
        <p:pic>
          <p:nvPicPr>
            <p:cNvPr id="10" name="Picture 2" descr="Cartoon students Royalty Free Vector Image - VectorStock">
              <a:extLst>
                <a:ext uri="{FF2B5EF4-FFF2-40B4-BE49-F238E27FC236}">
                  <a16:creationId xmlns:a16="http://schemas.microsoft.com/office/drawing/2014/main" id="{6D1EA064-DA41-498E-8622-921C6735DA4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hiếu niên tiền phong quàng khăn đỏ minh họa">
              <a:extLst>
                <a:ext uri="{FF2B5EF4-FFF2-40B4-BE49-F238E27FC236}">
                  <a16:creationId xmlns:a16="http://schemas.microsoft.com/office/drawing/2014/main" id="{1CE9A7DF-18EE-4275-A490-715A9F1D106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B6C1D544-37CC-4253-BE85-3444B6DD6473}"/>
              </a:ext>
            </a:extLst>
          </p:cNvPr>
          <p:cNvGrpSpPr/>
          <p:nvPr/>
        </p:nvGrpSpPr>
        <p:grpSpPr>
          <a:xfrm>
            <a:off x="1385138" y="2181212"/>
            <a:ext cx="1470367" cy="2704739"/>
            <a:chOff x="12843095" y="658761"/>
            <a:chExt cx="3036002" cy="5584723"/>
          </a:xfrm>
        </p:grpSpPr>
        <p:pic>
          <p:nvPicPr>
            <p:cNvPr id="13" name="Picture 2" descr="Cartoon students Royalty Free Vector Image - VectorStock">
              <a:extLst>
                <a:ext uri="{FF2B5EF4-FFF2-40B4-BE49-F238E27FC236}">
                  <a16:creationId xmlns:a16="http://schemas.microsoft.com/office/drawing/2014/main" id="{C1BA8F19-82C7-496C-9CA7-95BFC1F7429A}"/>
                </a:ext>
              </a:extLst>
            </p:cNvPr>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a16="http://schemas.microsoft.com/office/drawing/2014/main" id="{6E8570B3-2A19-440E-8DB3-95600BE5B841}"/>
                </a:ext>
              </a:extLst>
            </p:cNvPr>
            <p:cNvPicPr>
              <a:picLocks noChangeAspect="1" noChangeArrowheads="1"/>
            </p:cNvPicPr>
            <p:nvPr/>
          </p:nvPicPr>
          <p:blipFill rotWithShape="1">
            <a:blip r:embed="rId7">
              <a:extLst>
                <a:ext uri="{BEBA8EAE-BF5A-486C-A8C5-ECC9F3942E4B}">
                  <a14:imgProps xmlns:a14="http://schemas.microsoft.com/office/drawing/2010/main">
                    <a14:imgLayer r:embed="rId3">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thiếu niên tiền phong quàng khăn đỏ minh họa">
              <a:extLst>
                <a:ext uri="{FF2B5EF4-FFF2-40B4-BE49-F238E27FC236}">
                  <a16:creationId xmlns:a16="http://schemas.microsoft.com/office/drawing/2014/main" id="{737156F6-43F7-4747-B386-0977ABAB383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oogle Shape;2735;p46">
            <a:extLst>
              <a:ext uri="{FF2B5EF4-FFF2-40B4-BE49-F238E27FC236}">
                <a16:creationId xmlns:a16="http://schemas.microsoft.com/office/drawing/2014/main" id="{2453CC4E-7A7C-4D7F-8354-3C5F1D7F766C}"/>
              </a:ext>
            </a:extLst>
          </p:cNvPr>
          <p:cNvGrpSpPr/>
          <p:nvPr/>
        </p:nvGrpSpPr>
        <p:grpSpPr>
          <a:xfrm>
            <a:off x="-131942" y="-240334"/>
            <a:ext cx="9408147" cy="2571207"/>
            <a:chOff x="-131942" y="-240334"/>
            <a:chExt cx="9408147" cy="2571207"/>
          </a:xfrm>
        </p:grpSpPr>
        <p:grpSp>
          <p:nvGrpSpPr>
            <p:cNvPr id="22" name="Google Shape;2736;p46">
              <a:extLst>
                <a:ext uri="{FF2B5EF4-FFF2-40B4-BE49-F238E27FC236}">
                  <a16:creationId xmlns:a16="http://schemas.microsoft.com/office/drawing/2014/main" id="{C633D13A-518D-4AFF-9F5D-ECDAC2CFABE0}"/>
                </a:ext>
              </a:extLst>
            </p:cNvPr>
            <p:cNvGrpSpPr/>
            <p:nvPr/>
          </p:nvGrpSpPr>
          <p:grpSpPr>
            <a:xfrm rot="-1799975">
              <a:off x="-47704" y="459634"/>
              <a:ext cx="3113747" cy="1171270"/>
              <a:chOff x="0" y="539998"/>
              <a:chExt cx="3901889" cy="1467738"/>
            </a:xfrm>
          </p:grpSpPr>
          <p:sp>
            <p:nvSpPr>
              <p:cNvPr id="30" name="Google Shape;2737;p46">
                <a:extLst>
                  <a:ext uri="{FF2B5EF4-FFF2-40B4-BE49-F238E27FC236}">
                    <a16:creationId xmlns:a16="http://schemas.microsoft.com/office/drawing/2014/main" id="{FA3EA8C1-12A7-4E14-828A-C5ACE306DF36}"/>
                  </a:ext>
                </a:extLst>
              </p:cNvPr>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38;p46">
                <a:extLst>
                  <a:ext uri="{FF2B5EF4-FFF2-40B4-BE49-F238E27FC236}">
                    <a16:creationId xmlns:a16="http://schemas.microsoft.com/office/drawing/2014/main" id="{A741D0CA-BD99-463C-A067-E78736121C52}"/>
                  </a:ext>
                </a:extLst>
              </p:cNvPr>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39;p46">
                <a:extLst>
                  <a:ext uri="{FF2B5EF4-FFF2-40B4-BE49-F238E27FC236}">
                    <a16:creationId xmlns:a16="http://schemas.microsoft.com/office/drawing/2014/main" id="{558155EB-6FDA-4487-94FD-0CD63B7185FB}"/>
                  </a:ext>
                </a:extLst>
              </p:cNvPr>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40;p46">
                <a:extLst>
                  <a:ext uri="{FF2B5EF4-FFF2-40B4-BE49-F238E27FC236}">
                    <a16:creationId xmlns:a16="http://schemas.microsoft.com/office/drawing/2014/main" id="{29B77D1F-2CDE-4B8C-99A6-B6A661B5D7D7}"/>
                  </a:ext>
                </a:extLst>
              </p:cNvPr>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41;p46">
                <a:extLst>
                  <a:ext uri="{FF2B5EF4-FFF2-40B4-BE49-F238E27FC236}">
                    <a16:creationId xmlns:a16="http://schemas.microsoft.com/office/drawing/2014/main" id="{A9A70E93-A7A5-4579-878E-DF69E4AF789D}"/>
                  </a:ext>
                </a:extLst>
              </p:cNvPr>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42;p46">
                <a:extLst>
                  <a:ext uri="{FF2B5EF4-FFF2-40B4-BE49-F238E27FC236}">
                    <a16:creationId xmlns:a16="http://schemas.microsoft.com/office/drawing/2014/main" id="{45FF95C3-2416-40CE-9489-9F46BD60BFE2}"/>
                  </a:ext>
                </a:extLst>
              </p:cNvPr>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743;p46">
              <a:extLst>
                <a:ext uri="{FF2B5EF4-FFF2-40B4-BE49-F238E27FC236}">
                  <a16:creationId xmlns:a16="http://schemas.microsoft.com/office/drawing/2014/main" id="{7097C812-B417-4D82-8C9C-BE3B044662D7}"/>
                </a:ext>
              </a:extLst>
            </p:cNvPr>
            <p:cNvGrpSpPr/>
            <p:nvPr/>
          </p:nvGrpSpPr>
          <p:grpSpPr>
            <a:xfrm rot="1799975" flipH="1">
              <a:off x="6078221" y="459634"/>
              <a:ext cx="3113747" cy="1171270"/>
              <a:chOff x="0" y="539998"/>
              <a:chExt cx="3901889" cy="1467738"/>
            </a:xfrm>
          </p:grpSpPr>
          <p:sp>
            <p:nvSpPr>
              <p:cNvPr id="24" name="Google Shape;2744;p46">
                <a:extLst>
                  <a:ext uri="{FF2B5EF4-FFF2-40B4-BE49-F238E27FC236}">
                    <a16:creationId xmlns:a16="http://schemas.microsoft.com/office/drawing/2014/main" id="{59CA3D65-74D7-4EFD-A0BA-C90FFE535F1B}"/>
                  </a:ext>
                </a:extLst>
              </p:cNvPr>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45;p46">
                <a:extLst>
                  <a:ext uri="{FF2B5EF4-FFF2-40B4-BE49-F238E27FC236}">
                    <a16:creationId xmlns:a16="http://schemas.microsoft.com/office/drawing/2014/main" id="{CA93A5B6-B2B8-47EA-AAA6-7A1E92E15FD8}"/>
                  </a:ext>
                </a:extLst>
              </p:cNvPr>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746;p46">
                <a:extLst>
                  <a:ext uri="{FF2B5EF4-FFF2-40B4-BE49-F238E27FC236}">
                    <a16:creationId xmlns:a16="http://schemas.microsoft.com/office/drawing/2014/main" id="{6DBA8513-0003-4014-B2F9-B87597B8A30C}"/>
                  </a:ext>
                </a:extLst>
              </p:cNvPr>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47;p46">
                <a:extLst>
                  <a:ext uri="{FF2B5EF4-FFF2-40B4-BE49-F238E27FC236}">
                    <a16:creationId xmlns:a16="http://schemas.microsoft.com/office/drawing/2014/main" id="{30282E0A-92A2-4CB6-8932-42945C1FCDE8}"/>
                  </a:ext>
                </a:extLst>
              </p:cNvPr>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48;p46">
                <a:extLst>
                  <a:ext uri="{FF2B5EF4-FFF2-40B4-BE49-F238E27FC236}">
                    <a16:creationId xmlns:a16="http://schemas.microsoft.com/office/drawing/2014/main" id="{C4E56C5D-FBDA-425E-8FB6-53966CFA6B94}"/>
                  </a:ext>
                </a:extLst>
              </p:cNvPr>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749;p46">
                <a:extLst>
                  <a:ext uri="{FF2B5EF4-FFF2-40B4-BE49-F238E27FC236}">
                    <a16:creationId xmlns:a16="http://schemas.microsoft.com/office/drawing/2014/main" id="{FEFF5601-2A2A-4206-A686-1EA6B21A901F}"/>
                  </a:ext>
                </a:extLst>
              </p:cNvPr>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Rectangle 19">
            <a:extLst>
              <a:ext uri="{FF2B5EF4-FFF2-40B4-BE49-F238E27FC236}">
                <a16:creationId xmlns:a16="http://schemas.microsoft.com/office/drawing/2014/main" id="{E407C935-F19D-4127-82F8-EA86D331EA22}"/>
              </a:ext>
            </a:extLst>
          </p:cNvPr>
          <p:cNvSpPr/>
          <p:nvPr/>
        </p:nvSpPr>
        <p:spPr>
          <a:xfrm>
            <a:off x="3483256" y="-8865"/>
            <a:ext cx="3908441" cy="1938992"/>
          </a:xfrm>
          <a:prstGeom prst="rect">
            <a:avLst/>
          </a:prstGeom>
          <a:noFill/>
        </p:spPr>
        <p:txBody>
          <a:bodyPr wrap="none" lIns="91440" tIns="45720" rIns="91440" bIns="45720">
            <a:spAutoFit/>
          </a:bodyPr>
          <a:lstStyle/>
          <a:p>
            <a:pPr algn="ctr"/>
            <a:r>
              <a:rPr lang="vi-VN" sz="6000" b="1" cap="none" spc="0">
                <a:ln w="38100">
                  <a:solidFill>
                    <a:schemeClr val="bg1"/>
                  </a:solidFill>
                  <a:prstDash val="solid"/>
                </a:ln>
                <a:solidFill>
                  <a:srgbClr val="FAB919"/>
                </a:solidFill>
                <a:effectLst>
                  <a:outerShdw blurRad="12700" dist="38100" dir="2700000" algn="tl" rotWithShape="0">
                    <a:schemeClr val="accent5">
                      <a:lumMod val="60000"/>
                      <a:lumOff val="40000"/>
                    </a:schemeClr>
                  </a:outerShdw>
                </a:effectLst>
                <a:latin typeface="UTM Showcard" panose="02040603050506020204" pitchFamily="18" charset="0"/>
              </a:rPr>
              <a:t>Liên hệ</a:t>
            </a:r>
          </a:p>
          <a:p>
            <a:pPr algn="ctr"/>
            <a:r>
              <a:rPr lang="vi-VN" sz="6000" b="1">
                <a:ln w="38100">
                  <a:solidFill>
                    <a:schemeClr val="bg1"/>
                  </a:solidFill>
                  <a:prstDash val="solid"/>
                </a:ln>
                <a:solidFill>
                  <a:srgbClr val="FAB919"/>
                </a:solidFill>
                <a:effectLst>
                  <a:outerShdw blurRad="12700" dist="38100" dir="2700000" algn="tl" rotWithShape="0">
                    <a:schemeClr val="accent5">
                      <a:lumMod val="60000"/>
                      <a:lumOff val="40000"/>
                    </a:schemeClr>
                  </a:outerShdw>
                </a:effectLst>
                <a:latin typeface="UTM Showcard" panose="02040603050506020204" pitchFamily="18" charset="0"/>
              </a:rPr>
              <a:t>Vận dụng</a:t>
            </a:r>
          </a:p>
        </p:txBody>
      </p:sp>
    </p:spTree>
    <p:extLst>
      <p:ext uri="{BB962C8B-B14F-4D97-AF65-F5344CB8AC3E}">
        <p14:creationId xmlns:p14="http://schemas.microsoft.com/office/powerpoint/2010/main" val="311947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12"/>
                                        </p:tgtEl>
                                        <p:attrNameLst>
                                          <p:attrName>r</p:attrName>
                                        </p:attrNameLst>
                                      </p:cBhvr>
                                    </p:animRot>
                                    <p:animRot by="-240000">
                                      <p:cBhvr>
                                        <p:cTn id="21" dur="200" fill="hold">
                                          <p:stCondLst>
                                            <p:cond delay="200"/>
                                          </p:stCondLst>
                                        </p:cTn>
                                        <p:tgtEl>
                                          <p:spTgt spid="12"/>
                                        </p:tgtEl>
                                        <p:attrNameLst>
                                          <p:attrName>r</p:attrName>
                                        </p:attrNameLst>
                                      </p:cBhvr>
                                    </p:animRot>
                                    <p:animRot by="240000">
                                      <p:cBhvr>
                                        <p:cTn id="22" dur="200" fill="hold">
                                          <p:stCondLst>
                                            <p:cond delay="400"/>
                                          </p:stCondLst>
                                        </p:cTn>
                                        <p:tgtEl>
                                          <p:spTgt spid="12"/>
                                        </p:tgtEl>
                                        <p:attrNameLst>
                                          <p:attrName>r</p:attrName>
                                        </p:attrNameLst>
                                      </p:cBhvr>
                                    </p:animRot>
                                    <p:animRot by="-240000">
                                      <p:cBhvr>
                                        <p:cTn id="23" dur="200" fill="hold">
                                          <p:stCondLst>
                                            <p:cond delay="600"/>
                                          </p:stCondLst>
                                        </p:cTn>
                                        <p:tgtEl>
                                          <p:spTgt spid="12"/>
                                        </p:tgtEl>
                                        <p:attrNameLst>
                                          <p:attrName>r</p:attrName>
                                        </p:attrNameLst>
                                      </p:cBhvr>
                                    </p:animRot>
                                    <p:animRot by="120000">
                                      <p:cBhvr>
                                        <p:cTn id="24"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98"/>
        <p:cNvGrpSpPr/>
        <p:nvPr/>
      </p:nvGrpSpPr>
      <p:grpSpPr>
        <a:xfrm>
          <a:off x="0" y="0"/>
          <a:ext cx="0" cy="0"/>
          <a:chOff x="0" y="0"/>
          <a:chExt cx="0" cy="0"/>
        </a:xfrm>
      </p:grpSpPr>
      <p:grpSp>
        <p:nvGrpSpPr>
          <p:cNvPr id="3000" name="Google Shape;3000;p53"/>
          <p:cNvGrpSpPr/>
          <p:nvPr/>
        </p:nvGrpSpPr>
        <p:grpSpPr>
          <a:xfrm flipH="1">
            <a:off x="1292121" y="1482609"/>
            <a:ext cx="439600" cy="913400"/>
            <a:chOff x="7212850" y="2109375"/>
            <a:chExt cx="439600" cy="913400"/>
          </a:xfrm>
        </p:grpSpPr>
        <p:sp>
          <p:nvSpPr>
            <p:cNvPr id="3001" name="Google Shape;3001;p53"/>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53"/>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53"/>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53"/>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5" name="Google Shape;3005;p53"/>
          <p:cNvGrpSpPr/>
          <p:nvPr/>
        </p:nvGrpSpPr>
        <p:grpSpPr>
          <a:xfrm rot="-1759650">
            <a:off x="6852673" y="976695"/>
            <a:ext cx="1386194" cy="2576775"/>
            <a:chOff x="6622012" y="795963"/>
            <a:chExt cx="1304687" cy="2425262"/>
          </a:xfrm>
        </p:grpSpPr>
        <p:sp>
          <p:nvSpPr>
            <p:cNvPr id="3006" name="Google Shape;3006;p53"/>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53"/>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53"/>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53"/>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53"/>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53"/>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2" name="Google Shape;3012;p53"/>
          <p:cNvGrpSpPr/>
          <p:nvPr/>
        </p:nvGrpSpPr>
        <p:grpSpPr>
          <a:xfrm>
            <a:off x="2097450" y="803575"/>
            <a:ext cx="4624150" cy="3416950"/>
            <a:chOff x="2097450" y="803575"/>
            <a:chExt cx="4624150" cy="3416950"/>
          </a:xfrm>
        </p:grpSpPr>
        <p:sp>
          <p:nvSpPr>
            <p:cNvPr id="3013" name="Google Shape;3013;p53"/>
            <p:cNvSpPr/>
            <p:nvPr/>
          </p:nvSpPr>
          <p:spPr>
            <a:xfrm>
              <a:off x="2097450" y="8035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53"/>
            <p:cNvSpPr/>
            <p:nvPr/>
          </p:nvSpPr>
          <p:spPr>
            <a:xfrm>
              <a:off x="6528100" y="40366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53"/>
            <p:cNvSpPr/>
            <p:nvPr/>
          </p:nvSpPr>
          <p:spPr>
            <a:xfrm>
              <a:off x="6528100" y="1307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6" name="Google Shape;3016;p53"/>
          <p:cNvSpPr/>
          <p:nvPr/>
        </p:nvSpPr>
        <p:spPr>
          <a:xfrm flipH="1">
            <a:off x="2871584" y="242725"/>
            <a:ext cx="3805201" cy="1031003"/>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53"/>
          <p:cNvSpPr/>
          <p:nvPr/>
        </p:nvSpPr>
        <p:spPr>
          <a:xfrm>
            <a:off x="501050" y="120598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8" name="Google Shape;3018;p53"/>
          <p:cNvGrpSpPr/>
          <p:nvPr/>
        </p:nvGrpSpPr>
        <p:grpSpPr>
          <a:xfrm>
            <a:off x="7836463" y="1104850"/>
            <a:ext cx="868425" cy="514500"/>
            <a:chOff x="2575700" y="1885000"/>
            <a:chExt cx="868425" cy="514500"/>
          </a:xfrm>
        </p:grpSpPr>
        <p:sp>
          <p:nvSpPr>
            <p:cNvPr id="3019" name="Google Shape;3019;p53"/>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53"/>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53"/>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53"/>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Rectangle 27">
            <a:extLst>
              <a:ext uri="{FF2B5EF4-FFF2-40B4-BE49-F238E27FC236}">
                <a16:creationId xmlns:a16="http://schemas.microsoft.com/office/drawing/2014/main" id="{349DB592-951A-4A10-BBED-6C6F0A5D7173}"/>
              </a:ext>
            </a:extLst>
          </p:cNvPr>
          <p:cNvSpPr/>
          <p:nvPr/>
        </p:nvSpPr>
        <p:spPr>
          <a:xfrm>
            <a:off x="3220723" y="245392"/>
            <a:ext cx="2922595" cy="1015663"/>
          </a:xfrm>
          <a:prstGeom prst="rect">
            <a:avLst/>
          </a:prstGeom>
          <a:noFill/>
        </p:spPr>
        <p:txBody>
          <a:bodyPr wrap="none" lIns="91440" tIns="45720" rIns="91440" bIns="45720">
            <a:spAutoFit/>
          </a:bodyPr>
          <a:lstStyle/>
          <a:p>
            <a:pPr algn="ctr"/>
            <a:r>
              <a:rPr lang="vi-VN" sz="6000" b="1" cap="none" spc="0">
                <a:ln w="38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Dặn dò</a:t>
            </a:r>
            <a:endParaRPr lang="vi-VN" sz="6000" b="1">
              <a:ln w="38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29" name="Rectangle: Rounded Corners 28">
            <a:extLst>
              <a:ext uri="{FF2B5EF4-FFF2-40B4-BE49-F238E27FC236}">
                <a16:creationId xmlns:a16="http://schemas.microsoft.com/office/drawing/2014/main" id="{C34900FB-D2A9-42F5-83BE-7BA706F001C4}"/>
              </a:ext>
            </a:extLst>
          </p:cNvPr>
          <p:cNvSpPr/>
          <p:nvPr/>
        </p:nvSpPr>
        <p:spPr>
          <a:xfrm rot="10800000">
            <a:off x="2097450" y="1512500"/>
            <a:ext cx="4967797" cy="249965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Text Box 9">
            <a:extLst>
              <a:ext uri="{FF2B5EF4-FFF2-40B4-BE49-F238E27FC236}">
                <a16:creationId xmlns:a16="http://schemas.microsoft.com/office/drawing/2014/main" id="{3408DBAA-654A-4E60-96C6-E1FD492EB765}"/>
              </a:ext>
            </a:extLst>
          </p:cNvPr>
          <p:cNvSpPr txBox="1">
            <a:spLocks noChangeArrowheads="1"/>
          </p:cNvSpPr>
          <p:nvPr/>
        </p:nvSpPr>
        <p:spPr bwMode="auto">
          <a:xfrm>
            <a:off x="2254999" y="1614642"/>
            <a:ext cx="4535064"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ts val="600"/>
              </a:spcBef>
              <a:buNone/>
            </a:pPr>
            <a:r>
              <a:rPr lang="en-US" altLang="en-US" sz="1600" b="1">
                <a:solidFill>
                  <a:schemeClr val="tx2"/>
                </a:solidFill>
                <a:latin typeface="UTM Avo" panose="02040603050506020204" pitchFamily="18" charset="0"/>
                <a:cs typeface="Times New Roman" panose="02020603050405020304" pitchFamily="18" charset="0"/>
              </a:rPr>
              <a:t>- </a:t>
            </a:r>
            <a:r>
              <a:rPr lang="vi-VN" altLang="en-US" sz="1600" b="1">
                <a:solidFill>
                  <a:schemeClr val="tx2"/>
                </a:solidFill>
                <a:latin typeface="UTM Avo" panose="02040603050506020204" pitchFamily="18" charset="0"/>
                <a:cs typeface="Times New Roman" panose="02020603050405020304" pitchFamily="18" charset="0"/>
              </a:rPr>
              <a:t>Xem lại bài: Vượt qua tình thế hiểm nghèo.</a:t>
            </a:r>
          </a:p>
          <a:p>
            <a:pPr algn="just" eaLnBrk="1" hangingPunct="1">
              <a:spcBef>
                <a:spcPts val="600"/>
              </a:spcBef>
              <a:buNone/>
            </a:pPr>
            <a:r>
              <a:rPr lang="en-US" altLang="en-US" sz="1600" b="1">
                <a:solidFill>
                  <a:schemeClr val="tx2"/>
                </a:solidFill>
                <a:latin typeface="UTM Avo" panose="02040603050506020204" pitchFamily="18" charset="0"/>
                <a:cs typeface="Times New Roman" panose="02020603050405020304" pitchFamily="18" charset="0"/>
              </a:rPr>
              <a:t>- </a:t>
            </a:r>
            <a:r>
              <a:rPr lang="vi-VN" altLang="en-US" sz="1600" b="1">
                <a:solidFill>
                  <a:schemeClr val="tx2"/>
                </a:solidFill>
                <a:latin typeface="UTM Avo" panose="02040603050506020204" pitchFamily="18" charset="0"/>
                <a:cs typeface="Times New Roman" panose="02020603050405020304" pitchFamily="18" charset="0"/>
              </a:rPr>
              <a:t>Sưu tầm tư liệu và kể cho người thân nghe những câu chuyện về tấm gương của Bác Hồ trong phong trào chống “giặc đói, giặc dốt”</a:t>
            </a:r>
          </a:p>
          <a:p>
            <a:pPr algn="just">
              <a:spcBef>
                <a:spcPts val="600"/>
              </a:spcBef>
              <a:buNone/>
            </a:pPr>
            <a:r>
              <a:rPr lang="en-US" altLang="en-US" sz="1600" b="1">
                <a:solidFill>
                  <a:schemeClr val="tx2"/>
                </a:solidFill>
                <a:latin typeface="UTM Avo" panose="02040603050506020204" pitchFamily="18" charset="0"/>
                <a:cs typeface="Times New Roman" panose="02020603050405020304" pitchFamily="18" charset="0"/>
              </a:rPr>
              <a:t>- </a:t>
            </a:r>
            <a:r>
              <a:rPr lang="vi-VN" altLang="en-US" sz="1600" b="1">
                <a:solidFill>
                  <a:schemeClr val="tx2"/>
                </a:solidFill>
                <a:latin typeface="UTM Avo" panose="02040603050506020204" pitchFamily="18" charset="0"/>
                <a:cs typeface="Times New Roman" panose="02020603050405020304" pitchFamily="18" charset="0"/>
              </a:rPr>
              <a:t>Chuẩn bị bài mới: “</a:t>
            </a:r>
            <a:r>
              <a:rPr lang="en-US" altLang="en-US" sz="1600" b="1">
                <a:solidFill>
                  <a:schemeClr val="tx2"/>
                </a:solidFill>
                <a:latin typeface="UTM Avo" panose="02040603050506020204" pitchFamily="18" charset="0"/>
                <a:cs typeface="Times New Roman" panose="02020603050405020304" pitchFamily="18" charset="0"/>
              </a:rPr>
              <a:t>T</a:t>
            </a:r>
            <a:r>
              <a:rPr lang="vi-VN" altLang="en-US" sz="1600" b="1">
                <a:solidFill>
                  <a:schemeClr val="tx2"/>
                </a:solidFill>
                <a:latin typeface="UTM Avo" panose="02040603050506020204" pitchFamily="18" charset="0"/>
                <a:cs typeface="Times New Roman" panose="02020603050405020304" pitchFamily="18" charset="0"/>
              </a:rPr>
              <a:t>hà hi sinh tất cả, chứ nhất định không chịu mất nước”</a:t>
            </a:r>
            <a:endParaRPr lang="en-US" altLang="en-US" sz="1600" b="1">
              <a:solidFill>
                <a:schemeClr val="tx2"/>
              </a:solidFill>
              <a:latin typeface="UTM Avo" panose="0204060305050602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randombar(horizontal)">
                                      <p:cBhvr>
                                        <p:cTn id="14" dur="500"/>
                                        <p:tgtEl>
                                          <p:spTgt spid="3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F6EDD4-7280-4348-AD12-9D182FBD8B5E}"/>
              </a:ext>
            </a:extLst>
          </p:cNvPr>
          <p:cNvSpPr txBox="1"/>
          <p:nvPr/>
        </p:nvSpPr>
        <p:spPr>
          <a:xfrm>
            <a:off x="902769" y="609026"/>
            <a:ext cx="7338462" cy="1107996"/>
          </a:xfrm>
          <a:prstGeom prst="rect">
            <a:avLst/>
          </a:prstGeom>
          <a:noFill/>
        </p:spPr>
        <p:txBody>
          <a:bodyPr wrap="square" lIns="0" tIns="0" rIns="0" bIns="0" rtlCol="0">
            <a:spAutoFit/>
          </a:bodyPr>
          <a:lstStyle>
            <a:defPPr>
              <a:defRPr lang="en-US"/>
            </a:defPPr>
            <a:lvl1pPr algn="just">
              <a:defRPr sz="4400">
                <a:solidFill>
                  <a:srgbClr val="588E80"/>
                </a:solidFill>
                <a:latin typeface="UVN Thanh Pho Nang" panose="02060406040706070204" pitchFamily="18" charset="0"/>
                <a:cs typeface="Times New Roman" panose="02020603050405020304" pitchFamily="18" charset="0"/>
              </a:defRPr>
            </a:lvl1pPr>
          </a:lstStyle>
          <a:p>
            <a:r>
              <a:rPr lang="en-US" sz="2400">
                <a:latin typeface="UTM Cookies" panose="02040603050506020204" pitchFamily="18" charset="0"/>
              </a:rPr>
              <a:t>Em có cảm nghĩ gì về việc làm của Bác Hồ: gương mẫu thực hiện 10 ngày nhịn ăn một bữa, dành gạo giúp dân nghèo.</a:t>
            </a:r>
          </a:p>
        </p:txBody>
      </p:sp>
      <p:sp>
        <p:nvSpPr>
          <p:cNvPr id="6" name="TextBox 5">
            <a:extLst>
              <a:ext uri="{FF2B5EF4-FFF2-40B4-BE49-F238E27FC236}">
                <a16:creationId xmlns:a16="http://schemas.microsoft.com/office/drawing/2014/main" id="{12DF9571-8130-430A-8034-B22B77940309}"/>
              </a:ext>
            </a:extLst>
          </p:cNvPr>
          <p:cNvSpPr txBox="1"/>
          <p:nvPr/>
        </p:nvSpPr>
        <p:spPr>
          <a:xfrm>
            <a:off x="4417994" y="1765296"/>
            <a:ext cx="3919489" cy="2585323"/>
          </a:xfrm>
          <a:prstGeom prst="rect">
            <a:avLst/>
          </a:prstGeom>
          <a:noFill/>
        </p:spPr>
        <p:txBody>
          <a:bodyPr wrap="square" lIns="0" tIns="0" rIns="0" bIns="0" rtlCol="0">
            <a:spAutoFit/>
          </a:bodyPr>
          <a:lstStyle/>
          <a:p>
            <a:pPr algn="l"/>
            <a:r>
              <a:rPr lang="en-US" sz="2400">
                <a:latin typeface="UTM Flamenco" panose="02040603050506020204" pitchFamily="18" charset="0"/>
                <a:cs typeface="Times New Roman" panose="02020603050405020304" pitchFamily="18" charset="0"/>
              </a:rPr>
              <a:t>- Bác là một vị lãnh tụ vĩ đại, hết mực yêu thương nhân dân. Không thể nhìn được cảnh mình ăn mặc đầy đủ còn nhân dân phải chịu cảnh chịu đói.</a:t>
            </a:r>
          </a:p>
          <a:p>
            <a:pPr algn="l"/>
            <a:r>
              <a:rPr lang="en-US" sz="2400">
                <a:latin typeface="UTM Flamenco" panose="02040603050506020204" pitchFamily="18" charset="0"/>
                <a:cs typeface="Times New Roman" panose="02020603050405020304" pitchFamily="18" charset="0"/>
              </a:rPr>
              <a:t>- Góp phần làm gương, nêu cao phong trào trong toàn dân.</a:t>
            </a:r>
          </a:p>
        </p:txBody>
      </p:sp>
      <p:pic>
        <p:nvPicPr>
          <p:cNvPr id="7" name="Picture 6">
            <a:extLst>
              <a:ext uri="{FF2B5EF4-FFF2-40B4-BE49-F238E27FC236}">
                <a16:creationId xmlns:a16="http://schemas.microsoft.com/office/drawing/2014/main" id="{CF0B5353-DA8C-470A-B622-099DB73E82C7}"/>
              </a:ext>
            </a:extLst>
          </p:cNvPr>
          <p:cNvPicPr>
            <a:picLocks noChangeAspect="1"/>
          </p:cNvPicPr>
          <p:nvPr/>
        </p:nvPicPr>
        <p:blipFill>
          <a:blip r:embed="rId2"/>
          <a:stretch>
            <a:fillRect/>
          </a:stretch>
        </p:blipFill>
        <p:spPr>
          <a:xfrm>
            <a:off x="989848" y="2035880"/>
            <a:ext cx="3086317" cy="23147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2475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89237E0-06F3-432E-90B0-CA9B371F685B}"/>
              </a:ext>
            </a:extLst>
          </p:cNvPr>
          <p:cNvSpPr/>
          <p:nvPr/>
        </p:nvSpPr>
        <p:spPr>
          <a:xfrm>
            <a:off x="2906830" y="255772"/>
            <a:ext cx="4137479" cy="595845"/>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Đẩy lùi giặc đói</a:t>
            </a:r>
            <a:endPar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ext Box 8">
            <a:extLst>
              <a:ext uri="{FF2B5EF4-FFF2-40B4-BE49-F238E27FC236}">
                <a16:creationId xmlns:a16="http://schemas.microsoft.com/office/drawing/2014/main" id="{F2C76591-62CE-4E77-A93C-3EFAB510B09C}"/>
              </a:ext>
            </a:extLst>
          </p:cNvPr>
          <p:cNvSpPr txBox="1">
            <a:spLocks noChangeArrowheads="1"/>
          </p:cNvSpPr>
          <p:nvPr/>
        </p:nvSpPr>
        <p:spPr bwMode="auto">
          <a:xfrm>
            <a:off x="2906830" y="3604540"/>
            <a:ext cx="5037920" cy="783193"/>
          </a:xfrm>
          <a:prstGeom prst="roundRect">
            <a:avLst/>
          </a:prstGeom>
          <a:solidFill>
            <a:srgbClr val="14B0A9"/>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a:solidFill>
                  <a:schemeClr val="bg1"/>
                </a:solidFill>
                <a:latin typeface="Times New Roman" panose="02020603050405020304" pitchFamily="18" charset="0"/>
                <a:cs typeface="Times New Roman" panose="02020603050405020304" pitchFamily="18" charset="0"/>
              </a:rPr>
              <a:t>Lập “hũ gạo cứu đói”,</a:t>
            </a:r>
            <a:r>
              <a:rPr lang="vi-VN" altLang="en-US" sz="2000" b="1">
                <a:solidFill>
                  <a:schemeClr val="bg1"/>
                </a:solidFill>
                <a:latin typeface="Times New Roman" panose="02020603050405020304" pitchFamily="18" charset="0"/>
                <a:cs typeface="Times New Roman" panose="02020603050405020304" pitchFamily="18" charset="0"/>
              </a:rPr>
              <a:t> </a:t>
            </a:r>
            <a:r>
              <a:rPr lang="en-US" altLang="en-US" sz="2000" b="1">
                <a:solidFill>
                  <a:schemeClr val="bg1"/>
                </a:solidFill>
                <a:latin typeface="Times New Roman" panose="02020603050405020304" pitchFamily="18" charset="0"/>
                <a:cs typeface="Times New Roman" panose="02020603050405020304" pitchFamily="18" charset="0"/>
              </a:rPr>
              <a:t>“ngày đồng</a:t>
            </a:r>
            <a:r>
              <a:rPr lang="vi-VN" altLang="en-US" sz="2000" b="1">
                <a:solidFill>
                  <a:schemeClr val="bg1"/>
                </a:solidFill>
                <a:latin typeface="Times New Roman" panose="02020603050405020304" pitchFamily="18" charset="0"/>
                <a:cs typeface="Times New Roman" panose="02020603050405020304" pitchFamily="18" charset="0"/>
              </a:rPr>
              <a:t> </a:t>
            </a:r>
            <a:r>
              <a:rPr lang="en-US" altLang="en-US" sz="2000" b="1">
                <a:solidFill>
                  <a:schemeClr val="bg1"/>
                </a:solidFill>
                <a:latin typeface="Times New Roman" panose="02020603050405020304" pitchFamily="18" charset="0"/>
                <a:cs typeface="Times New Roman" panose="02020603050405020304" pitchFamily="18" charset="0"/>
              </a:rPr>
              <a:t>tâm”,</a:t>
            </a:r>
            <a:r>
              <a:rPr lang="vi-VN" altLang="en-US" sz="2000" b="1">
                <a:solidFill>
                  <a:schemeClr val="bg1"/>
                </a:solidFill>
                <a:latin typeface="Times New Roman" panose="02020603050405020304" pitchFamily="18" charset="0"/>
                <a:cs typeface="Times New Roman" panose="02020603050405020304" pitchFamily="18" charset="0"/>
              </a:rPr>
              <a:t> </a:t>
            </a:r>
            <a:r>
              <a:rPr lang="en-US" altLang="en-US" sz="2000" b="1">
                <a:solidFill>
                  <a:schemeClr val="bg1"/>
                </a:solidFill>
                <a:latin typeface="Times New Roman" panose="02020603050405020304" pitchFamily="18" charset="0"/>
                <a:cs typeface="Times New Roman" panose="02020603050405020304" pitchFamily="18" charset="0"/>
              </a:rPr>
              <a:t>…</a:t>
            </a:r>
            <a:r>
              <a:rPr lang="vi-VN" altLang="en-US" sz="2000" b="1">
                <a:solidFill>
                  <a:schemeClr val="bg1"/>
                </a:solidFill>
                <a:latin typeface="Times New Roman" panose="02020603050405020304" pitchFamily="18" charset="0"/>
                <a:cs typeface="Times New Roman" panose="02020603050405020304" pitchFamily="18" charset="0"/>
              </a:rPr>
              <a:t> </a:t>
            </a:r>
            <a:r>
              <a:rPr lang="en-US" altLang="en-US" sz="2000" b="1">
                <a:solidFill>
                  <a:schemeClr val="bg1"/>
                </a:solidFill>
                <a:latin typeface="Times New Roman" panose="02020603050405020304" pitchFamily="18" charset="0"/>
                <a:cs typeface="Times New Roman" panose="02020603050405020304" pitchFamily="18" charset="0"/>
              </a:rPr>
              <a:t>dành gạo cho dân nghèo. </a:t>
            </a:r>
          </a:p>
        </p:txBody>
      </p:sp>
      <p:pic>
        <p:nvPicPr>
          <p:cNvPr id="8" name="Picture 21" descr="002">
            <a:extLst>
              <a:ext uri="{FF2B5EF4-FFF2-40B4-BE49-F238E27FC236}">
                <a16:creationId xmlns:a16="http://schemas.microsoft.com/office/drawing/2014/main" id="{026AF59B-C65D-4FA0-A483-874A70805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4156" y="1147363"/>
            <a:ext cx="3603917" cy="20534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图片 7">
            <a:extLst>
              <a:ext uri="{FF2B5EF4-FFF2-40B4-BE49-F238E27FC236}">
                <a16:creationId xmlns:a16="http://schemas.microsoft.com/office/drawing/2014/main" id="{7876A6C0-B1B4-4CEF-953B-78B439039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50" y="2695233"/>
            <a:ext cx="2448267" cy="2448267"/>
          </a:xfrm>
          <a:prstGeom prst="rect">
            <a:avLst/>
          </a:prstGeom>
        </p:spPr>
      </p:pic>
      <p:grpSp>
        <p:nvGrpSpPr>
          <p:cNvPr id="11" name="Google Shape;2833;p48">
            <a:extLst>
              <a:ext uri="{FF2B5EF4-FFF2-40B4-BE49-F238E27FC236}">
                <a16:creationId xmlns:a16="http://schemas.microsoft.com/office/drawing/2014/main" id="{3734B752-55F5-4495-8DCF-AB4058E4D3FD}"/>
              </a:ext>
            </a:extLst>
          </p:cNvPr>
          <p:cNvGrpSpPr/>
          <p:nvPr/>
        </p:nvGrpSpPr>
        <p:grpSpPr>
          <a:xfrm>
            <a:off x="539563" y="848900"/>
            <a:ext cx="868425" cy="514500"/>
            <a:chOff x="2575700" y="1885000"/>
            <a:chExt cx="868425" cy="514500"/>
          </a:xfrm>
        </p:grpSpPr>
        <p:sp>
          <p:nvSpPr>
            <p:cNvPr id="12" name="Google Shape;2834;p48">
              <a:extLst>
                <a:ext uri="{FF2B5EF4-FFF2-40B4-BE49-F238E27FC236}">
                  <a16:creationId xmlns:a16="http://schemas.microsoft.com/office/drawing/2014/main" id="{82E3EEBE-F58E-425A-9020-DEEDEF3E3DBF}"/>
                </a:ext>
              </a:extLst>
            </p:cNvPr>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835;p48">
              <a:extLst>
                <a:ext uri="{FF2B5EF4-FFF2-40B4-BE49-F238E27FC236}">
                  <a16:creationId xmlns:a16="http://schemas.microsoft.com/office/drawing/2014/main" id="{763F032B-5CD8-49CB-AA9A-ECEDB41DDCAD}"/>
                </a:ext>
              </a:extLst>
            </p:cNvPr>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36;p48">
              <a:extLst>
                <a:ext uri="{FF2B5EF4-FFF2-40B4-BE49-F238E27FC236}">
                  <a16:creationId xmlns:a16="http://schemas.microsoft.com/office/drawing/2014/main" id="{9C48E837-9F65-4234-8BA5-AF50881FE5DB}"/>
                </a:ext>
              </a:extLst>
            </p:cNvPr>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37;p48">
              <a:extLst>
                <a:ext uri="{FF2B5EF4-FFF2-40B4-BE49-F238E27FC236}">
                  <a16:creationId xmlns:a16="http://schemas.microsoft.com/office/drawing/2014/main" id="{492ED4CD-2524-4D19-B28C-43C975E1A2B2}"/>
                </a:ext>
              </a:extLst>
            </p:cNvPr>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207;p56">
            <a:extLst>
              <a:ext uri="{FF2B5EF4-FFF2-40B4-BE49-F238E27FC236}">
                <a16:creationId xmlns:a16="http://schemas.microsoft.com/office/drawing/2014/main" id="{96397B9D-B5AE-4055-BDBA-C90BEEFB1789}"/>
              </a:ext>
            </a:extLst>
          </p:cNvPr>
          <p:cNvGrpSpPr/>
          <p:nvPr/>
        </p:nvGrpSpPr>
        <p:grpSpPr>
          <a:xfrm rot="1222336">
            <a:off x="8194534" y="2813214"/>
            <a:ext cx="545204" cy="584563"/>
            <a:chOff x="4117738" y="4097880"/>
            <a:chExt cx="397692" cy="426402"/>
          </a:xfrm>
        </p:grpSpPr>
        <p:sp>
          <p:nvSpPr>
            <p:cNvPr id="17" name="Google Shape;3208;p56">
              <a:extLst>
                <a:ext uri="{FF2B5EF4-FFF2-40B4-BE49-F238E27FC236}">
                  <a16:creationId xmlns:a16="http://schemas.microsoft.com/office/drawing/2014/main" id="{54E6FD3F-05E3-4548-A8B7-8B378059DD3A}"/>
                </a:ext>
              </a:extLst>
            </p:cNvPr>
            <p:cNvSpPr/>
            <p:nvPr/>
          </p:nvSpPr>
          <p:spPr>
            <a:xfrm>
              <a:off x="4190088" y="4175993"/>
              <a:ext cx="259357" cy="313187"/>
            </a:xfrm>
            <a:custGeom>
              <a:avLst/>
              <a:gdLst/>
              <a:ahLst/>
              <a:cxnLst/>
              <a:rect l="l" t="t" r="r" b="b"/>
              <a:pathLst>
                <a:path w="9901" h="11956" extrusionOk="0">
                  <a:moveTo>
                    <a:pt x="4840" y="1"/>
                  </a:moveTo>
                  <a:cubicBezTo>
                    <a:pt x="4665" y="1"/>
                    <a:pt x="4488" y="10"/>
                    <a:pt x="4311" y="31"/>
                  </a:cubicBezTo>
                  <a:cubicBezTo>
                    <a:pt x="2217" y="264"/>
                    <a:pt x="518" y="1939"/>
                    <a:pt x="257" y="4026"/>
                  </a:cubicBezTo>
                  <a:cubicBezTo>
                    <a:pt x="0" y="6014"/>
                    <a:pt x="1052" y="7940"/>
                    <a:pt x="2865" y="8796"/>
                  </a:cubicBezTo>
                  <a:cubicBezTo>
                    <a:pt x="3242" y="8975"/>
                    <a:pt x="3482" y="9355"/>
                    <a:pt x="3479" y="9773"/>
                  </a:cubicBezTo>
                  <a:lnTo>
                    <a:pt x="3479" y="11411"/>
                  </a:lnTo>
                  <a:cubicBezTo>
                    <a:pt x="3479" y="11713"/>
                    <a:pt x="3722" y="11956"/>
                    <a:pt x="4023" y="11956"/>
                  </a:cubicBezTo>
                  <a:lnTo>
                    <a:pt x="5655" y="11956"/>
                  </a:lnTo>
                  <a:cubicBezTo>
                    <a:pt x="5953" y="11956"/>
                    <a:pt x="6196" y="11713"/>
                    <a:pt x="6196" y="11411"/>
                  </a:cubicBezTo>
                  <a:lnTo>
                    <a:pt x="6196" y="9773"/>
                  </a:lnTo>
                  <a:cubicBezTo>
                    <a:pt x="6193" y="9358"/>
                    <a:pt x="6429" y="8978"/>
                    <a:pt x="6803" y="8800"/>
                  </a:cubicBezTo>
                  <a:cubicBezTo>
                    <a:pt x="8852" y="7837"/>
                    <a:pt x="9900" y="5534"/>
                    <a:pt x="9280" y="3358"/>
                  </a:cubicBezTo>
                  <a:cubicBezTo>
                    <a:pt x="8712" y="1354"/>
                    <a:pt x="6882" y="1"/>
                    <a:pt x="4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09;p56">
              <a:extLst>
                <a:ext uri="{FF2B5EF4-FFF2-40B4-BE49-F238E27FC236}">
                  <a16:creationId xmlns:a16="http://schemas.microsoft.com/office/drawing/2014/main" id="{C62B7CAF-7EE5-44CB-800A-2E255AB1AEBF}"/>
                </a:ext>
              </a:extLst>
            </p:cNvPr>
            <p:cNvSpPr/>
            <p:nvPr/>
          </p:nvSpPr>
          <p:spPr>
            <a:xfrm>
              <a:off x="4217200" y="4197342"/>
              <a:ext cx="199292" cy="199292"/>
            </a:xfrm>
            <a:custGeom>
              <a:avLst/>
              <a:gdLst/>
              <a:ahLst/>
              <a:cxnLst/>
              <a:rect l="l" t="t" r="r" b="b"/>
              <a:pathLst>
                <a:path w="7608" h="7608" extrusionOk="0">
                  <a:moveTo>
                    <a:pt x="3804" y="0"/>
                  </a:moveTo>
                  <a:cubicBezTo>
                    <a:pt x="1703" y="0"/>
                    <a:pt x="0" y="1704"/>
                    <a:pt x="0" y="3804"/>
                  </a:cubicBezTo>
                  <a:cubicBezTo>
                    <a:pt x="0" y="5905"/>
                    <a:pt x="1703" y="7608"/>
                    <a:pt x="3804" y="7608"/>
                  </a:cubicBezTo>
                  <a:cubicBezTo>
                    <a:pt x="5905" y="7608"/>
                    <a:pt x="7608" y="5905"/>
                    <a:pt x="7608" y="3804"/>
                  </a:cubicBezTo>
                  <a:cubicBezTo>
                    <a:pt x="7608" y="1704"/>
                    <a:pt x="5905" y="0"/>
                    <a:pt x="3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10;p56">
              <a:extLst>
                <a:ext uri="{FF2B5EF4-FFF2-40B4-BE49-F238E27FC236}">
                  <a16:creationId xmlns:a16="http://schemas.microsoft.com/office/drawing/2014/main" id="{69C0A127-02C0-4E10-8442-C83B65F0ACB2}"/>
                </a:ext>
              </a:extLst>
            </p:cNvPr>
            <p:cNvSpPr/>
            <p:nvPr/>
          </p:nvSpPr>
          <p:spPr>
            <a:xfrm>
              <a:off x="4238549" y="4218691"/>
              <a:ext cx="156594" cy="156594"/>
            </a:xfrm>
            <a:custGeom>
              <a:avLst/>
              <a:gdLst/>
              <a:ahLst/>
              <a:cxnLst/>
              <a:rect l="l" t="t" r="r" b="b"/>
              <a:pathLst>
                <a:path w="5978" h="5978" extrusionOk="0">
                  <a:moveTo>
                    <a:pt x="2989" y="1"/>
                  </a:moveTo>
                  <a:cubicBezTo>
                    <a:pt x="1337" y="1"/>
                    <a:pt x="1" y="1341"/>
                    <a:pt x="1" y="2989"/>
                  </a:cubicBezTo>
                  <a:cubicBezTo>
                    <a:pt x="1" y="4641"/>
                    <a:pt x="1337" y="5977"/>
                    <a:pt x="2989" y="5977"/>
                  </a:cubicBezTo>
                  <a:cubicBezTo>
                    <a:pt x="4637" y="5977"/>
                    <a:pt x="5977" y="4641"/>
                    <a:pt x="5977" y="2989"/>
                  </a:cubicBezTo>
                  <a:cubicBezTo>
                    <a:pt x="5977" y="1341"/>
                    <a:pt x="4637" y="1"/>
                    <a:pt x="2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11;p56">
              <a:extLst>
                <a:ext uri="{FF2B5EF4-FFF2-40B4-BE49-F238E27FC236}">
                  <a16:creationId xmlns:a16="http://schemas.microsoft.com/office/drawing/2014/main" id="{2E097166-B214-482B-BBDD-632604772F50}"/>
                </a:ext>
              </a:extLst>
            </p:cNvPr>
            <p:cNvSpPr/>
            <p:nvPr/>
          </p:nvSpPr>
          <p:spPr>
            <a:xfrm>
              <a:off x="4295471" y="4489155"/>
              <a:ext cx="42672" cy="28500"/>
            </a:xfrm>
            <a:custGeom>
              <a:avLst/>
              <a:gdLst/>
              <a:ahLst/>
              <a:cxnLst/>
              <a:rect l="l" t="t" r="r" b="b"/>
              <a:pathLst>
                <a:path w="1629" h="1088" extrusionOk="0">
                  <a:moveTo>
                    <a:pt x="0" y="1"/>
                  </a:moveTo>
                  <a:lnTo>
                    <a:pt x="0" y="542"/>
                  </a:lnTo>
                  <a:cubicBezTo>
                    <a:pt x="0" y="844"/>
                    <a:pt x="244" y="1087"/>
                    <a:pt x="542" y="1087"/>
                  </a:cubicBezTo>
                  <a:lnTo>
                    <a:pt x="1087" y="1087"/>
                  </a:lnTo>
                  <a:cubicBezTo>
                    <a:pt x="1388" y="1087"/>
                    <a:pt x="1628" y="844"/>
                    <a:pt x="1628" y="542"/>
                  </a:cubicBezTo>
                  <a:lnTo>
                    <a:pt x="162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12;p56">
              <a:extLst>
                <a:ext uri="{FF2B5EF4-FFF2-40B4-BE49-F238E27FC236}">
                  <a16:creationId xmlns:a16="http://schemas.microsoft.com/office/drawing/2014/main" id="{79966E2D-823D-4E23-B845-B9C981E0BAF1}"/>
                </a:ext>
              </a:extLst>
            </p:cNvPr>
            <p:cNvSpPr/>
            <p:nvPr/>
          </p:nvSpPr>
          <p:spPr>
            <a:xfrm>
              <a:off x="4281273" y="4446431"/>
              <a:ext cx="71119" cy="42750"/>
            </a:xfrm>
            <a:custGeom>
              <a:avLst/>
              <a:gdLst/>
              <a:ahLst/>
              <a:cxnLst/>
              <a:rect l="l" t="t" r="r" b="b"/>
              <a:pathLst>
                <a:path w="2715" h="1632" extrusionOk="0">
                  <a:moveTo>
                    <a:pt x="1" y="1"/>
                  </a:moveTo>
                  <a:lnTo>
                    <a:pt x="1" y="1087"/>
                  </a:lnTo>
                  <a:cubicBezTo>
                    <a:pt x="1" y="1389"/>
                    <a:pt x="241" y="1632"/>
                    <a:pt x="542" y="1632"/>
                  </a:cubicBezTo>
                  <a:lnTo>
                    <a:pt x="2174" y="1632"/>
                  </a:lnTo>
                  <a:cubicBezTo>
                    <a:pt x="2472" y="1632"/>
                    <a:pt x="2715" y="1389"/>
                    <a:pt x="2715" y="1087"/>
                  </a:cubicBezTo>
                  <a:lnTo>
                    <a:pt x="27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13;p56">
              <a:extLst>
                <a:ext uri="{FF2B5EF4-FFF2-40B4-BE49-F238E27FC236}">
                  <a16:creationId xmlns:a16="http://schemas.microsoft.com/office/drawing/2014/main" id="{259460C1-98BB-4071-AE13-904E94BA7FC1}"/>
                </a:ext>
              </a:extLst>
            </p:cNvPr>
            <p:cNvSpPr/>
            <p:nvPr/>
          </p:nvSpPr>
          <p:spPr>
            <a:xfrm>
              <a:off x="4183173" y="4169261"/>
              <a:ext cx="266167" cy="355021"/>
            </a:xfrm>
            <a:custGeom>
              <a:avLst/>
              <a:gdLst/>
              <a:ahLst/>
              <a:cxnLst/>
              <a:rect l="l" t="t" r="r" b="b"/>
              <a:pathLst>
                <a:path w="10161" h="13553" extrusionOk="0">
                  <a:moveTo>
                    <a:pt x="5120" y="514"/>
                  </a:moveTo>
                  <a:cubicBezTo>
                    <a:pt x="6188" y="514"/>
                    <a:pt x="7221" y="911"/>
                    <a:pt x="8012" y="1628"/>
                  </a:cubicBezTo>
                  <a:cubicBezTo>
                    <a:pt x="9613" y="3060"/>
                    <a:pt x="9931" y="5442"/>
                    <a:pt x="8766" y="7247"/>
                  </a:cubicBezTo>
                  <a:lnTo>
                    <a:pt x="8770" y="7244"/>
                  </a:lnTo>
                  <a:lnTo>
                    <a:pt x="8770" y="7244"/>
                  </a:lnTo>
                  <a:cubicBezTo>
                    <a:pt x="8324" y="7929"/>
                    <a:pt x="7697" y="8478"/>
                    <a:pt x="6960" y="8827"/>
                  </a:cubicBezTo>
                  <a:cubicBezTo>
                    <a:pt x="6498" y="9050"/>
                    <a:pt x="6203" y="9516"/>
                    <a:pt x="6206" y="10030"/>
                  </a:cubicBezTo>
                  <a:lnTo>
                    <a:pt x="6206" y="10328"/>
                  </a:lnTo>
                  <a:lnTo>
                    <a:pt x="4000" y="10328"/>
                  </a:lnTo>
                  <a:lnTo>
                    <a:pt x="4000" y="10030"/>
                  </a:lnTo>
                  <a:cubicBezTo>
                    <a:pt x="4000" y="9516"/>
                    <a:pt x="3701" y="9047"/>
                    <a:pt x="3239" y="8824"/>
                  </a:cubicBezTo>
                  <a:cubicBezTo>
                    <a:pt x="1529" y="8012"/>
                    <a:pt x="532" y="6192"/>
                    <a:pt x="775" y="4318"/>
                  </a:cubicBezTo>
                  <a:cubicBezTo>
                    <a:pt x="1018" y="2347"/>
                    <a:pt x="2629" y="761"/>
                    <a:pt x="4603" y="541"/>
                  </a:cubicBezTo>
                  <a:cubicBezTo>
                    <a:pt x="4771" y="524"/>
                    <a:pt x="4938" y="514"/>
                    <a:pt x="5106" y="514"/>
                  </a:cubicBezTo>
                  <a:cubicBezTo>
                    <a:pt x="5111" y="514"/>
                    <a:pt x="5116" y="514"/>
                    <a:pt x="5120" y="514"/>
                  </a:cubicBezTo>
                  <a:close/>
                  <a:moveTo>
                    <a:pt x="6206" y="10835"/>
                  </a:moveTo>
                  <a:lnTo>
                    <a:pt x="6206" y="11668"/>
                  </a:lnTo>
                  <a:cubicBezTo>
                    <a:pt x="6206" y="11826"/>
                    <a:pt x="6076" y="11956"/>
                    <a:pt x="5919" y="11956"/>
                  </a:cubicBezTo>
                  <a:lnTo>
                    <a:pt x="4287" y="11956"/>
                  </a:lnTo>
                  <a:cubicBezTo>
                    <a:pt x="4126" y="11956"/>
                    <a:pt x="4000" y="11829"/>
                    <a:pt x="4000" y="11668"/>
                  </a:cubicBezTo>
                  <a:lnTo>
                    <a:pt x="4000" y="10835"/>
                  </a:lnTo>
                  <a:close/>
                  <a:moveTo>
                    <a:pt x="5662" y="12466"/>
                  </a:moveTo>
                  <a:lnTo>
                    <a:pt x="5662" y="12754"/>
                  </a:lnTo>
                  <a:cubicBezTo>
                    <a:pt x="5662" y="12915"/>
                    <a:pt x="5535" y="13042"/>
                    <a:pt x="5374" y="13042"/>
                  </a:cubicBezTo>
                  <a:lnTo>
                    <a:pt x="4832" y="13042"/>
                  </a:lnTo>
                  <a:cubicBezTo>
                    <a:pt x="4671" y="13042"/>
                    <a:pt x="4541" y="12915"/>
                    <a:pt x="4541" y="12754"/>
                  </a:cubicBezTo>
                  <a:lnTo>
                    <a:pt x="4541" y="12466"/>
                  </a:lnTo>
                  <a:close/>
                  <a:moveTo>
                    <a:pt x="5117" y="0"/>
                  </a:moveTo>
                  <a:cubicBezTo>
                    <a:pt x="4928" y="0"/>
                    <a:pt x="4738" y="12"/>
                    <a:pt x="4548" y="34"/>
                  </a:cubicBezTo>
                  <a:cubicBezTo>
                    <a:pt x="2341" y="277"/>
                    <a:pt x="542" y="2052"/>
                    <a:pt x="268" y="4252"/>
                  </a:cubicBezTo>
                  <a:cubicBezTo>
                    <a:pt x="0" y="6350"/>
                    <a:pt x="1111" y="8378"/>
                    <a:pt x="3019" y="9283"/>
                  </a:cubicBezTo>
                  <a:cubicBezTo>
                    <a:pt x="3307" y="9420"/>
                    <a:pt x="3489" y="9711"/>
                    <a:pt x="3489" y="10030"/>
                  </a:cubicBezTo>
                  <a:lnTo>
                    <a:pt x="3489" y="11668"/>
                  </a:lnTo>
                  <a:cubicBezTo>
                    <a:pt x="3489" y="12011"/>
                    <a:pt x="3708" y="12316"/>
                    <a:pt x="4034" y="12425"/>
                  </a:cubicBezTo>
                  <a:lnTo>
                    <a:pt x="4034" y="12754"/>
                  </a:lnTo>
                  <a:cubicBezTo>
                    <a:pt x="4034" y="13196"/>
                    <a:pt x="4390" y="13553"/>
                    <a:pt x="4832" y="13553"/>
                  </a:cubicBezTo>
                  <a:lnTo>
                    <a:pt x="5374" y="13553"/>
                  </a:lnTo>
                  <a:cubicBezTo>
                    <a:pt x="5816" y="13553"/>
                    <a:pt x="6172" y="13196"/>
                    <a:pt x="6172" y="12754"/>
                  </a:cubicBezTo>
                  <a:lnTo>
                    <a:pt x="6172" y="12425"/>
                  </a:lnTo>
                  <a:cubicBezTo>
                    <a:pt x="6498" y="12316"/>
                    <a:pt x="6714" y="12011"/>
                    <a:pt x="6714" y="11668"/>
                  </a:cubicBezTo>
                  <a:lnTo>
                    <a:pt x="6714" y="10030"/>
                  </a:lnTo>
                  <a:cubicBezTo>
                    <a:pt x="6714" y="9715"/>
                    <a:pt x="6892" y="9424"/>
                    <a:pt x="7176" y="9286"/>
                  </a:cubicBezTo>
                  <a:cubicBezTo>
                    <a:pt x="8657" y="8591"/>
                    <a:pt x="9688" y="7200"/>
                    <a:pt x="9924" y="5582"/>
                  </a:cubicBezTo>
                  <a:cubicBezTo>
                    <a:pt x="10161" y="3965"/>
                    <a:pt x="9572" y="2337"/>
                    <a:pt x="8352" y="1247"/>
                  </a:cubicBezTo>
                  <a:cubicBezTo>
                    <a:pt x="7459" y="440"/>
                    <a:pt x="6306" y="0"/>
                    <a:pt x="5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14;p56">
              <a:extLst>
                <a:ext uri="{FF2B5EF4-FFF2-40B4-BE49-F238E27FC236}">
                  <a16:creationId xmlns:a16="http://schemas.microsoft.com/office/drawing/2014/main" id="{F54276B0-51CB-402F-91B5-E8274E3FC479}"/>
                </a:ext>
              </a:extLst>
            </p:cNvPr>
            <p:cNvSpPr/>
            <p:nvPr/>
          </p:nvSpPr>
          <p:spPr>
            <a:xfrm>
              <a:off x="4457775" y="4290335"/>
              <a:ext cx="57655" cy="13307"/>
            </a:xfrm>
            <a:custGeom>
              <a:avLst/>
              <a:gdLst/>
              <a:ahLst/>
              <a:cxnLst/>
              <a:rect l="l" t="t" r="r" b="b"/>
              <a:pathLst>
                <a:path w="2201" h="508" extrusionOk="0">
                  <a:moveTo>
                    <a:pt x="326" y="1"/>
                  </a:moveTo>
                  <a:cubicBezTo>
                    <a:pt x="0" y="14"/>
                    <a:pt x="0" y="494"/>
                    <a:pt x="326" y="508"/>
                  </a:cubicBezTo>
                  <a:lnTo>
                    <a:pt x="1953" y="508"/>
                  </a:lnTo>
                  <a:cubicBezTo>
                    <a:pt x="2090" y="504"/>
                    <a:pt x="2200" y="391"/>
                    <a:pt x="2200" y="254"/>
                  </a:cubicBezTo>
                  <a:cubicBezTo>
                    <a:pt x="2200" y="117"/>
                    <a:pt x="2090" y="4"/>
                    <a:pt x="1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15;p56">
              <a:extLst>
                <a:ext uri="{FF2B5EF4-FFF2-40B4-BE49-F238E27FC236}">
                  <a16:creationId xmlns:a16="http://schemas.microsoft.com/office/drawing/2014/main" id="{DA7F6902-F5EF-4E04-B062-5A85235C936D}"/>
                </a:ext>
              </a:extLst>
            </p:cNvPr>
            <p:cNvSpPr/>
            <p:nvPr/>
          </p:nvSpPr>
          <p:spPr>
            <a:xfrm>
              <a:off x="4117738" y="4290335"/>
              <a:ext cx="56293" cy="13333"/>
            </a:xfrm>
            <a:custGeom>
              <a:avLst/>
              <a:gdLst/>
              <a:ahLst/>
              <a:cxnLst/>
              <a:rect l="l" t="t" r="r" b="b"/>
              <a:pathLst>
                <a:path w="2149" h="509" extrusionOk="0">
                  <a:moveTo>
                    <a:pt x="252" y="0"/>
                  </a:moveTo>
                  <a:cubicBezTo>
                    <a:pt x="114" y="0"/>
                    <a:pt x="0" y="114"/>
                    <a:pt x="0" y="254"/>
                  </a:cubicBezTo>
                  <a:cubicBezTo>
                    <a:pt x="0" y="394"/>
                    <a:pt x="114" y="508"/>
                    <a:pt x="252" y="508"/>
                  </a:cubicBezTo>
                  <a:cubicBezTo>
                    <a:pt x="256" y="508"/>
                    <a:pt x="260" y="508"/>
                    <a:pt x="264" y="508"/>
                  </a:cubicBezTo>
                  <a:lnTo>
                    <a:pt x="1895" y="508"/>
                  </a:lnTo>
                  <a:cubicBezTo>
                    <a:pt x="2036" y="508"/>
                    <a:pt x="2149" y="395"/>
                    <a:pt x="2149" y="254"/>
                  </a:cubicBezTo>
                  <a:cubicBezTo>
                    <a:pt x="2149" y="114"/>
                    <a:pt x="2036" y="1"/>
                    <a:pt x="1895" y="1"/>
                  </a:cubicBezTo>
                  <a:lnTo>
                    <a:pt x="264" y="1"/>
                  </a:lnTo>
                  <a:cubicBezTo>
                    <a:pt x="260" y="0"/>
                    <a:pt x="256"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16;p56">
              <a:extLst>
                <a:ext uri="{FF2B5EF4-FFF2-40B4-BE49-F238E27FC236}">
                  <a16:creationId xmlns:a16="http://schemas.microsoft.com/office/drawing/2014/main" id="{B36DC54B-96EA-4D29-8FC1-F9EA9D2FF8A2}"/>
                </a:ext>
              </a:extLst>
            </p:cNvPr>
            <p:cNvSpPr/>
            <p:nvPr/>
          </p:nvSpPr>
          <p:spPr>
            <a:xfrm>
              <a:off x="4310009" y="4097880"/>
              <a:ext cx="13674" cy="56398"/>
            </a:xfrm>
            <a:custGeom>
              <a:avLst/>
              <a:gdLst/>
              <a:ahLst/>
              <a:cxnLst/>
              <a:rect l="l" t="t" r="r" b="b"/>
              <a:pathLst>
                <a:path w="522" h="2153" extrusionOk="0">
                  <a:moveTo>
                    <a:pt x="261" y="1"/>
                  </a:moveTo>
                  <a:cubicBezTo>
                    <a:pt x="117" y="1"/>
                    <a:pt x="1" y="120"/>
                    <a:pt x="7" y="268"/>
                  </a:cubicBezTo>
                  <a:lnTo>
                    <a:pt x="7" y="1896"/>
                  </a:lnTo>
                  <a:cubicBezTo>
                    <a:pt x="7" y="2036"/>
                    <a:pt x="120" y="2149"/>
                    <a:pt x="261" y="2153"/>
                  </a:cubicBezTo>
                  <a:cubicBezTo>
                    <a:pt x="401" y="2149"/>
                    <a:pt x="515" y="2036"/>
                    <a:pt x="515" y="1896"/>
                  </a:cubicBezTo>
                  <a:lnTo>
                    <a:pt x="515" y="268"/>
                  </a:lnTo>
                  <a:cubicBezTo>
                    <a:pt x="521" y="120"/>
                    <a:pt x="405"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17;p56">
              <a:extLst>
                <a:ext uri="{FF2B5EF4-FFF2-40B4-BE49-F238E27FC236}">
                  <a16:creationId xmlns:a16="http://schemas.microsoft.com/office/drawing/2014/main" id="{9DE9E84E-289A-42F8-92A8-75DA8E273702}"/>
                </a:ext>
              </a:extLst>
            </p:cNvPr>
            <p:cNvSpPr/>
            <p:nvPr/>
          </p:nvSpPr>
          <p:spPr>
            <a:xfrm>
              <a:off x="4383984" y="4142228"/>
              <a:ext cx="25959" cy="32036"/>
            </a:xfrm>
            <a:custGeom>
              <a:avLst/>
              <a:gdLst/>
              <a:ahLst/>
              <a:cxnLst/>
              <a:rect l="l" t="t" r="r" b="b"/>
              <a:pathLst>
                <a:path w="991" h="1223" extrusionOk="0">
                  <a:moveTo>
                    <a:pt x="699" y="0"/>
                  </a:moveTo>
                  <a:cubicBezTo>
                    <a:pt x="610" y="0"/>
                    <a:pt x="523" y="48"/>
                    <a:pt x="477" y="134"/>
                  </a:cubicBezTo>
                  <a:lnTo>
                    <a:pt x="69" y="840"/>
                  </a:lnTo>
                  <a:cubicBezTo>
                    <a:pt x="0" y="963"/>
                    <a:pt x="41" y="1118"/>
                    <a:pt x="161" y="1189"/>
                  </a:cubicBezTo>
                  <a:cubicBezTo>
                    <a:pt x="202" y="1212"/>
                    <a:pt x="245" y="1223"/>
                    <a:pt x="288" y="1223"/>
                  </a:cubicBezTo>
                  <a:cubicBezTo>
                    <a:pt x="377" y="1223"/>
                    <a:pt x="462" y="1178"/>
                    <a:pt x="511" y="1097"/>
                  </a:cubicBezTo>
                  <a:lnTo>
                    <a:pt x="915" y="391"/>
                  </a:lnTo>
                  <a:cubicBezTo>
                    <a:pt x="991" y="268"/>
                    <a:pt x="953" y="107"/>
                    <a:pt x="826" y="35"/>
                  </a:cubicBezTo>
                  <a:cubicBezTo>
                    <a:pt x="786" y="11"/>
                    <a:pt x="742" y="0"/>
                    <a:pt x="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18;p56">
              <a:extLst>
                <a:ext uri="{FF2B5EF4-FFF2-40B4-BE49-F238E27FC236}">
                  <a16:creationId xmlns:a16="http://schemas.microsoft.com/office/drawing/2014/main" id="{3C55C5AD-C76F-4254-AF9E-A50B289FA5FA}"/>
                </a:ext>
              </a:extLst>
            </p:cNvPr>
            <p:cNvSpPr/>
            <p:nvPr/>
          </p:nvSpPr>
          <p:spPr>
            <a:xfrm>
              <a:off x="4223644" y="4419738"/>
              <a:ext cx="26064" cy="32036"/>
            </a:xfrm>
            <a:custGeom>
              <a:avLst/>
              <a:gdLst/>
              <a:ahLst/>
              <a:cxnLst/>
              <a:rect l="l" t="t" r="r" b="b"/>
              <a:pathLst>
                <a:path w="995" h="1223" extrusionOk="0">
                  <a:moveTo>
                    <a:pt x="703" y="1"/>
                  </a:moveTo>
                  <a:cubicBezTo>
                    <a:pt x="615" y="1"/>
                    <a:pt x="530" y="47"/>
                    <a:pt x="484" y="129"/>
                  </a:cubicBezTo>
                  <a:lnTo>
                    <a:pt x="76" y="835"/>
                  </a:lnTo>
                  <a:cubicBezTo>
                    <a:pt x="1" y="955"/>
                    <a:pt x="42" y="1116"/>
                    <a:pt x="165" y="1188"/>
                  </a:cubicBezTo>
                  <a:cubicBezTo>
                    <a:pt x="207" y="1211"/>
                    <a:pt x="251" y="1222"/>
                    <a:pt x="294" y="1222"/>
                  </a:cubicBezTo>
                  <a:cubicBezTo>
                    <a:pt x="385" y="1222"/>
                    <a:pt x="472" y="1174"/>
                    <a:pt x="518" y="1088"/>
                  </a:cubicBezTo>
                  <a:lnTo>
                    <a:pt x="926" y="382"/>
                  </a:lnTo>
                  <a:cubicBezTo>
                    <a:pt x="995" y="259"/>
                    <a:pt x="954" y="105"/>
                    <a:pt x="834" y="36"/>
                  </a:cubicBezTo>
                  <a:cubicBezTo>
                    <a:pt x="793" y="12"/>
                    <a:pt x="748" y="1"/>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19;p56">
              <a:extLst>
                <a:ext uri="{FF2B5EF4-FFF2-40B4-BE49-F238E27FC236}">
                  <a16:creationId xmlns:a16="http://schemas.microsoft.com/office/drawing/2014/main" id="{003E6810-2B36-485C-8EE7-C52BFCF82E56}"/>
                </a:ext>
              </a:extLst>
            </p:cNvPr>
            <p:cNvSpPr/>
            <p:nvPr/>
          </p:nvSpPr>
          <p:spPr>
            <a:xfrm>
              <a:off x="4222780" y="4142490"/>
              <a:ext cx="26850" cy="31617"/>
            </a:xfrm>
            <a:custGeom>
              <a:avLst/>
              <a:gdLst/>
              <a:ahLst/>
              <a:cxnLst/>
              <a:rect l="l" t="t" r="r" b="b"/>
              <a:pathLst>
                <a:path w="1025" h="1207" extrusionOk="0">
                  <a:moveTo>
                    <a:pt x="341" y="0"/>
                  </a:moveTo>
                  <a:cubicBezTo>
                    <a:pt x="169" y="0"/>
                    <a:pt x="1" y="180"/>
                    <a:pt x="109" y="381"/>
                  </a:cubicBezTo>
                  <a:lnTo>
                    <a:pt x="517" y="1087"/>
                  </a:lnTo>
                  <a:cubicBezTo>
                    <a:pt x="565" y="1164"/>
                    <a:pt x="649" y="1207"/>
                    <a:pt x="735" y="1207"/>
                  </a:cubicBezTo>
                  <a:cubicBezTo>
                    <a:pt x="778" y="1207"/>
                    <a:pt x="823" y="1196"/>
                    <a:pt x="863" y="1173"/>
                  </a:cubicBezTo>
                  <a:cubicBezTo>
                    <a:pt x="980" y="1104"/>
                    <a:pt x="1024" y="953"/>
                    <a:pt x="959" y="830"/>
                  </a:cubicBezTo>
                  <a:lnTo>
                    <a:pt x="551" y="124"/>
                  </a:lnTo>
                  <a:cubicBezTo>
                    <a:pt x="497" y="37"/>
                    <a:pt x="419" y="0"/>
                    <a:pt x="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20;p56">
              <a:extLst>
                <a:ext uri="{FF2B5EF4-FFF2-40B4-BE49-F238E27FC236}">
                  <a16:creationId xmlns:a16="http://schemas.microsoft.com/office/drawing/2014/main" id="{97F1388F-2771-474C-BC83-F81B59FA89B1}"/>
                </a:ext>
              </a:extLst>
            </p:cNvPr>
            <p:cNvSpPr/>
            <p:nvPr/>
          </p:nvSpPr>
          <p:spPr>
            <a:xfrm>
              <a:off x="4382936" y="4419843"/>
              <a:ext cx="26824" cy="31591"/>
            </a:xfrm>
            <a:custGeom>
              <a:avLst/>
              <a:gdLst/>
              <a:ahLst/>
              <a:cxnLst/>
              <a:rect l="l" t="t" r="r" b="b"/>
              <a:pathLst>
                <a:path w="1024" h="1206" extrusionOk="0">
                  <a:moveTo>
                    <a:pt x="339" y="0"/>
                  </a:moveTo>
                  <a:cubicBezTo>
                    <a:pt x="167" y="0"/>
                    <a:pt x="0" y="178"/>
                    <a:pt x="109" y="378"/>
                  </a:cubicBezTo>
                  <a:lnTo>
                    <a:pt x="517" y="1084"/>
                  </a:lnTo>
                  <a:cubicBezTo>
                    <a:pt x="564" y="1162"/>
                    <a:pt x="647" y="1206"/>
                    <a:pt x="732" y="1206"/>
                  </a:cubicBezTo>
                  <a:cubicBezTo>
                    <a:pt x="775" y="1206"/>
                    <a:pt x="819" y="1194"/>
                    <a:pt x="859" y="1170"/>
                  </a:cubicBezTo>
                  <a:cubicBezTo>
                    <a:pt x="979" y="1101"/>
                    <a:pt x="1024" y="951"/>
                    <a:pt x="959" y="831"/>
                  </a:cubicBezTo>
                  <a:lnTo>
                    <a:pt x="551" y="125"/>
                  </a:lnTo>
                  <a:cubicBezTo>
                    <a:pt x="496" y="37"/>
                    <a:pt x="417"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21;p56">
              <a:extLst>
                <a:ext uri="{FF2B5EF4-FFF2-40B4-BE49-F238E27FC236}">
                  <a16:creationId xmlns:a16="http://schemas.microsoft.com/office/drawing/2014/main" id="{8A089D6B-0156-4F0E-B4CC-2678F9A52492}"/>
                </a:ext>
              </a:extLst>
            </p:cNvPr>
            <p:cNvSpPr/>
            <p:nvPr/>
          </p:nvSpPr>
          <p:spPr>
            <a:xfrm>
              <a:off x="4438469" y="4364938"/>
              <a:ext cx="34132" cy="24257"/>
            </a:xfrm>
            <a:custGeom>
              <a:avLst/>
              <a:gdLst/>
              <a:ahLst/>
              <a:cxnLst/>
              <a:rect l="l" t="t" r="r" b="b"/>
              <a:pathLst>
                <a:path w="1303" h="926" extrusionOk="0">
                  <a:moveTo>
                    <a:pt x="292" y="0"/>
                  </a:moveTo>
                  <a:cubicBezTo>
                    <a:pt x="204" y="0"/>
                    <a:pt x="120" y="46"/>
                    <a:pt x="72" y="127"/>
                  </a:cubicBezTo>
                  <a:cubicBezTo>
                    <a:pt x="0" y="254"/>
                    <a:pt x="45" y="411"/>
                    <a:pt x="172" y="480"/>
                  </a:cubicBezTo>
                  <a:lnTo>
                    <a:pt x="878" y="888"/>
                  </a:lnTo>
                  <a:cubicBezTo>
                    <a:pt x="918" y="913"/>
                    <a:pt x="964" y="926"/>
                    <a:pt x="1009" y="926"/>
                  </a:cubicBezTo>
                  <a:cubicBezTo>
                    <a:pt x="1097" y="926"/>
                    <a:pt x="1183" y="880"/>
                    <a:pt x="1230" y="799"/>
                  </a:cubicBezTo>
                  <a:cubicBezTo>
                    <a:pt x="1302" y="672"/>
                    <a:pt x="1258" y="514"/>
                    <a:pt x="1131" y="446"/>
                  </a:cubicBezTo>
                  <a:lnTo>
                    <a:pt x="425" y="38"/>
                  </a:lnTo>
                  <a:cubicBezTo>
                    <a:pt x="383" y="12"/>
                    <a:pt x="33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22;p56">
              <a:extLst>
                <a:ext uri="{FF2B5EF4-FFF2-40B4-BE49-F238E27FC236}">
                  <a16:creationId xmlns:a16="http://schemas.microsoft.com/office/drawing/2014/main" id="{2D005E93-6D5F-4FFF-BFA4-E84AC2BC9F52}"/>
                </a:ext>
              </a:extLst>
            </p:cNvPr>
            <p:cNvSpPr/>
            <p:nvPr/>
          </p:nvSpPr>
          <p:spPr>
            <a:xfrm>
              <a:off x="4161091" y="4204782"/>
              <a:ext cx="33765" cy="24099"/>
            </a:xfrm>
            <a:custGeom>
              <a:avLst/>
              <a:gdLst/>
              <a:ahLst/>
              <a:cxnLst/>
              <a:rect l="l" t="t" r="r" b="b"/>
              <a:pathLst>
                <a:path w="1289" h="920" extrusionOk="0">
                  <a:moveTo>
                    <a:pt x="294" y="1"/>
                  </a:moveTo>
                  <a:cubicBezTo>
                    <a:pt x="206" y="1"/>
                    <a:pt x="120" y="46"/>
                    <a:pt x="72" y="128"/>
                  </a:cubicBezTo>
                  <a:cubicBezTo>
                    <a:pt x="0" y="254"/>
                    <a:pt x="45" y="412"/>
                    <a:pt x="172" y="481"/>
                  </a:cubicBezTo>
                  <a:lnTo>
                    <a:pt x="878" y="888"/>
                  </a:lnTo>
                  <a:cubicBezTo>
                    <a:pt x="916" y="909"/>
                    <a:pt x="958" y="919"/>
                    <a:pt x="999" y="919"/>
                  </a:cubicBezTo>
                  <a:cubicBezTo>
                    <a:pt x="1086" y="919"/>
                    <a:pt x="1171" y="874"/>
                    <a:pt x="1220" y="792"/>
                  </a:cubicBezTo>
                  <a:cubicBezTo>
                    <a:pt x="1289" y="672"/>
                    <a:pt x="1251" y="518"/>
                    <a:pt x="1131" y="446"/>
                  </a:cubicBezTo>
                  <a:lnTo>
                    <a:pt x="425" y="39"/>
                  </a:lnTo>
                  <a:cubicBezTo>
                    <a:pt x="385" y="13"/>
                    <a:pt x="339" y="1"/>
                    <a:pt x="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23;p56">
              <a:extLst>
                <a:ext uri="{FF2B5EF4-FFF2-40B4-BE49-F238E27FC236}">
                  <a16:creationId xmlns:a16="http://schemas.microsoft.com/office/drawing/2014/main" id="{2FF9B71D-773C-4CBB-AAB1-7EC1488EF0FB}"/>
                </a:ext>
              </a:extLst>
            </p:cNvPr>
            <p:cNvSpPr/>
            <p:nvPr/>
          </p:nvSpPr>
          <p:spPr>
            <a:xfrm>
              <a:off x="4437029" y="4204991"/>
              <a:ext cx="35206" cy="23968"/>
            </a:xfrm>
            <a:custGeom>
              <a:avLst/>
              <a:gdLst/>
              <a:ahLst/>
              <a:cxnLst/>
              <a:rect l="l" t="t" r="r" b="b"/>
              <a:pathLst>
                <a:path w="1344" h="915" extrusionOk="0">
                  <a:moveTo>
                    <a:pt x="1050" y="1"/>
                  </a:moveTo>
                  <a:cubicBezTo>
                    <a:pt x="1010" y="1"/>
                    <a:pt x="970" y="10"/>
                    <a:pt x="933" y="31"/>
                  </a:cubicBezTo>
                  <a:lnTo>
                    <a:pt x="227" y="438"/>
                  </a:lnTo>
                  <a:cubicBezTo>
                    <a:pt x="0" y="569"/>
                    <a:pt x="93" y="915"/>
                    <a:pt x="353" y="915"/>
                  </a:cubicBezTo>
                  <a:cubicBezTo>
                    <a:pt x="398" y="915"/>
                    <a:pt x="442" y="904"/>
                    <a:pt x="480" y="880"/>
                  </a:cubicBezTo>
                  <a:lnTo>
                    <a:pt x="1186" y="473"/>
                  </a:lnTo>
                  <a:cubicBezTo>
                    <a:pt x="1303" y="401"/>
                    <a:pt x="1344" y="246"/>
                    <a:pt x="1272" y="130"/>
                  </a:cubicBezTo>
                  <a:cubicBezTo>
                    <a:pt x="1225" y="47"/>
                    <a:pt x="1139" y="1"/>
                    <a:pt x="10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24;p56">
              <a:extLst>
                <a:ext uri="{FF2B5EF4-FFF2-40B4-BE49-F238E27FC236}">
                  <a16:creationId xmlns:a16="http://schemas.microsoft.com/office/drawing/2014/main" id="{F7580520-2DA3-4EC0-9745-2E9DA169FEBF}"/>
                </a:ext>
              </a:extLst>
            </p:cNvPr>
            <p:cNvSpPr/>
            <p:nvPr/>
          </p:nvSpPr>
          <p:spPr>
            <a:xfrm>
              <a:off x="4161091" y="4364938"/>
              <a:ext cx="34132" cy="24257"/>
            </a:xfrm>
            <a:custGeom>
              <a:avLst/>
              <a:gdLst/>
              <a:ahLst/>
              <a:cxnLst/>
              <a:rect l="l" t="t" r="r" b="b"/>
              <a:pathLst>
                <a:path w="1303" h="926" extrusionOk="0">
                  <a:moveTo>
                    <a:pt x="1011" y="0"/>
                  </a:moveTo>
                  <a:cubicBezTo>
                    <a:pt x="966" y="0"/>
                    <a:pt x="920" y="12"/>
                    <a:pt x="878" y="38"/>
                  </a:cubicBezTo>
                  <a:lnTo>
                    <a:pt x="172" y="446"/>
                  </a:lnTo>
                  <a:cubicBezTo>
                    <a:pt x="45" y="514"/>
                    <a:pt x="0" y="672"/>
                    <a:pt x="72" y="799"/>
                  </a:cubicBezTo>
                  <a:cubicBezTo>
                    <a:pt x="120" y="880"/>
                    <a:pt x="206" y="926"/>
                    <a:pt x="294" y="926"/>
                  </a:cubicBezTo>
                  <a:cubicBezTo>
                    <a:pt x="339" y="926"/>
                    <a:pt x="385" y="913"/>
                    <a:pt x="425" y="888"/>
                  </a:cubicBezTo>
                  <a:lnTo>
                    <a:pt x="1131" y="480"/>
                  </a:lnTo>
                  <a:cubicBezTo>
                    <a:pt x="1258" y="411"/>
                    <a:pt x="1303" y="254"/>
                    <a:pt x="1231" y="127"/>
                  </a:cubicBezTo>
                  <a:cubicBezTo>
                    <a:pt x="1183" y="46"/>
                    <a:pt x="1099"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201;p56">
            <a:extLst>
              <a:ext uri="{FF2B5EF4-FFF2-40B4-BE49-F238E27FC236}">
                <a16:creationId xmlns:a16="http://schemas.microsoft.com/office/drawing/2014/main" id="{AD073164-159A-40C2-8572-5BA53D1B8C89}"/>
              </a:ext>
            </a:extLst>
          </p:cNvPr>
          <p:cNvGrpSpPr/>
          <p:nvPr/>
        </p:nvGrpSpPr>
        <p:grpSpPr>
          <a:xfrm rot="20195551">
            <a:off x="8317116" y="2508923"/>
            <a:ext cx="127904" cy="150512"/>
            <a:chOff x="5739863" y="3222757"/>
            <a:chExt cx="385407" cy="343128"/>
          </a:xfrm>
        </p:grpSpPr>
        <p:sp>
          <p:nvSpPr>
            <p:cNvPr id="35" name="Google Shape;3202;p56">
              <a:extLst>
                <a:ext uri="{FF2B5EF4-FFF2-40B4-BE49-F238E27FC236}">
                  <a16:creationId xmlns:a16="http://schemas.microsoft.com/office/drawing/2014/main" id="{1F812250-74F3-4CE0-892E-DF060264DB29}"/>
                </a:ext>
              </a:extLst>
            </p:cNvPr>
            <p:cNvSpPr/>
            <p:nvPr/>
          </p:nvSpPr>
          <p:spPr>
            <a:xfrm>
              <a:off x="5748665" y="3229594"/>
              <a:ext cx="367699" cy="329612"/>
            </a:xfrm>
            <a:custGeom>
              <a:avLst/>
              <a:gdLst/>
              <a:ahLst/>
              <a:cxnLst/>
              <a:rect l="l" t="t" r="r" b="b"/>
              <a:pathLst>
                <a:path w="14037" h="12583" extrusionOk="0">
                  <a:moveTo>
                    <a:pt x="3852" y="0"/>
                  </a:moveTo>
                  <a:cubicBezTo>
                    <a:pt x="1724" y="0"/>
                    <a:pt x="4" y="1734"/>
                    <a:pt x="4" y="3872"/>
                  </a:cubicBezTo>
                  <a:lnTo>
                    <a:pt x="1" y="3872"/>
                  </a:lnTo>
                  <a:cubicBezTo>
                    <a:pt x="1" y="7868"/>
                    <a:pt x="5148" y="11504"/>
                    <a:pt x="6628" y="12467"/>
                  </a:cubicBezTo>
                  <a:cubicBezTo>
                    <a:pt x="6746" y="12544"/>
                    <a:pt x="6883" y="12582"/>
                    <a:pt x="7019" y="12582"/>
                  </a:cubicBezTo>
                  <a:cubicBezTo>
                    <a:pt x="7156" y="12582"/>
                    <a:pt x="7293" y="12544"/>
                    <a:pt x="7413" y="12467"/>
                  </a:cubicBezTo>
                  <a:cubicBezTo>
                    <a:pt x="8890" y="11504"/>
                    <a:pt x="14037" y="7868"/>
                    <a:pt x="14037" y="3872"/>
                  </a:cubicBezTo>
                  <a:cubicBezTo>
                    <a:pt x="14037" y="1734"/>
                    <a:pt x="12313" y="0"/>
                    <a:pt x="10189" y="0"/>
                  </a:cubicBezTo>
                  <a:cubicBezTo>
                    <a:pt x="9174" y="0"/>
                    <a:pt x="8204" y="401"/>
                    <a:pt x="7488" y="1117"/>
                  </a:cubicBezTo>
                  <a:cubicBezTo>
                    <a:pt x="7358" y="1244"/>
                    <a:pt x="7188" y="1307"/>
                    <a:pt x="7019" y="1307"/>
                  </a:cubicBezTo>
                  <a:cubicBezTo>
                    <a:pt x="6850" y="1307"/>
                    <a:pt x="6681" y="1244"/>
                    <a:pt x="6553" y="1117"/>
                  </a:cubicBezTo>
                  <a:cubicBezTo>
                    <a:pt x="5837" y="401"/>
                    <a:pt x="4863" y="0"/>
                    <a:pt x="3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03;p56">
              <a:extLst>
                <a:ext uri="{FF2B5EF4-FFF2-40B4-BE49-F238E27FC236}">
                  <a16:creationId xmlns:a16="http://schemas.microsoft.com/office/drawing/2014/main" id="{41189E50-2FB2-4776-8378-E04E3EAC70D3}"/>
                </a:ext>
              </a:extLst>
            </p:cNvPr>
            <p:cNvSpPr/>
            <p:nvPr/>
          </p:nvSpPr>
          <p:spPr>
            <a:xfrm>
              <a:off x="5748770" y="3229594"/>
              <a:ext cx="183758" cy="329533"/>
            </a:xfrm>
            <a:custGeom>
              <a:avLst/>
              <a:gdLst/>
              <a:ahLst/>
              <a:cxnLst/>
              <a:rect l="l" t="t" r="r" b="b"/>
              <a:pathLst>
                <a:path w="7015" h="12580" extrusionOk="0">
                  <a:moveTo>
                    <a:pt x="3848" y="0"/>
                  </a:moveTo>
                  <a:cubicBezTo>
                    <a:pt x="1720" y="0"/>
                    <a:pt x="0" y="1731"/>
                    <a:pt x="0" y="3869"/>
                  </a:cubicBezTo>
                  <a:cubicBezTo>
                    <a:pt x="0" y="7868"/>
                    <a:pt x="5147" y="11504"/>
                    <a:pt x="6624" y="12463"/>
                  </a:cubicBezTo>
                  <a:cubicBezTo>
                    <a:pt x="6741" y="12542"/>
                    <a:pt x="6878" y="12580"/>
                    <a:pt x="7015" y="12580"/>
                  </a:cubicBezTo>
                  <a:cubicBezTo>
                    <a:pt x="1758" y="5404"/>
                    <a:pt x="3629" y="1388"/>
                    <a:pt x="5411" y="336"/>
                  </a:cubicBezTo>
                  <a:cubicBezTo>
                    <a:pt x="4921" y="113"/>
                    <a:pt x="4386" y="0"/>
                    <a:pt x="38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04;p56">
              <a:extLst>
                <a:ext uri="{FF2B5EF4-FFF2-40B4-BE49-F238E27FC236}">
                  <a16:creationId xmlns:a16="http://schemas.microsoft.com/office/drawing/2014/main" id="{A2B1B364-BD81-41D8-A662-C108ACB3964E}"/>
                </a:ext>
              </a:extLst>
            </p:cNvPr>
            <p:cNvSpPr/>
            <p:nvPr/>
          </p:nvSpPr>
          <p:spPr>
            <a:xfrm>
              <a:off x="5739863" y="3222757"/>
              <a:ext cx="385407" cy="343128"/>
            </a:xfrm>
            <a:custGeom>
              <a:avLst/>
              <a:gdLst/>
              <a:ahLst/>
              <a:cxnLst/>
              <a:rect l="l" t="t" r="r" b="b"/>
              <a:pathLst>
                <a:path w="14713" h="13099" extrusionOk="0">
                  <a:moveTo>
                    <a:pt x="10577" y="459"/>
                  </a:moveTo>
                  <a:cubicBezTo>
                    <a:pt x="10940" y="459"/>
                    <a:pt x="11306" y="513"/>
                    <a:pt x="11666" y="624"/>
                  </a:cubicBezTo>
                  <a:cubicBezTo>
                    <a:pt x="13204" y="1104"/>
                    <a:pt x="14250" y="2526"/>
                    <a:pt x="14250" y="4137"/>
                  </a:cubicBezTo>
                  <a:cubicBezTo>
                    <a:pt x="14250" y="6488"/>
                    <a:pt x="12358" y="8674"/>
                    <a:pt x="10771" y="10096"/>
                  </a:cubicBezTo>
                  <a:cubicBezTo>
                    <a:pt x="9712" y="11035"/>
                    <a:pt x="8568" y="11875"/>
                    <a:pt x="7355" y="12608"/>
                  </a:cubicBezTo>
                  <a:cubicBezTo>
                    <a:pt x="6145" y="11878"/>
                    <a:pt x="5004" y="11038"/>
                    <a:pt x="3949" y="10103"/>
                  </a:cubicBezTo>
                  <a:cubicBezTo>
                    <a:pt x="2359" y="8677"/>
                    <a:pt x="460" y="6488"/>
                    <a:pt x="460" y="4140"/>
                  </a:cubicBezTo>
                  <a:cubicBezTo>
                    <a:pt x="460" y="2530"/>
                    <a:pt x="1505" y="1104"/>
                    <a:pt x="3044" y="624"/>
                  </a:cubicBezTo>
                  <a:cubicBezTo>
                    <a:pt x="3403" y="513"/>
                    <a:pt x="3770" y="459"/>
                    <a:pt x="4133" y="459"/>
                  </a:cubicBezTo>
                  <a:cubicBezTo>
                    <a:pt x="5322" y="459"/>
                    <a:pt x="6468" y="1037"/>
                    <a:pt x="7166" y="2053"/>
                  </a:cubicBezTo>
                  <a:cubicBezTo>
                    <a:pt x="7213" y="2120"/>
                    <a:pt x="7285" y="2154"/>
                    <a:pt x="7356" y="2154"/>
                  </a:cubicBezTo>
                  <a:cubicBezTo>
                    <a:pt x="7428" y="2154"/>
                    <a:pt x="7499" y="2120"/>
                    <a:pt x="7543" y="2053"/>
                  </a:cubicBezTo>
                  <a:cubicBezTo>
                    <a:pt x="8244" y="1037"/>
                    <a:pt x="9388" y="459"/>
                    <a:pt x="10577" y="459"/>
                  </a:cubicBezTo>
                  <a:close/>
                  <a:moveTo>
                    <a:pt x="4137" y="0"/>
                  </a:moveTo>
                  <a:cubicBezTo>
                    <a:pt x="3677" y="0"/>
                    <a:pt x="3211" y="77"/>
                    <a:pt x="2759" y="237"/>
                  </a:cubicBezTo>
                  <a:cubicBezTo>
                    <a:pt x="1108" y="820"/>
                    <a:pt x="1" y="2382"/>
                    <a:pt x="1" y="4137"/>
                  </a:cubicBezTo>
                  <a:cubicBezTo>
                    <a:pt x="1" y="5257"/>
                    <a:pt x="388" y="6426"/>
                    <a:pt x="1152" y="7615"/>
                  </a:cubicBezTo>
                  <a:cubicBezTo>
                    <a:pt x="1755" y="8551"/>
                    <a:pt x="2592" y="9503"/>
                    <a:pt x="3640" y="10442"/>
                  </a:cubicBezTo>
                  <a:cubicBezTo>
                    <a:pt x="4754" y="11429"/>
                    <a:pt x="5960" y="12310"/>
                    <a:pt x="7242" y="13071"/>
                  </a:cubicBezTo>
                  <a:cubicBezTo>
                    <a:pt x="7278" y="13089"/>
                    <a:pt x="7317" y="13099"/>
                    <a:pt x="7356" y="13099"/>
                  </a:cubicBezTo>
                  <a:cubicBezTo>
                    <a:pt x="7395" y="13099"/>
                    <a:pt x="7434" y="13089"/>
                    <a:pt x="7468" y="13071"/>
                  </a:cubicBezTo>
                  <a:cubicBezTo>
                    <a:pt x="8750" y="12310"/>
                    <a:pt x="9959" y="11429"/>
                    <a:pt x="11073" y="10442"/>
                  </a:cubicBezTo>
                  <a:cubicBezTo>
                    <a:pt x="12121" y="9500"/>
                    <a:pt x="12958" y="8551"/>
                    <a:pt x="13561" y="7615"/>
                  </a:cubicBezTo>
                  <a:cubicBezTo>
                    <a:pt x="14325" y="6426"/>
                    <a:pt x="14712" y="5257"/>
                    <a:pt x="14712" y="4137"/>
                  </a:cubicBezTo>
                  <a:cubicBezTo>
                    <a:pt x="14705" y="1855"/>
                    <a:pt x="12855" y="4"/>
                    <a:pt x="10573" y="4"/>
                  </a:cubicBezTo>
                  <a:cubicBezTo>
                    <a:pt x="9325" y="4"/>
                    <a:pt x="8143" y="566"/>
                    <a:pt x="7355" y="1539"/>
                  </a:cubicBezTo>
                  <a:cubicBezTo>
                    <a:pt x="6555" y="548"/>
                    <a:pt x="5364" y="0"/>
                    <a:pt x="4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05;p56">
              <a:extLst>
                <a:ext uri="{FF2B5EF4-FFF2-40B4-BE49-F238E27FC236}">
                  <a16:creationId xmlns:a16="http://schemas.microsoft.com/office/drawing/2014/main" id="{DC0F05BD-D0BD-404E-B23D-9CB36E0E5021}"/>
                </a:ext>
              </a:extLst>
            </p:cNvPr>
            <p:cNvSpPr/>
            <p:nvPr/>
          </p:nvSpPr>
          <p:spPr>
            <a:xfrm>
              <a:off x="5840504" y="3246909"/>
              <a:ext cx="80026" cy="45789"/>
            </a:xfrm>
            <a:custGeom>
              <a:avLst/>
              <a:gdLst/>
              <a:ahLst/>
              <a:cxnLst/>
              <a:rect l="l" t="t" r="r" b="b"/>
              <a:pathLst>
                <a:path w="3055" h="1748" extrusionOk="0">
                  <a:moveTo>
                    <a:pt x="295" y="1"/>
                  </a:moveTo>
                  <a:cubicBezTo>
                    <a:pt x="0" y="11"/>
                    <a:pt x="0" y="446"/>
                    <a:pt x="295" y="460"/>
                  </a:cubicBezTo>
                  <a:cubicBezTo>
                    <a:pt x="1203" y="460"/>
                    <a:pt x="2050" y="909"/>
                    <a:pt x="2567" y="1656"/>
                  </a:cubicBezTo>
                  <a:cubicBezTo>
                    <a:pt x="2616" y="1721"/>
                    <a:pt x="2680" y="1748"/>
                    <a:pt x="2743" y="1748"/>
                  </a:cubicBezTo>
                  <a:cubicBezTo>
                    <a:pt x="2902" y="1748"/>
                    <a:pt x="3055" y="1572"/>
                    <a:pt x="2944" y="1395"/>
                  </a:cubicBezTo>
                  <a:cubicBezTo>
                    <a:pt x="2344" y="521"/>
                    <a:pt x="1354" y="1"/>
                    <a:pt x="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06;p56">
              <a:extLst>
                <a:ext uri="{FF2B5EF4-FFF2-40B4-BE49-F238E27FC236}">
                  <a16:creationId xmlns:a16="http://schemas.microsoft.com/office/drawing/2014/main" id="{CE36257C-A233-4C39-9CDE-6AF3BB80285F}"/>
                </a:ext>
              </a:extLst>
            </p:cNvPr>
            <p:cNvSpPr/>
            <p:nvPr/>
          </p:nvSpPr>
          <p:spPr>
            <a:xfrm>
              <a:off x="6010510" y="3246909"/>
              <a:ext cx="90609" cy="88906"/>
            </a:xfrm>
            <a:custGeom>
              <a:avLst/>
              <a:gdLst/>
              <a:ahLst/>
              <a:cxnLst/>
              <a:rect l="l" t="t" r="r" b="b"/>
              <a:pathLst>
                <a:path w="3459" h="3394" extrusionOk="0">
                  <a:moveTo>
                    <a:pt x="229" y="0"/>
                  </a:moveTo>
                  <a:cubicBezTo>
                    <a:pt x="104" y="0"/>
                    <a:pt x="1" y="104"/>
                    <a:pt x="1" y="230"/>
                  </a:cubicBezTo>
                  <a:cubicBezTo>
                    <a:pt x="1" y="356"/>
                    <a:pt x="104" y="460"/>
                    <a:pt x="229" y="460"/>
                  </a:cubicBezTo>
                  <a:cubicBezTo>
                    <a:pt x="233" y="460"/>
                    <a:pt x="237" y="460"/>
                    <a:pt x="241" y="460"/>
                  </a:cubicBezTo>
                  <a:cubicBezTo>
                    <a:pt x="1742" y="467"/>
                    <a:pt x="2961" y="1666"/>
                    <a:pt x="2996" y="3167"/>
                  </a:cubicBezTo>
                  <a:cubicBezTo>
                    <a:pt x="2999" y="3294"/>
                    <a:pt x="3102" y="3393"/>
                    <a:pt x="3225" y="3393"/>
                  </a:cubicBezTo>
                  <a:lnTo>
                    <a:pt x="3232" y="3393"/>
                  </a:lnTo>
                  <a:cubicBezTo>
                    <a:pt x="3359" y="3390"/>
                    <a:pt x="3458" y="3287"/>
                    <a:pt x="3455" y="3160"/>
                  </a:cubicBezTo>
                  <a:cubicBezTo>
                    <a:pt x="3424" y="1416"/>
                    <a:pt x="1981" y="1"/>
                    <a:pt x="241" y="1"/>
                  </a:cubicBezTo>
                  <a:cubicBezTo>
                    <a:pt x="237" y="0"/>
                    <a:pt x="233"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Picture 4" descr="Sưu tập Hũ gạo tiết kiệm (1945 – 1975) - baotanglichsu.thuathienhue.gov.vn">
            <a:extLst>
              <a:ext uri="{FF2B5EF4-FFF2-40B4-BE49-F238E27FC236}">
                <a16:creationId xmlns:a16="http://schemas.microsoft.com/office/drawing/2014/main" id="{B399A648-94D0-4E4F-A99E-3CCA1D1222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9668" y="1207550"/>
            <a:ext cx="2359423" cy="19832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45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89237E0-06F3-432E-90B0-CA9B371F685B}"/>
              </a:ext>
            </a:extLst>
          </p:cNvPr>
          <p:cNvSpPr/>
          <p:nvPr/>
        </p:nvSpPr>
        <p:spPr>
          <a:xfrm>
            <a:off x="2906830" y="255772"/>
            <a:ext cx="4137479" cy="595845"/>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Đẩy lùi giặc đói</a:t>
            </a:r>
            <a:endPar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ext Box 38">
            <a:extLst>
              <a:ext uri="{FF2B5EF4-FFF2-40B4-BE49-F238E27FC236}">
                <a16:creationId xmlns:a16="http://schemas.microsoft.com/office/drawing/2014/main" id="{A1CB5B88-0786-4069-8BB0-E296A609E2AE}"/>
              </a:ext>
            </a:extLst>
          </p:cNvPr>
          <p:cNvSpPr txBox="1">
            <a:spLocks noChangeArrowheads="1"/>
          </p:cNvSpPr>
          <p:nvPr/>
        </p:nvSpPr>
        <p:spPr bwMode="auto">
          <a:xfrm>
            <a:off x="2418338" y="2970500"/>
            <a:ext cx="2726012" cy="1464231"/>
          </a:xfrm>
          <a:prstGeom prst="roundRect">
            <a:avLst/>
          </a:prstGeom>
          <a:solidFill>
            <a:srgbClr val="14B0A9"/>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2000" b="1">
                <a:solidFill>
                  <a:schemeClr val="bg1"/>
                </a:solidFill>
                <a:latin typeface="Times New Roman" panose="02020603050405020304" pitchFamily="18" charset="0"/>
                <a:cs typeface="Times New Roman" panose="02020603050405020304" pitchFamily="18" charset="0"/>
              </a:rPr>
              <a:t> Dân nghèo được chia ruộng, đẩy mạnh phong trào tăng gia sản xuất nông nghiệp.</a:t>
            </a:r>
          </a:p>
        </p:txBody>
      </p:sp>
      <p:pic>
        <p:nvPicPr>
          <p:cNvPr id="9" name="Picture 2" descr="Về căn cứ Nam Kỳ Khởi nghĩa năm xưa - Bài 1: Vùng quê một lòng theo Đảng |  baotintuc.vn">
            <a:extLst>
              <a:ext uri="{FF2B5EF4-FFF2-40B4-BE49-F238E27FC236}">
                <a16:creationId xmlns:a16="http://schemas.microsoft.com/office/drawing/2014/main" id="{07C42E9F-4FFF-4823-9D89-6A0C46929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876" y="1121542"/>
            <a:ext cx="2418937" cy="15532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图片 7">
            <a:extLst>
              <a:ext uri="{FF2B5EF4-FFF2-40B4-BE49-F238E27FC236}">
                <a16:creationId xmlns:a16="http://schemas.microsoft.com/office/drawing/2014/main" id="{7876A6C0-B1B4-4CEF-953B-78B439039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50" y="2695233"/>
            <a:ext cx="2448267" cy="2448267"/>
          </a:xfrm>
          <a:prstGeom prst="rect">
            <a:avLst/>
          </a:prstGeom>
        </p:spPr>
      </p:pic>
      <p:grpSp>
        <p:nvGrpSpPr>
          <p:cNvPr id="11" name="Google Shape;2833;p48">
            <a:extLst>
              <a:ext uri="{FF2B5EF4-FFF2-40B4-BE49-F238E27FC236}">
                <a16:creationId xmlns:a16="http://schemas.microsoft.com/office/drawing/2014/main" id="{3734B752-55F5-4495-8DCF-AB4058E4D3FD}"/>
              </a:ext>
            </a:extLst>
          </p:cNvPr>
          <p:cNvGrpSpPr/>
          <p:nvPr/>
        </p:nvGrpSpPr>
        <p:grpSpPr>
          <a:xfrm>
            <a:off x="539563" y="848900"/>
            <a:ext cx="868425" cy="514500"/>
            <a:chOff x="2575700" y="1885000"/>
            <a:chExt cx="868425" cy="514500"/>
          </a:xfrm>
        </p:grpSpPr>
        <p:sp>
          <p:nvSpPr>
            <p:cNvPr id="12" name="Google Shape;2834;p48">
              <a:extLst>
                <a:ext uri="{FF2B5EF4-FFF2-40B4-BE49-F238E27FC236}">
                  <a16:creationId xmlns:a16="http://schemas.microsoft.com/office/drawing/2014/main" id="{82E3EEBE-F58E-425A-9020-DEEDEF3E3DBF}"/>
                </a:ext>
              </a:extLst>
            </p:cNvPr>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835;p48">
              <a:extLst>
                <a:ext uri="{FF2B5EF4-FFF2-40B4-BE49-F238E27FC236}">
                  <a16:creationId xmlns:a16="http://schemas.microsoft.com/office/drawing/2014/main" id="{763F032B-5CD8-49CB-AA9A-ECEDB41DDCAD}"/>
                </a:ext>
              </a:extLst>
            </p:cNvPr>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36;p48">
              <a:extLst>
                <a:ext uri="{FF2B5EF4-FFF2-40B4-BE49-F238E27FC236}">
                  <a16:creationId xmlns:a16="http://schemas.microsoft.com/office/drawing/2014/main" id="{9C48E837-9F65-4234-8BA5-AF50881FE5DB}"/>
                </a:ext>
              </a:extLst>
            </p:cNvPr>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37;p48">
              <a:extLst>
                <a:ext uri="{FF2B5EF4-FFF2-40B4-BE49-F238E27FC236}">
                  <a16:creationId xmlns:a16="http://schemas.microsoft.com/office/drawing/2014/main" id="{492ED4CD-2524-4D19-B28C-43C975E1A2B2}"/>
                </a:ext>
              </a:extLst>
            </p:cNvPr>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207;p56">
            <a:extLst>
              <a:ext uri="{FF2B5EF4-FFF2-40B4-BE49-F238E27FC236}">
                <a16:creationId xmlns:a16="http://schemas.microsoft.com/office/drawing/2014/main" id="{96397B9D-B5AE-4055-BDBA-C90BEEFB1789}"/>
              </a:ext>
            </a:extLst>
          </p:cNvPr>
          <p:cNvGrpSpPr/>
          <p:nvPr/>
        </p:nvGrpSpPr>
        <p:grpSpPr>
          <a:xfrm rot="1222336">
            <a:off x="8205594" y="1564999"/>
            <a:ext cx="545204" cy="584563"/>
            <a:chOff x="4117738" y="4097880"/>
            <a:chExt cx="397692" cy="426402"/>
          </a:xfrm>
        </p:grpSpPr>
        <p:sp>
          <p:nvSpPr>
            <p:cNvPr id="17" name="Google Shape;3208;p56">
              <a:extLst>
                <a:ext uri="{FF2B5EF4-FFF2-40B4-BE49-F238E27FC236}">
                  <a16:creationId xmlns:a16="http://schemas.microsoft.com/office/drawing/2014/main" id="{54E6FD3F-05E3-4548-A8B7-8B378059DD3A}"/>
                </a:ext>
              </a:extLst>
            </p:cNvPr>
            <p:cNvSpPr/>
            <p:nvPr/>
          </p:nvSpPr>
          <p:spPr>
            <a:xfrm>
              <a:off x="4190088" y="4175993"/>
              <a:ext cx="259357" cy="313187"/>
            </a:xfrm>
            <a:custGeom>
              <a:avLst/>
              <a:gdLst/>
              <a:ahLst/>
              <a:cxnLst/>
              <a:rect l="l" t="t" r="r" b="b"/>
              <a:pathLst>
                <a:path w="9901" h="11956" extrusionOk="0">
                  <a:moveTo>
                    <a:pt x="4840" y="1"/>
                  </a:moveTo>
                  <a:cubicBezTo>
                    <a:pt x="4665" y="1"/>
                    <a:pt x="4488" y="10"/>
                    <a:pt x="4311" y="31"/>
                  </a:cubicBezTo>
                  <a:cubicBezTo>
                    <a:pt x="2217" y="264"/>
                    <a:pt x="518" y="1939"/>
                    <a:pt x="257" y="4026"/>
                  </a:cubicBezTo>
                  <a:cubicBezTo>
                    <a:pt x="0" y="6014"/>
                    <a:pt x="1052" y="7940"/>
                    <a:pt x="2865" y="8796"/>
                  </a:cubicBezTo>
                  <a:cubicBezTo>
                    <a:pt x="3242" y="8975"/>
                    <a:pt x="3482" y="9355"/>
                    <a:pt x="3479" y="9773"/>
                  </a:cubicBezTo>
                  <a:lnTo>
                    <a:pt x="3479" y="11411"/>
                  </a:lnTo>
                  <a:cubicBezTo>
                    <a:pt x="3479" y="11713"/>
                    <a:pt x="3722" y="11956"/>
                    <a:pt x="4023" y="11956"/>
                  </a:cubicBezTo>
                  <a:lnTo>
                    <a:pt x="5655" y="11956"/>
                  </a:lnTo>
                  <a:cubicBezTo>
                    <a:pt x="5953" y="11956"/>
                    <a:pt x="6196" y="11713"/>
                    <a:pt x="6196" y="11411"/>
                  </a:cubicBezTo>
                  <a:lnTo>
                    <a:pt x="6196" y="9773"/>
                  </a:lnTo>
                  <a:cubicBezTo>
                    <a:pt x="6193" y="9358"/>
                    <a:pt x="6429" y="8978"/>
                    <a:pt x="6803" y="8800"/>
                  </a:cubicBezTo>
                  <a:cubicBezTo>
                    <a:pt x="8852" y="7837"/>
                    <a:pt x="9900" y="5534"/>
                    <a:pt x="9280" y="3358"/>
                  </a:cubicBezTo>
                  <a:cubicBezTo>
                    <a:pt x="8712" y="1354"/>
                    <a:pt x="6882" y="1"/>
                    <a:pt x="4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09;p56">
              <a:extLst>
                <a:ext uri="{FF2B5EF4-FFF2-40B4-BE49-F238E27FC236}">
                  <a16:creationId xmlns:a16="http://schemas.microsoft.com/office/drawing/2014/main" id="{C62B7CAF-7EE5-44CB-800A-2E255AB1AEBF}"/>
                </a:ext>
              </a:extLst>
            </p:cNvPr>
            <p:cNvSpPr/>
            <p:nvPr/>
          </p:nvSpPr>
          <p:spPr>
            <a:xfrm>
              <a:off x="4217200" y="4197342"/>
              <a:ext cx="199292" cy="199292"/>
            </a:xfrm>
            <a:custGeom>
              <a:avLst/>
              <a:gdLst/>
              <a:ahLst/>
              <a:cxnLst/>
              <a:rect l="l" t="t" r="r" b="b"/>
              <a:pathLst>
                <a:path w="7608" h="7608" extrusionOk="0">
                  <a:moveTo>
                    <a:pt x="3804" y="0"/>
                  </a:moveTo>
                  <a:cubicBezTo>
                    <a:pt x="1703" y="0"/>
                    <a:pt x="0" y="1704"/>
                    <a:pt x="0" y="3804"/>
                  </a:cubicBezTo>
                  <a:cubicBezTo>
                    <a:pt x="0" y="5905"/>
                    <a:pt x="1703" y="7608"/>
                    <a:pt x="3804" y="7608"/>
                  </a:cubicBezTo>
                  <a:cubicBezTo>
                    <a:pt x="5905" y="7608"/>
                    <a:pt x="7608" y="5905"/>
                    <a:pt x="7608" y="3804"/>
                  </a:cubicBezTo>
                  <a:cubicBezTo>
                    <a:pt x="7608" y="1704"/>
                    <a:pt x="5905" y="0"/>
                    <a:pt x="3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10;p56">
              <a:extLst>
                <a:ext uri="{FF2B5EF4-FFF2-40B4-BE49-F238E27FC236}">
                  <a16:creationId xmlns:a16="http://schemas.microsoft.com/office/drawing/2014/main" id="{69C0A127-02C0-4E10-8442-C83B65F0ACB2}"/>
                </a:ext>
              </a:extLst>
            </p:cNvPr>
            <p:cNvSpPr/>
            <p:nvPr/>
          </p:nvSpPr>
          <p:spPr>
            <a:xfrm>
              <a:off x="4238549" y="4218691"/>
              <a:ext cx="156594" cy="156594"/>
            </a:xfrm>
            <a:custGeom>
              <a:avLst/>
              <a:gdLst/>
              <a:ahLst/>
              <a:cxnLst/>
              <a:rect l="l" t="t" r="r" b="b"/>
              <a:pathLst>
                <a:path w="5978" h="5978" extrusionOk="0">
                  <a:moveTo>
                    <a:pt x="2989" y="1"/>
                  </a:moveTo>
                  <a:cubicBezTo>
                    <a:pt x="1337" y="1"/>
                    <a:pt x="1" y="1341"/>
                    <a:pt x="1" y="2989"/>
                  </a:cubicBezTo>
                  <a:cubicBezTo>
                    <a:pt x="1" y="4641"/>
                    <a:pt x="1337" y="5977"/>
                    <a:pt x="2989" y="5977"/>
                  </a:cubicBezTo>
                  <a:cubicBezTo>
                    <a:pt x="4637" y="5977"/>
                    <a:pt x="5977" y="4641"/>
                    <a:pt x="5977" y="2989"/>
                  </a:cubicBezTo>
                  <a:cubicBezTo>
                    <a:pt x="5977" y="1341"/>
                    <a:pt x="4637" y="1"/>
                    <a:pt x="2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11;p56">
              <a:extLst>
                <a:ext uri="{FF2B5EF4-FFF2-40B4-BE49-F238E27FC236}">
                  <a16:creationId xmlns:a16="http://schemas.microsoft.com/office/drawing/2014/main" id="{2E097166-B214-482B-BBDD-632604772F50}"/>
                </a:ext>
              </a:extLst>
            </p:cNvPr>
            <p:cNvSpPr/>
            <p:nvPr/>
          </p:nvSpPr>
          <p:spPr>
            <a:xfrm>
              <a:off x="4295471" y="4489155"/>
              <a:ext cx="42672" cy="28500"/>
            </a:xfrm>
            <a:custGeom>
              <a:avLst/>
              <a:gdLst/>
              <a:ahLst/>
              <a:cxnLst/>
              <a:rect l="l" t="t" r="r" b="b"/>
              <a:pathLst>
                <a:path w="1629" h="1088" extrusionOk="0">
                  <a:moveTo>
                    <a:pt x="0" y="1"/>
                  </a:moveTo>
                  <a:lnTo>
                    <a:pt x="0" y="542"/>
                  </a:lnTo>
                  <a:cubicBezTo>
                    <a:pt x="0" y="844"/>
                    <a:pt x="244" y="1087"/>
                    <a:pt x="542" y="1087"/>
                  </a:cubicBezTo>
                  <a:lnTo>
                    <a:pt x="1087" y="1087"/>
                  </a:lnTo>
                  <a:cubicBezTo>
                    <a:pt x="1388" y="1087"/>
                    <a:pt x="1628" y="844"/>
                    <a:pt x="1628" y="542"/>
                  </a:cubicBezTo>
                  <a:lnTo>
                    <a:pt x="162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12;p56">
              <a:extLst>
                <a:ext uri="{FF2B5EF4-FFF2-40B4-BE49-F238E27FC236}">
                  <a16:creationId xmlns:a16="http://schemas.microsoft.com/office/drawing/2014/main" id="{79966E2D-823D-4E23-B845-B9C981E0BAF1}"/>
                </a:ext>
              </a:extLst>
            </p:cNvPr>
            <p:cNvSpPr/>
            <p:nvPr/>
          </p:nvSpPr>
          <p:spPr>
            <a:xfrm>
              <a:off x="4281273" y="4446431"/>
              <a:ext cx="71119" cy="42750"/>
            </a:xfrm>
            <a:custGeom>
              <a:avLst/>
              <a:gdLst/>
              <a:ahLst/>
              <a:cxnLst/>
              <a:rect l="l" t="t" r="r" b="b"/>
              <a:pathLst>
                <a:path w="2715" h="1632" extrusionOk="0">
                  <a:moveTo>
                    <a:pt x="1" y="1"/>
                  </a:moveTo>
                  <a:lnTo>
                    <a:pt x="1" y="1087"/>
                  </a:lnTo>
                  <a:cubicBezTo>
                    <a:pt x="1" y="1389"/>
                    <a:pt x="241" y="1632"/>
                    <a:pt x="542" y="1632"/>
                  </a:cubicBezTo>
                  <a:lnTo>
                    <a:pt x="2174" y="1632"/>
                  </a:lnTo>
                  <a:cubicBezTo>
                    <a:pt x="2472" y="1632"/>
                    <a:pt x="2715" y="1389"/>
                    <a:pt x="2715" y="1087"/>
                  </a:cubicBezTo>
                  <a:lnTo>
                    <a:pt x="27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13;p56">
              <a:extLst>
                <a:ext uri="{FF2B5EF4-FFF2-40B4-BE49-F238E27FC236}">
                  <a16:creationId xmlns:a16="http://schemas.microsoft.com/office/drawing/2014/main" id="{259460C1-98BB-4071-AE13-904E94BA7FC1}"/>
                </a:ext>
              </a:extLst>
            </p:cNvPr>
            <p:cNvSpPr/>
            <p:nvPr/>
          </p:nvSpPr>
          <p:spPr>
            <a:xfrm>
              <a:off x="4183173" y="4169261"/>
              <a:ext cx="266167" cy="355021"/>
            </a:xfrm>
            <a:custGeom>
              <a:avLst/>
              <a:gdLst/>
              <a:ahLst/>
              <a:cxnLst/>
              <a:rect l="l" t="t" r="r" b="b"/>
              <a:pathLst>
                <a:path w="10161" h="13553" extrusionOk="0">
                  <a:moveTo>
                    <a:pt x="5120" y="514"/>
                  </a:moveTo>
                  <a:cubicBezTo>
                    <a:pt x="6188" y="514"/>
                    <a:pt x="7221" y="911"/>
                    <a:pt x="8012" y="1628"/>
                  </a:cubicBezTo>
                  <a:cubicBezTo>
                    <a:pt x="9613" y="3060"/>
                    <a:pt x="9931" y="5442"/>
                    <a:pt x="8766" y="7247"/>
                  </a:cubicBezTo>
                  <a:lnTo>
                    <a:pt x="8770" y="7244"/>
                  </a:lnTo>
                  <a:lnTo>
                    <a:pt x="8770" y="7244"/>
                  </a:lnTo>
                  <a:cubicBezTo>
                    <a:pt x="8324" y="7929"/>
                    <a:pt x="7697" y="8478"/>
                    <a:pt x="6960" y="8827"/>
                  </a:cubicBezTo>
                  <a:cubicBezTo>
                    <a:pt x="6498" y="9050"/>
                    <a:pt x="6203" y="9516"/>
                    <a:pt x="6206" y="10030"/>
                  </a:cubicBezTo>
                  <a:lnTo>
                    <a:pt x="6206" y="10328"/>
                  </a:lnTo>
                  <a:lnTo>
                    <a:pt x="4000" y="10328"/>
                  </a:lnTo>
                  <a:lnTo>
                    <a:pt x="4000" y="10030"/>
                  </a:lnTo>
                  <a:cubicBezTo>
                    <a:pt x="4000" y="9516"/>
                    <a:pt x="3701" y="9047"/>
                    <a:pt x="3239" y="8824"/>
                  </a:cubicBezTo>
                  <a:cubicBezTo>
                    <a:pt x="1529" y="8012"/>
                    <a:pt x="532" y="6192"/>
                    <a:pt x="775" y="4318"/>
                  </a:cubicBezTo>
                  <a:cubicBezTo>
                    <a:pt x="1018" y="2347"/>
                    <a:pt x="2629" y="761"/>
                    <a:pt x="4603" y="541"/>
                  </a:cubicBezTo>
                  <a:cubicBezTo>
                    <a:pt x="4771" y="524"/>
                    <a:pt x="4938" y="514"/>
                    <a:pt x="5106" y="514"/>
                  </a:cubicBezTo>
                  <a:cubicBezTo>
                    <a:pt x="5111" y="514"/>
                    <a:pt x="5116" y="514"/>
                    <a:pt x="5120" y="514"/>
                  </a:cubicBezTo>
                  <a:close/>
                  <a:moveTo>
                    <a:pt x="6206" y="10835"/>
                  </a:moveTo>
                  <a:lnTo>
                    <a:pt x="6206" y="11668"/>
                  </a:lnTo>
                  <a:cubicBezTo>
                    <a:pt x="6206" y="11826"/>
                    <a:pt x="6076" y="11956"/>
                    <a:pt x="5919" y="11956"/>
                  </a:cubicBezTo>
                  <a:lnTo>
                    <a:pt x="4287" y="11956"/>
                  </a:lnTo>
                  <a:cubicBezTo>
                    <a:pt x="4126" y="11956"/>
                    <a:pt x="4000" y="11829"/>
                    <a:pt x="4000" y="11668"/>
                  </a:cubicBezTo>
                  <a:lnTo>
                    <a:pt x="4000" y="10835"/>
                  </a:lnTo>
                  <a:close/>
                  <a:moveTo>
                    <a:pt x="5662" y="12466"/>
                  </a:moveTo>
                  <a:lnTo>
                    <a:pt x="5662" y="12754"/>
                  </a:lnTo>
                  <a:cubicBezTo>
                    <a:pt x="5662" y="12915"/>
                    <a:pt x="5535" y="13042"/>
                    <a:pt x="5374" y="13042"/>
                  </a:cubicBezTo>
                  <a:lnTo>
                    <a:pt x="4832" y="13042"/>
                  </a:lnTo>
                  <a:cubicBezTo>
                    <a:pt x="4671" y="13042"/>
                    <a:pt x="4541" y="12915"/>
                    <a:pt x="4541" y="12754"/>
                  </a:cubicBezTo>
                  <a:lnTo>
                    <a:pt x="4541" y="12466"/>
                  </a:lnTo>
                  <a:close/>
                  <a:moveTo>
                    <a:pt x="5117" y="0"/>
                  </a:moveTo>
                  <a:cubicBezTo>
                    <a:pt x="4928" y="0"/>
                    <a:pt x="4738" y="12"/>
                    <a:pt x="4548" y="34"/>
                  </a:cubicBezTo>
                  <a:cubicBezTo>
                    <a:pt x="2341" y="277"/>
                    <a:pt x="542" y="2052"/>
                    <a:pt x="268" y="4252"/>
                  </a:cubicBezTo>
                  <a:cubicBezTo>
                    <a:pt x="0" y="6350"/>
                    <a:pt x="1111" y="8378"/>
                    <a:pt x="3019" y="9283"/>
                  </a:cubicBezTo>
                  <a:cubicBezTo>
                    <a:pt x="3307" y="9420"/>
                    <a:pt x="3489" y="9711"/>
                    <a:pt x="3489" y="10030"/>
                  </a:cubicBezTo>
                  <a:lnTo>
                    <a:pt x="3489" y="11668"/>
                  </a:lnTo>
                  <a:cubicBezTo>
                    <a:pt x="3489" y="12011"/>
                    <a:pt x="3708" y="12316"/>
                    <a:pt x="4034" y="12425"/>
                  </a:cubicBezTo>
                  <a:lnTo>
                    <a:pt x="4034" y="12754"/>
                  </a:lnTo>
                  <a:cubicBezTo>
                    <a:pt x="4034" y="13196"/>
                    <a:pt x="4390" y="13553"/>
                    <a:pt x="4832" y="13553"/>
                  </a:cubicBezTo>
                  <a:lnTo>
                    <a:pt x="5374" y="13553"/>
                  </a:lnTo>
                  <a:cubicBezTo>
                    <a:pt x="5816" y="13553"/>
                    <a:pt x="6172" y="13196"/>
                    <a:pt x="6172" y="12754"/>
                  </a:cubicBezTo>
                  <a:lnTo>
                    <a:pt x="6172" y="12425"/>
                  </a:lnTo>
                  <a:cubicBezTo>
                    <a:pt x="6498" y="12316"/>
                    <a:pt x="6714" y="12011"/>
                    <a:pt x="6714" y="11668"/>
                  </a:cubicBezTo>
                  <a:lnTo>
                    <a:pt x="6714" y="10030"/>
                  </a:lnTo>
                  <a:cubicBezTo>
                    <a:pt x="6714" y="9715"/>
                    <a:pt x="6892" y="9424"/>
                    <a:pt x="7176" y="9286"/>
                  </a:cubicBezTo>
                  <a:cubicBezTo>
                    <a:pt x="8657" y="8591"/>
                    <a:pt x="9688" y="7200"/>
                    <a:pt x="9924" y="5582"/>
                  </a:cubicBezTo>
                  <a:cubicBezTo>
                    <a:pt x="10161" y="3965"/>
                    <a:pt x="9572" y="2337"/>
                    <a:pt x="8352" y="1247"/>
                  </a:cubicBezTo>
                  <a:cubicBezTo>
                    <a:pt x="7459" y="440"/>
                    <a:pt x="6306" y="0"/>
                    <a:pt x="5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14;p56">
              <a:extLst>
                <a:ext uri="{FF2B5EF4-FFF2-40B4-BE49-F238E27FC236}">
                  <a16:creationId xmlns:a16="http://schemas.microsoft.com/office/drawing/2014/main" id="{F54276B0-51CB-402F-91B5-E8274E3FC479}"/>
                </a:ext>
              </a:extLst>
            </p:cNvPr>
            <p:cNvSpPr/>
            <p:nvPr/>
          </p:nvSpPr>
          <p:spPr>
            <a:xfrm>
              <a:off x="4457775" y="4290335"/>
              <a:ext cx="57655" cy="13307"/>
            </a:xfrm>
            <a:custGeom>
              <a:avLst/>
              <a:gdLst/>
              <a:ahLst/>
              <a:cxnLst/>
              <a:rect l="l" t="t" r="r" b="b"/>
              <a:pathLst>
                <a:path w="2201" h="508" extrusionOk="0">
                  <a:moveTo>
                    <a:pt x="326" y="1"/>
                  </a:moveTo>
                  <a:cubicBezTo>
                    <a:pt x="0" y="14"/>
                    <a:pt x="0" y="494"/>
                    <a:pt x="326" y="508"/>
                  </a:cubicBezTo>
                  <a:lnTo>
                    <a:pt x="1953" y="508"/>
                  </a:lnTo>
                  <a:cubicBezTo>
                    <a:pt x="2090" y="504"/>
                    <a:pt x="2200" y="391"/>
                    <a:pt x="2200" y="254"/>
                  </a:cubicBezTo>
                  <a:cubicBezTo>
                    <a:pt x="2200" y="117"/>
                    <a:pt x="2090" y="4"/>
                    <a:pt x="1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15;p56">
              <a:extLst>
                <a:ext uri="{FF2B5EF4-FFF2-40B4-BE49-F238E27FC236}">
                  <a16:creationId xmlns:a16="http://schemas.microsoft.com/office/drawing/2014/main" id="{DA7F6902-F5EF-4E04-B062-5A85235C936D}"/>
                </a:ext>
              </a:extLst>
            </p:cNvPr>
            <p:cNvSpPr/>
            <p:nvPr/>
          </p:nvSpPr>
          <p:spPr>
            <a:xfrm>
              <a:off x="4117738" y="4290335"/>
              <a:ext cx="56293" cy="13333"/>
            </a:xfrm>
            <a:custGeom>
              <a:avLst/>
              <a:gdLst/>
              <a:ahLst/>
              <a:cxnLst/>
              <a:rect l="l" t="t" r="r" b="b"/>
              <a:pathLst>
                <a:path w="2149" h="509" extrusionOk="0">
                  <a:moveTo>
                    <a:pt x="252" y="0"/>
                  </a:moveTo>
                  <a:cubicBezTo>
                    <a:pt x="114" y="0"/>
                    <a:pt x="0" y="114"/>
                    <a:pt x="0" y="254"/>
                  </a:cubicBezTo>
                  <a:cubicBezTo>
                    <a:pt x="0" y="394"/>
                    <a:pt x="114" y="508"/>
                    <a:pt x="252" y="508"/>
                  </a:cubicBezTo>
                  <a:cubicBezTo>
                    <a:pt x="256" y="508"/>
                    <a:pt x="260" y="508"/>
                    <a:pt x="264" y="508"/>
                  </a:cubicBezTo>
                  <a:lnTo>
                    <a:pt x="1895" y="508"/>
                  </a:lnTo>
                  <a:cubicBezTo>
                    <a:pt x="2036" y="508"/>
                    <a:pt x="2149" y="395"/>
                    <a:pt x="2149" y="254"/>
                  </a:cubicBezTo>
                  <a:cubicBezTo>
                    <a:pt x="2149" y="114"/>
                    <a:pt x="2036" y="1"/>
                    <a:pt x="1895" y="1"/>
                  </a:cubicBezTo>
                  <a:lnTo>
                    <a:pt x="264" y="1"/>
                  </a:lnTo>
                  <a:cubicBezTo>
                    <a:pt x="260" y="0"/>
                    <a:pt x="256"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16;p56">
              <a:extLst>
                <a:ext uri="{FF2B5EF4-FFF2-40B4-BE49-F238E27FC236}">
                  <a16:creationId xmlns:a16="http://schemas.microsoft.com/office/drawing/2014/main" id="{B36DC54B-96EA-4D29-8FC1-F9EA9D2FF8A2}"/>
                </a:ext>
              </a:extLst>
            </p:cNvPr>
            <p:cNvSpPr/>
            <p:nvPr/>
          </p:nvSpPr>
          <p:spPr>
            <a:xfrm>
              <a:off x="4310009" y="4097880"/>
              <a:ext cx="13674" cy="56398"/>
            </a:xfrm>
            <a:custGeom>
              <a:avLst/>
              <a:gdLst/>
              <a:ahLst/>
              <a:cxnLst/>
              <a:rect l="l" t="t" r="r" b="b"/>
              <a:pathLst>
                <a:path w="522" h="2153" extrusionOk="0">
                  <a:moveTo>
                    <a:pt x="261" y="1"/>
                  </a:moveTo>
                  <a:cubicBezTo>
                    <a:pt x="117" y="1"/>
                    <a:pt x="1" y="120"/>
                    <a:pt x="7" y="268"/>
                  </a:cubicBezTo>
                  <a:lnTo>
                    <a:pt x="7" y="1896"/>
                  </a:lnTo>
                  <a:cubicBezTo>
                    <a:pt x="7" y="2036"/>
                    <a:pt x="120" y="2149"/>
                    <a:pt x="261" y="2153"/>
                  </a:cubicBezTo>
                  <a:cubicBezTo>
                    <a:pt x="401" y="2149"/>
                    <a:pt x="515" y="2036"/>
                    <a:pt x="515" y="1896"/>
                  </a:cubicBezTo>
                  <a:lnTo>
                    <a:pt x="515" y="268"/>
                  </a:lnTo>
                  <a:cubicBezTo>
                    <a:pt x="521" y="120"/>
                    <a:pt x="405"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17;p56">
              <a:extLst>
                <a:ext uri="{FF2B5EF4-FFF2-40B4-BE49-F238E27FC236}">
                  <a16:creationId xmlns:a16="http://schemas.microsoft.com/office/drawing/2014/main" id="{9DE9E84E-289A-42F8-92A8-75DA8E273702}"/>
                </a:ext>
              </a:extLst>
            </p:cNvPr>
            <p:cNvSpPr/>
            <p:nvPr/>
          </p:nvSpPr>
          <p:spPr>
            <a:xfrm>
              <a:off x="4383984" y="4142228"/>
              <a:ext cx="25959" cy="32036"/>
            </a:xfrm>
            <a:custGeom>
              <a:avLst/>
              <a:gdLst/>
              <a:ahLst/>
              <a:cxnLst/>
              <a:rect l="l" t="t" r="r" b="b"/>
              <a:pathLst>
                <a:path w="991" h="1223" extrusionOk="0">
                  <a:moveTo>
                    <a:pt x="699" y="0"/>
                  </a:moveTo>
                  <a:cubicBezTo>
                    <a:pt x="610" y="0"/>
                    <a:pt x="523" y="48"/>
                    <a:pt x="477" y="134"/>
                  </a:cubicBezTo>
                  <a:lnTo>
                    <a:pt x="69" y="840"/>
                  </a:lnTo>
                  <a:cubicBezTo>
                    <a:pt x="0" y="963"/>
                    <a:pt x="41" y="1118"/>
                    <a:pt x="161" y="1189"/>
                  </a:cubicBezTo>
                  <a:cubicBezTo>
                    <a:pt x="202" y="1212"/>
                    <a:pt x="245" y="1223"/>
                    <a:pt x="288" y="1223"/>
                  </a:cubicBezTo>
                  <a:cubicBezTo>
                    <a:pt x="377" y="1223"/>
                    <a:pt x="462" y="1178"/>
                    <a:pt x="511" y="1097"/>
                  </a:cubicBezTo>
                  <a:lnTo>
                    <a:pt x="915" y="391"/>
                  </a:lnTo>
                  <a:cubicBezTo>
                    <a:pt x="991" y="268"/>
                    <a:pt x="953" y="107"/>
                    <a:pt x="826" y="35"/>
                  </a:cubicBezTo>
                  <a:cubicBezTo>
                    <a:pt x="786" y="11"/>
                    <a:pt x="742" y="0"/>
                    <a:pt x="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18;p56">
              <a:extLst>
                <a:ext uri="{FF2B5EF4-FFF2-40B4-BE49-F238E27FC236}">
                  <a16:creationId xmlns:a16="http://schemas.microsoft.com/office/drawing/2014/main" id="{3C55C5AD-C76F-4254-AF9E-A50B289FA5FA}"/>
                </a:ext>
              </a:extLst>
            </p:cNvPr>
            <p:cNvSpPr/>
            <p:nvPr/>
          </p:nvSpPr>
          <p:spPr>
            <a:xfrm>
              <a:off x="4223644" y="4419738"/>
              <a:ext cx="26064" cy="32036"/>
            </a:xfrm>
            <a:custGeom>
              <a:avLst/>
              <a:gdLst/>
              <a:ahLst/>
              <a:cxnLst/>
              <a:rect l="l" t="t" r="r" b="b"/>
              <a:pathLst>
                <a:path w="995" h="1223" extrusionOk="0">
                  <a:moveTo>
                    <a:pt x="703" y="1"/>
                  </a:moveTo>
                  <a:cubicBezTo>
                    <a:pt x="615" y="1"/>
                    <a:pt x="530" y="47"/>
                    <a:pt x="484" y="129"/>
                  </a:cubicBezTo>
                  <a:lnTo>
                    <a:pt x="76" y="835"/>
                  </a:lnTo>
                  <a:cubicBezTo>
                    <a:pt x="1" y="955"/>
                    <a:pt x="42" y="1116"/>
                    <a:pt x="165" y="1188"/>
                  </a:cubicBezTo>
                  <a:cubicBezTo>
                    <a:pt x="207" y="1211"/>
                    <a:pt x="251" y="1222"/>
                    <a:pt x="294" y="1222"/>
                  </a:cubicBezTo>
                  <a:cubicBezTo>
                    <a:pt x="385" y="1222"/>
                    <a:pt x="472" y="1174"/>
                    <a:pt x="518" y="1088"/>
                  </a:cubicBezTo>
                  <a:lnTo>
                    <a:pt x="926" y="382"/>
                  </a:lnTo>
                  <a:cubicBezTo>
                    <a:pt x="995" y="259"/>
                    <a:pt x="954" y="105"/>
                    <a:pt x="834" y="36"/>
                  </a:cubicBezTo>
                  <a:cubicBezTo>
                    <a:pt x="793" y="12"/>
                    <a:pt x="748" y="1"/>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19;p56">
              <a:extLst>
                <a:ext uri="{FF2B5EF4-FFF2-40B4-BE49-F238E27FC236}">
                  <a16:creationId xmlns:a16="http://schemas.microsoft.com/office/drawing/2014/main" id="{003E6810-2B36-485C-8EE7-C52BFCF82E56}"/>
                </a:ext>
              </a:extLst>
            </p:cNvPr>
            <p:cNvSpPr/>
            <p:nvPr/>
          </p:nvSpPr>
          <p:spPr>
            <a:xfrm>
              <a:off x="4222780" y="4142490"/>
              <a:ext cx="26850" cy="31617"/>
            </a:xfrm>
            <a:custGeom>
              <a:avLst/>
              <a:gdLst/>
              <a:ahLst/>
              <a:cxnLst/>
              <a:rect l="l" t="t" r="r" b="b"/>
              <a:pathLst>
                <a:path w="1025" h="1207" extrusionOk="0">
                  <a:moveTo>
                    <a:pt x="341" y="0"/>
                  </a:moveTo>
                  <a:cubicBezTo>
                    <a:pt x="169" y="0"/>
                    <a:pt x="1" y="180"/>
                    <a:pt x="109" y="381"/>
                  </a:cubicBezTo>
                  <a:lnTo>
                    <a:pt x="517" y="1087"/>
                  </a:lnTo>
                  <a:cubicBezTo>
                    <a:pt x="565" y="1164"/>
                    <a:pt x="649" y="1207"/>
                    <a:pt x="735" y="1207"/>
                  </a:cubicBezTo>
                  <a:cubicBezTo>
                    <a:pt x="778" y="1207"/>
                    <a:pt x="823" y="1196"/>
                    <a:pt x="863" y="1173"/>
                  </a:cubicBezTo>
                  <a:cubicBezTo>
                    <a:pt x="980" y="1104"/>
                    <a:pt x="1024" y="953"/>
                    <a:pt x="959" y="830"/>
                  </a:cubicBezTo>
                  <a:lnTo>
                    <a:pt x="551" y="124"/>
                  </a:lnTo>
                  <a:cubicBezTo>
                    <a:pt x="497" y="37"/>
                    <a:pt x="419" y="0"/>
                    <a:pt x="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20;p56">
              <a:extLst>
                <a:ext uri="{FF2B5EF4-FFF2-40B4-BE49-F238E27FC236}">
                  <a16:creationId xmlns:a16="http://schemas.microsoft.com/office/drawing/2014/main" id="{97F1388F-2771-474C-BC83-F81B59FA89B1}"/>
                </a:ext>
              </a:extLst>
            </p:cNvPr>
            <p:cNvSpPr/>
            <p:nvPr/>
          </p:nvSpPr>
          <p:spPr>
            <a:xfrm>
              <a:off x="4382936" y="4419843"/>
              <a:ext cx="26824" cy="31591"/>
            </a:xfrm>
            <a:custGeom>
              <a:avLst/>
              <a:gdLst/>
              <a:ahLst/>
              <a:cxnLst/>
              <a:rect l="l" t="t" r="r" b="b"/>
              <a:pathLst>
                <a:path w="1024" h="1206" extrusionOk="0">
                  <a:moveTo>
                    <a:pt x="339" y="0"/>
                  </a:moveTo>
                  <a:cubicBezTo>
                    <a:pt x="167" y="0"/>
                    <a:pt x="0" y="178"/>
                    <a:pt x="109" y="378"/>
                  </a:cubicBezTo>
                  <a:lnTo>
                    <a:pt x="517" y="1084"/>
                  </a:lnTo>
                  <a:cubicBezTo>
                    <a:pt x="564" y="1162"/>
                    <a:pt x="647" y="1206"/>
                    <a:pt x="732" y="1206"/>
                  </a:cubicBezTo>
                  <a:cubicBezTo>
                    <a:pt x="775" y="1206"/>
                    <a:pt x="819" y="1194"/>
                    <a:pt x="859" y="1170"/>
                  </a:cubicBezTo>
                  <a:cubicBezTo>
                    <a:pt x="979" y="1101"/>
                    <a:pt x="1024" y="951"/>
                    <a:pt x="959" y="831"/>
                  </a:cubicBezTo>
                  <a:lnTo>
                    <a:pt x="551" y="125"/>
                  </a:lnTo>
                  <a:cubicBezTo>
                    <a:pt x="496" y="37"/>
                    <a:pt x="417"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21;p56">
              <a:extLst>
                <a:ext uri="{FF2B5EF4-FFF2-40B4-BE49-F238E27FC236}">
                  <a16:creationId xmlns:a16="http://schemas.microsoft.com/office/drawing/2014/main" id="{8A089D6B-0156-4F0E-B4CC-2678F9A52492}"/>
                </a:ext>
              </a:extLst>
            </p:cNvPr>
            <p:cNvSpPr/>
            <p:nvPr/>
          </p:nvSpPr>
          <p:spPr>
            <a:xfrm>
              <a:off x="4438469" y="4364938"/>
              <a:ext cx="34132" cy="24257"/>
            </a:xfrm>
            <a:custGeom>
              <a:avLst/>
              <a:gdLst/>
              <a:ahLst/>
              <a:cxnLst/>
              <a:rect l="l" t="t" r="r" b="b"/>
              <a:pathLst>
                <a:path w="1303" h="926" extrusionOk="0">
                  <a:moveTo>
                    <a:pt x="292" y="0"/>
                  </a:moveTo>
                  <a:cubicBezTo>
                    <a:pt x="204" y="0"/>
                    <a:pt x="120" y="46"/>
                    <a:pt x="72" y="127"/>
                  </a:cubicBezTo>
                  <a:cubicBezTo>
                    <a:pt x="0" y="254"/>
                    <a:pt x="45" y="411"/>
                    <a:pt x="172" y="480"/>
                  </a:cubicBezTo>
                  <a:lnTo>
                    <a:pt x="878" y="888"/>
                  </a:lnTo>
                  <a:cubicBezTo>
                    <a:pt x="918" y="913"/>
                    <a:pt x="964" y="926"/>
                    <a:pt x="1009" y="926"/>
                  </a:cubicBezTo>
                  <a:cubicBezTo>
                    <a:pt x="1097" y="926"/>
                    <a:pt x="1183" y="880"/>
                    <a:pt x="1230" y="799"/>
                  </a:cubicBezTo>
                  <a:cubicBezTo>
                    <a:pt x="1302" y="672"/>
                    <a:pt x="1258" y="514"/>
                    <a:pt x="1131" y="446"/>
                  </a:cubicBezTo>
                  <a:lnTo>
                    <a:pt x="425" y="38"/>
                  </a:lnTo>
                  <a:cubicBezTo>
                    <a:pt x="383" y="12"/>
                    <a:pt x="33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22;p56">
              <a:extLst>
                <a:ext uri="{FF2B5EF4-FFF2-40B4-BE49-F238E27FC236}">
                  <a16:creationId xmlns:a16="http://schemas.microsoft.com/office/drawing/2014/main" id="{2D005E93-6D5F-4FFF-BFA4-E84AC2BC9F52}"/>
                </a:ext>
              </a:extLst>
            </p:cNvPr>
            <p:cNvSpPr/>
            <p:nvPr/>
          </p:nvSpPr>
          <p:spPr>
            <a:xfrm>
              <a:off x="4161091" y="4204782"/>
              <a:ext cx="33765" cy="24099"/>
            </a:xfrm>
            <a:custGeom>
              <a:avLst/>
              <a:gdLst/>
              <a:ahLst/>
              <a:cxnLst/>
              <a:rect l="l" t="t" r="r" b="b"/>
              <a:pathLst>
                <a:path w="1289" h="920" extrusionOk="0">
                  <a:moveTo>
                    <a:pt x="294" y="1"/>
                  </a:moveTo>
                  <a:cubicBezTo>
                    <a:pt x="206" y="1"/>
                    <a:pt x="120" y="46"/>
                    <a:pt x="72" y="128"/>
                  </a:cubicBezTo>
                  <a:cubicBezTo>
                    <a:pt x="0" y="254"/>
                    <a:pt x="45" y="412"/>
                    <a:pt x="172" y="481"/>
                  </a:cubicBezTo>
                  <a:lnTo>
                    <a:pt x="878" y="888"/>
                  </a:lnTo>
                  <a:cubicBezTo>
                    <a:pt x="916" y="909"/>
                    <a:pt x="958" y="919"/>
                    <a:pt x="999" y="919"/>
                  </a:cubicBezTo>
                  <a:cubicBezTo>
                    <a:pt x="1086" y="919"/>
                    <a:pt x="1171" y="874"/>
                    <a:pt x="1220" y="792"/>
                  </a:cubicBezTo>
                  <a:cubicBezTo>
                    <a:pt x="1289" y="672"/>
                    <a:pt x="1251" y="518"/>
                    <a:pt x="1131" y="446"/>
                  </a:cubicBezTo>
                  <a:lnTo>
                    <a:pt x="425" y="39"/>
                  </a:lnTo>
                  <a:cubicBezTo>
                    <a:pt x="385" y="13"/>
                    <a:pt x="339" y="1"/>
                    <a:pt x="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23;p56">
              <a:extLst>
                <a:ext uri="{FF2B5EF4-FFF2-40B4-BE49-F238E27FC236}">
                  <a16:creationId xmlns:a16="http://schemas.microsoft.com/office/drawing/2014/main" id="{2FF9B71D-773C-4CBB-AAB1-7EC1488EF0FB}"/>
                </a:ext>
              </a:extLst>
            </p:cNvPr>
            <p:cNvSpPr/>
            <p:nvPr/>
          </p:nvSpPr>
          <p:spPr>
            <a:xfrm>
              <a:off x="4437029" y="4204991"/>
              <a:ext cx="35206" cy="23968"/>
            </a:xfrm>
            <a:custGeom>
              <a:avLst/>
              <a:gdLst/>
              <a:ahLst/>
              <a:cxnLst/>
              <a:rect l="l" t="t" r="r" b="b"/>
              <a:pathLst>
                <a:path w="1344" h="915" extrusionOk="0">
                  <a:moveTo>
                    <a:pt x="1050" y="1"/>
                  </a:moveTo>
                  <a:cubicBezTo>
                    <a:pt x="1010" y="1"/>
                    <a:pt x="970" y="10"/>
                    <a:pt x="933" y="31"/>
                  </a:cubicBezTo>
                  <a:lnTo>
                    <a:pt x="227" y="438"/>
                  </a:lnTo>
                  <a:cubicBezTo>
                    <a:pt x="0" y="569"/>
                    <a:pt x="93" y="915"/>
                    <a:pt x="353" y="915"/>
                  </a:cubicBezTo>
                  <a:cubicBezTo>
                    <a:pt x="398" y="915"/>
                    <a:pt x="442" y="904"/>
                    <a:pt x="480" y="880"/>
                  </a:cubicBezTo>
                  <a:lnTo>
                    <a:pt x="1186" y="473"/>
                  </a:lnTo>
                  <a:cubicBezTo>
                    <a:pt x="1303" y="401"/>
                    <a:pt x="1344" y="246"/>
                    <a:pt x="1272" y="130"/>
                  </a:cubicBezTo>
                  <a:cubicBezTo>
                    <a:pt x="1225" y="47"/>
                    <a:pt x="1139" y="1"/>
                    <a:pt x="10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24;p56">
              <a:extLst>
                <a:ext uri="{FF2B5EF4-FFF2-40B4-BE49-F238E27FC236}">
                  <a16:creationId xmlns:a16="http://schemas.microsoft.com/office/drawing/2014/main" id="{F7580520-2DA3-4EC0-9745-2E9DA169FEBF}"/>
                </a:ext>
              </a:extLst>
            </p:cNvPr>
            <p:cNvSpPr/>
            <p:nvPr/>
          </p:nvSpPr>
          <p:spPr>
            <a:xfrm>
              <a:off x="4161091" y="4364938"/>
              <a:ext cx="34132" cy="24257"/>
            </a:xfrm>
            <a:custGeom>
              <a:avLst/>
              <a:gdLst/>
              <a:ahLst/>
              <a:cxnLst/>
              <a:rect l="l" t="t" r="r" b="b"/>
              <a:pathLst>
                <a:path w="1303" h="926" extrusionOk="0">
                  <a:moveTo>
                    <a:pt x="1011" y="0"/>
                  </a:moveTo>
                  <a:cubicBezTo>
                    <a:pt x="966" y="0"/>
                    <a:pt x="920" y="12"/>
                    <a:pt x="878" y="38"/>
                  </a:cubicBezTo>
                  <a:lnTo>
                    <a:pt x="172" y="446"/>
                  </a:lnTo>
                  <a:cubicBezTo>
                    <a:pt x="45" y="514"/>
                    <a:pt x="0" y="672"/>
                    <a:pt x="72" y="799"/>
                  </a:cubicBezTo>
                  <a:cubicBezTo>
                    <a:pt x="120" y="880"/>
                    <a:pt x="206" y="926"/>
                    <a:pt x="294" y="926"/>
                  </a:cubicBezTo>
                  <a:cubicBezTo>
                    <a:pt x="339" y="926"/>
                    <a:pt x="385" y="913"/>
                    <a:pt x="425" y="888"/>
                  </a:cubicBezTo>
                  <a:lnTo>
                    <a:pt x="1131" y="480"/>
                  </a:lnTo>
                  <a:cubicBezTo>
                    <a:pt x="1258" y="411"/>
                    <a:pt x="1303" y="254"/>
                    <a:pt x="1231" y="127"/>
                  </a:cubicBezTo>
                  <a:cubicBezTo>
                    <a:pt x="1183" y="46"/>
                    <a:pt x="1099"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201;p56">
            <a:extLst>
              <a:ext uri="{FF2B5EF4-FFF2-40B4-BE49-F238E27FC236}">
                <a16:creationId xmlns:a16="http://schemas.microsoft.com/office/drawing/2014/main" id="{AD073164-159A-40C2-8572-5BA53D1B8C89}"/>
              </a:ext>
            </a:extLst>
          </p:cNvPr>
          <p:cNvGrpSpPr/>
          <p:nvPr/>
        </p:nvGrpSpPr>
        <p:grpSpPr>
          <a:xfrm rot="20195551">
            <a:off x="8317116" y="2508923"/>
            <a:ext cx="127904" cy="150512"/>
            <a:chOff x="5739863" y="3222757"/>
            <a:chExt cx="385407" cy="343128"/>
          </a:xfrm>
        </p:grpSpPr>
        <p:sp>
          <p:nvSpPr>
            <p:cNvPr id="35" name="Google Shape;3202;p56">
              <a:extLst>
                <a:ext uri="{FF2B5EF4-FFF2-40B4-BE49-F238E27FC236}">
                  <a16:creationId xmlns:a16="http://schemas.microsoft.com/office/drawing/2014/main" id="{1F812250-74F3-4CE0-892E-DF060264DB29}"/>
                </a:ext>
              </a:extLst>
            </p:cNvPr>
            <p:cNvSpPr/>
            <p:nvPr/>
          </p:nvSpPr>
          <p:spPr>
            <a:xfrm>
              <a:off x="5748665" y="3229594"/>
              <a:ext cx="367699" cy="329612"/>
            </a:xfrm>
            <a:custGeom>
              <a:avLst/>
              <a:gdLst/>
              <a:ahLst/>
              <a:cxnLst/>
              <a:rect l="l" t="t" r="r" b="b"/>
              <a:pathLst>
                <a:path w="14037" h="12583" extrusionOk="0">
                  <a:moveTo>
                    <a:pt x="3852" y="0"/>
                  </a:moveTo>
                  <a:cubicBezTo>
                    <a:pt x="1724" y="0"/>
                    <a:pt x="4" y="1734"/>
                    <a:pt x="4" y="3872"/>
                  </a:cubicBezTo>
                  <a:lnTo>
                    <a:pt x="1" y="3872"/>
                  </a:lnTo>
                  <a:cubicBezTo>
                    <a:pt x="1" y="7868"/>
                    <a:pt x="5148" y="11504"/>
                    <a:pt x="6628" y="12467"/>
                  </a:cubicBezTo>
                  <a:cubicBezTo>
                    <a:pt x="6746" y="12544"/>
                    <a:pt x="6883" y="12582"/>
                    <a:pt x="7019" y="12582"/>
                  </a:cubicBezTo>
                  <a:cubicBezTo>
                    <a:pt x="7156" y="12582"/>
                    <a:pt x="7293" y="12544"/>
                    <a:pt x="7413" y="12467"/>
                  </a:cubicBezTo>
                  <a:cubicBezTo>
                    <a:pt x="8890" y="11504"/>
                    <a:pt x="14037" y="7868"/>
                    <a:pt x="14037" y="3872"/>
                  </a:cubicBezTo>
                  <a:cubicBezTo>
                    <a:pt x="14037" y="1734"/>
                    <a:pt x="12313" y="0"/>
                    <a:pt x="10189" y="0"/>
                  </a:cubicBezTo>
                  <a:cubicBezTo>
                    <a:pt x="9174" y="0"/>
                    <a:pt x="8204" y="401"/>
                    <a:pt x="7488" y="1117"/>
                  </a:cubicBezTo>
                  <a:cubicBezTo>
                    <a:pt x="7358" y="1244"/>
                    <a:pt x="7188" y="1307"/>
                    <a:pt x="7019" y="1307"/>
                  </a:cubicBezTo>
                  <a:cubicBezTo>
                    <a:pt x="6850" y="1307"/>
                    <a:pt x="6681" y="1244"/>
                    <a:pt x="6553" y="1117"/>
                  </a:cubicBezTo>
                  <a:cubicBezTo>
                    <a:pt x="5837" y="401"/>
                    <a:pt x="4863" y="0"/>
                    <a:pt x="3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03;p56">
              <a:extLst>
                <a:ext uri="{FF2B5EF4-FFF2-40B4-BE49-F238E27FC236}">
                  <a16:creationId xmlns:a16="http://schemas.microsoft.com/office/drawing/2014/main" id="{41189E50-2FB2-4776-8378-E04E3EAC70D3}"/>
                </a:ext>
              </a:extLst>
            </p:cNvPr>
            <p:cNvSpPr/>
            <p:nvPr/>
          </p:nvSpPr>
          <p:spPr>
            <a:xfrm>
              <a:off x="5748770" y="3229594"/>
              <a:ext cx="183758" cy="329533"/>
            </a:xfrm>
            <a:custGeom>
              <a:avLst/>
              <a:gdLst/>
              <a:ahLst/>
              <a:cxnLst/>
              <a:rect l="l" t="t" r="r" b="b"/>
              <a:pathLst>
                <a:path w="7015" h="12580" extrusionOk="0">
                  <a:moveTo>
                    <a:pt x="3848" y="0"/>
                  </a:moveTo>
                  <a:cubicBezTo>
                    <a:pt x="1720" y="0"/>
                    <a:pt x="0" y="1731"/>
                    <a:pt x="0" y="3869"/>
                  </a:cubicBezTo>
                  <a:cubicBezTo>
                    <a:pt x="0" y="7868"/>
                    <a:pt x="5147" y="11504"/>
                    <a:pt x="6624" y="12463"/>
                  </a:cubicBezTo>
                  <a:cubicBezTo>
                    <a:pt x="6741" y="12542"/>
                    <a:pt x="6878" y="12580"/>
                    <a:pt x="7015" y="12580"/>
                  </a:cubicBezTo>
                  <a:cubicBezTo>
                    <a:pt x="1758" y="5404"/>
                    <a:pt x="3629" y="1388"/>
                    <a:pt x="5411" y="336"/>
                  </a:cubicBezTo>
                  <a:cubicBezTo>
                    <a:pt x="4921" y="113"/>
                    <a:pt x="4386" y="0"/>
                    <a:pt x="38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04;p56">
              <a:extLst>
                <a:ext uri="{FF2B5EF4-FFF2-40B4-BE49-F238E27FC236}">
                  <a16:creationId xmlns:a16="http://schemas.microsoft.com/office/drawing/2014/main" id="{A2B1B364-BD81-41D8-A662-C108ACB3964E}"/>
                </a:ext>
              </a:extLst>
            </p:cNvPr>
            <p:cNvSpPr/>
            <p:nvPr/>
          </p:nvSpPr>
          <p:spPr>
            <a:xfrm>
              <a:off x="5739863" y="3222757"/>
              <a:ext cx="385407" cy="343128"/>
            </a:xfrm>
            <a:custGeom>
              <a:avLst/>
              <a:gdLst/>
              <a:ahLst/>
              <a:cxnLst/>
              <a:rect l="l" t="t" r="r" b="b"/>
              <a:pathLst>
                <a:path w="14713" h="13099" extrusionOk="0">
                  <a:moveTo>
                    <a:pt x="10577" y="459"/>
                  </a:moveTo>
                  <a:cubicBezTo>
                    <a:pt x="10940" y="459"/>
                    <a:pt x="11306" y="513"/>
                    <a:pt x="11666" y="624"/>
                  </a:cubicBezTo>
                  <a:cubicBezTo>
                    <a:pt x="13204" y="1104"/>
                    <a:pt x="14250" y="2526"/>
                    <a:pt x="14250" y="4137"/>
                  </a:cubicBezTo>
                  <a:cubicBezTo>
                    <a:pt x="14250" y="6488"/>
                    <a:pt x="12358" y="8674"/>
                    <a:pt x="10771" y="10096"/>
                  </a:cubicBezTo>
                  <a:cubicBezTo>
                    <a:pt x="9712" y="11035"/>
                    <a:pt x="8568" y="11875"/>
                    <a:pt x="7355" y="12608"/>
                  </a:cubicBezTo>
                  <a:cubicBezTo>
                    <a:pt x="6145" y="11878"/>
                    <a:pt x="5004" y="11038"/>
                    <a:pt x="3949" y="10103"/>
                  </a:cubicBezTo>
                  <a:cubicBezTo>
                    <a:pt x="2359" y="8677"/>
                    <a:pt x="460" y="6488"/>
                    <a:pt x="460" y="4140"/>
                  </a:cubicBezTo>
                  <a:cubicBezTo>
                    <a:pt x="460" y="2530"/>
                    <a:pt x="1505" y="1104"/>
                    <a:pt x="3044" y="624"/>
                  </a:cubicBezTo>
                  <a:cubicBezTo>
                    <a:pt x="3403" y="513"/>
                    <a:pt x="3770" y="459"/>
                    <a:pt x="4133" y="459"/>
                  </a:cubicBezTo>
                  <a:cubicBezTo>
                    <a:pt x="5322" y="459"/>
                    <a:pt x="6468" y="1037"/>
                    <a:pt x="7166" y="2053"/>
                  </a:cubicBezTo>
                  <a:cubicBezTo>
                    <a:pt x="7213" y="2120"/>
                    <a:pt x="7285" y="2154"/>
                    <a:pt x="7356" y="2154"/>
                  </a:cubicBezTo>
                  <a:cubicBezTo>
                    <a:pt x="7428" y="2154"/>
                    <a:pt x="7499" y="2120"/>
                    <a:pt x="7543" y="2053"/>
                  </a:cubicBezTo>
                  <a:cubicBezTo>
                    <a:pt x="8244" y="1037"/>
                    <a:pt x="9388" y="459"/>
                    <a:pt x="10577" y="459"/>
                  </a:cubicBezTo>
                  <a:close/>
                  <a:moveTo>
                    <a:pt x="4137" y="0"/>
                  </a:moveTo>
                  <a:cubicBezTo>
                    <a:pt x="3677" y="0"/>
                    <a:pt x="3211" y="77"/>
                    <a:pt x="2759" y="237"/>
                  </a:cubicBezTo>
                  <a:cubicBezTo>
                    <a:pt x="1108" y="820"/>
                    <a:pt x="1" y="2382"/>
                    <a:pt x="1" y="4137"/>
                  </a:cubicBezTo>
                  <a:cubicBezTo>
                    <a:pt x="1" y="5257"/>
                    <a:pt x="388" y="6426"/>
                    <a:pt x="1152" y="7615"/>
                  </a:cubicBezTo>
                  <a:cubicBezTo>
                    <a:pt x="1755" y="8551"/>
                    <a:pt x="2592" y="9503"/>
                    <a:pt x="3640" y="10442"/>
                  </a:cubicBezTo>
                  <a:cubicBezTo>
                    <a:pt x="4754" y="11429"/>
                    <a:pt x="5960" y="12310"/>
                    <a:pt x="7242" y="13071"/>
                  </a:cubicBezTo>
                  <a:cubicBezTo>
                    <a:pt x="7278" y="13089"/>
                    <a:pt x="7317" y="13099"/>
                    <a:pt x="7356" y="13099"/>
                  </a:cubicBezTo>
                  <a:cubicBezTo>
                    <a:pt x="7395" y="13099"/>
                    <a:pt x="7434" y="13089"/>
                    <a:pt x="7468" y="13071"/>
                  </a:cubicBezTo>
                  <a:cubicBezTo>
                    <a:pt x="8750" y="12310"/>
                    <a:pt x="9959" y="11429"/>
                    <a:pt x="11073" y="10442"/>
                  </a:cubicBezTo>
                  <a:cubicBezTo>
                    <a:pt x="12121" y="9500"/>
                    <a:pt x="12958" y="8551"/>
                    <a:pt x="13561" y="7615"/>
                  </a:cubicBezTo>
                  <a:cubicBezTo>
                    <a:pt x="14325" y="6426"/>
                    <a:pt x="14712" y="5257"/>
                    <a:pt x="14712" y="4137"/>
                  </a:cubicBezTo>
                  <a:cubicBezTo>
                    <a:pt x="14705" y="1855"/>
                    <a:pt x="12855" y="4"/>
                    <a:pt x="10573" y="4"/>
                  </a:cubicBezTo>
                  <a:cubicBezTo>
                    <a:pt x="9325" y="4"/>
                    <a:pt x="8143" y="566"/>
                    <a:pt x="7355" y="1539"/>
                  </a:cubicBezTo>
                  <a:cubicBezTo>
                    <a:pt x="6555" y="548"/>
                    <a:pt x="5364" y="0"/>
                    <a:pt x="4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05;p56">
              <a:extLst>
                <a:ext uri="{FF2B5EF4-FFF2-40B4-BE49-F238E27FC236}">
                  <a16:creationId xmlns:a16="http://schemas.microsoft.com/office/drawing/2014/main" id="{DC0F05BD-D0BD-404E-B23D-9CB36E0E5021}"/>
                </a:ext>
              </a:extLst>
            </p:cNvPr>
            <p:cNvSpPr/>
            <p:nvPr/>
          </p:nvSpPr>
          <p:spPr>
            <a:xfrm>
              <a:off x="5840504" y="3246909"/>
              <a:ext cx="80026" cy="45789"/>
            </a:xfrm>
            <a:custGeom>
              <a:avLst/>
              <a:gdLst/>
              <a:ahLst/>
              <a:cxnLst/>
              <a:rect l="l" t="t" r="r" b="b"/>
              <a:pathLst>
                <a:path w="3055" h="1748" extrusionOk="0">
                  <a:moveTo>
                    <a:pt x="295" y="1"/>
                  </a:moveTo>
                  <a:cubicBezTo>
                    <a:pt x="0" y="11"/>
                    <a:pt x="0" y="446"/>
                    <a:pt x="295" y="460"/>
                  </a:cubicBezTo>
                  <a:cubicBezTo>
                    <a:pt x="1203" y="460"/>
                    <a:pt x="2050" y="909"/>
                    <a:pt x="2567" y="1656"/>
                  </a:cubicBezTo>
                  <a:cubicBezTo>
                    <a:pt x="2616" y="1721"/>
                    <a:pt x="2680" y="1748"/>
                    <a:pt x="2743" y="1748"/>
                  </a:cubicBezTo>
                  <a:cubicBezTo>
                    <a:pt x="2902" y="1748"/>
                    <a:pt x="3055" y="1572"/>
                    <a:pt x="2944" y="1395"/>
                  </a:cubicBezTo>
                  <a:cubicBezTo>
                    <a:pt x="2344" y="521"/>
                    <a:pt x="1354" y="1"/>
                    <a:pt x="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06;p56">
              <a:extLst>
                <a:ext uri="{FF2B5EF4-FFF2-40B4-BE49-F238E27FC236}">
                  <a16:creationId xmlns:a16="http://schemas.microsoft.com/office/drawing/2014/main" id="{CE36257C-A233-4C39-9CDE-6AF3BB80285F}"/>
                </a:ext>
              </a:extLst>
            </p:cNvPr>
            <p:cNvSpPr/>
            <p:nvPr/>
          </p:nvSpPr>
          <p:spPr>
            <a:xfrm>
              <a:off x="6010510" y="3246909"/>
              <a:ext cx="90609" cy="88906"/>
            </a:xfrm>
            <a:custGeom>
              <a:avLst/>
              <a:gdLst/>
              <a:ahLst/>
              <a:cxnLst/>
              <a:rect l="l" t="t" r="r" b="b"/>
              <a:pathLst>
                <a:path w="3459" h="3394" extrusionOk="0">
                  <a:moveTo>
                    <a:pt x="229" y="0"/>
                  </a:moveTo>
                  <a:cubicBezTo>
                    <a:pt x="104" y="0"/>
                    <a:pt x="1" y="104"/>
                    <a:pt x="1" y="230"/>
                  </a:cubicBezTo>
                  <a:cubicBezTo>
                    <a:pt x="1" y="356"/>
                    <a:pt x="104" y="460"/>
                    <a:pt x="229" y="460"/>
                  </a:cubicBezTo>
                  <a:cubicBezTo>
                    <a:pt x="233" y="460"/>
                    <a:pt x="237" y="460"/>
                    <a:pt x="241" y="460"/>
                  </a:cubicBezTo>
                  <a:cubicBezTo>
                    <a:pt x="1742" y="467"/>
                    <a:pt x="2961" y="1666"/>
                    <a:pt x="2996" y="3167"/>
                  </a:cubicBezTo>
                  <a:cubicBezTo>
                    <a:pt x="2999" y="3294"/>
                    <a:pt x="3102" y="3393"/>
                    <a:pt x="3225" y="3393"/>
                  </a:cubicBezTo>
                  <a:lnTo>
                    <a:pt x="3232" y="3393"/>
                  </a:lnTo>
                  <a:cubicBezTo>
                    <a:pt x="3359" y="3390"/>
                    <a:pt x="3458" y="3287"/>
                    <a:pt x="3455" y="3160"/>
                  </a:cubicBezTo>
                  <a:cubicBezTo>
                    <a:pt x="3424" y="1416"/>
                    <a:pt x="1981" y="1"/>
                    <a:pt x="241" y="1"/>
                  </a:cubicBezTo>
                  <a:cubicBezTo>
                    <a:pt x="237" y="0"/>
                    <a:pt x="233"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 name="Picture 2" descr="75 năm Báo Tấc Đất - Nông nghiệp Việt Nam">
            <a:extLst>
              <a:ext uri="{FF2B5EF4-FFF2-40B4-BE49-F238E27FC236}">
                <a16:creationId xmlns:a16="http://schemas.microsoft.com/office/drawing/2014/main" id="{7F9EE65F-CFBD-42A2-944B-4E5A7A2CC1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68" t="3069" r="4261" b="4709"/>
          <a:stretch/>
        </p:blipFill>
        <p:spPr bwMode="auto">
          <a:xfrm>
            <a:off x="6219586" y="1025903"/>
            <a:ext cx="1216780" cy="1803442"/>
          </a:xfrm>
          <a:prstGeom prst="rect">
            <a:avLst/>
          </a:prstGeom>
          <a:no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44" name="Text Box 38">
            <a:extLst>
              <a:ext uri="{FF2B5EF4-FFF2-40B4-BE49-F238E27FC236}">
                <a16:creationId xmlns:a16="http://schemas.microsoft.com/office/drawing/2014/main" id="{D55783C2-87FB-4FE1-8404-C88E76BD8833}"/>
              </a:ext>
            </a:extLst>
          </p:cNvPr>
          <p:cNvSpPr txBox="1">
            <a:spLocks noChangeArrowheads="1"/>
          </p:cNvSpPr>
          <p:nvPr/>
        </p:nvSpPr>
        <p:spPr bwMode="auto">
          <a:xfrm>
            <a:off x="5280186" y="2983935"/>
            <a:ext cx="3098932" cy="1464231"/>
          </a:xfrm>
          <a:prstGeom prst="roundRect">
            <a:avLst/>
          </a:prstGeom>
          <a:solidFill>
            <a:srgbClr val="14B0A9"/>
          </a:solid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vi-VN" altLang="en-US" sz="2000" b="1">
                <a:solidFill>
                  <a:schemeClr val="bg1"/>
                </a:solidFill>
                <a:latin typeface="Times New Roman" panose="02020603050405020304" pitchFamily="18" charset="0"/>
                <a:cs typeface="Times New Roman" panose="02020603050405020304" pitchFamily="18" charset="0"/>
              </a:rPr>
              <a:t>Khẩu hiệu "Không một tấc đất bỏ hoang!". "Tấc đất, tấc vàng!", được treo khắp nơi.</a:t>
            </a:r>
          </a:p>
        </p:txBody>
      </p:sp>
    </p:spTree>
    <p:extLst>
      <p:ext uri="{BB962C8B-B14F-4D97-AF65-F5344CB8AC3E}">
        <p14:creationId xmlns:p14="http://schemas.microsoft.com/office/powerpoint/2010/main" val="119850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randombar(horizontal)">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89237E0-06F3-432E-90B0-CA9B371F685B}"/>
              </a:ext>
            </a:extLst>
          </p:cNvPr>
          <p:cNvSpPr/>
          <p:nvPr/>
        </p:nvSpPr>
        <p:spPr>
          <a:xfrm>
            <a:off x="2906830" y="255772"/>
            <a:ext cx="4137479" cy="595845"/>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Đẩy lùi giặc đói</a:t>
            </a:r>
            <a:endPar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 name="图片 7">
            <a:extLst>
              <a:ext uri="{FF2B5EF4-FFF2-40B4-BE49-F238E27FC236}">
                <a16:creationId xmlns:a16="http://schemas.microsoft.com/office/drawing/2014/main" id="{7876A6C0-B1B4-4CEF-953B-78B439039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50" y="2695233"/>
            <a:ext cx="2448267" cy="2448267"/>
          </a:xfrm>
          <a:prstGeom prst="rect">
            <a:avLst/>
          </a:prstGeom>
        </p:spPr>
      </p:pic>
      <p:grpSp>
        <p:nvGrpSpPr>
          <p:cNvPr id="11" name="Google Shape;2833;p48">
            <a:extLst>
              <a:ext uri="{FF2B5EF4-FFF2-40B4-BE49-F238E27FC236}">
                <a16:creationId xmlns:a16="http://schemas.microsoft.com/office/drawing/2014/main" id="{3734B752-55F5-4495-8DCF-AB4058E4D3FD}"/>
              </a:ext>
            </a:extLst>
          </p:cNvPr>
          <p:cNvGrpSpPr/>
          <p:nvPr/>
        </p:nvGrpSpPr>
        <p:grpSpPr>
          <a:xfrm>
            <a:off x="539563" y="848900"/>
            <a:ext cx="868425" cy="514500"/>
            <a:chOff x="2575700" y="1885000"/>
            <a:chExt cx="868425" cy="514500"/>
          </a:xfrm>
        </p:grpSpPr>
        <p:sp>
          <p:nvSpPr>
            <p:cNvPr id="12" name="Google Shape;2834;p48">
              <a:extLst>
                <a:ext uri="{FF2B5EF4-FFF2-40B4-BE49-F238E27FC236}">
                  <a16:creationId xmlns:a16="http://schemas.microsoft.com/office/drawing/2014/main" id="{82E3EEBE-F58E-425A-9020-DEEDEF3E3DBF}"/>
                </a:ext>
              </a:extLst>
            </p:cNvPr>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835;p48">
              <a:extLst>
                <a:ext uri="{FF2B5EF4-FFF2-40B4-BE49-F238E27FC236}">
                  <a16:creationId xmlns:a16="http://schemas.microsoft.com/office/drawing/2014/main" id="{763F032B-5CD8-49CB-AA9A-ECEDB41DDCAD}"/>
                </a:ext>
              </a:extLst>
            </p:cNvPr>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36;p48">
              <a:extLst>
                <a:ext uri="{FF2B5EF4-FFF2-40B4-BE49-F238E27FC236}">
                  <a16:creationId xmlns:a16="http://schemas.microsoft.com/office/drawing/2014/main" id="{9C48E837-9F65-4234-8BA5-AF50881FE5DB}"/>
                </a:ext>
              </a:extLst>
            </p:cNvPr>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37;p48">
              <a:extLst>
                <a:ext uri="{FF2B5EF4-FFF2-40B4-BE49-F238E27FC236}">
                  <a16:creationId xmlns:a16="http://schemas.microsoft.com/office/drawing/2014/main" id="{492ED4CD-2524-4D19-B28C-43C975E1A2B2}"/>
                </a:ext>
              </a:extLst>
            </p:cNvPr>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207;p56">
            <a:extLst>
              <a:ext uri="{FF2B5EF4-FFF2-40B4-BE49-F238E27FC236}">
                <a16:creationId xmlns:a16="http://schemas.microsoft.com/office/drawing/2014/main" id="{96397B9D-B5AE-4055-BDBA-C90BEEFB1789}"/>
              </a:ext>
            </a:extLst>
          </p:cNvPr>
          <p:cNvGrpSpPr/>
          <p:nvPr/>
        </p:nvGrpSpPr>
        <p:grpSpPr>
          <a:xfrm rot="1222336">
            <a:off x="8194534" y="2813214"/>
            <a:ext cx="545204" cy="584563"/>
            <a:chOff x="4117738" y="4097880"/>
            <a:chExt cx="397692" cy="426402"/>
          </a:xfrm>
        </p:grpSpPr>
        <p:sp>
          <p:nvSpPr>
            <p:cNvPr id="17" name="Google Shape;3208;p56">
              <a:extLst>
                <a:ext uri="{FF2B5EF4-FFF2-40B4-BE49-F238E27FC236}">
                  <a16:creationId xmlns:a16="http://schemas.microsoft.com/office/drawing/2014/main" id="{54E6FD3F-05E3-4548-A8B7-8B378059DD3A}"/>
                </a:ext>
              </a:extLst>
            </p:cNvPr>
            <p:cNvSpPr/>
            <p:nvPr/>
          </p:nvSpPr>
          <p:spPr>
            <a:xfrm>
              <a:off x="4190088" y="4175993"/>
              <a:ext cx="259357" cy="313187"/>
            </a:xfrm>
            <a:custGeom>
              <a:avLst/>
              <a:gdLst/>
              <a:ahLst/>
              <a:cxnLst/>
              <a:rect l="l" t="t" r="r" b="b"/>
              <a:pathLst>
                <a:path w="9901" h="11956" extrusionOk="0">
                  <a:moveTo>
                    <a:pt x="4840" y="1"/>
                  </a:moveTo>
                  <a:cubicBezTo>
                    <a:pt x="4665" y="1"/>
                    <a:pt x="4488" y="10"/>
                    <a:pt x="4311" y="31"/>
                  </a:cubicBezTo>
                  <a:cubicBezTo>
                    <a:pt x="2217" y="264"/>
                    <a:pt x="518" y="1939"/>
                    <a:pt x="257" y="4026"/>
                  </a:cubicBezTo>
                  <a:cubicBezTo>
                    <a:pt x="0" y="6014"/>
                    <a:pt x="1052" y="7940"/>
                    <a:pt x="2865" y="8796"/>
                  </a:cubicBezTo>
                  <a:cubicBezTo>
                    <a:pt x="3242" y="8975"/>
                    <a:pt x="3482" y="9355"/>
                    <a:pt x="3479" y="9773"/>
                  </a:cubicBezTo>
                  <a:lnTo>
                    <a:pt x="3479" y="11411"/>
                  </a:lnTo>
                  <a:cubicBezTo>
                    <a:pt x="3479" y="11713"/>
                    <a:pt x="3722" y="11956"/>
                    <a:pt x="4023" y="11956"/>
                  </a:cubicBezTo>
                  <a:lnTo>
                    <a:pt x="5655" y="11956"/>
                  </a:lnTo>
                  <a:cubicBezTo>
                    <a:pt x="5953" y="11956"/>
                    <a:pt x="6196" y="11713"/>
                    <a:pt x="6196" y="11411"/>
                  </a:cubicBezTo>
                  <a:lnTo>
                    <a:pt x="6196" y="9773"/>
                  </a:lnTo>
                  <a:cubicBezTo>
                    <a:pt x="6193" y="9358"/>
                    <a:pt x="6429" y="8978"/>
                    <a:pt x="6803" y="8800"/>
                  </a:cubicBezTo>
                  <a:cubicBezTo>
                    <a:pt x="8852" y="7837"/>
                    <a:pt x="9900" y="5534"/>
                    <a:pt x="9280" y="3358"/>
                  </a:cubicBezTo>
                  <a:cubicBezTo>
                    <a:pt x="8712" y="1354"/>
                    <a:pt x="6882" y="1"/>
                    <a:pt x="4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09;p56">
              <a:extLst>
                <a:ext uri="{FF2B5EF4-FFF2-40B4-BE49-F238E27FC236}">
                  <a16:creationId xmlns:a16="http://schemas.microsoft.com/office/drawing/2014/main" id="{C62B7CAF-7EE5-44CB-800A-2E255AB1AEBF}"/>
                </a:ext>
              </a:extLst>
            </p:cNvPr>
            <p:cNvSpPr/>
            <p:nvPr/>
          </p:nvSpPr>
          <p:spPr>
            <a:xfrm>
              <a:off x="4217200" y="4197342"/>
              <a:ext cx="199292" cy="199292"/>
            </a:xfrm>
            <a:custGeom>
              <a:avLst/>
              <a:gdLst/>
              <a:ahLst/>
              <a:cxnLst/>
              <a:rect l="l" t="t" r="r" b="b"/>
              <a:pathLst>
                <a:path w="7608" h="7608" extrusionOk="0">
                  <a:moveTo>
                    <a:pt x="3804" y="0"/>
                  </a:moveTo>
                  <a:cubicBezTo>
                    <a:pt x="1703" y="0"/>
                    <a:pt x="0" y="1704"/>
                    <a:pt x="0" y="3804"/>
                  </a:cubicBezTo>
                  <a:cubicBezTo>
                    <a:pt x="0" y="5905"/>
                    <a:pt x="1703" y="7608"/>
                    <a:pt x="3804" y="7608"/>
                  </a:cubicBezTo>
                  <a:cubicBezTo>
                    <a:pt x="5905" y="7608"/>
                    <a:pt x="7608" y="5905"/>
                    <a:pt x="7608" y="3804"/>
                  </a:cubicBezTo>
                  <a:cubicBezTo>
                    <a:pt x="7608" y="1704"/>
                    <a:pt x="5905" y="0"/>
                    <a:pt x="3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10;p56">
              <a:extLst>
                <a:ext uri="{FF2B5EF4-FFF2-40B4-BE49-F238E27FC236}">
                  <a16:creationId xmlns:a16="http://schemas.microsoft.com/office/drawing/2014/main" id="{69C0A127-02C0-4E10-8442-C83B65F0ACB2}"/>
                </a:ext>
              </a:extLst>
            </p:cNvPr>
            <p:cNvSpPr/>
            <p:nvPr/>
          </p:nvSpPr>
          <p:spPr>
            <a:xfrm>
              <a:off x="4238549" y="4218691"/>
              <a:ext cx="156594" cy="156594"/>
            </a:xfrm>
            <a:custGeom>
              <a:avLst/>
              <a:gdLst/>
              <a:ahLst/>
              <a:cxnLst/>
              <a:rect l="l" t="t" r="r" b="b"/>
              <a:pathLst>
                <a:path w="5978" h="5978" extrusionOk="0">
                  <a:moveTo>
                    <a:pt x="2989" y="1"/>
                  </a:moveTo>
                  <a:cubicBezTo>
                    <a:pt x="1337" y="1"/>
                    <a:pt x="1" y="1341"/>
                    <a:pt x="1" y="2989"/>
                  </a:cubicBezTo>
                  <a:cubicBezTo>
                    <a:pt x="1" y="4641"/>
                    <a:pt x="1337" y="5977"/>
                    <a:pt x="2989" y="5977"/>
                  </a:cubicBezTo>
                  <a:cubicBezTo>
                    <a:pt x="4637" y="5977"/>
                    <a:pt x="5977" y="4641"/>
                    <a:pt x="5977" y="2989"/>
                  </a:cubicBezTo>
                  <a:cubicBezTo>
                    <a:pt x="5977" y="1341"/>
                    <a:pt x="4637" y="1"/>
                    <a:pt x="2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11;p56">
              <a:extLst>
                <a:ext uri="{FF2B5EF4-FFF2-40B4-BE49-F238E27FC236}">
                  <a16:creationId xmlns:a16="http://schemas.microsoft.com/office/drawing/2014/main" id="{2E097166-B214-482B-BBDD-632604772F50}"/>
                </a:ext>
              </a:extLst>
            </p:cNvPr>
            <p:cNvSpPr/>
            <p:nvPr/>
          </p:nvSpPr>
          <p:spPr>
            <a:xfrm>
              <a:off x="4295471" y="4489155"/>
              <a:ext cx="42672" cy="28500"/>
            </a:xfrm>
            <a:custGeom>
              <a:avLst/>
              <a:gdLst/>
              <a:ahLst/>
              <a:cxnLst/>
              <a:rect l="l" t="t" r="r" b="b"/>
              <a:pathLst>
                <a:path w="1629" h="1088" extrusionOk="0">
                  <a:moveTo>
                    <a:pt x="0" y="1"/>
                  </a:moveTo>
                  <a:lnTo>
                    <a:pt x="0" y="542"/>
                  </a:lnTo>
                  <a:cubicBezTo>
                    <a:pt x="0" y="844"/>
                    <a:pt x="244" y="1087"/>
                    <a:pt x="542" y="1087"/>
                  </a:cubicBezTo>
                  <a:lnTo>
                    <a:pt x="1087" y="1087"/>
                  </a:lnTo>
                  <a:cubicBezTo>
                    <a:pt x="1388" y="1087"/>
                    <a:pt x="1628" y="844"/>
                    <a:pt x="1628" y="542"/>
                  </a:cubicBezTo>
                  <a:lnTo>
                    <a:pt x="162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12;p56">
              <a:extLst>
                <a:ext uri="{FF2B5EF4-FFF2-40B4-BE49-F238E27FC236}">
                  <a16:creationId xmlns:a16="http://schemas.microsoft.com/office/drawing/2014/main" id="{79966E2D-823D-4E23-B845-B9C981E0BAF1}"/>
                </a:ext>
              </a:extLst>
            </p:cNvPr>
            <p:cNvSpPr/>
            <p:nvPr/>
          </p:nvSpPr>
          <p:spPr>
            <a:xfrm>
              <a:off x="4281273" y="4446431"/>
              <a:ext cx="71119" cy="42750"/>
            </a:xfrm>
            <a:custGeom>
              <a:avLst/>
              <a:gdLst/>
              <a:ahLst/>
              <a:cxnLst/>
              <a:rect l="l" t="t" r="r" b="b"/>
              <a:pathLst>
                <a:path w="2715" h="1632" extrusionOk="0">
                  <a:moveTo>
                    <a:pt x="1" y="1"/>
                  </a:moveTo>
                  <a:lnTo>
                    <a:pt x="1" y="1087"/>
                  </a:lnTo>
                  <a:cubicBezTo>
                    <a:pt x="1" y="1389"/>
                    <a:pt x="241" y="1632"/>
                    <a:pt x="542" y="1632"/>
                  </a:cubicBezTo>
                  <a:lnTo>
                    <a:pt x="2174" y="1632"/>
                  </a:lnTo>
                  <a:cubicBezTo>
                    <a:pt x="2472" y="1632"/>
                    <a:pt x="2715" y="1389"/>
                    <a:pt x="2715" y="1087"/>
                  </a:cubicBezTo>
                  <a:lnTo>
                    <a:pt x="27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13;p56">
              <a:extLst>
                <a:ext uri="{FF2B5EF4-FFF2-40B4-BE49-F238E27FC236}">
                  <a16:creationId xmlns:a16="http://schemas.microsoft.com/office/drawing/2014/main" id="{259460C1-98BB-4071-AE13-904E94BA7FC1}"/>
                </a:ext>
              </a:extLst>
            </p:cNvPr>
            <p:cNvSpPr/>
            <p:nvPr/>
          </p:nvSpPr>
          <p:spPr>
            <a:xfrm>
              <a:off x="4183173" y="4169261"/>
              <a:ext cx="266167" cy="355021"/>
            </a:xfrm>
            <a:custGeom>
              <a:avLst/>
              <a:gdLst/>
              <a:ahLst/>
              <a:cxnLst/>
              <a:rect l="l" t="t" r="r" b="b"/>
              <a:pathLst>
                <a:path w="10161" h="13553" extrusionOk="0">
                  <a:moveTo>
                    <a:pt x="5120" y="514"/>
                  </a:moveTo>
                  <a:cubicBezTo>
                    <a:pt x="6188" y="514"/>
                    <a:pt x="7221" y="911"/>
                    <a:pt x="8012" y="1628"/>
                  </a:cubicBezTo>
                  <a:cubicBezTo>
                    <a:pt x="9613" y="3060"/>
                    <a:pt x="9931" y="5442"/>
                    <a:pt x="8766" y="7247"/>
                  </a:cubicBezTo>
                  <a:lnTo>
                    <a:pt x="8770" y="7244"/>
                  </a:lnTo>
                  <a:lnTo>
                    <a:pt x="8770" y="7244"/>
                  </a:lnTo>
                  <a:cubicBezTo>
                    <a:pt x="8324" y="7929"/>
                    <a:pt x="7697" y="8478"/>
                    <a:pt x="6960" y="8827"/>
                  </a:cubicBezTo>
                  <a:cubicBezTo>
                    <a:pt x="6498" y="9050"/>
                    <a:pt x="6203" y="9516"/>
                    <a:pt x="6206" y="10030"/>
                  </a:cubicBezTo>
                  <a:lnTo>
                    <a:pt x="6206" y="10328"/>
                  </a:lnTo>
                  <a:lnTo>
                    <a:pt x="4000" y="10328"/>
                  </a:lnTo>
                  <a:lnTo>
                    <a:pt x="4000" y="10030"/>
                  </a:lnTo>
                  <a:cubicBezTo>
                    <a:pt x="4000" y="9516"/>
                    <a:pt x="3701" y="9047"/>
                    <a:pt x="3239" y="8824"/>
                  </a:cubicBezTo>
                  <a:cubicBezTo>
                    <a:pt x="1529" y="8012"/>
                    <a:pt x="532" y="6192"/>
                    <a:pt x="775" y="4318"/>
                  </a:cubicBezTo>
                  <a:cubicBezTo>
                    <a:pt x="1018" y="2347"/>
                    <a:pt x="2629" y="761"/>
                    <a:pt x="4603" y="541"/>
                  </a:cubicBezTo>
                  <a:cubicBezTo>
                    <a:pt x="4771" y="524"/>
                    <a:pt x="4938" y="514"/>
                    <a:pt x="5106" y="514"/>
                  </a:cubicBezTo>
                  <a:cubicBezTo>
                    <a:pt x="5111" y="514"/>
                    <a:pt x="5116" y="514"/>
                    <a:pt x="5120" y="514"/>
                  </a:cubicBezTo>
                  <a:close/>
                  <a:moveTo>
                    <a:pt x="6206" y="10835"/>
                  </a:moveTo>
                  <a:lnTo>
                    <a:pt x="6206" y="11668"/>
                  </a:lnTo>
                  <a:cubicBezTo>
                    <a:pt x="6206" y="11826"/>
                    <a:pt x="6076" y="11956"/>
                    <a:pt x="5919" y="11956"/>
                  </a:cubicBezTo>
                  <a:lnTo>
                    <a:pt x="4287" y="11956"/>
                  </a:lnTo>
                  <a:cubicBezTo>
                    <a:pt x="4126" y="11956"/>
                    <a:pt x="4000" y="11829"/>
                    <a:pt x="4000" y="11668"/>
                  </a:cubicBezTo>
                  <a:lnTo>
                    <a:pt x="4000" y="10835"/>
                  </a:lnTo>
                  <a:close/>
                  <a:moveTo>
                    <a:pt x="5662" y="12466"/>
                  </a:moveTo>
                  <a:lnTo>
                    <a:pt x="5662" y="12754"/>
                  </a:lnTo>
                  <a:cubicBezTo>
                    <a:pt x="5662" y="12915"/>
                    <a:pt x="5535" y="13042"/>
                    <a:pt x="5374" y="13042"/>
                  </a:cubicBezTo>
                  <a:lnTo>
                    <a:pt x="4832" y="13042"/>
                  </a:lnTo>
                  <a:cubicBezTo>
                    <a:pt x="4671" y="13042"/>
                    <a:pt x="4541" y="12915"/>
                    <a:pt x="4541" y="12754"/>
                  </a:cubicBezTo>
                  <a:lnTo>
                    <a:pt x="4541" y="12466"/>
                  </a:lnTo>
                  <a:close/>
                  <a:moveTo>
                    <a:pt x="5117" y="0"/>
                  </a:moveTo>
                  <a:cubicBezTo>
                    <a:pt x="4928" y="0"/>
                    <a:pt x="4738" y="12"/>
                    <a:pt x="4548" y="34"/>
                  </a:cubicBezTo>
                  <a:cubicBezTo>
                    <a:pt x="2341" y="277"/>
                    <a:pt x="542" y="2052"/>
                    <a:pt x="268" y="4252"/>
                  </a:cubicBezTo>
                  <a:cubicBezTo>
                    <a:pt x="0" y="6350"/>
                    <a:pt x="1111" y="8378"/>
                    <a:pt x="3019" y="9283"/>
                  </a:cubicBezTo>
                  <a:cubicBezTo>
                    <a:pt x="3307" y="9420"/>
                    <a:pt x="3489" y="9711"/>
                    <a:pt x="3489" y="10030"/>
                  </a:cubicBezTo>
                  <a:lnTo>
                    <a:pt x="3489" y="11668"/>
                  </a:lnTo>
                  <a:cubicBezTo>
                    <a:pt x="3489" y="12011"/>
                    <a:pt x="3708" y="12316"/>
                    <a:pt x="4034" y="12425"/>
                  </a:cubicBezTo>
                  <a:lnTo>
                    <a:pt x="4034" y="12754"/>
                  </a:lnTo>
                  <a:cubicBezTo>
                    <a:pt x="4034" y="13196"/>
                    <a:pt x="4390" y="13553"/>
                    <a:pt x="4832" y="13553"/>
                  </a:cubicBezTo>
                  <a:lnTo>
                    <a:pt x="5374" y="13553"/>
                  </a:lnTo>
                  <a:cubicBezTo>
                    <a:pt x="5816" y="13553"/>
                    <a:pt x="6172" y="13196"/>
                    <a:pt x="6172" y="12754"/>
                  </a:cubicBezTo>
                  <a:lnTo>
                    <a:pt x="6172" y="12425"/>
                  </a:lnTo>
                  <a:cubicBezTo>
                    <a:pt x="6498" y="12316"/>
                    <a:pt x="6714" y="12011"/>
                    <a:pt x="6714" y="11668"/>
                  </a:cubicBezTo>
                  <a:lnTo>
                    <a:pt x="6714" y="10030"/>
                  </a:lnTo>
                  <a:cubicBezTo>
                    <a:pt x="6714" y="9715"/>
                    <a:pt x="6892" y="9424"/>
                    <a:pt x="7176" y="9286"/>
                  </a:cubicBezTo>
                  <a:cubicBezTo>
                    <a:pt x="8657" y="8591"/>
                    <a:pt x="9688" y="7200"/>
                    <a:pt x="9924" y="5582"/>
                  </a:cubicBezTo>
                  <a:cubicBezTo>
                    <a:pt x="10161" y="3965"/>
                    <a:pt x="9572" y="2337"/>
                    <a:pt x="8352" y="1247"/>
                  </a:cubicBezTo>
                  <a:cubicBezTo>
                    <a:pt x="7459" y="440"/>
                    <a:pt x="6306" y="0"/>
                    <a:pt x="5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14;p56">
              <a:extLst>
                <a:ext uri="{FF2B5EF4-FFF2-40B4-BE49-F238E27FC236}">
                  <a16:creationId xmlns:a16="http://schemas.microsoft.com/office/drawing/2014/main" id="{F54276B0-51CB-402F-91B5-E8274E3FC479}"/>
                </a:ext>
              </a:extLst>
            </p:cNvPr>
            <p:cNvSpPr/>
            <p:nvPr/>
          </p:nvSpPr>
          <p:spPr>
            <a:xfrm>
              <a:off x="4457775" y="4290335"/>
              <a:ext cx="57655" cy="13307"/>
            </a:xfrm>
            <a:custGeom>
              <a:avLst/>
              <a:gdLst/>
              <a:ahLst/>
              <a:cxnLst/>
              <a:rect l="l" t="t" r="r" b="b"/>
              <a:pathLst>
                <a:path w="2201" h="508" extrusionOk="0">
                  <a:moveTo>
                    <a:pt x="326" y="1"/>
                  </a:moveTo>
                  <a:cubicBezTo>
                    <a:pt x="0" y="14"/>
                    <a:pt x="0" y="494"/>
                    <a:pt x="326" y="508"/>
                  </a:cubicBezTo>
                  <a:lnTo>
                    <a:pt x="1953" y="508"/>
                  </a:lnTo>
                  <a:cubicBezTo>
                    <a:pt x="2090" y="504"/>
                    <a:pt x="2200" y="391"/>
                    <a:pt x="2200" y="254"/>
                  </a:cubicBezTo>
                  <a:cubicBezTo>
                    <a:pt x="2200" y="117"/>
                    <a:pt x="2090" y="4"/>
                    <a:pt x="1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15;p56">
              <a:extLst>
                <a:ext uri="{FF2B5EF4-FFF2-40B4-BE49-F238E27FC236}">
                  <a16:creationId xmlns:a16="http://schemas.microsoft.com/office/drawing/2014/main" id="{DA7F6902-F5EF-4E04-B062-5A85235C936D}"/>
                </a:ext>
              </a:extLst>
            </p:cNvPr>
            <p:cNvSpPr/>
            <p:nvPr/>
          </p:nvSpPr>
          <p:spPr>
            <a:xfrm>
              <a:off x="4117738" y="4290335"/>
              <a:ext cx="56293" cy="13333"/>
            </a:xfrm>
            <a:custGeom>
              <a:avLst/>
              <a:gdLst/>
              <a:ahLst/>
              <a:cxnLst/>
              <a:rect l="l" t="t" r="r" b="b"/>
              <a:pathLst>
                <a:path w="2149" h="509" extrusionOk="0">
                  <a:moveTo>
                    <a:pt x="252" y="0"/>
                  </a:moveTo>
                  <a:cubicBezTo>
                    <a:pt x="114" y="0"/>
                    <a:pt x="0" y="114"/>
                    <a:pt x="0" y="254"/>
                  </a:cubicBezTo>
                  <a:cubicBezTo>
                    <a:pt x="0" y="394"/>
                    <a:pt x="114" y="508"/>
                    <a:pt x="252" y="508"/>
                  </a:cubicBezTo>
                  <a:cubicBezTo>
                    <a:pt x="256" y="508"/>
                    <a:pt x="260" y="508"/>
                    <a:pt x="264" y="508"/>
                  </a:cubicBezTo>
                  <a:lnTo>
                    <a:pt x="1895" y="508"/>
                  </a:lnTo>
                  <a:cubicBezTo>
                    <a:pt x="2036" y="508"/>
                    <a:pt x="2149" y="395"/>
                    <a:pt x="2149" y="254"/>
                  </a:cubicBezTo>
                  <a:cubicBezTo>
                    <a:pt x="2149" y="114"/>
                    <a:pt x="2036" y="1"/>
                    <a:pt x="1895" y="1"/>
                  </a:cubicBezTo>
                  <a:lnTo>
                    <a:pt x="264" y="1"/>
                  </a:lnTo>
                  <a:cubicBezTo>
                    <a:pt x="260" y="0"/>
                    <a:pt x="256"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16;p56">
              <a:extLst>
                <a:ext uri="{FF2B5EF4-FFF2-40B4-BE49-F238E27FC236}">
                  <a16:creationId xmlns:a16="http://schemas.microsoft.com/office/drawing/2014/main" id="{B36DC54B-96EA-4D29-8FC1-F9EA9D2FF8A2}"/>
                </a:ext>
              </a:extLst>
            </p:cNvPr>
            <p:cNvSpPr/>
            <p:nvPr/>
          </p:nvSpPr>
          <p:spPr>
            <a:xfrm>
              <a:off x="4310009" y="4097880"/>
              <a:ext cx="13674" cy="56398"/>
            </a:xfrm>
            <a:custGeom>
              <a:avLst/>
              <a:gdLst/>
              <a:ahLst/>
              <a:cxnLst/>
              <a:rect l="l" t="t" r="r" b="b"/>
              <a:pathLst>
                <a:path w="522" h="2153" extrusionOk="0">
                  <a:moveTo>
                    <a:pt x="261" y="1"/>
                  </a:moveTo>
                  <a:cubicBezTo>
                    <a:pt x="117" y="1"/>
                    <a:pt x="1" y="120"/>
                    <a:pt x="7" y="268"/>
                  </a:cubicBezTo>
                  <a:lnTo>
                    <a:pt x="7" y="1896"/>
                  </a:lnTo>
                  <a:cubicBezTo>
                    <a:pt x="7" y="2036"/>
                    <a:pt x="120" y="2149"/>
                    <a:pt x="261" y="2153"/>
                  </a:cubicBezTo>
                  <a:cubicBezTo>
                    <a:pt x="401" y="2149"/>
                    <a:pt x="515" y="2036"/>
                    <a:pt x="515" y="1896"/>
                  </a:cubicBezTo>
                  <a:lnTo>
                    <a:pt x="515" y="268"/>
                  </a:lnTo>
                  <a:cubicBezTo>
                    <a:pt x="521" y="120"/>
                    <a:pt x="405"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17;p56">
              <a:extLst>
                <a:ext uri="{FF2B5EF4-FFF2-40B4-BE49-F238E27FC236}">
                  <a16:creationId xmlns:a16="http://schemas.microsoft.com/office/drawing/2014/main" id="{9DE9E84E-289A-42F8-92A8-75DA8E273702}"/>
                </a:ext>
              </a:extLst>
            </p:cNvPr>
            <p:cNvSpPr/>
            <p:nvPr/>
          </p:nvSpPr>
          <p:spPr>
            <a:xfrm>
              <a:off x="4383984" y="4142228"/>
              <a:ext cx="25959" cy="32036"/>
            </a:xfrm>
            <a:custGeom>
              <a:avLst/>
              <a:gdLst/>
              <a:ahLst/>
              <a:cxnLst/>
              <a:rect l="l" t="t" r="r" b="b"/>
              <a:pathLst>
                <a:path w="991" h="1223" extrusionOk="0">
                  <a:moveTo>
                    <a:pt x="699" y="0"/>
                  </a:moveTo>
                  <a:cubicBezTo>
                    <a:pt x="610" y="0"/>
                    <a:pt x="523" y="48"/>
                    <a:pt x="477" y="134"/>
                  </a:cubicBezTo>
                  <a:lnTo>
                    <a:pt x="69" y="840"/>
                  </a:lnTo>
                  <a:cubicBezTo>
                    <a:pt x="0" y="963"/>
                    <a:pt x="41" y="1118"/>
                    <a:pt x="161" y="1189"/>
                  </a:cubicBezTo>
                  <a:cubicBezTo>
                    <a:pt x="202" y="1212"/>
                    <a:pt x="245" y="1223"/>
                    <a:pt x="288" y="1223"/>
                  </a:cubicBezTo>
                  <a:cubicBezTo>
                    <a:pt x="377" y="1223"/>
                    <a:pt x="462" y="1178"/>
                    <a:pt x="511" y="1097"/>
                  </a:cubicBezTo>
                  <a:lnTo>
                    <a:pt x="915" y="391"/>
                  </a:lnTo>
                  <a:cubicBezTo>
                    <a:pt x="991" y="268"/>
                    <a:pt x="953" y="107"/>
                    <a:pt x="826" y="35"/>
                  </a:cubicBezTo>
                  <a:cubicBezTo>
                    <a:pt x="786" y="11"/>
                    <a:pt x="742" y="0"/>
                    <a:pt x="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18;p56">
              <a:extLst>
                <a:ext uri="{FF2B5EF4-FFF2-40B4-BE49-F238E27FC236}">
                  <a16:creationId xmlns:a16="http://schemas.microsoft.com/office/drawing/2014/main" id="{3C55C5AD-C76F-4254-AF9E-A50B289FA5FA}"/>
                </a:ext>
              </a:extLst>
            </p:cNvPr>
            <p:cNvSpPr/>
            <p:nvPr/>
          </p:nvSpPr>
          <p:spPr>
            <a:xfrm>
              <a:off x="4223644" y="4419738"/>
              <a:ext cx="26064" cy="32036"/>
            </a:xfrm>
            <a:custGeom>
              <a:avLst/>
              <a:gdLst/>
              <a:ahLst/>
              <a:cxnLst/>
              <a:rect l="l" t="t" r="r" b="b"/>
              <a:pathLst>
                <a:path w="995" h="1223" extrusionOk="0">
                  <a:moveTo>
                    <a:pt x="703" y="1"/>
                  </a:moveTo>
                  <a:cubicBezTo>
                    <a:pt x="615" y="1"/>
                    <a:pt x="530" y="47"/>
                    <a:pt x="484" y="129"/>
                  </a:cubicBezTo>
                  <a:lnTo>
                    <a:pt x="76" y="835"/>
                  </a:lnTo>
                  <a:cubicBezTo>
                    <a:pt x="1" y="955"/>
                    <a:pt x="42" y="1116"/>
                    <a:pt x="165" y="1188"/>
                  </a:cubicBezTo>
                  <a:cubicBezTo>
                    <a:pt x="207" y="1211"/>
                    <a:pt x="251" y="1222"/>
                    <a:pt x="294" y="1222"/>
                  </a:cubicBezTo>
                  <a:cubicBezTo>
                    <a:pt x="385" y="1222"/>
                    <a:pt x="472" y="1174"/>
                    <a:pt x="518" y="1088"/>
                  </a:cubicBezTo>
                  <a:lnTo>
                    <a:pt x="926" y="382"/>
                  </a:lnTo>
                  <a:cubicBezTo>
                    <a:pt x="995" y="259"/>
                    <a:pt x="954" y="105"/>
                    <a:pt x="834" y="36"/>
                  </a:cubicBezTo>
                  <a:cubicBezTo>
                    <a:pt x="793" y="12"/>
                    <a:pt x="748" y="1"/>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19;p56">
              <a:extLst>
                <a:ext uri="{FF2B5EF4-FFF2-40B4-BE49-F238E27FC236}">
                  <a16:creationId xmlns:a16="http://schemas.microsoft.com/office/drawing/2014/main" id="{003E6810-2B36-485C-8EE7-C52BFCF82E56}"/>
                </a:ext>
              </a:extLst>
            </p:cNvPr>
            <p:cNvSpPr/>
            <p:nvPr/>
          </p:nvSpPr>
          <p:spPr>
            <a:xfrm>
              <a:off x="4222780" y="4142490"/>
              <a:ext cx="26850" cy="31617"/>
            </a:xfrm>
            <a:custGeom>
              <a:avLst/>
              <a:gdLst/>
              <a:ahLst/>
              <a:cxnLst/>
              <a:rect l="l" t="t" r="r" b="b"/>
              <a:pathLst>
                <a:path w="1025" h="1207" extrusionOk="0">
                  <a:moveTo>
                    <a:pt x="341" y="0"/>
                  </a:moveTo>
                  <a:cubicBezTo>
                    <a:pt x="169" y="0"/>
                    <a:pt x="1" y="180"/>
                    <a:pt x="109" y="381"/>
                  </a:cubicBezTo>
                  <a:lnTo>
                    <a:pt x="517" y="1087"/>
                  </a:lnTo>
                  <a:cubicBezTo>
                    <a:pt x="565" y="1164"/>
                    <a:pt x="649" y="1207"/>
                    <a:pt x="735" y="1207"/>
                  </a:cubicBezTo>
                  <a:cubicBezTo>
                    <a:pt x="778" y="1207"/>
                    <a:pt x="823" y="1196"/>
                    <a:pt x="863" y="1173"/>
                  </a:cubicBezTo>
                  <a:cubicBezTo>
                    <a:pt x="980" y="1104"/>
                    <a:pt x="1024" y="953"/>
                    <a:pt x="959" y="830"/>
                  </a:cubicBezTo>
                  <a:lnTo>
                    <a:pt x="551" y="124"/>
                  </a:lnTo>
                  <a:cubicBezTo>
                    <a:pt x="497" y="37"/>
                    <a:pt x="419" y="0"/>
                    <a:pt x="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20;p56">
              <a:extLst>
                <a:ext uri="{FF2B5EF4-FFF2-40B4-BE49-F238E27FC236}">
                  <a16:creationId xmlns:a16="http://schemas.microsoft.com/office/drawing/2014/main" id="{97F1388F-2771-474C-BC83-F81B59FA89B1}"/>
                </a:ext>
              </a:extLst>
            </p:cNvPr>
            <p:cNvSpPr/>
            <p:nvPr/>
          </p:nvSpPr>
          <p:spPr>
            <a:xfrm>
              <a:off x="4382936" y="4419843"/>
              <a:ext cx="26824" cy="31591"/>
            </a:xfrm>
            <a:custGeom>
              <a:avLst/>
              <a:gdLst/>
              <a:ahLst/>
              <a:cxnLst/>
              <a:rect l="l" t="t" r="r" b="b"/>
              <a:pathLst>
                <a:path w="1024" h="1206" extrusionOk="0">
                  <a:moveTo>
                    <a:pt x="339" y="0"/>
                  </a:moveTo>
                  <a:cubicBezTo>
                    <a:pt x="167" y="0"/>
                    <a:pt x="0" y="178"/>
                    <a:pt x="109" y="378"/>
                  </a:cubicBezTo>
                  <a:lnTo>
                    <a:pt x="517" y="1084"/>
                  </a:lnTo>
                  <a:cubicBezTo>
                    <a:pt x="564" y="1162"/>
                    <a:pt x="647" y="1206"/>
                    <a:pt x="732" y="1206"/>
                  </a:cubicBezTo>
                  <a:cubicBezTo>
                    <a:pt x="775" y="1206"/>
                    <a:pt x="819" y="1194"/>
                    <a:pt x="859" y="1170"/>
                  </a:cubicBezTo>
                  <a:cubicBezTo>
                    <a:pt x="979" y="1101"/>
                    <a:pt x="1024" y="951"/>
                    <a:pt x="959" y="831"/>
                  </a:cubicBezTo>
                  <a:lnTo>
                    <a:pt x="551" y="125"/>
                  </a:lnTo>
                  <a:cubicBezTo>
                    <a:pt x="496" y="37"/>
                    <a:pt x="417"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21;p56">
              <a:extLst>
                <a:ext uri="{FF2B5EF4-FFF2-40B4-BE49-F238E27FC236}">
                  <a16:creationId xmlns:a16="http://schemas.microsoft.com/office/drawing/2014/main" id="{8A089D6B-0156-4F0E-B4CC-2678F9A52492}"/>
                </a:ext>
              </a:extLst>
            </p:cNvPr>
            <p:cNvSpPr/>
            <p:nvPr/>
          </p:nvSpPr>
          <p:spPr>
            <a:xfrm>
              <a:off x="4438469" y="4364938"/>
              <a:ext cx="34132" cy="24257"/>
            </a:xfrm>
            <a:custGeom>
              <a:avLst/>
              <a:gdLst/>
              <a:ahLst/>
              <a:cxnLst/>
              <a:rect l="l" t="t" r="r" b="b"/>
              <a:pathLst>
                <a:path w="1303" h="926" extrusionOk="0">
                  <a:moveTo>
                    <a:pt x="292" y="0"/>
                  </a:moveTo>
                  <a:cubicBezTo>
                    <a:pt x="204" y="0"/>
                    <a:pt x="120" y="46"/>
                    <a:pt x="72" y="127"/>
                  </a:cubicBezTo>
                  <a:cubicBezTo>
                    <a:pt x="0" y="254"/>
                    <a:pt x="45" y="411"/>
                    <a:pt x="172" y="480"/>
                  </a:cubicBezTo>
                  <a:lnTo>
                    <a:pt x="878" y="888"/>
                  </a:lnTo>
                  <a:cubicBezTo>
                    <a:pt x="918" y="913"/>
                    <a:pt x="964" y="926"/>
                    <a:pt x="1009" y="926"/>
                  </a:cubicBezTo>
                  <a:cubicBezTo>
                    <a:pt x="1097" y="926"/>
                    <a:pt x="1183" y="880"/>
                    <a:pt x="1230" y="799"/>
                  </a:cubicBezTo>
                  <a:cubicBezTo>
                    <a:pt x="1302" y="672"/>
                    <a:pt x="1258" y="514"/>
                    <a:pt x="1131" y="446"/>
                  </a:cubicBezTo>
                  <a:lnTo>
                    <a:pt x="425" y="38"/>
                  </a:lnTo>
                  <a:cubicBezTo>
                    <a:pt x="383" y="12"/>
                    <a:pt x="33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22;p56">
              <a:extLst>
                <a:ext uri="{FF2B5EF4-FFF2-40B4-BE49-F238E27FC236}">
                  <a16:creationId xmlns:a16="http://schemas.microsoft.com/office/drawing/2014/main" id="{2D005E93-6D5F-4FFF-BFA4-E84AC2BC9F52}"/>
                </a:ext>
              </a:extLst>
            </p:cNvPr>
            <p:cNvSpPr/>
            <p:nvPr/>
          </p:nvSpPr>
          <p:spPr>
            <a:xfrm>
              <a:off x="4161091" y="4204782"/>
              <a:ext cx="33765" cy="24099"/>
            </a:xfrm>
            <a:custGeom>
              <a:avLst/>
              <a:gdLst/>
              <a:ahLst/>
              <a:cxnLst/>
              <a:rect l="l" t="t" r="r" b="b"/>
              <a:pathLst>
                <a:path w="1289" h="920" extrusionOk="0">
                  <a:moveTo>
                    <a:pt x="294" y="1"/>
                  </a:moveTo>
                  <a:cubicBezTo>
                    <a:pt x="206" y="1"/>
                    <a:pt x="120" y="46"/>
                    <a:pt x="72" y="128"/>
                  </a:cubicBezTo>
                  <a:cubicBezTo>
                    <a:pt x="0" y="254"/>
                    <a:pt x="45" y="412"/>
                    <a:pt x="172" y="481"/>
                  </a:cubicBezTo>
                  <a:lnTo>
                    <a:pt x="878" y="888"/>
                  </a:lnTo>
                  <a:cubicBezTo>
                    <a:pt x="916" y="909"/>
                    <a:pt x="958" y="919"/>
                    <a:pt x="999" y="919"/>
                  </a:cubicBezTo>
                  <a:cubicBezTo>
                    <a:pt x="1086" y="919"/>
                    <a:pt x="1171" y="874"/>
                    <a:pt x="1220" y="792"/>
                  </a:cubicBezTo>
                  <a:cubicBezTo>
                    <a:pt x="1289" y="672"/>
                    <a:pt x="1251" y="518"/>
                    <a:pt x="1131" y="446"/>
                  </a:cubicBezTo>
                  <a:lnTo>
                    <a:pt x="425" y="39"/>
                  </a:lnTo>
                  <a:cubicBezTo>
                    <a:pt x="385" y="13"/>
                    <a:pt x="339" y="1"/>
                    <a:pt x="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23;p56">
              <a:extLst>
                <a:ext uri="{FF2B5EF4-FFF2-40B4-BE49-F238E27FC236}">
                  <a16:creationId xmlns:a16="http://schemas.microsoft.com/office/drawing/2014/main" id="{2FF9B71D-773C-4CBB-AAB1-7EC1488EF0FB}"/>
                </a:ext>
              </a:extLst>
            </p:cNvPr>
            <p:cNvSpPr/>
            <p:nvPr/>
          </p:nvSpPr>
          <p:spPr>
            <a:xfrm>
              <a:off x="4437029" y="4204991"/>
              <a:ext cx="35206" cy="23968"/>
            </a:xfrm>
            <a:custGeom>
              <a:avLst/>
              <a:gdLst/>
              <a:ahLst/>
              <a:cxnLst/>
              <a:rect l="l" t="t" r="r" b="b"/>
              <a:pathLst>
                <a:path w="1344" h="915" extrusionOk="0">
                  <a:moveTo>
                    <a:pt x="1050" y="1"/>
                  </a:moveTo>
                  <a:cubicBezTo>
                    <a:pt x="1010" y="1"/>
                    <a:pt x="970" y="10"/>
                    <a:pt x="933" y="31"/>
                  </a:cubicBezTo>
                  <a:lnTo>
                    <a:pt x="227" y="438"/>
                  </a:lnTo>
                  <a:cubicBezTo>
                    <a:pt x="0" y="569"/>
                    <a:pt x="93" y="915"/>
                    <a:pt x="353" y="915"/>
                  </a:cubicBezTo>
                  <a:cubicBezTo>
                    <a:pt x="398" y="915"/>
                    <a:pt x="442" y="904"/>
                    <a:pt x="480" y="880"/>
                  </a:cubicBezTo>
                  <a:lnTo>
                    <a:pt x="1186" y="473"/>
                  </a:lnTo>
                  <a:cubicBezTo>
                    <a:pt x="1303" y="401"/>
                    <a:pt x="1344" y="246"/>
                    <a:pt x="1272" y="130"/>
                  </a:cubicBezTo>
                  <a:cubicBezTo>
                    <a:pt x="1225" y="47"/>
                    <a:pt x="1139" y="1"/>
                    <a:pt x="10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24;p56">
              <a:extLst>
                <a:ext uri="{FF2B5EF4-FFF2-40B4-BE49-F238E27FC236}">
                  <a16:creationId xmlns:a16="http://schemas.microsoft.com/office/drawing/2014/main" id="{F7580520-2DA3-4EC0-9745-2E9DA169FEBF}"/>
                </a:ext>
              </a:extLst>
            </p:cNvPr>
            <p:cNvSpPr/>
            <p:nvPr/>
          </p:nvSpPr>
          <p:spPr>
            <a:xfrm>
              <a:off x="4161091" y="4364938"/>
              <a:ext cx="34132" cy="24257"/>
            </a:xfrm>
            <a:custGeom>
              <a:avLst/>
              <a:gdLst/>
              <a:ahLst/>
              <a:cxnLst/>
              <a:rect l="l" t="t" r="r" b="b"/>
              <a:pathLst>
                <a:path w="1303" h="926" extrusionOk="0">
                  <a:moveTo>
                    <a:pt x="1011" y="0"/>
                  </a:moveTo>
                  <a:cubicBezTo>
                    <a:pt x="966" y="0"/>
                    <a:pt x="920" y="12"/>
                    <a:pt x="878" y="38"/>
                  </a:cubicBezTo>
                  <a:lnTo>
                    <a:pt x="172" y="446"/>
                  </a:lnTo>
                  <a:cubicBezTo>
                    <a:pt x="45" y="514"/>
                    <a:pt x="0" y="672"/>
                    <a:pt x="72" y="799"/>
                  </a:cubicBezTo>
                  <a:cubicBezTo>
                    <a:pt x="120" y="880"/>
                    <a:pt x="206" y="926"/>
                    <a:pt x="294" y="926"/>
                  </a:cubicBezTo>
                  <a:cubicBezTo>
                    <a:pt x="339" y="926"/>
                    <a:pt x="385" y="913"/>
                    <a:pt x="425" y="888"/>
                  </a:cubicBezTo>
                  <a:lnTo>
                    <a:pt x="1131" y="480"/>
                  </a:lnTo>
                  <a:cubicBezTo>
                    <a:pt x="1258" y="411"/>
                    <a:pt x="1303" y="254"/>
                    <a:pt x="1231" y="127"/>
                  </a:cubicBezTo>
                  <a:cubicBezTo>
                    <a:pt x="1183" y="46"/>
                    <a:pt x="1099"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201;p56">
            <a:extLst>
              <a:ext uri="{FF2B5EF4-FFF2-40B4-BE49-F238E27FC236}">
                <a16:creationId xmlns:a16="http://schemas.microsoft.com/office/drawing/2014/main" id="{AD073164-159A-40C2-8572-5BA53D1B8C89}"/>
              </a:ext>
            </a:extLst>
          </p:cNvPr>
          <p:cNvGrpSpPr/>
          <p:nvPr/>
        </p:nvGrpSpPr>
        <p:grpSpPr>
          <a:xfrm rot="20195551">
            <a:off x="8317116" y="2508923"/>
            <a:ext cx="127904" cy="150512"/>
            <a:chOff x="5739863" y="3222757"/>
            <a:chExt cx="385407" cy="343128"/>
          </a:xfrm>
        </p:grpSpPr>
        <p:sp>
          <p:nvSpPr>
            <p:cNvPr id="35" name="Google Shape;3202;p56">
              <a:extLst>
                <a:ext uri="{FF2B5EF4-FFF2-40B4-BE49-F238E27FC236}">
                  <a16:creationId xmlns:a16="http://schemas.microsoft.com/office/drawing/2014/main" id="{1F812250-74F3-4CE0-892E-DF060264DB29}"/>
                </a:ext>
              </a:extLst>
            </p:cNvPr>
            <p:cNvSpPr/>
            <p:nvPr/>
          </p:nvSpPr>
          <p:spPr>
            <a:xfrm>
              <a:off x="5748665" y="3229594"/>
              <a:ext cx="367699" cy="329612"/>
            </a:xfrm>
            <a:custGeom>
              <a:avLst/>
              <a:gdLst/>
              <a:ahLst/>
              <a:cxnLst/>
              <a:rect l="l" t="t" r="r" b="b"/>
              <a:pathLst>
                <a:path w="14037" h="12583" extrusionOk="0">
                  <a:moveTo>
                    <a:pt x="3852" y="0"/>
                  </a:moveTo>
                  <a:cubicBezTo>
                    <a:pt x="1724" y="0"/>
                    <a:pt x="4" y="1734"/>
                    <a:pt x="4" y="3872"/>
                  </a:cubicBezTo>
                  <a:lnTo>
                    <a:pt x="1" y="3872"/>
                  </a:lnTo>
                  <a:cubicBezTo>
                    <a:pt x="1" y="7868"/>
                    <a:pt x="5148" y="11504"/>
                    <a:pt x="6628" y="12467"/>
                  </a:cubicBezTo>
                  <a:cubicBezTo>
                    <a:pt x="6746" y="12544"/>
                    <a:pt x="6883" y="12582"/>
                    <a:pt x="7019" y="12582"/>
                  </a:cubicBezTo>
                  <a:cubicBezTo>
                    <a:pt x="7156" y="12582"/>
                    <a:pt x="7293" y="12544"/>
                    <a:pt x="7413" y="12467"/>
                  </a:cubicBezTo>
                  <a:cubicBezTo>
                    <a:pt x="8890" y="11504"/>
                    <a:pt x="14037" y="7868"/>
                    <a:pt x="14037" y="3872"/>
                  </a:cubicBezTo>
                  <a:cubicBezTo>
                    <a:pt x="14037" y="1734"/>
                    <a:pt x="12313" y="0"/>
                    <a:pt x="10189" y="0"/>
                  </a:cubicBezTo>
                  <a:cubicBezTo>
                    <a:pt x="9174" y="0"/>
                    <a:pt x="8204" y="401"/>
                    <a:pt x="7488" y="1117"/>
                  </a:cubicBezTo>
                  <a:cubicBezTo>
                    <a:pt x="7358" y="1244"/>
                    <a:pt x="7188" y="1307"/>
                    <a:pt x="7019" y="1307"/>
                  </a:cubicBezTo>
                  <a:cubicBezTo>
                    <a:pt x="6850" y="1307"/>
                    <a:pt x="6681" y="1244"/>
                    <a:pt x="6553" y="1117"/>
                  </a:cubicBezTo>
                  <a:cubicBezTo>
                    <a:pt x="5837" y="401"/>
                    <a:pt x="4863" y="0"/>
                    <a:pt x="3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03;p56">
              <a:extLst>
                <a:ext uri="{FF2B5EF4-FFF2-40B4-BE49-F238E27FC236}">
                  <a16:creationId xmlns:a16="http://schemas.microsoft.com/office/drawing/2014/main" id="{41189E50-2FB2-4776-8378-E04E3EAC70D3}"/>
                </a:ext>
              </a:extLst>
            </p:cNvPr>
            <p:cNvSpPr/>
            <p:nvPr/>
          </p:nvSpPr>
          <p:spPr>
            <a:xfrm>
              <a:off x="5748770" y="3229594"/>
              <a:ext cx="183758" cy="329533"/>
            </a:xfrm>
            <a:custGeom>
              <a:avLst/>
              <a:gdLst/>
              <a:ahLst/>
              <a:cxnLst/>
              <a:rect l="l" t="t" r="r" b="b"/>
              <a:pathLst>
                <a:path w="7015" h="12580" extrusionOk="0">
                  <a:moveTo>
                    <a:pt x="3848" y="0"/>
                  </a:moveTo>
                  <a:cubicBezTo>
                    <a:pt x="1720" y="0"/>
                    <a:pt x="0" y="1731"/>
                    <a:pt x="0" y="3869"/>
                  </a:cubicBezTo>
                  <a:cubicBezTo>
                    <a:pt x="0" y="7868"/>
                    <a:pt x="5147" y="11504"/>
                    <a:pt x="6624" y="12463"/>
                  </a:cubicBezTo>
                  <a:cubicBezTo>
                    <a:pt x="6741" y="12542"/>
                    <a:pt x="6878" y="12580"/>
                    <a:pt x="7015" y="12580"/>
                  </a:cubicBezTo>
                  <a:cubicBezTo>
                    <a:pt x="1758" y="5404"/>
                    <a:pt x="3629" y="1388"/>
                    <a:pt x="5411" y="336"/>
                  </a:cubicBezTo>
                  <a:cubicBezTo>
                    <a:pt x="4921" y="113"/>
                    <a:pt x="4386" y="0"/>
                    <a:pt x="38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04;p56">
              <a:extLst>
                <a:ext uri="{FF2B5EF4-FFF2-40B4-BE49-F238E27FC236}">
                  <a16:creationId xmlns:a16="http://schemas.microsoft.com/office/drawing/2014/main" id="{A2B1B364-BD81-41D8-A662-C108ACB3964E}"/>
                </a:ext>
              </a:extLst>
            </p:cNvPr>
            <p:cNvSpPr/>
            <p:nvPr/>
          </p:nvSpPr>
          <p:spPr>
            <a:xfrm>
              <a:off x="5739863" y="3222757"/>
              <a:ext cx="385407" cy="343128"/>
            </a:xfrm>
            <a:custGeom>
              <a:avLst/>
              <a:gdLst/>
              <a:ahLst/>
              <a:cxnLst/>
              <a:rect l="l" t="t" r="r" b="b"/>
              <a:pathLst>
                <a:path w="14713" h="13099" extrusionOk="0">
                  <a:moveTo>
                    <a:pt x="10577" y="459"/>
                  </a:moveTo>
                  <a:cubicBezTo>
                    <a:pt x="10940" y="459"/>
                    <a:pt x="11306" y="513"/>
                    <a:pt x="11666" y="624"/>
                  </a:cubicBezTo>
                  <a:cubicBezTo>
                    <a:pt x="13204" y="1104"/>
                    <a:pt x="14250" y="2526"/>
                    <a:pt x="14250" y="4137"/>
                  </a:cubicBezTo>
                  <a:cubicBezTo>
                    <a:pt x="14250" y="6488"/>
                    <a:pt x="12358" y="8674"/>
                    <a:pt x="10771" y="10096"/>
                  </a:cubicBezTo>
                  <a:cubicBezTo>
                    <a:pt x="9712" y="11035"/>
                    <a:pt x="8568" y="11875"/>
                    <a:pt x="7355" y="12608"/>
                  </a:cubicBezTo>
                  <a:cubicBezTo>
                    <a:pt x="6145" y="11878"/>
                    <a:pt x="5004" y="11038"/>
                    <a:pt x="3949" y="10103"/>
                  </a:cubicBezTo>
                  <a:cubicBezTo>
                    <a:pt x="2359" y="8677"/>
                    <a:pt x="460" y="6488"/>
                    <a:pt x="460" y="4140"/>
                  </a:cubicBezTo>
                  <a:cubicBezTo>
                    <a:pt x="460" y="2530"/>
                    <a:pt x="1505" y="1104"/>
                    <a:pt x="3044" y="624"/>
                  </a:cubicBezTo>
                  <a:cubicBezTo>
                    <a:pt x="3403" y="513"/>
                    <a:pt x="3770" y="459"/>
                    <a:pt x="4133" y="459"/>
                  </a:cubicBezTo>
                  <a:cubicBezTo>
                    <a:pt x="5322" y="459"/>
                    <a:pt x="6468" y="1037"/>
                    <a:pt x="7166" y="2053"/>
                  </a:cubicBezTo>
                  <a:cubicBezTo>
                    <a:pt x="7213" y="2120"/>
                    <a:pt x="7285" y="2154"/>
                    <a:pt x="7356" y="2154"/>
                  </a:cubicBezTo>
                  <a:cubicBezTo>
                    <a:pt x="7428" y="2154"/>
                    <a:pt x="7499" y="2120"/>
                    <a:pt x="7543" y="2053"/>
                  </a:cubicBezTo>
                  <a:cubicBezTo>
                    <a:pt x="8244" y="1037"/>
                    <a:pt x="9388" y="459"/>
                    <a:pt x="10577" y="459"/>
                  </a:cubicBezTo>
                  <a:close/>
                  <a:moveTo>
                    <a:pt x="4137" y="0"/>
                  </a:moveTo>
                  <a:cubicBezTo>
                    <a:pt x="3677" y="0"/>
                    <a:pt x="3211" y="77"/>
                    <a:pt x="2759" y="237"/>
                  </a:cubicBezTo>
                  <a:cubicBezTo>
                    <a:pt x="1108" y="820"/>
                    <a:pt x="1" y="2382"/>
                    <a:pt x="1" y="4137"/>
                  </a:cubicBezTo>
                  <a:cubicBezTo>
                    <a:pt x="1" y="5257"/>
                    <a:pt x="388" y="6426"/>
                    <a:pt x="1152" y="7615"/>
                  </a:cubicBezTo>
                  <a:cubicBezTo>
                    <a:pt x="1755" y="8551"/>
                    <a:pt x="2592" y="9503"/>
                    <a:pt x="3640" y="10442"/>
                  </a:cubicBezTo>
                  <a:cubicBezTo>
                    <a:pt x="4754" y="11429"/>
                    <a:pt x="5960" y="12310"/>
                    <a:pt x="7242" y="13071"/>
                  </a:cubicBezTo>
                  <a:cubicBezTo>
                    <a:pt x="7278" y="13089"/>
                    <a:pt x="7317" y="13099"/>
                    <a:pt x="7356" y="13099"/>
                  </a:cubicBezTo>
                  <a:cubicBezTo>
                    <a:pt x="7395" y="13099"/>
                    <a:pt x="7434" y="13089"/>
                    <a:pt x="7468" y="13071"/>
                  </a:cubicBezTo>
                  <a:cubicBezTo>
                    <a:pt x="8750" y="12310"/>
                    <a:pt x="9959" y="11429"/>
                    <a:pt x="11073" y="10442"/>
                  </a:cubicBezTo>
                  <a:cubicBezTo>
                    <a:pt x="12121" y="9500"/>
                    <a:pt x="12958" y="8551"/>
                    <a:pt x="13561" y="7615"/>
                  </a:cubicBezTo>
                  <a:cubicBezTo>
                    <a:pt x="14325" y="6426"/>
                    <a:pt x="14712" y="5257"/>
                    <a:pt x="14712" y="4137"/>
                  </a:cubicBezTo>
                  <a:cubicBezTo>
                    <a:pt x="14705" y="1855"/>
                    <a:pt x="12855" y="4"/>
                    <a:pt x="10573" y="4"/>
                  </a:cubicBezTo>
                  <a:cubicBezTo>
                    <a:pt x="9325" y="4"/>
                    <a:pt x="8143" y="566"/>
                    <a:pt x="7355" y="1539"/>
                  </a:cubicBezTo>
                  <a:cubicBezTo>
                    <a:pt x="6555" y="548"/>
                    <a:pt x="5364" y="0"/>
                    <a:pt x="4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05;p56">
              <a:extLst>
                <a:ext uri="{FF2B5EF4-FFF2-40B4-BE49-F238E27FC236}">
                  <a16:creationId xmlns:a16="http://schemas.microsoft.com/office/drawing/2014/main" id="{DC0F05BD-D0BD-404E-B23D-9CB36E0E5021}"/>
                </a:ext>
              </a:extLst>
            </p:cNvPr>
            <p:cNvSpPr/>
            <p:nvPr/>
          </p:nvSpPr>
          <p:spPr>
            <a:xfrm>
              <a:off x="5840504" y="3246909"/>
              <a:ext cx="80026" cy="45789"/>
            </a:xfrm>
            <a:custGeom>
              <a:avLst/>
              <a:gdLst/>
              <a:ahLst/>
              <a:cxnLst/>
              <a:rect l="l" t="t" r="r" b="b"/>
              <a:pathLst>
                <a:path w="3055" h="1748" extrusionOk="0">
                  <a:moveTo>
                    <a:pt x="295" y="1"/>
                  </a:moveTo>
                  <a:cubicBezTo>
                    <a:pt x="0" y="11"/>
                    <a:pt x="0" y="446"/>
                    <a:pt x="295" y="460"/>
                  </a:cubicBezTo>
                  <a:cubicBezTo>
                    <a:pt x="1203" y="460"/>
                    <a:pt x="2050" y="909"/>
                    <a:pt x="2567" y="1656"/>
                  </a:cubicBezTo>
                  <a:cubicBezTo>
                    <a:pt x="2616" y="1721"/>
                    <a:pt x="2680" y="1748"/>
                    <a:pt x="2743" y="1748"/>
                  </a:cubicBezTo>
                  <a:cubicBezTo>
                    <a:pt x="2902" y="1748"/>
                    <a:pt x="3055" y="1572"/>
                    <a:pt x="2944" y="1395"/>
                  </a:cubicBezTo>
                  <a:cubicBezTo>
                    <a:pt x="2344" y="521"/>
                    <a:pt x="1354" y="1"/>
                    <a:pt x="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06;p56">
              <a:extLst>
                <a:ext uri="{FF2B5EF4-FFF2-40B4-BE49-F238E27FC236}">
                  <a16:creationId xmlns:a16="http://schemas.microsoft.com/office/drawing/2014/main" id="{CE36257C-A233-4C39-9CDE-6AF3BB80285F}"/>
                </a:ext>
              </a:extLst>
            </p:cNvPr>
            <p:cNvSpPr/>
            <p:nvPr/>
          </p:nvSpPr>
          <p:spPr>
            <a:xfrm>
              <a:off x="6010510" y="3246909"/>
              <a:ext cx="90609" cy="88906"/>
            </a:xfrm>
            <a:custGeom>
              <a:avLst/>
              <a:gdLst/>
              <a:ahLst/>
              <a:cxnLst/>
              <a:rect l="l" t="t" r="r" b="b"/>
              <a:pathLst>
                <a:path w="3459" h="3394" extrusionOk="0">
                  <a:moveTo>
                    <a:pt x="229" y="0"/>
                  </a:moveTo>
                  <a:cubicBezTo>
                    <a:pt x="104" y="0"/>
                    <a:pt x="1" y="104"/>
                    <a:pt x="1" y="230"/>
                  </a:cubicBezTo>
                  <a:cubicBezTo>
                    <a:pt x="1" y="356"/>
                    <a:pt x="104" y="460"/>
                    <a:pt x="229" y="460"/>
                  </a:cubicBezTo>
                  <a:cubicBezTo>
                    <a:pt x="233" y="460"/>
                    <a:pt x="237" y="460"/>
                    <a:pt x="241" y="460"/>
                  </a:cubicBezTo>
                  <a:cubicBezTo>
                    <a:pt x="1742" y="467"/>
                    <a:pt x="2961" y="1666"/>
                    <a:pt x="2996" y="3167"/>
                  </a:cubicBezTo>
                  <a:cubicBezTo>
                    <a:pt x="2999" y="3294"/>
                    <a:pt x="3102" y="3393"/>
                    <a:pt x="3225" y="3393"/>
                  </a:cubicBezTo>
                  <a:lnTo>
                    <a:pt x="3232" y="3393"/>
                  </a:lnTo>
                  <a:cubicBezTo>
                    <a:pt x="3359" y="3390"/>
                    <a:pt x="3458" y="3287"/>
                    <a:pt x="3455" y="3160"/>
                  </a:cubicBezTo>
                  <a:cubicBezTo>
                    <a:pt x="3424" y="1416"/>
                    <a:pt x="1981" y="1"/>
                    <a:pt x="241" y="1"/>
                  </a:cubicBezTo>
                  <a:cubicBezTo>
                    <a:pt x="237" y="0"/>
                    <a:pt x="233"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Picture 4" descr="Mit tinh chong giac doi 11- 1945- HN">
            <a:extLst>
              <a:ext uri="{FF2B5EF4-FFF2-40B4-BE49-F238E27FC236}">
                <a16:creationId xmlns:a16="http://schemas.microsoft.com/office/drawing/2014/main" id="{63689CEA-3623-4619-AA14-C10CE9121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760" y="1105188"/>
            <a:ext cx="3856907" cy="23574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1" name="Text Box 37">
            <a:extLst>
              <a:ext uri="{FF2B5EF4-FFF2-40B4-BE49-F238E27FC236}">
                <a16:creationId xmlns:a16="http://schemas.microsoft.com/office/drawing/2014/main" id="{3E73FBC5-25A8-4B5A-B9DF-2CD40A4626D0}"/>
              </a:ext>
            </a:extLst>
          </p:cNvPr>
          <p:cNvSpPr txBox="1">
            <a:spLocks noChangeArrowheads="1"/>
          </p:cNvSpPr>
          <p:nvPr/>
        </p:nvSpPr>
        <p:spPr bwMode="auto">
          <a:xfrm>
            <a:off x="2068545" y="3726805"/>
            <a:ext cx="57753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en-US" sz="2400" b="1" i="0" u="none" strike="noStrike" kern="1200" baseline="0">
                <a:ln w="22225">
                  <a:solidFill>
                    <a:srgbClr val="E63813"/>
                  </a:solidFill>
                  <a:prstDash val="solid"/>
                </a:ln>
                <a:solidFill>
                  <a:srgbClr val="FAB919"/>
                </a:solidFill>
                <a:latin typeface="UTM Cookies" panose="02040603050506020204" pitchFamily="18" charset="0"/>
              </a:rPr>
              <a:t>Mít tinh cứu đói tháng 11/ 1945 </a:t>
            </a:r>
          </a:p>
          <a:p>
            <a:pPr algn="ctr" eaLnBrk="1" hangingPunct="1"/>
            <a:r>
              <a:rPr lang="en-US" sz="2400" b="1" i="0" u="none" strike="noStrike" kern="1200" baseline="0">
                <a:ln w="22225">
                  <a:solidFill>
                    <a:srgbClr val="E63813"/>
                  </a:solidFill>
                  <a:prstDash val="solid"/>
                </a:ln>
                <a:solidFill>
                  <a:srgbClr val="FAB919"/>
                </a:solidFill>
                <a:latin typeface="UTM Cookies" panose="02040603050506020204" pitchFamily="18" charset="0"/>
              </a:rPr>
              <a:t>ở Hà Nội</a:t>
            </a:r>
          </a:p>
          <a:p>
            <a:pPr algn="ctr" eaLnBrk="1" hangingPunct="1"/>
            <a:endParaRPr lang="en-US" sz="2400" b="1" i="0" u="none" strike="noStrike" kern="1200" baseline="0">
              <a:ln w="22225">
                <a:solidFill>
                  <a:srgbClr val="E63813"/>
                </a:solidFill>
                <a:prstDash val="solid"/>
              </a:ln>
              <a:solidFill>
                <a:srgbClr val="FAB919"/>
              </a:solidFill>
              <a:latin typeface="UTM Cookies" panose="02040603050506020204" pitchFamily="18" charset="0"/>
            </a:endParaRPr>
          </a:p>
        </p:txBody>
      </p:sp>
    </p:spTree>
    <p:extLst>
      <p:ext uri="{BB962C8B-B14F-4D97-AF65-F5344CB8AC3E}">
        <p14:creationId xmlns:p14="http://schemas.microsoft.com/office/powerpoint/2010/main" val="50770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89237E0-06F3-432E-90B0-CA9B371F685B}"/>
              </a:ext>
            </a:extLst>
          </p:cNvPr>
          <p:cNvSpPr/>
          <p:nvPr/>
        </p:nvSpPr>
        <p:spPr>
          <a:xfrm>
            <a:off x="2906830" y="255772"/>
            <a:ext cx="4137479" cy="595845"/>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Đẩy lùi giặc đói</a:t>
            </a:r>
            <a:endPar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 name="图片 7">
            <a:extLst>
              <a:ext uri="{FF2B5EF4-FFF2-40B4-BE49-F238E27FC236}">
                <a16:creationId xmlns:a16="http://schemas.microsoft.com/office/drawing/2014/main" id="{7876A6C0-B1B4-4CEF-953B-78B439039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50" y="2695233"/>
            <a:ext cx="2448267" cy="2448267"/>
          </a:xfrm>
          <a:prstGeom prst="rect">
            <a:avLst/>
          </a:prstGeom>
        </p:spPr>
      </p:pic>
      <p:grpSp>
        <p:nvGrpSpPr>
          <p:cNvPr id="11" name="Google Shape;2833;p48">
            <a:extLst>
              <a:ext uri="{FF2B5EF4-FFF2-40B4-BE49-F238E27FC236}">
                <a16:creationId xmlns:a16="http://schemas.microsoft.com/office/drawing/2014/main" id="{3734B752-55F5-4495-8DCF-AB4058E4D3FD}"/>
              </a:ext>
            </a:extLst>
          </p:cNvPr>
          <p:cNvGrpSpPr/>
          <p:nvPr/>
        </p:nvGrpSpPr>
        <p:grpSpPr>
          <a:xfrm>
            <a:off x="539563" y="848900"/>
            <a:ext cx="868425" cy="514500"/>
            <a:chOff x="2575700" y="1885000"/>
            <a:chExt cx="868425" cy="514500"/>
          </a:xfrm>
        </p:grpSpPr>
        <p:sp>
          <p:nvSpPr>
            <p:cNvPr id="12" name="Google Shape;2834;p48">
              <a:extLst>
                <a:ext uri="{FF2B5EF4-FFF2-40B4-BE49-F238E27FC236}">
                  <a16:creationId xmlns:a16="http://schemas.microsoft.com/office/drawing/2014/main" id="{82E3EEBE-F58E-425A-9020-DEEDEF3E3DBF}"/>
                </a:ext>
              </a:extLst>
            </p:cNvPr>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835;p48">
              <a:extLst>
                <a:ext uri="{FF2B5EF4-FFF2-40B4-BE49-F238E27FC236}">
                  <a16:creationId xmlns:a16="http://schemas.microsoft.com/office/drawing/2014/main" id="{763F032B-5CD8-49CB-AA9A-ECEDB41DDCAD}"/>
                </a:ext>
              </a:extLst>
            </p:cNvPr>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36;p48">
              <a:extLst>
                <a:ext uri="{FF2B5EF4-FFF2-40B4-BE49-F238E27FC236}">
                  <a16:creationId xmlns:a16="http://schemas.microsoft.com/office/drawing/2014/main" id="{9C48E837-9F65-4234-8BA5-AF50881FE5DB}"/>
                </a:ext>
              </a:extLst>
            </p:cNvPr>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37;p48">
              <a:extLst>
                <a:ext uri="{FF2B5EF4-FFF2-40B4-BE49-F238E27FC236}">
                  <a16:creationId xmlns:a16="http://schemas.microsoft.com/office/drawing/2014/main" id="{492ED4CD-2524-4D19-B28C-43C975E1A2B2}"/>
                </a:ext>
              </a:extLst>
            </p:cNvPr>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207;p56">
            <a:extLst>
              <a:ext uri="{FF2B5EF4-FFF2-40B4-BE49-F238E27FC236}">
                <a16:creationId xmlns:a16="http://schemas.microsoft.com/office/drawing/2014/main" id="{96397B9D-B5AE-4055-BDBA-C90BEEFB1789}"/>
              </a:ext>
            </a:extLst>
          </p:cNvPr>
          <p:cNvGrpSpPr/>
          <p:nvPr/>
        </p:nvGrpSpPr>
        <p:grpSpPr>
          <a:xfrm rot="1222336">
            <a:off x="8194534" y="2813214"/>
            <a:ext cx="545204" cy="584563"/>
            <a:chOff x="4117738" y="4097880"/>
            <a:chExt cx="397692" cy="426402"/>
          </a:xfrm>
        </p:grpSpPr>
        <p:sp>
          <p:nvSpPr>
            <p:cNvPr id="17" name="Google Shape;3208;p56">
              <a:extLst>
                <a:ext uri="{FF2B5EF4-FFF2-40B4-BE49-F238E27FC236}">
                  <a16:creationId xmlns:a16="http://schemas.microsoft.com/office/drawing/2014/main" id="{54E6FD3F-05E3-4548-A8B7-8B378059DD3A}"/>
                </a:ext>
              </a:extLst>
            </p:cNvPr>
            <p:cNvSpPr/>
            <p:nvPr/>
          </p:nvSpPr>
          <p:spPr>
            <a:xfrm>
              <a:off x="4190088" y="4175993"/>
              <a:ext cx="259357" cy="313187"/>
            </a:xfrm>
            <a:custGeom>
              <a:avLst/>
              <a:gdLst/>
              <a:ahLst/>
              <a:cxnLst/>
              <a:rect l="l" t="t" r="r" b="b"/>
              <a:pathLst>
                <a:path w="9901" h="11956" extrusionOk="0">
                  <a:moveTo>
                    <a:pt x="4840" y="1"/>
                  </a:moveTo>
                  <a:cubicBezTo>
                    <a:pt x="4665" y="1"/>
                    <a:pt x="4488" y="10"/>
                    <a:pt x="4311" y="31"/>
                  </a:cubicBezTo>
                  <a:cubicBezTo>
                    <a:pt x="2217" y="264"/>
                    <a:pt x="518" y="1939"/>
                    <a:pt x="257" y="4026"/>
                  </a:cubicBezTo>
                  <a:cubicBezTo>
                    <a:pt x="0" y="6014"/>
                    <a:pt x="1052" y="7940"/>
                    <a:pt x="2865" y="8796"/>
                  </a:cubicBezTo>
                  <a:cubicBezTo>
                    <a:pt x="3242" y="8975"/>
                    <a:pt x="3482" y="9355"/>
                    <a:pt x="3479" y="9773"/>
                  </a:cubicBezTo>
                  <a:lnTo>
                    <a:pt x="3479" y="11411"/>
                  </a:lnTo>
                  <a:cubicBezTo>
                    <a:pt x="3479" y="11713"/>
                    <a:pt x="3722" y="11956"/>
                    <a:pt x="4023" y="11956"/>
                  </a:cubicBezTo>
                  <a:lnTo>
                    <a:pt x="5655" y="11956"/>
                  </a:lnTo>
                  <a:cubicBezTo>
                    <a:pt x="5953" y="11956"/>
                    <a:pt x="6196" y="11713"/>
                    <a:pt x="6196" y="11411"/>
                  </a:cubicBezTo>
                  <a:lnTo>
                    <a:pt x="6196" y="9773"/>
                  </a:lnTo>
                  <a:cubicBezTo>
                    <a:pt x="6193" y="9358"/>
                    <a:pt x="6429" y="8978"/>
                    <a:pt x="6803" y="8800"/>
                  </a:cubicBezTo>
                  <a:cubicBezTo>
                    <a:pt x="8852" y="7837"/>
                    <a:pt x="9900" y="5534"/>
                    <a:pt x="9280" y="3358"/>
                  </a:cubicBezTo>
                  <a:cubicBezTo>
                    <a:pt x="8712" y="1354"/>
                    <a:pt x="6882" y="1"/>
                    <a:pt x="4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09;p56">
              <a:extLst>
                <a:ext uri="{FF2B5EF4-FFF2-40B4-BE49-F238E27FC236}">
                  <a16:creationId xmlns:a16="http://schemas.microsoft.com/office/drawing/2014/main" id="{C62B7CAF-7EE5-44CB-800A-2E255AB1AEBF}"/>
                </a:ext>
              </a:extLst>
            </p:cNvPr>
            <p:cNvSpPr/>
            <p:nvPr/>
          </p:nvSpPr>
          <p:spPr>
            <a:xfrm>
              <a:off x="4217200" y="4197342"/>
              <a:ext cx="199292" cy="199292"/>
            </a:xfrm>
            <a:custGeom>
              <a:avLst/>
              <a:gdLst/>
              <a:ahLst/>
              <a:cxnLst/>
              <a:rect l="l" t="t" r="r" b="b"/>
              <a:pathLst>
                <a:path w="7608" h="7608" extrusionOk="0">
                  <a:moveTo>
                    <a:pt x="3804" y="0"/>
                  </a:moveTo>
                  <a:cubicBezTo>
                    <a:pt x="1703" y="0"/>
                    <a:pt x="0" y="1704"/>
                    <a:pt x="0" y="3804"/>
                  </a:cubicBezTo>
                  <a:cubicBezTo>
                    <a:pt x="0" y="5905"/>
                    <a:pt x="1703" y="7608"/>
                    <a:pt x="3804" y="7608"/>
                  </a:cubicBezTo>
                  <a:cubicBezTo>
                    <a:pt x="5905" y="7608"/>
                    <a:pt x="7608" y="5905"/>
                    <a:pt x="7608" y="3804"/>
                  </a:cubicBezTo>
                  <a:cubicBezTo>
                    <a:pt x="7608" y="1704"/>
                    <a:pt x="5905" y="0"/>
                    <a:pt x="3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10;p56">
              <a:extLst>
                <a:ext uri="{FF2B5EF4-FFF2-40B4-BE49-F238E27FC236}">
                  <a16:creationId xmlns:a16="http://schemas.microsoft.com/office/drawing/2014/main" id="{69C0A127-02C0-4E10-8442-C83B65F0ACB2}"/>
                </a:ext>
              </a:extLst>
            </p:cNvPr>
            <p:cNvSpPr/>
            <p:nvPr/>
          </p:nvSpPr>
          <p:spPr>
            <a:xfrm>
              <a:off x="4238549" y="4218691"/>
              <a:ext cx="156594" cy="156594"/>
            </a:xfrm>
            <a:custGeom>
              <a:avLst/>
              <a:gdLst/>
              <a:ahLst/>
              <a:cxnLst/>
              <a:rect l="l" t="t" r="r" b="b"/>
              <a:pathLst>
                <a:path w="5978" h="5978" extrusionOk="0">
                  <a:moveTo>
                    <a:pt x="2989" y="1"/>
                  </a:moveTo>
                  <a:cubicBezTo>
                    <a:pt x="1337" y="1"/>
                    <a:pt x="1" y="1341"/>
                    <a:pt x="1" y="2989"/>
                  </a:cubicBezTo>
                  <a:cubicBezTo>
                    <a:pt x="1" y="4641"/>
                    <a:pt x="1337" y="5977"/>
                    <a:pt x="2989" y="5977"/>
                  </a:cubicBezTo>
                  <a:cubicBezTo>
                    <a:pt x="4637" y="5977"/>
                    <a:pt x="5977" y="4641"/>
                    <a:pt x="5977" y="2989"/>
                  </a:cubicBezTo>
                  <a:cubicBezTo>
                    <a:pt x="5977" y="1341"/>
                    <a:pt x="4637" y="1"/>
                    <a:pt x="2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11;p56">
              <a:extLst>
                <a:ext uri="{FF2B5EF4-FFF2-40B4-BE49-F238E27FC236}">
                  <a16:creationId xmlns:a16="http://schemas.microsoft.com/office/drawing/2014/main" id="{2E097166-B214-482B-BBDD-632604772F50}"/>
                </a:ext>
              </a:extLst>
            </p:cNvPr>
            <p:cNvSpPr/>
            <p:nvPr/>
          </p:nvSpPr>
          <p:spPr>
            <a:xfrm>
              <a:off x="4295471" y="4489155"/>
              <a:ext cx="42672" cy="28500"/>
            </a:xfrm>
            <a:custGeom>
              <a:avLst/>
              <a:gdLst/>
              <a:ahLst/>
              <a:cxnLst/>
              <a:rect l="l" t="t" r="r" b="b"/>
              <a:pathLst>
                <a:path w="1629" h="1088" extrusionOk="0">
                  <a:moveTo>
                    <a:pt x="0" y="1"/>
                  </a:moveTo>
                  <a:lnTo>
                    <a:pt x="0" y="542"/>
                  </a:lnTo>
                  <a:cubicBezTo>
                    <a:pt x="0" y="844"/>
                    <a:pt x="244" y="1087"/>
                    <a:pt x="542" y="1087"/>
                  </a:cubicBezTo>
                  <a:lnTo>
                    <a:pt x="1087" y="1087"/>
                  </a:lnTo>
                  <a:cubicBezTo>
                    <a:pt x="1388" y="1087"/>
                    <a:pt x="1628" y="844"/>
                    <a:pt x="1628" y="542"/>
                  </a:cubicBezTo>
                  <a:lnTo>
                    <a:pt x="162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12;p56">
              <a:extLst>
                <a:ext uri="{FF2B5EF4-FFF2-40B4-BE49-F238E27FC236}">
                  <a16:creationId xmlns:a16="http://schemas.microsoft.com/office/drawing/2014/main" id="{79966E2D-823D-4E23-B845-B9C981E0BAF1}"/>
                </a:ext>
              </a:extLst>
            </p:cNvPr>
            <p:cNvSpPr/>
            <p:nvPr/>
          </p:nvSpPr>
          <p:spPr>
            <a:xfrm>
              <a:off x="4281273" y="4446431"/>
              <a:ext cx="71119" cy="42750"/>
            </a:xfrm>
            <a:custGeom>
              <a:avLst/>
              <a:gdLst/>
              <a:ahLst/>
              <a:cxnLst/>
              <a:rect l="l" t="t" r="r" b="b"/>
              <a:pathLst>
                <a:path w="2715" h="1632" extrusionOk="0">
                  <a:moveTo>
                    <a:pt x="1" y="1"/>
                  </a:moveTo>
                  <a:lnTo>
                    <a:pt x="1" y="1087"/>
                  </a:lnTo>
                  <a:cubicBezTo>
                    <a:pt x="1" y="1389"/>
                    <a:pt x="241" y="1632"/>
                    <a:pt x="542" y="1632"/>
                  </a:cubicBezTo>
                  <a:lnTo>
                    <a:pt x="2174" y="1632"/>
                  </a:lnTo>
                  <a:cubicBezTo>
                    <a:pt x="2472" y="1632"/>
                    <a:pt x="2715" y="1389"/>
                    <a:pt x="2715" y="1087"/>
                  </a:cubicBezTo>
                  <a:lnTo>
                    <a:pt x="27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13;p56">
              <a:extLst>
                <a:ext uri="{FF2B5EF4-FFF2-40B4-BE49-F238E27FC236}">
                  <a16:creationId xmlns:a16="http://schemas.microsoft.com/office/drawing/2014/main" id="{259460C1-98BB-4071-AE13-904E94BA7FC1}"/>
                </a:ext>
              </a:extLst>
            </p:cNvPr>
            <p:cNvSpPr/>
            <p:nvPr/>
          </p:nvSpPr>
          <p:spPr>
            <a:xfrm>
              <a:off x="4183173" y="4169261"/>
              <a:ext cx="266167" cy="355021"/>
            </a:xfrm>
            <a:custGeom>
              <a:avLst/>
              <a:gdLst/>
              <a:ahLst/>
              <a:cxnLst/>
              <a:rect l="l" t="t" r="r" b="b"/>
              <a:pathLst>
                <a:path w="10161" h="13553" extrusionOk="0">
                  <a:moveTo>
                    <a:pt x="5120" y="514"/>
                  </a:moveTo>
                  <a:cubicBezTo>
                    <a:pt x="6188" y="514"/>
                    <a:pt x="7221" y="911"/>
                    <a:pt x="8012" y="1628"/>
                  </a:cubicBezTo>
                  <a:cubicBezTo>
                    <a:pt x="9613" y="3060"/>
                    <a:pt x="9931" y="5442"/>
                    <a:pt x="8766" y="7247"/>
                  </a:cubicBezTo>
                  <a:lnTo>
                    <a:pt x="8770" y="7244"/>
                  </a:lnTo>
                  <a:lnTo>
                    <a:pt x="8770" y="7244"/>
                  </a:lnTo>
                  <a:cubicBezTo>
                    <a:pt x="8324" y="7929"/>
                    <a:pt x="7697" y="8478"/>
                    <a:pt x="6960" y="8827"/>
                  </a:cubicBezTo>
                  <a:cubicBezTo>
                    <a:pt x="6498" y="9050"/>
                    <a:pt x="6203" y="9516"/>
                    <a:pt x="6206" y="10030"/>
                  </a:cubicBezTo>
                  <a:lnTo>
                    <a:pt x="6206" y="10328"/>
                  </a:lnTo>
                  <a:lnTo>
                    <a:pt x="4000" y="10328"/>
                  </a:lnTo>
                  <a:lnTo>
                    <a:pt x="4000" y="10030"/>
                  </a:lnTo>
                  <a:cubicBezTo>
                    <a:pt x="4000" y="9516"/>
                    <a:pt x="3701" y="9047"/>
                    <a:pt x="3239" y="8824"/>
                  </a:cubicBezTo>
                  <a:cubicBezTo>
                    <a:pt x="1529" y="8012"/>
                    <a:pt x="532" y="6192"/>
                    <a:pt x="775" y="4318"/>
                  </a:cubicBezTo>
                  <a:cubicBezTo>
                    <a:pt x="1018" y="2347"/>
                    <a:pt x="2629" y="761"/>
                    <a:pt x="4603" y="541"/>
                  </a:cubicBezTo>
                  <a:cubicBezTo>
                    <a:pt x="4771" y="524"/>
                    <a:pt x="4938" y="514"/>
                    <a:pt x="5106" y="514"/>
                  </a:cubicBezTo>
                  <a:cubicBezTo>
                    <a:pt x="5111" y="514"/>
                    <a:pt x="5116" y="514"/>
                    <a:pt x="5120" y="514"/>
                  </a:cubicBezTo>
                  <a:close/>
                  <a:moveTo>
                    <a:pt x="6206" y="10835"/>
                  </a:moveTo>
                  <a:lnTo>
                    <a:pt x="6206" y="11668"/>
                  </a:lnTo>
                  <a:cubicBezTo>
                    <a:pt x="6206" y="11826"/>
                    <a:pt x="6076" y="11956"/>
                    <a:pt x="5919" y="11956"/>
                  </a:cubicBezTo>
                  <a:lnTo>
                    <a:pt x="4287" y="11956"/>
                  </a:lnTo>
                  <a:cubicBezTo>
                    <a:pt x="4126" y="11956"/>
                    <a:pt x="4000" y="11829"/>
                    <a:pt x="4000" y="11668"/>
                  </a:cubicBezTo>
                  <a:lnTo>
                    <a:pt x="4000" y="10835"/>
                  </a:lnTo>
                  <a:close/>
                  <a:moveTo>
                    <a:pt x="5662" y="12466"/>
                  </a:moveTo>
                  <a:lnTo>
                    <a:pt x="5662" y="12754"/>
                  </a:lnTo>
                  <a:cubicBezTo>
                    <a:pt x="5662" y="12915"/>
                    <a:pt x="5535" y="13042"/>
                    <a:pt x="5374" y="13042"/>
                  </a:cubicBezTo>
                  <a:lnTo>
                    <a:pt x="4832" y="13042"/>
                  </a:lnTo>
                  <a:cubicBezTo>
                    <a:pt x="4671" y="13042"/>
                    <a:pt x="4541" y="12915"/>
                    <a:pt x="4541" y="12754"/>
                  </a:cubicBezTo>
                  <a:lnTo>
                    <a:pt x="4541" y="12466"/>
                  </a:lnTo>
                  <a:close/>
                  <a:moveTo>
                    <a:pt x="5117" y="0"/>
                  </a:moveTo>
                  <a:cubicBezTo>
                    <a:pt x="4928" y="0"/>
                    <a:pt x="4738" y="12"/>
                    <a:pt x="4548" y="34"/>
                  </a:cubicBezTo>
                  <a:cubicBezTo>
                    <a:pt x="2341" y="277"/>
                    <a:pt x="542" y="2052"/>
                    <a:pt x="268" y="4252"/>
                  </a:cubicBezTo>
                  <a:cubicBezTo>
                    <a:pt x="0" y="6350"/>
                    <a:pt x="1111" y="8378"/>
                    <a:pt x="3019" y="9283"/>
                  </a:cubicBezTo>
                  <a:cubicBezTo>
                    <a:pt x="3307" y="9420"/>
                    <a:pt x="3489" y="9711"/>
                    <a:pt x="3489" y="10030"/>
                  </a:cubicBezTo>
                  <a:lnTo>
                    <a:pt x="3489" y="11668"/>
                  </a:lnTo>
                  <a:cubicBezTo>
                    <a:pt x="3489" y="12011"/>
                    <a:pt x="3708" y="12316"/>
                    <a:pt x="4034" y="12425"/>
                  </a:cubicBezTo>
                  <a:lnTo>
                    <a:pt x="4034" y="12754"/>
                  </a:lnTo>
                  <a:cubicBezTo>
                    <a:pt x="4034" y="13196"/>
                    <a:pt x="4390" y="13553"/>
                    <a:pt x="4832" y="13553"/>
                  </a:cubicBezTo>
                  <a:lnTo>
                    <a:pt x="5374" y="13553"/>
                  </a:lnTo>
                  <a:cubicBezTo>
                    <a:pt x="5816" y="13553"/>
                    <a:pt x="6172" y="13196"/>
                    <a:pt x="6172" y="12754"/>
                  </a:cubicBezTo>
                  <a:lnTo>
                    <a:pt x="6172" y="12425"/>
                  </a:lnTo>
                  <a:cubicBezTo>
                    <a:pt x="6498" y="12316"/>
                    <a:pt x="6714" y="12011"/>
                    <a:pt x="6714" y="11668"/>
                  </a:cubicBezTo>
                  <a:lnTo>
                    <a:pt x="6714" y="10030"/>
                  </a:lnTo>
                  <a:cubicBezTo>
                    <a:pt x="6714" y="9715"/>
                    <a:pt x="6892" y="9424"/>
                    <a:pt x="7176" y="9286"/>
                  </a:cubicBezTo>
                  <a:cubicBezTo>
                    <a:pt x="8657" y="8591"/>
                    <a:pt x="9688" y="7200"/>
                    <a:pt x="9924" y="5582"/>
                  </a:cubicBezTo>
                  <a:cubicBezTo>
                    <a:pt x="10161" y="3965"/>
                    <a:pt x="9572" y="2337"/>
                    <a:pt x="8352" y="1247"/>
                  </a:cubicBezTo>
                  <a:cubicBezTo>
                    <a:pt x="7459" y="440"/>
                    <a:pt x="6306" y="0"/>
                    <a:pt x="5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14;p56">
              <a:extLst>
                <a:ext uri="{FF2B5EF4-FFF2-40B4-BE49-F238E27FC236}">
                  <a16:creationId xmlns:a16="http://schemas.microsoft.com/office/drawing/2014/main" id="{F54276B0-51CB-402F-91B5-E8274E3FC479}"/>
                </a:ext>
              </a:extLst>
            </p:cNvPr>
            <p:cNvSpPr/>
            <p:nvPr/>
          </p:nvSpPr>
          <p:spPr>
            <a:xfrm>
              <a:off x="4457775" y="4290335"/>
              <a:ext cx="57655" cy="13307"/>
            </a:xfrm>
            <a:custGeom>
              <a:avLst/>
              <a:gdLst/>
              <a:ahLst/>
              <a:cxnLst/>
              <a:rect l="l" t="t" r="r" b="b"/>
              <a:pathLst>
                <a:path w="2201" h="508" extrusionOk="0">
                  <a:moveTo>
                    <a:pt x="326" y="1"/>
                  </a:moveTo>
                  <a:cubicBezTo>
                    <a:pt x="0" y="14"/>
                    <a:pt x="0" y="494"/>
                    <a:pt x="326" y="508"/>
                  </a:cubicBezTo>
                  <a:lnTo>
                    <a:pt x="1953" y="508"/>
                  </a:lnTo>
                  <a:cubicBezTo>
                    <a:pt x="2090" y="504"/>
                    <a:pt x="2200" y="391"/>
                    <a:pt x="2200" y="254"/>
                  </a:cubicBezTo>
                  <a:cubicBezTo>
                    <a:pt x="2200" y="117"/>
                    <a:pt x="2090" y="4"/>
                    <a:pt x="1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15;p56">
              <a:extLst>
                <a:ext uri="{FF2B5EF4-FFF2-40B4-BE49-F238E27FC236}">
                  <a16:creationId xmlns:a16="http://schemas.microsoft.com/office/drawing/2014/main" id="{DA7F6902-F5EF-4E04-B062-5A85235C936D}"/>
                </a:ext>
              </a:extLst>
            </p:cNvPr>
            <p:cNvSpPr/>
            <p:nvPr/>
          </p:nvSpPr>
          <p:spPr>
            <a:xfrm>
              <a:off x="4117738" y="4290335"/>
              <a:ext cx="56293" cy="13333"/>
            </a:xfrm>
            <a:custGeom>
              <a:avLst/>
              <a:gdLst/>
              <a:ahLst/>
              <a:cxnLst/>
              <a:rect l="l" t="t" r="r" b="b"/>
              <a:pathLst>
                <a:path w="2149" h="509" extrusionOk="0">
                  <a:moveTo>
                    <a:pt x="252" y="0"/>
                  </a:moveTo>
                  <a:cubicBezTo>
                    <a:pt x="114" y="0"/>
                    <a:pt x="0" y="114"/>
                    <a:pt x="0" y="254"/>
                  </a:cubicBezTo>
                  <a:cubicBezTo>
                    <a:pt x="0" y="394"/>
                    <a:pt x="114" y="508"/>
                    <a:pt x="252" y="508"/>
                  </a:cubicBezTo>
                  <a:cubicBezTo>
                    <a:pt x="256" y="508"/>
                    <a:pt x="260" y="508"/>
                    <a:pt x="264" y="508"/>
                  </a:cubicBezTo>
                  <a:lnTo>
                    <a:pt x="1895" y="508"/>
                  </a:lnTo>
                  <a:cubicBezTo>
                    <a:pt x="2036" y="508"/>
                    <a:pt x="2149" y="395"/>
                    <a:pt x="2149" y="254"/>
                  </a:cubicBezTo>
                  <a:cubicBezTo>
                    <a:pt x="2149" y="114"/>
                    <a:pt x="2036" y="1"/>
                    <a:pt x="1895" y="1"/>
                  </a:cubicBezTo>
                  <a:lnTo>
                    <a:pt x="264" y="1"/>
                  </a:lnTo>
                  <a:cubicBezTo>
                    <a:pt x="260" y="0"/>
                    <a:pt x="256"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16;p56">
              <a:extLst>
                <a:ext uri="{FF2B5EF4-FFF2-40B4-BE49-F238E27FC236}">
                  <a16:creationId xmlns:a16="http://schemas.microsoft.com/office/drawing/2014/main" id="{B36DC54B-96EA-4D29-8FC1-F9EA9D2FF8A2}"/>
                </a:ext>
              </a:extLst>
            </p:cNvPr>
            <p:cNvSpPr/>
            <p:nvPr/>
          </p:nvSpPr>
          <p:spPr>
            <a:xfrm>
              <a:off x="4310009" y="4097880"/>
              <a:ext cx="13674" cy="56398"/>
            </a:xfrm>
            <a:custGeom>
              <a:avLst/>
              <a:gdLst/>
              <a:ahLst/>
              <a:cxnLst/>
              <a:rect l="l" t="t" r="r" b="b"/>
              <a:pathLst>
                <a:path w="522" h="2153" extrusionOk="0">
                  <a:moveTo>
                    <a:pt x="261" y="1"/>
                  </a:moveTo>
                  <a:cubicBezTo>
                    <a:pt x="117" y="1"/>
                    <a:pt x="1" y="120"/>
                    <a:pt x="7" y="268"/>
                  </a:cubicBezTo>
                  <a:lnTo>
                    <a:pt x="7" y="1896"/>
                  </a:lnTo>
                  <a:cubicBezTo>
                    <a:pt x="7" y="2036"/>
                    <a:pt x="120" y="2149"/>
                    <a:pt x="261" y="2153"/>
                  </a:cubicBezTo>
                  <a:cubicBezTo>
                    <a:pt x="401" y="2149"/>
                    <a:pt x="515" y="2036"/>
                    <a:pt x="515" y="1896"/>
                  </a:cubicBezTo>
                  <a:lnTo>
                    <a:pt x="515" y="268"/>
                  </a:lnTo>
                  <a:cubicBezTo>
                    <a:pt x="521" y="120"/>
                    <a:pt x="405"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17;p56">
              <a:extLst>
                <a:ext uri="{FF2B5EF4-FFF2-40B4-BE49-F238E27FC236}">
                  <a16:creationId xmlns:a16="http://schemas.microsoft.com/office/drawing/2014/main" id="{9DE9E84E-289A-42F8-92A8-75DA8E273702}"/>
                </a:ext>
              </a:extLst>
            </p:cNvPr>
            <p:cNvSpPr/>
            <p:nvPr/>
          </p:nvSpPr>
          <p:spPr>
            <a:xfrm>
              <a:off x="4383984" y="4142228"/>
              <a:ext cx="25959" cy="32036"/>
            </a:xfrm>
            <a:custGeom>
              <a:avLst/>
              <a:gdLst/>
              <a:ahLst/>
              <a:cxnLst/>
              <a:rect l="l" t="t" r="r" b="b"/>
              <a:pathLst>
                <a:path w="991" h="1223" extrusionOk="0">
                  <a:moveTo>
                    <a:pt x="699" y="0"/>
                  </a:moveTo>
                  <a:cubicBezTo>
                    <a:pt x="610" y="0"/>
                    <a:pt x="523" y="48"/>
                    <a:pt x="477" y="134"/>
                  </a:cubicBezTo>
                  <a:lnTo>
                    <a:pt x="69" y="840"/>
                  </a:lnTo>
                  <a:cubicBezTo>
                    <a:pt x="0" y="963"/>
                    <a:pt x="41" y="1118"/>
                    <a:pt x="161" y="1189"/>
                  </a:cubicBezTo>
                  <a:cubicBezTo>
                    <a:pt x="202" y="1212"/>
                    <a:pt x="245" y="1223"/>
                    <a:pt x="288" y="1223"/>
                  </a:cubicBezTo>
                  <a:cubicBezTo>
                    <a:pt x="377" y="1223"/>
                    <a:pt x="462" y="1178"/>
                    <a:pt x="511" y="1097"/>
                  </a:cubicBezTo>
                  <a:lnTo>
                    <a:pt x="915" y="391"/>
                  </a:lnTo>
                  <a:cubicBezTo>
                    <a:pt x="991" y="268"/>
                    <a:pt x="953" y="107"/>
                    <a:pt x="826" y="35"/>
                  </a:cubicBezTo>
                  <a:cubicBezTo>
                    <a:pt x="786" y="11"/>
                    <a:pt x="742" y="0"/>
                    <a:pt x="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18;p56">
              <a:extLst>
                <a:ext uri="{FF2B5EF4-FFF2-40B4-BE49-F238E27FC236}">
                  <a16:creationId xmlns:a16="http://schemas.microsoft.com/office/drawing/2014/main" id="{3C55C5AD-C76F-4254-AF9E-A50B289FA5FA}"/>
                </a:ext>
              </a:extLst>
            </p:cNvPr>
            <p:cNvSpPr/>
            <p:nvPr/>
          </p:nvSpPr>
          <p:spPr>
            <a:xfrm>
              <a:off x="4223644" y="4419738"/>
              <a:ext cx="26064" cy="32036"/>
            </a:xfrm>
            <a:custGeom>
              <a:avLst/>
              <a:gdLst/>
              <a:ahLst/>
              <a:cxnLst/>
              <a:rect l="l" t="t" r="r" b="b"/>
              <a:pathLst>
                <a:path w="995" h="1223" extrusionOk="0">
                  <a:moveTo>
                    <a:pt x="703" y="1"/>
                  </a:moveTo>
                  <a:cubicBezTo>
                    <a:pt x="615" y="1"/>
                    <a:pt x="530" y="47"/>
                    <a:pt x="484" y="129"/>
                  </a:cubicBezTo>
                  <a:lnTo>
                    <a:pt x="76" y="835"/>
                  </a:lnTo>
                  <a:cubicBezTo>
                    <a:pt x="1" y="955"/>
                    <a:pt x="42" y="1116"/>
                    <a:pt x="165" y="1188"/>
                  </a:cubicBezTo>
                  <a:cubicBezTo>
                    <a:pt x="207" y="1211"/>
                    <a:pt x="251" y="1222"/>
                    <a:pt x="294" y="1222"/>
                  </a:cubicBezTo>
                  <a:cubicBezTo>
                    <a:pt x="385" y="1222"/>
                    <a:pt x="472" y="1174"/>
                    <a:pt x="518" y="1088"/>
                  </a:cubicBezTo>
                  <a:lnTo>
                    <a:pt x="926" y="382"/>
                  </a:lnTo>
                  <a:cubicBezTo>
                    <a:pt x="995" y="259"/>
                    <a:pt x="954" y="105"/>
                    <a:pt x="834" y="36"/>
                  </a:cubicBezTo>
                  <a:cubicBezTo>
                    <a:pt x="793" y="12"/>
                    <a:pt x="748" y="1"/>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19;p56">
              <a:extLst>
                <a:ext uri="{FF2B5EF4-FFF2-40B4-BE49-F238E27FC236}">
                  <a16:creationId xmlns:a16="http://schemas.microsoft.com/office/drawing/2014/main" id="{003E6810-2B36-485C-8EE7-C52BFCF82E56}"/>
                </a:ext>
              </a:extLst>
            </p:cNvPr>
            <p:cNvSpPr/>
            <p:nvPr/>
          </p:nvSpPr>
          <p:spPr>
            <a:xfrm>
              <a:off x="4222780" y="4142490"/>
              <a:ext cx="26850" cy="31617"/>
            </a:xfrm>
            <a:custGeom>
              <a:avLst/>
              <a:gdLst/>
              <a:ahLst/>
              <a:cxnLst/>
              <a:rect l="l" t="t" r="r" b="b"/>
              <a:pathLst>
                <a:path w="1025" h="1207" extrusionOk="0">
                  <a:moveTo>
                    <a:pt x="341" y="0"/>
                  </a:moveTo>
                  <a:cubicBezTo>
                    <a:pt x="169" y="0"/>
                    <a:pt x="1" y="180"/>
                    <a:pt x="109" y="381"/>
                  </a:cubicBezTo>
                  <a:lnTo>
                    <a:pt x="517" y="1087"/>
                  </a:lnTo>
                  <a:cubicBezTo>
                    <a:pt x="565" y="1164"/>
                    <a:pt x="649" y="1207"/>
                    <a:pt x="735" y="1207"/>
                  </a:cubicBezTo>
                  <a:cubicBezTo>
                    <a:pt x="778" y="1207"/>
                    <a:pt x="823" y="1196"/>
                    <a:pt x="863" y="1173"/>
                  </a:cubicBezTo>
                  <a:cubicBezTo>
                    <a:pt x="980" y="1104"/>
                    <a:pt x="1024" y="953"/>
                    <a:pt x="959" y="830"/>
                  </a:cubicBezTo>
                  <a:lnTo>
                    <a:pt x="551" y="124"/>
                  </a:lnTo>
                  <a:cubicBezTo>
                    <a:pt x="497" y="37"/>
                    <a:pt x="419" y="0"/>
                    <a:pt x="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20;p56">
              <a:extLst>
                <a:ext uri="{FF2B5EF4-FFF2-40B4-BE49-F238E27FC236}">
                  <a16:creationId xmlns:a16="http://schemas.microsoft.com/office/drawing/2014/main" id="{97F1388F-2771-474C-BC83-F81B59FA89B1}"/>
                </a:ext>
              </a:extLst>
            </p:cNvPr>
            <p:cNvSpPr/>
            <p:nvPr/>
          </p:nvSpPr>
          <p:spPr>
            <a:xfrm>
              <a:off x="4382936" y="4419843"/>
              <a:ext cx="26824" cy="31591"/>
            </a:xfrm>
            <a:custGeom>
              <a:avLst/>
              <a:gdLst/>
              <a:ahLst/>
              <a:cxnLst/>
              <a:rect l="l" t="t" r="r" b="b"/>
              <a:pathLst>
                <a:path w="1024" h="1206" extrusionOk="0">
                  <a:moveTo>
                    <a:pt x="339" y="0"/>
                  </a:moveTo>
                  <a:cubicBezTo>
                    <a:pt x="167" y="0"/>
                    <a:pt x="0" y="178"/>
                    <a:pt x="109" y="378"/>
                  </a:cubicBezTo>
                  <a:lnTo>
                    <a:pt x="517" y="1084"/>
                  </a:lnTo>
                  <a:cubicBezTo>
                    <a:pt x="564" y="1162"/>
                    <a:pt x="647" y="1206"/>
                    <a:pt x="732" y="1206"/>
                  </a:cubicBezTo>
                  <a:cubicBezTo>
                    <a:pt x="775" y="1206"/>
                    <a:pt x="819" y="1194"/>
                    <a:pt x="859" y="1170"/>
                  </a:cubicBezTo>
                  <a:cubicBezTo>
                    <a:pt x="979" y="1101"/>
                    <a:pt x="1024" y="951"/>
                    <a:pt x="959" y="831"/>
                  </a:cubicBezTo>
                  <a:lnTo>
                    <a:pt x="551" y="125"/>
                  </a:lnTo>
                  <a:cubicBezTo>
                    <a:pt x="496" y="37"/>
                    <a:pt x="417"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21;p56">
              <a:extLst>
                <a:ext uri="{FF2B5EF4-FFF2-40B4-BE49-F238E27FC236}">
                  <a16:creationId xmlns:a16="http://schemas.microsoft.com/office/drawing/2014/main" id="{8A089D6B-0156-4F0E-B4CC-2678F9A52492}"/>
                </a:ext>
              </a:extLst>
            </p:cNvPr>
            <p:cNvSpPr/>
            <p:nvPr/>
          </p:nvSpPr>
          <p:spPr>
            <a:xfrm>
              <a:off x="4438469" y="4364938"/>
              <a:ext cx="34132" cy="24257"/>
            </a:xfrm>
            <a:custGeom>
              <a:avLst/>
              <a:gdLst/>
              <a:ahLst/>
              <a:cxnLst/>
              <a:rect l="l" t="t" r="r" b="b"/>
              <a:pathLst>
                <a:path w="1303" h="926" extrusionOk="0">
                  <a:moveTo>
                    <a:pt x="292" y="0"/>
                  </a:moveTo>
                  <a:cubicBezTo>
                    <a:pt x="204" y="0"/>
                    <a:pt x="120" y="46"/>
                    <a:pt x="72" y="127"/>
                  </a:cubicBezTo>
                  <a:cubicBezTo>
                    <a:pt x="0" y="254"/>
                    <a:pt x="45" y="411"/>
                    <a:pt x="172" y="480"/>
                  </a:cubicBezTo>
                  <a:lnTo>
                    <a:pt x="878" y="888"/>
                  </a:lnTo>
                  <a:cubicBezTo>
                    <a:pt x="918" y="913"/>
                    <a:pt x="964" y="926"/>
                    <a:pt x="1009" y="926"/>
                  </a:cubicBezTo>
                  <a:cubicBezTo>
                    <a:pt x="1097" y="926"/>
                    <a:pt x="1183" y="880"/>
                    <a:pt x="1230" y="799"/>
                  </a:cubicBezTo>
                  <a:cubicBezTo>
                    <a:pt x="1302" y="672"/>
                    <a:pt x="1258" y="514"/>
                    <a:pt x="1131" y="446"/>
                  </a:cubicBezTo>
                  <a:lnTo>
                    <a:pt x="425" y="38"/>
                  </a:lnTo>
                  <a:cubicBezTo>
                    <a:pt x="383" y="12"/>
                    <a:pt x="33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22;p56">
              <a:extLst>
                <a:ext uri="{FF2B5EF4-FFF2-40B4-BE49-F238E27FC236}">
                  <a16:creationId xmlns:a16="http://schemas.microsoft.com/office/drawing/2014/main" id="{2D005E93-6D5F-4FFF-BFA4-E84AC2BC9F52}"/>
                </a:ext>
              </a:extLst>
            </p:cNvPr>
            <p:cNvSpPr/>
            <p:nvPr/>
          </p:nvSpPr>
          <p:spPr>
            <a:xfrm>
              <a:off x="4161091" y="4204782"/>
              <a:ext cx="33765" cy="24099"/>
            </a:xfrm>
            <a:custGeom>
              <a:avLst/>
              <a:gdLst/>
              <a:ahLst/>
              <a:cxnLst/>
              <a:rect l="l" t="t" r="r" b="b"/>
              <a:pathLst>
                <a:path w="1289" h="920" extrusionOk="0">
                  <a:moveTo>
                    <a:pt x="294" y="1"/>
                  </a:moveTo>
                  <a:cubicBezTo>
                    <a:pt x="206" y="1"/>
                    <a:pt x="120" y="46"/>
                    <a:pt x="72" y="128"/>
                  </a:cubicBezTo>
                  <a:cubicBezTo>
                    <a:pt x="0" y="254"/>
                    <a:pt x="45" y="412"/>
                    <a:pt x="172" y="481"/>
                  </a:cubicBezTo>
                  <a:lnTo>
                    <a:pt x="878" y="888"/>
                  </a:lnTo>
                  <a:cubicBezTo>
                    <a:pt x="916" y="909"/>
                    <a:pt x="958" y="919"/>
                    <a:pt x="999" y="919"/>
                  </a:cubicBezTo>
                  <a:cubicBezTo>
                    <a:pt x="1086" y="919"/>
                    <a:pt x="1171" y="874"/>
                    <a:pt x="1220" y="792"/>
                  </a:cubicBezTo>
                  <a:cubicBezTo>
                    <a:pt x="1289" y="672"/>
                    <a:pt x="1251" y="518"/>
                    <a:pt x="1131" y="446"/>
                  </a:cubicBezTo>
                  <a:lnTo>
                    <a:pt x="425" y="39"/>
                  </a:lnTo>
                  <a:cubicBezTo>
                    <a:pt x="385" y="13"/>
                    <a:pt x="339" y="1"/>
                    <a:pt x="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23;p56">
              <a:extLst>
                <a:ext uri="{FF2B5EF4-FFF2-40B4-BE49-F238E27FC236}">
                  <a16:creationId xmlns:a16="http://schemas.microsoft.com/office/drawing/2014/main" id="{2FF9B71D-773C-4CBB-AAB1-7EC1488EF0FB}"/>
                </a:ext>
              </a:extLst>
            </p:cNvPr>
            <p:cNvSpPr/>
            <p:nvPr/>
          </p:nvSpPr>
          <p:spPr>
            <a:xfrm>
              <a:off x="4437029" y="4204991"/>
              <a:ext cx="35206" cy="23968"/>
            </a:xfrm>
            <a:custGeom>
              <a:avLst/>
              <a:gdLst/>
              <a:ahLst/>
              <a:cxnLst/>
              <a:rect l="l" t="t" r="r" b="b"/>
              <a:pathLst>
                <a:path w="1344" h="915" extrusionOk="0">
                  <a:moveTo>
                    <a:pt x="1050" y="1"/>
                  </a:moveTo>
                  <a:cubicBezTo>
                    <a:pt x="1010" y="1"/>
                    <a:pt x="970" y="10"/>
                    <a:pt x="933" y="31"/>
                  </a:cubicBezTo>
                  <a:lnTo>
                    <a:pt x="227" y="438"/>
                  </a:lnTo>
                  <a:cubicBezTo>
                    <a:pt x="0" y="569"/>
                    <a:pt x="93" y="915"/>
                    <a:pt x="353" y="915"/>
                  </a:cubicBezTo>
                  <a:cubicBezTo>
                    <a:pt x="398" y="915"/>
                    <a:pt x="442" y="904"/>
                    <a:pt x="480" y="880"/>
                  </a:cubicBezTo>
                  <a:lnTo>
                    <a:pt x="1186" y="473"/>
                  </a:lnTo>
                  <a:cubicBezTo>
                    <a:pt x="1303" y="401"/>
                    <a:pt x="1344" y="246"/>
                    <a:pt x="1272" y="130"/>
                  </a:cubicBezTo>
                  <a:cubicBezTo>
                    <a:pt x="1225" y="47"/>
                    <a:pt x="1139" y="1"/>
                    <a:pt x="10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24;p56">
              <a:extLst>
                <a:ext uri="{FF2B5EF4-FFF2-40B4-BE49-F238E27FC236}">
                  <a16:creationId xmlns:a16="http://schemas.microsoft.com/office/drawing/2014/main" id="{F7580520-2DA3-4EC0-9745-2E9DA169FEBF}"/>
                </a:ext>
              </a:extLst>
            </p:cNvPr>
            <p:cNvSpPr/>
            <p:nvPr/>
          </p:nvSpPr>
          <p:spPr>
            <a:xfrm>
              <a:off x="4161091" y="4364938"/>
              <a:ext cx="34132" cy="24257"/>
            </a:xfrm>
            <a:custGeom>
              <a:avLst/>
              <a:gdLst/>
              <a:ahLst/>
              <a:cxnLst/>
              <a:rect l="l" t="t" r="r" b="b"/>
              <a:pathLst>
                <a:path w="1303" h="926" extrusionOk="0">
                  <a:moveTo>
                    <a:pt x="1011" y="0"/>
                  </a:moveTo>
                  <a:cubicBezTo>
                    <a:pt x="966" y="0"/>
                    <a:pt x="920" y="12"/>
                    <a:pt x="878" y="38"/>
                  </a:cubicBezTo>
                  <a:lnTo>
                    <a:pt x="172" y="446"/>
                  </a:lnTo>
                  <a:cubicBezTo>
                    <a:pt x="45" y="514"/>
                    <a:pt x="0" y="672"/>
                    <a:pt x="72" y="799"/>
                  </a:cubicBezTo>
                  <a:cubicBezTo>
                    <a:pt x="120" y="880"/>
                    <a:pt x="206" y="926"/>
                    <a:pt x="294" y="926"/>
                  </a:cubicBezTo>
                  <a:cubicBezTo>
                    <a:pt x="339" y="926"/>
                    <a:pt x="385" y="913"/>
                    <a:pt x="425" y="888"/>
                  </a:cubicBezTo>
                  <a:lnTo>
                    <a:pt x="1131" y="480"/>
                  </a:lnTo>
                  <a:cubicBezTo>
                    <a:pt x="1258" y="411"/>
                    <a:pt x="1303" y="254"/>
                    <a:pt x="1231" y="127"/>
                  </a:cubicBezTo>
                  <a:cubicBezTo>
                    <a:pt x="1183" y="46"/>
                    <a:pt x="1099"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201;p56">
            <a:extLst>
              <a:ext uri="{FF2B5EF4-FFF2-40B4-BE49-F238E27FC236}">
                <a16:creationId xmlns:a16="http://schemas.microsoft.com/office/drawing/2014/main" id="{AD073164-159A-40C2-8572-5BA53D1B8C89}"/>
              </a:ext>
            </a:extLst>
          </p:cNvPr>
          <p:cNvGrpSpPr/>
          <p:nvPr/>
        </p:nvGrpSpPr>
        <p:grpSpPr>
          <a:xfrm rot="20195551">
            <a:off x="8317116" y="2508923"/>
            <a:ext cx="127904" cy="150512"/>
            <a:chOff x="5739863" y="3222757"/>
            <a:chExt cx="385407" cy="343128"/>
          </a:xfrm>
        </p:grpSpPr>
        <p:sp>
          <p:nvSpPr>
            <p:cNvPr id="35" name="Google Shape;3202;p56">
              <a:extLst>
                <a:ext uri="{FF2B5EF4-FFF2-40B4-BE49-F238E27FC236}">
                  <a16:creationId xmlns:a16="http://schemas.microsoft.com/office/drawing/2014/main" id="{1F812250-74F3-4CE0-892E-DF060264DB29}"/>
                </a:ext>
              </a:extLst>
            </p:cNvPr>
            <p:cNvSpPr/>
            <p:nvPr/>
          </p:nvSpPr>
          <p:spPr>
            <a:xfrm>
              <a:off x="5748665" y="3229594"/>
              <a:ext cx="367699" cy="329612"/>
            </a:xfrm>
            <a:custGeom>
              <a:avLst/>
              <a:gdLst/>
              <a:ahLst/>
              <a:cxnLst/>
              <a:rect l="l" t="t" r="r" b="b"/>
              <a:pathLst>
                <a:path w="14037" h="12583" extrusionOk="0">
                  <a:moveTo>
                    <a:pt x="3852" y="0"/>
                  </a:moveTo>
                  <a:cubicBezTo>
                    <a:pt x="1724" y="0"/>
                    <a:pt x="4" y="1734"/>
                    <a:pt x="4" y="3872"/>
                  </a:cubicBezTo>
                  <a:lnTo>
                    <a:pt x="1" y="3872"/>
                  </a:lnTo>
                  <a:cubicBezTo>
                    <a:pt x="1" y="7868"/>
                    <a:pt x="5148" y="11504"/>
                    <a:pt x="6628" y="12467"/>
                  </a:cubicBezTo>
                  <a:cubicBezTo>
                    <a:pt x="6746" y="12544"/>
                    <a:pt x="6883" y="12582"/>
                    <a:pt x="7019" y="12582"/>
                  </a:cubicBezTo>
                  <a:cubicBezTo>
                    <a:pt x="7156" y="12582"/>
                    <a:pt x="7293" y="12544"/>
                    <a:pt x="7413" y="12467"/>
                  </a:cubicBezTo>
                  <a:cubicBezTo>
                    <a:pt x="8890" y="11504"/>
                    <a:pt x="14037" y="7868"/>
                    <a:pt x="14037" y="3872"/>
                  </a:cubicBezTo>
                  <a:cubicBezTo>
                    <a:pt x="14037" y="1734"/>
                    <a:pt x="12313" y="0"/>
                    <a:pt x="10189" y="0"/>
                  </a:cubicBezTo>
                  <a:cubicBezTo>
                    <a:pt x="9174" y="0"/>
                    <a:pt x="8204" y="401"/>
                    <a:pt x="7488" y="1117"/>
                  </a:cubicBezTo>
                  <a:cubicBezTo>
                    <a:pt x="7358" y="1244"/>
                    <a:pt x="7188" y="1307"/>
                    <a:pt x="7019" y="1307"/>
                  </a:cubicBezTo>
                  <a:cubicBezTo>
                    <a:pt x="6850" y="1307"/>
                    <a:pt x="6681" y="1244"/>
                    <a:pt x="6553" y="1117"/>
                  </a:cubicBezTo>
                  <a:cubicBezTo>
                    <a:pt x="5837" y="401"/>
                    <a:pt x="4863" y="0"/>
                    <a:pt x="3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03;p56">
              <a:extLst>
                <a:ext uri="{FF2B5EF4-FFF2-40B4-BE49-F238E27FC236}">
                  <a16:creationId xmlns:a16="http://schemas.microsoft.com/office/drawing/2014/main" id="{41189E50-2FB2-4776-8378-E04E3EAC70D3}"/>
                </a:ext>
              </a:extLst>
            </p:cNvPr>
            <p:cNvSpPr/>
            <p:nvPr/>
          </p:nvSpPr>
          <p:spPr>
            <a:xfrm>
              <a:off x="5748770" y="3229594"/>
              <a:ext cx="183758" cy="329533"/>
            </a:xfrm>
            <a:custGeom>
              <a:avLst/>
              <a:gdLst/>
              <a:ahLst/>
              <a:cxnLst/>
              <a:rect l="l" t="t" r="r" b="b"/>
              <a:pathLst>
                <a:path w="7015" h="12580" extrusionOk="0">
                  <a:moveTo>
                    <a:pt x="3848" y="0"/>
                  </a:moveTo>
                  <a:cubicBezTo>
                    <a:pt x="1720" y="0"/>
                    <a:pt x="0" y="1731"/>
                    <a:pt x="0" y="3869"/>
                  </a:cubicBezTo>
                  <a:cubicBezTo>
                    <a:pt x="0" y="7868"/>
                    <a:pt x="5147" y="11504"/>
                    <a:pt x="6624" y="12463"/>
                  </a:cubicBezTo>
                  <a:cubicBezTo>
                    <a:pt x="6741" y="12542"/>
                    <a:pt x="6878" y="12580"/>
                    <a:pt x="7015" y="12580"/>
                  </a:cubicBezTo>
                  <a:cubicBezTo>
                    <a:pt x="1758" y="5404"/>
                    <a:pt x="3629" y="1388"/>
                    <a:pt x="5411" y="336"/>
                  </a:cubicBezTo>
                  <a:cubicBezTo>
                    <a:pt x="4921" y="113"/>
                    <a:pt x="4386" y="0"/>
                    <a:pt x="38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04;p56">
              <a:extLst>
                <a:ext uri="{FF2B5EF4-FFF2-40B4-BE49-F238E27FC236}">
                  <a16:creationId xmlns:a16="http://schemas.microsoft.com/office/drawing/2014/main" id="{A2B1B364-BD81-41D8-A662-C108ACB3964E}"/>
                </a:ext>
              </a:extLst>
            </p:cNvPr>
            <p:cNvSpPr/>
            <p:nvPr/>
          </p:nvSpPr>
          <p:spPr>
            <a:xfrm>
              <a:off x="5739863" y="3222757"/>
              <a:ext cx="385407" cy="343128"/>
            </a:xfrm>
            <a:custGeom>
              <a:avLst/>
              <a:gdLst/>
              <a:ahLst/>
              <a:cxnLst/>
              <a:rect l="l" t="t" r="r" b="b"/>
              <a:pathLst>
                <a:path w="14713" h="13099" extrusionOk="0">
                  <a:moveTo>
                    <a:pt x="10577" y="459"/>
                  </a:moveTo>
                  <a:cubicBezTo>
                    <a:pt x="10940" y="459"/>
                    <a:pt x="11306" y="513"/>
                    <a:pt x="11666" y="624"/>
                  </a:cubicBezTo>
                  <a:cubicBezTo>
                    <a:pt x="13204" y="1104"/>
                    <a:pt x="14250" y="2526"/>
                    <a:pt x="14250" y="4137"/>
                  </a:cubicBezTo>
                  <a:cubicBezTo>
                    <a:pt x="14250" y="6488"/>
                    <a:pt x="12358" y="8674"/>
                    <a:pt x="10771" y="10096"/>
                  </a:cubicBezTo>
                  <a:cubicBezTo>
                    <a:pt x="9712" y="11035"/>
                    <a:pt x="8568" y="11875"/>
                    <a:pt x="7355" y="12608"/>
                  </a:cubicBezTo>
                  <a:cubicBezTo>
                    <a:pt x="6145" y="11878"/>
                    <a:pt x="5004" y="11038"/>
                    <a:pt x="3949" y="10103"/>
                  </a:cubicBezTo>
                  <a:cubicBezTo>
                    <a:pt x="2359" y="8677"/>
                    <a:pt x="460" y="6488"/>
                    <a:pt x="460" y="4140"/>
                  </a:cubicBezTo>
                  <a:cubicBezTo>
                    <a:pt x="460" y="2530"/>
                    <a:pt x="1505" y="1104"/>
                    <a:pt x="3044" y="624"/>
                  </a:cubicBezTo>
                  <a:cubicBezTo>
                    <a:pt x="3403" y="513"/>
                    <a:pt x="3770" y="459"/>
                    <a:pt x="4133" y="459"/>
                  </a:cubicBezTo>
                  <a:cubicBezTo>
                    <a:pt x="5322" y="459"/>
                    <a:pt x="6468" y="1037"/>
                    <a:pt x="7166" y="2053"/>
                  </a:cubicBezTo>
                  <a:cubicBezTo>
                    <a:pt x="7213" y="2120"/>
                    <a:pt x="7285" y="2154"/>
                    <a:pt x="7356" y="2154"/>
                  </a:cubicBezTo>
                  <a:cubicBezTo>
                    <a:pt x="7428" y="2154"/>
                    <a:pt x="7499" y="2120"/>
                    <a:pt x="7543" y="2053"/>
                  </a:cubicBezTo>
                  <a:cubicBezTo>
                    <a:pt x="8244" y="1037"/>
                    <a:pt x="9388" y="459"/>
                    <a:pt x="10577" y="459"/>
                  </a:cubicBezTo>
                  <a:close/>
                  <a:moveTo>
                    <a:pt x="4137" y="0"/>
                  </a:moveTo>
                  <a:cubicBezTo>
                    <a:pt x="3677" y="0"/>
                    <a:pt x="3211" y="77"/>
                    <a:pt x="2759" y="237"/>
                  </a:cubicBezTo>
                  <a:cubicBezTo>
                    <a:pt x="1108" y="820"/>
                    <a:pt x="1" y="2382"/>
                    <a:pt x="1" y="4137"/>
                  </a:cubicBezTo>
                  <a:cubicBezTo>
                    <a:pt x="1" y="5257"/>
                    <a:pt x="388" y="6426"/>
                    <a:pt x="1152" y="7615"/>
                  </a:cubicBezTo>
                  <a:cubicBezTo>
                    <a:pt x="1755" y="8551"/>
                    <a:pt x="2592" y="9503"/>
                    <a:pt x="3640" y="10442"/>
                  </a:cubicBezTo>
                  <a:cubicBezTo>
                    <a:pt x="4754" y="11429"/>
                    <a:pt x="5960" y="12310"/>
                    <a:pt x="7242" y="13071"/>
                  </a:cubicBezTo>
                  <a:cubicBezTo>
                    <a:pt x="7278" y="13089"/>
                    <a:pt x="7317" y="13099"/>
                    <a:pt x="7356" y="13099"/>
                  </a:cubicBezTo>
                  <a:cubicBezTo>
                    <a:pt x="7395" y="13099"/>
                    <a:pt x="7434" y="13089"/>
                    <a:pt x="7468" y="13071"/>
                  </a:cubicBezTo>
                  <a:cubicBezTo>
                    <a:pt x="8750" y="12310"/>
                    <a:pt x="9959" y="11429"/>
                    <a:pt x="11073" y="10442"/>
                  </a:cubicBezTo>
                  <a:cubicBezTo>
                    <a:pt x="12121" y="9500"/>
                    <a:pt x="12958" y="8551"/>
                    <a:pt x="13561" y="7615"/>
                  </a:cubicBezTo>
                  <a:cubicBezTo>
                    <a:pt x="14325" y="6426"/>
                    <a:pt x="14712" y="5257"/>
                    <a:pt x="14712" y="4137"/>
                  </a:cubicBezTo>
                  <a:cubicBezTo>
                    <a:pt x="14705" y="1855"/>
                    <a:pt x="12855" y="4"/>
                    <a:pt x="10573" y="4"/>
                  </a:cubicBezTo>
                  <a:cubicBezTo>
                    <a:pt x="9325" y="4"/>
                    <a:pt x="8143" y="566"/>
                    <a:pt x="7355" y="1539"/>
                  </a:cubicBezTo>
                  <a:cubicBezTo>
                    <a:pt x="6555" y="548"/>
                    <a:pt x="5364" y="0"/>
                    <a:pt x="4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05;p56">
              <a:extLst>
                <a:ext uri="{FF2B5EF4-FFF2-40B4-BE49-F238E27FC236}">
                  <a16:creationId xmlns:a16="http://schemas.microsoft.com/office/drawing/2014/main" id="{DC0F05BD-D0BD-404E-B23D-9CB36E0E5021}"/>
                </a:ext>
              </a:extLst>
            </p:cNvPr>
            <p:cNvSpPr/>
            <p:nvPr/>
          </p:nvSpPr>
          <p:spPr>
            <a:xfrm>
              <a:off x="5840504" y="3246909"/>
              <a:ext cx="80026" cy="45789"/>
            </a:xfrm>
            <a:custGeom>
              <a:avLst/>
              <a:gdLst/>
              <a:ahLst/>
              <a:cxnLst/>
              <a:rect l="l" t="t" r="r" b="b"/>
              <a:pathLst>
                <a:path w="3055" h="1748" extrusionOk="0">
                  <a:moveTo>
                    <a:pt x="295" y="1"/>
                  </a:moveTo>
                  <a:cubicBezTo>
                    <a:pt x="0" y="11"/>
                    <a:pt x="0" y="446"/>
                    <a:pt x="295" y="460"/>
                  </a:cubicBezTo>
                  <a:cubicBezTo>
                    <a:pt x="1203" y="460"/>
                    <a:pt x="2050" y="909"/>
                    <a:pt x="2567" y="1656"/>
                  </a:cubicBezTo>
                  <a:cubicBezTo>
                    <a:pt x="2616" y="1721"/>
                    <a:pt x="2680" y="1748"/>
                    <a:pt x="2743" y="1748"/>
                  </a:cubicBezTo>
                  <a:cubicBezTo>
                    <a:pt x="2902" y="1748"/>
                    <a:pt x="3055" y="1572"/>
                    <a:pt x="2944" y="1395"/>
                  </a:cubicBezTo>
                  <a:cubicBezTo>
                    <a:pt x="2344" y="521"/>
                    <a:pt x="1354" y="1"/>
                    <a:pt x="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06;p56">
              <a:extLst>
                <a:ext uri="{FF2B5EF4-FFF2-40B4-BE49-F238E27FC236}">
                  <a16:creationId xmlns:a16="http://schemas.microsoft.com/office/drawing/2014/main" id="{CE36257C-A233-4C39-9CDE-6AF3BB80285F}"/>
                </a:ext>
              </a:extLst>
            </p:cNvPr>
            <p:cNvSpPr/>
            <p:nvPr/>
          </p:nvSpPr>
          <p:spPr>
            <a:xfrm>
              <a:off x="6010510" y="3246909"/>
              <a:ext cx="90609" cy="88906"/>
            </a:xfrm>
            <a:custGeom>
              <a:avLst/>
              <a:gdLst/>
              <a:ahLst/>
              <a:cxnLst/>
              <a:rect l="l" t="t" r="r" b="b"/>
              <a:pathLst>
                <a:path w="3459" h="3394" extrusionOk="0">
                  <a:moveTo>
                    <a:pt x="229" y="0"/>
                  </a:moveTo>
                  <a:cubicBezTo>
                    <a:pt x="104" y="0"/>
                    <a:pt x="1" y="104"/>
                    <a:pt x="1" y="230"/>
                  </a:cubicBezTo>
                  <a:cubicBezTo>
                    <a:pt x="1" y="356"/>
                    <a:pt x="104" y="460"/>
                    <a:pt x="229" y="460"/>
                  </a:cubicBezTo>
                  <a:cubicBezTo>
                    <a:pt x="233" y="460"/>
                    <a:pt x="237" y="460"/>
                    <a:pt x="241" y="460"/>
                  </a:cubicBezTo>
                  <a:cubicBezTo>
                    <a:pt x="1742" y="467"/>
                    <a:pt x="2961" y="1666"/>
                    <a:pt x="2996" y="3167"/>
                  </a:cubicBezTo>
                  <a:cubicBezTo>
                    <a:pt x="2999" y="3294"/>
                    <a:pt x="3102" y="3393"/>
                    <a:pt x="3225" y="3393"/>
                  </a:cubicBezTo>
                  <a:lnTo>
                    <a:pt x="3232" y="3393"/>
                  </a:lnTo>
                  <a:cubicBezTo>
                    <a:pt x="3359" y="3390"/>
                    <a:pt x="3458" y="3287"/>
                    <a:pt x="3455" y="3160"/>
                  </a:cubicBezTo>
                  <a:cubicBezTo>
                    <a:pt x="3424" y="1416"/>
                    <a:pt x="1981" y="1"/>
                    <a:pt x="241" y="1"/>
                  </a:cubicBezTo>
                  <a:cubicBezTo>
                    <a:pt x="237" y="0"/>
                    <a:pt x="233"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2" name="Picture 27" descr="14">
            <a:extLst>
              <a:ext uri="{FF2B5EF4-FFF2-40B4-BE49-F238E27FC236}">
                <a16:creationId xmlns:a16="http://schemas.microsoft.com/office/drawing/2014/main" id="{04B56679-694A-4C44-9211-257A18180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9066" y="1071954"/>
            <a:ext cx="4002776" cy="23093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3" name="Text Box 37">
            <a:extLst>
              <a:ext uri="{FF2B5EF4-FFF2-40B4-BE49-F238E27FC236}">
                <a16:creationId xmlns:a16="http://schemas.microsoft.com/office/drawing/2014/main" id="{93DB352B-DD33-4B27-854C-C67C735F1B30}"/>
              </a:ext>
            </a:extLst>
          </p:cNvPr>
          <p:cNvSpPr txBox="1">
            <a:spLocks noChangeArrowheads="1"/>
          </p:cNvSpPr>
          <p:nvPr/>
        </p:nvSpPr>
        <p:spPr bwMode="auto">
          <a:xfrm>
            <a:off x="2325514" y="3454243"/>
            <a:ext cx="608426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en-US" sz="2400" b="1" i="0" u="none" strike="noStrike" kern="1200" baseline="0">
                <a:ln w="10160">
                  <a:solidFill>
                    <a:srgbClr val="E63813"/>
                  </a:solidFill>
                  <a:prstDash val="solid"/>
                </a:ln>
                <a:solidFill>
                  <a:srgbClr val="FAB919"/>
                </a:solidFill>
                <a:effectLst>
                  <a:outerShdw blurRad="38100" dist="22860" dir="5400000" algn="tl" rotWithShape="0">
                    <a:srgbClr val="000000">
                      <a:alpha val="30000"/>
                    </a:srgbClr>
                  </a:outerShdw>
                </a:effectLst>
                <a:latin typeface="UTM Cookies" panose="02040603050506020204" pitchFamily="18" charset="0"/>
              </a:rPr>
              <a:t>Cụ Ngô Tử Hạ- Đại biểu cao tuổi nhất Quốc Hội khóa I  cầm càng xe đi quyên góp gạo cứu đói năm 1946</a:t>
            </a:r>
          </a:p>
          <a:p>
            <a:pPr algn="ctr" eaLnBrk="1" hangingPunct="1"/>
            <a:endParaRPr lang="en-US" sz="2400" b="1" i="0" u="none" strike="noStrike" kern="1200" baseline="0">
              <a:ln w="10160">
                <a:solidFill>
                  <a:srgbClr val="E63813"/>
                </a:solidFill>
                <a:prstDash val="solid"/>
              </a:ln>
              <a:solidFill>
                <a:srgbClr val="FAB919"/>
              </a:solidFill>
              <a:effectLst>
                <a:outerShdw blurRad="38100" dist="22860" dir="5400000" algn="tl" rotWithShape="0">
                  <a:srgbClr val="000000">
                    <a:alpha val="30000"/>
                  </a:srgbClr>
                </a:outerShdw>
              </a:effectLst>
              <a:latin typeface="UTM Cookies" panose="02040603050506020204" pitchFamily="18" charset="0"/>
            </a:endParaRPr>
          </a:p>
        </p:txBody>
      </p:sp>
    </p:spTree>
    <p:extLst>
      <p:ext uri="{BB962C8B-B14F-4D97-AF65-F5344CB8AC3E}">
        <p14:creationId xmlns:p14="http://schemas.microsoft.com/office/powerpoint/2010/main" val="191926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89237E0-06F3-432E-90B0-CA9B371F685B}"/>
              </a:ext>
            </a:extLst>
          </p:cNvPr>
          <p:cNvSpPr/>
          <p:nvPr/>
        </p:nvSpPr>
        <p:spPr>
          <a:xfrm>
            <a:off x="2906830" y="255772"/>
            <a:ext cx="4137479" cy="595845"/>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Đẩy lùi giặc đói</a:t>
            </a:r>
            <a:endPar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 name="图片 7">
            <a:extLst>
              <a:ext uri="{FF2B5EF4-FFF2-40B4-BE49-F238E27FC236}">
                <a16:creationId xmlns:a16="http://schemas.microsoft.com/office/drawing/2014/main" id="{7876A6C0-B1B4-4CEF-953B-78B439039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50" y="2695233"/>
            <a:ext cx="2448267" cy="2448267"/>
          </a:xfrm>
          <a:prstGeom prst="rect">
            <a:avLst/>
          </a:prstGeom>
        </p:spPr>
      </p:pic>
      <p:grpSp>
        <p:nvGrpSpPr>
          <p:cNvPr id="11" name="Google Shape;2833;p48">
            <a:extLst>
              <a:ext uri="{FF2B5EF4-FFF2-40B4-BE49-F238E27FC236}">
                <a16:creationId xmlns:a16="http://schemas.microsoft.com/office/drawing/2014/main" id="{3734B752-55F5-4495-8DCF-AB4058E4D3FD}"/>
              </a:ext>
            </a:extLst>
          </p:cNvPr>
          <p:cNvGrpSpPr/>
          <p:nvPr/>
        </p:nvGrpSpPr>
        <p:grpSpPr>
          <a:xfrm>
            <a:off x="539563" y="848900"/>
            <a:ext cx="868425" cy="514500"/>
            <a:chOff x="2575700" y="1885000"/>
            <a:chExt cx="868425" cy="514500"/>
          </a:xfrm>
        </p:grpSpPr>
        <p:sp>
          <p:nvSpPr>
            <p:cNvPr id="12" name="Google Shape;2834;p48">
              <a:extLst>
                <a:ext uri="{FF2B5EF4-FFF2-40B4-BE49-F238E27FC236}">
                  <a16:creationId xmlns:a16="http://schemas.microsoft.com/office/drawing/2014/main" id="{82E3EEBE-F58E-425A-9020-DEEDEF3E3DBF}"/>
                </a:ext>
              </a:extLst>
            </p:cNvPr>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835;p48">
              <a:extLst>
                <a:ext uri="{FF2B5EF4-FFF2-40B4-BE49-F238E27FC236}">
                  <a16:creationId xmlns:a16="http://schemas.microsoft.com/office/drawing/2014/main" id="{763F032B-5CD8-49CB-AA9A-ECEDB41DDCAD}"/>
                </a:ext>
              </a:extLst>
            </p:cNvPr>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36;p48">
              <a:extLst>
                <a:ext uri="{FF2B5EF4-FFF2-40B4-BE49-F238E27FC236}">
                  <a16:creationId xmlns:a16="http://schemas.microsoft.com/office/drawing/2014/main" id="{9C48E837-9F65-4234-8BA5-AF50881FE5DB}"/>
                </a:ext>
              </a:extLst>
            </p:cNvPr>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37;p48">
              <a:extLst>
                <a:ext uri="{FF2B5EF4-FFF2-40B4-BE49-F238E27FC236}">
                  <a16:creationId xmlns:a16="http://schemas.microsoft.com/office/drawing/2014/main" id="{492ED4CD-2524-4D19-B28C-43C975E1A2B2}"/>
                </a:ext>
              </a:extLst>
            </p:cNvPr>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207;p56">
            <a:extLst>
              <a:ext uri="{FF2B5EF4-FFF2-40B4-BE49-F238E27FC236}">
                <a16:creationId xmlns:a16="http://schemas.microsoft.com/office/drawing/2014/main" id="{96397B9D-B5AE-4055-BDBA-C90BEEFB1789}"/>
              </a:ext>
            </a:extLst>
          </p:cNvPr>
          <p:cNvGrpSpPr/>
          <p:nvPr/>
        </p:nvGrpSpPr>
        <p:grpSpPr>
          <a:xfrm rot="1222336">
            <a:off x="8194534" y="2813214"/>
            <a:ext cx="545204" cy="584563"/>
            <a:chOff x="4117738" y="4097880"/>
            <a:chExt cx="397692" cy="426402"/>
          </a:xfrm>
        </p:grpSpPr>
        <p:sp>
          <p:nvSpPr>
            <p:cNvPr id="17" name="Google Shape;3208;p56">
              <a:extLst>
                <a:ext uri="{FF2B5EF4-FFF2-40B4-BE49-F238E27FC236}">
                  <a16:creationId xmlns:a16="http://schemas.microsoft.com/office/drawing/2014/main" id="{54E6FD3F-05E3-4548-A8B7-8B378059DD3A}"/>
                </a:ext>
              </a:extLst>
            </p:cNvPr>
            <p:cNvSpPr/>
            <p:nvPr/>
          </p:nvSpPr>
          <p:spPr>
            <a:xfrm>
              <a:off x="4190088" y="4175993"/>
              <a:ext cx="259357" cy="313187"/>
            </a:xfrm>
            <a:custGeom>
              <a:avLst/>
              <a:gdLst/>
              <a:ahLst/>
              <a:cxnLst/>
              <a:rect l="l" t="t" r="r" b="b"/>
              <a:pathLst>
                <a:path w="9901" h="11956" extrusionOk="0">
                  <a:moveTo>
                    <a:pt x="4840" y="1"/>
                  </a:moveTo>
                  <a:cubicBezTo>
                    <a:pt x="4665" y="1"/>
                    <a:pt x="4488" y="10"/>
                    <a:pt x="4311" y="31"/>
                  </a:cubicBezTo>
                  <a:cubicBezTo>
                    <a:pt x="2217" y="264"/>
                    <a:pt x="518" y="1939"/>
                    <a:pt x="257" y="4026"/>
                  </a:cubicBezTo>
                  <a:cubicBezTo>
                    <a:pt x="0" y="6014"/>
                    <a:pt x="1052" y="7940"/>
                    <a:pt x="2865" y="8796"/>
                  </a:cubicBezTo>
                  <a:cubicBezTo>
                    <a:pt x="3242" y="8975"/>
                    <a:pt x="3482" y="9355"/>
                    <a:pt x="3479" y="9773"/>
                  </a:cubicBezTo>
                  <a:lnTo>
                    <a:pt x="3479" y="11411"/>
                  </a:lnTo>
                  <a:cubicBezTo>
                    <a:pt x="3479" y="11713"/>
                    <a:pt x="3722" y="11956"/>
                    <a:pt x="4023" y="11956"/>
                  </a:cubicBezTo>
                  <a:lnTo>
                    <a:pt x="5655" y="11956"/>
                  </a:lnTo>
                  <a:cubicBezTo>
                    <a:pt x="5953" y="11956"/>
                    <a:pt x="6196" y="11713"/>
                    <a:pt x="6196" y="11411"/>
                  </a:cubicBezTo>
                  <a:lnTo>
                    <a:pt x="6196" y="9773"/>
                  </a:lnTo>
                  <a:cubicBezTo>
                    <a:pt x="6193" y="9358"/>
                    <a:pt x="6429" y="8978"/>
                    <a:pt x="6803" y="8800"/>
                  </a:cubicBezTo>
                  <a:cubicBezTo>
                    <a:pt x="8852" y="7837"/>
                    <a:pt x="9900" y="5534"/>
                    <a:pt x="9280" y="3358"/>
                  </a:cubicBezTo>
                  <a:cubicBezTo>
                    <a:pt x="8712" y="1354"/>
                    <a:pt x="6882" y="1"/>
                    <a:pt x="4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09;p56">
              <a:extLst>
                <a:ext uri="{FF2B5EF4-FFF2-40B4-BE49-F238E27FC236}">
                  <a16:creationId xmlns:a16="http://schemas.microsoft.com/office/drawing/2014/main" id="{C62B7CAF-7EE5-44CB-800A-2E255AB1AEBF}"/>
                </a:ext>
              </a:extLst>
            </p:cNvPr>
            <p:cNvSpPr/>
            <p:nvPr/>
          </p:nvSpPr>
          <p:spPr>
            <a:xfrm>
              <a:off x="4217200" y="4197342"/>
              <a:ext cx="199292" cy="199292"/>
            </a:xfrm>
            <a:custGeom>
              <a:avLst/>
              <a:gdLst/>
              <a:ahLst/>
              <a:cxnLst/>
              <a:rect l="l" t="t" r="r" b="b"/>
              <a:pathLst>
                <a:path w="7608" h="7608" extrusionOk="0">
                  <a:moveTo>
                    <a:pt x="3804" y="0"/>
                  </a:moveTo>
                  <a:cubicBezTo>
                    <a:pt x="1703" y="0"/>
                    <a:pt x="0" y="1704"/>
                    <a:pt x="0" y="3804"/>
                  </a:cubicBezTo>
                  <a:cubicBezTo>
                    <a:pt x="0" y="5905"/>
                    <a:pt x="1703" y="7608"/>
                    <a:pt x="3804" y="7608"/>
                  </a:cubicBezTo>
                  <a:cubicBezTo>
                    <a:pt x="5905" y="7608"/>
                    <a:pt x="7608" y="5905"/>
                    <a:pt x="7608" y="3804"/>
                  </a:cubicBezTo>
                  <a:cubicBezTo>
                    <a:pt x="7608" y="1704"/>
                    <a:pt x="5905" y="0"/>
                    <a:pt x="3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10;p56">
              <a:extLst>
                <a:ext uri="{FF2B5EF4-FFF2-40B4-BE49-F238E27FC236}">
                  <a16:creationId xmlns:a16="http://schemas.microsoft.com/office/drawing/2014/main" id="{69C0A127-02C0-4E10-8442-C83B65F0ACB2}"/>
                </a:ext>
              </a:extLst>
            </p:cNvPr>
            <p:cNvSpPr/>
            <p:nvPr/>
          </p:nvSpPr>
          <p:spPr>
            <a:xfrm>
              <a:off x="4238549" y="4218691"/>
              <a:ext cx="156594" cy="156594"/>
            </a:xfrm>
            <a:custGeom>
              <a:avLst/>
              <a:gdLst/>
              <a:ahLst/>
              <a:cxnLst/>
              <a:rect l="l" t="t" r="r" b="b"/>
              <a:pathLst>
                <a:path w="5978" h="5978" extrusionOk="0">
                  <a:moveTo>
                    <a:pt x="2989" y="1"/>
                  </a:moveTo>
                  <a:cubicBezTo>
                    <a:pt x="1337" y="1"/>
                    <a:pt x="1" y="1341"/>
                    <a:pt x="1" y="2989"/>
                  </a:cubicBezTo>
                  <a:cubicBezTo>
                    <a:pt x="1" y="4641"/>
                    <a:pt x="1337" y="5977"/>
                    <a:pt x="2989" y="5977"/>
                  </a:cubicBezTo>
                  <a:cubicBezTo>
                    <a:pt x="4637" y="5977"/>
                    <a:pt x="5977" y="4641"/>
                    <a:pt x="5977" y="2989"/>
                  </a:cubicBezTo>
                  <a:cubicBezTo>
                    <a:pt x="5977" y="1341"/>
                    <a:pt x="4637" y="1"/>
                    <a:pt x="2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11;p56">
              <a:extLst>
                <a:ext uri="{FF2B5EF4-FFF2-40B4-BE49-F238E27FC236}">
                  <a16:creationId xmlns:a16="http://schemas.microsoft.com/office/drawing/2014/main" id="{2E097166-B214-482B-BBDD-632604772F50}"/>
                </a:ext>
              </a:extLst>
            </p:cNvPr>
            <p:cNvSpPr/>
            <p:nvPr/>
          </p:nvSpPr>
          <p:spPr>
            <a:xfrm>
              <a:off x="4295471" y="4489155"/>
              <a:ext cx="42672" cy="28500"/>
            </a:xfrm>
            <a:custGeom>
              <a:avLst/>
              <a:gdLst/>
              <a:ahLst/>
              <a:cxnLst/>
              <a:rect l="l" t="t" r="r" b="b"/>
              <a:pathLst>
                <a:path w="1629" h="1088" extrusionOk="0">
                  <a:moveTo>
                    <a:pt x="0" y="1"/>
                  </a:moveTo>
                  <a:lnTo>
                    <a:pt x="0" y="542"/>
                  </a:lnTo>
                  <a:cubicBezTo>
                    <a:pt x="0" y="844"/>
                    <a:pt x="244" y="1087"/>
                    <a:pt x="542" y="1087"/>
                  </a:cubicBezTo>
                  <a:lnTo>
                    <a:pt x="1087" y="1087"/>
                  </a:lnTo>
                  <a:cubicBezTo>
                    <a:pt x="1388" y="1087"/>
                    <a:pt x="1628" y="844"/>
                    <a:pt x="1628" y="542"/>
                  </a:cubicBezTo>
                  <a:lnTo>
                    <a:pt x="162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12;p56">
              <a:extLst>
                <a:ext uri="{FF2B5EF4-FFF2-40B4-BE49-F238E27FC236}">
                  <a16:creationId xmlns:a16="http://schemas.microsoft.com/office/drawing/2014/main" id="{79966E2D-823D-4E23-B845-B9C981E0BAF1}"/>
                </a:ext>
              </a:extLst>
            </p:cNvPr>
            <p:cNvSpPr/>
            <p:nvPr/>
          </p:nvSpPr>
          <p:spPr>
            <a:xfrm>
              <a:off x="4281273" y="4446431"/>
              <a:ext cx="71119" cy="42750"/>
            </a:xfrm>
            <a:custGeom>
              <a:avLst/>
              <a:gdLst/>
              <a:ahLst/>
              <a:cxnLst/>
              <a:rect l="l" t="t" r="r" b="b"/>
              <a:pathLst>
                <a:path w="2715" h="1632" extrusionOk="0">
                  <a:moveTo>
                    <a:pt x="1" y="1"/>
                  </a:moveTo>
                  <a:lnTo>
                    <a:pt x="1" y="1087"/>
                  </a:lnTo>
                  <a:cubicBezTo>
                    <a:pt x="1" y="1389"/>
                    <a:pt x="241" y="1632"/>
                    <a:pt x="542" y="1632"/>
                  </a:cubicBezTo>
                  <a:lnTo>
                    <a:pt x="2174" y="1632"/>
                  </a:lnTo>
                  <a:cubicBezTo>
                    <a:pt x="2472" y="1632"/>
                    <a:pt x="2715" y="1389"/>
                    <a:pt x="2715" y="1087"/>
                  </a:cubicBezTo>
                  <a:lnTo>
                    <a:pt x="27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13;p56">
              <a:extLst>
                <a:ext uri="{FF2B5EF4-FFF2-40B4-BE49-F238E27FC236}">
                  <a16:creationId xmlns:a16="http://schemas.microsoft.com/office/drawing/2014/main" id="{259460C1-98BB-4071-AE13-904E94BA7FC1}"/>
                </a:ext>
              </a:extLst>
            </p:cNvPr>
            <p:cNvSpPr/>
            <p:nvPr/>
          </p:nvSpPr>
          <p:spPr>
            <a:xfrm>
              <a:off x="4183173" y="4169261"/>
              <a:ext cx="266167" cy="355021"/>
            </a:xfrm>
            <a:custGeom>
              <a:avLst/>
              <a:gdLst/>
              <a:ahLst/>
              <a:cxnLst/>
              <a:rect l="l" t="t" r="r" b="b"/>
              <a:pathLst>
                <a:path w="10161" h="13553" extrusionOk="0">
                  <a:moveTo>
                    <a:pt x="5120" y="514"/>
                  </a:moveTo>
                  <a:cubicBezTo>
                    <a:pt x="6188" y="514"/>
                    <a:pt x="7221" y="911"/>
                    <a:pt x="8012" y="1628"/>
                  </a:cubicBezTo>
                  <a:cubicBezTo>
                    <a:pt x="9613" y="3060"/>
                    <a:pt x="9931" y="5442"/>
                    <a:pt x="8766" y="7247"/>
                  </a:cubicBezTo>
                  <a:lnTo>
                    <a:pt x="8770" y="7244"/>
                  </a:lnTo>
                  <a:lnTo>
                    <a:pt x="8770" y="7244"/>
                  </a:lnTo>
                  <a:cubicBezTo>
                    <a:pt x="8324" y="7929"/>
                    <a:pt x="7697" y="8478"/>
                    <a:pt x="6960" y="8827"/>
                  </a:cubicBezTo>
                  <a:cubicBezTo>
                    <a:pt x="6498" y="9050"/>
                    <a:pt x="6203" y="9516"/>
                    <a:pt x="6206" y="10030"/>
                  </a:cubicBezTo>
                  <a:lnTo>
                    <a:pt x="6206" y="10328"/>
                  </a:lnTo>
                  <a:lnTo>
                    <a:pt x="4000" y="10328"/>
                  </a:lnTo>
                  <a:lnTo>
                    <a:pt x="4000" y="10030"/>
                  </a:lnTo>
                  <a:cubicBezTo>
                    <a:pt x="4000" y="9516"/>
                    <a:pt x="3701" y="9047"/>
                    <a:pt x="3239" y="8824"/>
                  </a:cubicBezTo>
                  <a:cubicBezTo>
                    <a:pt x="1529" y="8012"/>
                    <a:pt x="532" y="6192"/>
                    <a:pt x="775" y="4318"/>
                  </a:cubicBezTo>
                  <a:cubicBezTo>
                    <a:pt x="1018" y="2347"/>
                    <a:pt x="2629" y="761"/>
                    <a:pt x="4603" y="541"/>
                  </a:cubicBezTo>
                  <a:cubicBezTo>
                    <a:pt x="4771" y="524"/>
                    <a:pt x="4938" y="514"/>
                    <a:pt x="5106" y="514"/>
                  </a:cubicBezTo>
                  <a:cubicBezTo>
                    <a:pt x="5111" y="514"/>
                    <a:pt x="5116" y="514"/>
                    <a:pt x="5120" y="514"/>
                  </a:cubicBezTo>
                  <a:close/>
                  <a:moveTo>
                    <a:pt x="6206" y="10835"/>
                  </a:moveTo>
                  <a:lnTo>
                    <a:pt x="6206" y="11668"/>
                  </a:lnTo>
                  <a:cubicBezTo>
                    <a:pt x="6206" y="11826"/>
                    <a:pt x="6076" y="11956"/>
                    <a:pt x="5919" y="11956"/>
                  </a:cubicBezTo>
                  <a:lnTo>
                    <a:pt x="4287" y="11956"/>
                  </a:lnTo>
                  <a:cubicBezTo>
                    <a:pt x="4126" y="11956"/>
                    <a:pt x="4000" y="11829"/>
                    <a:pt x="4000" y="11668"/>
                  </a:cubicBezTo>
                  <a:lnTo>
                    <a:pt x="4000" y="10835"/>
                  </a:lnTo>
                  <a:close/>
                  <a:moveTo>
                    <a:pt x="5662" y="12466"/>
                  </a:moveTo>
                  <a:lnTo>
                    <a:pt x="5662" y="12754"/>
                  </a:lnTo>
                  <a:cubicBezTo>
                    <a:pt x="5662" y="12915"/>
                    <a:pt x="5535" y="13042"/>
                    <a:pt x="5374" y="13042"/>
                  </a:cubicBezTo>
                  <a:lnTo>
                    <a:pt x="4832" y="13042"/>
                  </a:lnTo>
                  <a:cubicBezTo>
                    <a:pt x="4671" y="13042"/>
                    <a:pt x="4541" y="12915"/>
                    <a:pt x="4541" y="12754"/>
                  </a:cubicBezTo>
                  <a:lnTo>
                    <a:pt x="4541" y="12466"/>
                  </a:lnTo>
                  <a:close/>
                  <a:moveTo>
                    <a:pt x="5117" y="0"/>
                  </a:moveTo>
                  <a:cubicBezTo>
                    <a:pt x="4928" y="0"/>
                    <a:pt x="4738" y="12"/>
                    <a:pt x="4548" y="34"/>
                  </a:cubicBezTo>
                  <a:cubicBezTo>
                    <a:pt x="2341" y="277"/>
                    <a:pt x="542" y="2052"/>
                    <a:pt x="268" y="4252"/>
                  </a:cubicBezTo>
                  <a:cubicBezTo>
                    <a:pt x="0" y="6350"/>
                    <a:pt x="1111" y="8378"/>
                    <a:pt x="3019" y="9283"/>
                  </a:cubicBezTo>
                  <a:cubicBezTo>
                    <a:pt x="3307" y="9420"/>
                    <a:pt x="3489" y="9711"/>
                    <a:pt x="3489" y="10030"/>
                  </a:cubicBezTo>
                  <a:lnTo>
                    <a:pt x="3489" y="11668"/>
                  </a:lnTo>
                  <a:cubicBezTo>
                    <a:pt x="3489" y="12011"/>
                    <a:pt x="3708" y="12316"/>
                    <a:pt x="4034" y="12425"/>
                  </a:cubicBezTo>
                  <a:lnTo>
                    <a:pt x="4034" y="12754"/>
                  </a:lnTo>
                  <a:cubicBezTo>
                    <a:pt x="4034" y="13196"/>
                    <a:pt x="4390" y="13553"/>
                    <a:pt x="4832" y="13553"/>
                  </a:cubicBezTo>
                  <a:lnTo>
                    <a:pt x="5374" y="13553"/>
                  </a:lnTo>
                  <a:cubicBezTo>
                    <a:pt x="5816" y="13553"/>
                    <a:pt x="6172" y="13196"/>
                    <a:pt x="6172" y="12754"/>
                  </a:cubicBezTo>
                  <a:lnTo>
                    <a:pt x="6172" y="12425"/>
                  </a:lnTo>
                  <a:cubicBezTo>
                    <a:pt x="6498" y="12316"/>
                    <a:pt x="6714" y="12011"/>
                    <a:pt x="6714" y="11668"/>
                  </a:cubicBezTo>
                  <a:lnTo>
                    <a:pt x="6714" y="10030"/>
                  </a:lnTo>
                  <a:cubicBezTo>
                    <a:pt x="6714" y="9715"/>
                    <a:pt x="6892" y="9424"/>
                    <a:pt x="7176" y="9286"/>
                  </a:cubicBezTo>
                  <a:cubicBezTo>
                    <a:pt x="8657" y="8591"/>
                    <a:pt x="9688" y="7200"/>
                    <a:pt x="9924" y="5582"/>
                  </a:cubicBezTo>
                  <a:cubicBezTo>
                    <a:pt x="10161" y="3965"/>
                    <a:pt x="9572" y="2337"/>
                    <a:pt x="8352" y="1247"/>
                  </a:cubicBezTo>
                  <a:cubicBezTo>
                    <a:pt x="7459" y="440"/>
                    <a:pt x="6306" y="0"/>
                    <a:pt x="5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14;p56">
              <a:extLst>
                <a:ext uri="{FF2B5EF4-FFF2-40B4-BE49-F238E27FC236}">
                  <a16:creationId xmlns:a16="http://schemas.microsoft.com/office/drawing/2014/main" id="{F54276B0-51CB-402F-91B5-E8274E3FC479}"/>
                </a:ext>
              </a:extLst>
            </p:cNvPr>
            <p:cNvSpPr/>
            <p:nvPr/>
          </p:nvSpPr>
          <p:spPr>
            <a:xfrm>
              <a:off x="4457775" y="4290335"/>
              <a:ext cx="57655" cy="13307"/>
            </a:xfrm>
            <a:custGeom>
              <a:avLst/>
              <a:gdLst/>
              <a:ahLst/>
              <a:cxnLst/>
              <a:rect l="l" t="t" r="r" b="b"/>
              <a:pathLst>
                <a:path w="2201" h="508" extrusionOk="0">
                  <a:moveTo>
                    <a:pt x="326" y="1"/>
                  </a:moveTo>
                  <a:cubicBezTo>
                    <a:pt x="0" y="14"/>
                    <a:pt x="0" y="494"/>
                    <a:pt x="326" y="508"/>
                  </a:cubicBezTo>
                  <a:lnTo>
                    <a:pt x="1953" y="508"/>
                  </a:lnTo>
                  <a:cubicBezTo>
                    <a:pt x="2090" y="504"/>
                    <a:pt x="2200" y="391"/>
                    <a:pt x="2200" y="254"/>
                  </a:cubicBezTo>
                  <a:cubicBezTo>
                    <a:pt x="2200" y="117"/>
                    <a:pt x="2090" y="4"/>
                    <a:pt x="1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15;p56">
              <a:extLst>
                <a:ext uri="{FF2B5EF4-FFF2-40B4-BE49-F238E27FC236}">
                  <a16:creationId xmlns:a16="http://schemas.microsoft.com/office/drawing/2014/main" id="{DA7F6902-F5EF-4E04-B062-5A85235C936D}"/>
                </a:ext>
              </a:extLst>
            </p:cNvPr>
            <p:cNvSpPr/>
            <p:nvPr/>
          </p:nvSpPr>
          <p:spPr>
            <a:xfrm>
              <a:off x="4117738" y="4290335"/>
              <a:ext cx="56293" cy="13333"/>
            </a:xfrm>
            <a:custGeom>
              <a:avLst/>
              <a:gdLst/>
              <a:ahLst/>
              <a:cxnLst/>
              <a:rect l="l" t="t" r="r" b="b"/>
              <a:pathLst>
                <a:path w="2149" h="509" extrusionOk="0">
                  <a:moveTo>
                    <a:pt x="252" y="0"/>
                  </a:moveTo>
                  <a:cubicBezTo>
                    <a:pt x="114" y="0"/>
                    <a:pt x="0" y="114"/>
                    <a:pt x="0" y="254"/>
                  </a:cubicBezTo>
                  <a:cubicBezTo>
                    <a:pt x="0" y="394"/>
                    <a:pt x="114" y="508"/>
                    <a:pt x="252" y="508"/>
                  </a:cubicBezTo>
                  <a:cubicBezTo>
                    <a:pt x="256" y="508"/>
                    <a:pt x="260" y="508"/>
                    <a:pt x="264" y="508"/>
                  </a:cubicBezTo>
                  <a:lnTo>
                    <a:pt x="1895" y="508"/>
                  </a:lnTo>
                  <a:cubicBezTo>
                    <a:pt x="2036" y="508"/>
                    <a:pt x="2149" y="395"/>
                    <a:pt x="2149" y="254"/>
                  </a:cubicBezTo>
                  <a:cubicBezTo>
                    <a:pt x="2149" y="114"/>
                    <a:pt x="2036" y="1"/>
                    <a:pt x="1895" y="1"/>
                  </a:cubicBezTo>
                  <a:lnTo>
                    <a:pt x="264" y="1"/>
                  </a:lnTo>
                  <a:cubicBezTo>
                    <a:pt x="260" y="0"/>
                    <a:pt x="256"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16;p56">
              <a:extLst>
                <a:ext uri="{FF2B5EF4-FFF2-40B4-BE49-F238E27FC236}">
                  <a16:creationId xmlns:a16="http://schemas.microsoft.com/office/drawing/2014/main" id="{B36DC54B-96EA-4D29-8FC1-F9EA9D2FF8A2}"/>
                </a:ext>
              </a:extLst>
            </p:cNvPr>
            <p:cNvSpPr/>
            <p:nvPr/>
          </p:nvSpPr>
          <p:spPr>
            <a:xfrm>
              <a:off x="4310009" y="4097880"/>
              <a:ext cx="13674" cy="56398"/>
            </a:xfrm>
            <a:custGeom>
              <a:avLst/>
              <a:gdLst/>
              <a:ahLst/>
              <a:cxnLst/>
              <a:rect l="l" t="t" r="r" b="b"/>
              <a:pathLst>
                <a:path w="522" h="2153" extrusionOk="0">
                  <a:moveTo>
                    <a:pt x="261" y="1"/>
                  </a:moveTo>
                  <a:cubicBezTo>
                    <a:pt x="117" y="1"/>
                    <a:pt x="1" y="120"/>
                    <a:pt x="7" y="268"/>
                  </a:cubicBezTo>
                  <a:lnTo>
                    <a:pt x="7" y="1896"/>
                  </a:lnTo>
                  <a:cubicBezTo>
                    <a:pt x="7" y="2036"/>
                    <a:pt x="120" y="2149"/>
                    <a:pt x="261" y="2153"/>
                  </a:cubicBezTo>
                  <a:cubicBezTo>
                    <a:pt x="401" y="2149"/>
                    <a:pt x="515" y="2036"/>
                    <a:pt x="515" y="1896"/>
                  </a:cubicBezTo>
                  <a:lnTo>
                    <a:pt x="515" y="268"/>
                  </a:lnTo>
                  <a:cubicBezTo>
                    <a:pt x="521" y="120"/>
                    <a:pt x="405"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17;p56">
              <a:extLst>
                <a:ext uri="{FF2B5EF4-FFF2-40B4-BE49-F238E27FC236}">
                  <a16:creationId xmlns:a16="http://schemas.microsoft.com/office/drawing/2014/main" id="{9DE9E84E-289A-42F8-92A8-75DA8E273702}"/>
                </a:ext>
              </a:extLst>
            </p:cNvPr>
            <p:cNvSpPr/>
            <p:nvPr/>
          </p:nvSpPr>
          <p:spPr>
            <a:xfrm>
              <a:off x="4383984" y="4142228"/>
              <a:ext cx="25959" cy="32036"/>
            </a:xfrm>
            <a:custGeom>
              <a:avLst/>
              <a:gdLst/>
              <a:ahLst/>
              <a:cxnLst/>
              <a:rect l="l" t="t" r="r" b="b"/>
              <a:pathLst>
                <a:path w="991" h="1223" extrusionOk="0">
                  <a:moveTo>
                    <a:pt x="699" y="0"/>
                  </a:moveTo>
                  <a:cubicBezTo>
                    <a:pt x="610" y="0"/>
                    <a:pt x="523" y="48"/>
                    <a:pt x="477" y="134"/>
                  </a:cubicBezTo>
                  <a:lnTo>
                    <a:pt x="69" y="840"/>
                  </a:lnTo>
                  <a:cubicBezTo>
                    <a:pt x="0" y="963"/>
                    <a:pt x="41" y="1118"/>
                    <a:pt x="161" y="1189"/>
                  </a:cubicBezTo>
                  <a:cubicBezTo>
                    <a:pt x="202" y="1212"/>
                    <a:pt x="245" y="1223"/>
                    <a:pt x="288" y="1223"/>
                  </a:cubicBezTo>
                  <a:cubicBezTo>
                    <a:pt x="377" y="1223"/>
                    <a:pt x="462" y="1178"/>
                    <a:pt x="511" y="1097"/>
                  </a:cubicBezTo>
                  <a:lnTo>
                    <a:pt x="915" y="391"/>
                  </a:lnTo>
                  <a:cubicBezTo>
                    <a:pt x="991" y="268"/>
                    <a:pt x="953" y="107"/>
                    <a:pt x="826" y="35"/>
                  </a:cubicBezTo>
                  <a:cubicBezTo>
                    <a:pt x="786" y="11"/>
                    <a:pt x="742" y="0"/>
                    <a:pt x="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18;p56">
              <a:extLst>
                <a:ext uri="{FF2B5EF4-FFF2-40B4-BE49-F238E27FC236}">
                  <a16:creationId xmlns:a16="http://schemas.microsoft.com/office/drawing/2014/main" id="{3C55C5AD-C76F-4254-AF9E-A50B289FA5FA}"/>
                </a:ext>
              </a:extLst>
            </p:cNvPr>
            <p:cNvSpPr/>
            <p:nvPr/>
          </p:nvSpPr>
          <p:spPr>
            <a:xfrm>
              <a:off x="4223644" y="4419738"/>
              <a:ext cx="26064" cy="32036"/>
            </a:xfrm>
            <a:custGeom>
              <a:avLst/>
              <a:gdLst/>
              <a:ahLst/>
              <a:cxnLst/>
              <a:rect l="l" t="t" r="r" b="b"/>
              <a:pathLst>
                <a:path w="995" h="1223" extrusionOk="0">
                  <a:moveTo>
                    <a:pt x="703" y="1"/>
                  </a:moveTo>
                  <a:cubicBezTo>
                    <a:pt x="615" y="1"/>
                    <a:pt x="530" y="47"/>
                    <a:pt x="484" y="129"/>
                  </a:cubicBezTo>
                  <a:lnTo>
                    <a:pt x="76" y="835"/>
                  </a:lnTo>
                  <a:cubicBezTo>
                    <a:pt x="1" y="955"/>
                    <a:pt x="42" y="1116"/>
                    <a:pt x="165" y="1188"/>
                  </a:cubicBezTo>
                  <a:cubicBezTo>
                    <a:pt x="207" y="1211"/>
                    <a:pt x="251" y="1222"/>
                    <a:pt x="294" y="1222"/>
                  </a:cubicBezTo>
                  <a:cubicBezTo>
                    <a:pt x="385" y="1222"/>
                    <a:pt x="472" y="1174"/>
                    <a:pt x="518" y="1088"/>
                  </a:cubicBezTo>
                  <a:lnTo>
                    <a:pt x="926" y="382"/>
                  </a:lnTo>
                  <a:cubicBezTo>
                    <a:pt x="995" y="259"/>
                    <a:pt x="954" y="105"/>
                    <a:pt x="834" y="36"/>
                  </a:cubicBezTo>
                  <a:cubicBezTo>
                    <a:pt x="793" y="12"/>
                    <a:pt x="748" y="1"/>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19;p56">
              <a:extLst>
                <a:ext uri="{FF2B5EF4-FFF2-40B4-BE49-F238E27FC236}">
                  <a16:creationId xmlns:a16="http://schemas.microsoft.com/office/drawing/2014/main" id="{003E6810-2B36-485C-8EE7-C52BFCF82E56}"/>
                </a:ext>
              </a:extLst>
            </p:cNvPr>
            <p:cNvSpPr/>
            <p:nvPr/>
          </p:nvSpPr>
          <p:spPr>
            <a:xfrm>
              <a:off x="4222780" y="4142490"/>
              <a:ext cx="26850" cy="31617"/>
            </a:xfrm>
            <a:custGeom>
              <a:avLst/>
              <a:gdLst/>
              <a:ahLst/>
              <a:cxnLst/>
              <a:rect l="l" t="t" r="r" b="b"/>
              <a:pathLst>
                <a:path w="1025" h="1207" extrusionOk="0">
                  <a:moveTo>
                    <a:pt x="341" y="0"/>
                  </a:moveTo>
                  <a:cubicBezTo>
                    <a:pt x="169" y="0"/>
                    <a:pt x="1" y="180"/>
                    <a:pt x="109" y="381"/>
                  </a:cubicBezTo>
                  <a:lnTo>
                    <a:pt x="517" y="1087"/>
                  </a:lnTo>
                  <a:cubicBezTo>
                    <a:pt x="565" y="1164"/>
                    <a:pt x="649" y="1207"/>
                    <a:pt x="735" y="1207"/>
                  </a:cubicBezTo>
                  <a:cubicBezTo>
                    <a:pt x="778" y="1207"/>
                    <a:pt x="823" y="1196"/>
                    <a:pt x="863" y="1173"/>
                  </a:cubicBezTo>
                  <a:cubicBezTo>
                    <a:pt x="980" y="1104"/>
                    <a:pt x="1024" y="953"/>
                    <a:pt x="959" y="830"/>
                  </a:cubicBezTo>
                  <a:lnTo>
                    <a:pt x="551" y="124"/>
                  </a:lnTo>
                  <a:cubicBezTo>
                    <a:pt x="497" y="37"/>
                    <a:pt x="419" y="0"/>
                    <a:pt x="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20;p56">
              <a:extLst>
                <a:ext uri="{FF2B5EF4-FFF2-40B4-BE49-F238E27FC236}">
                  <a16:creationId xmlns:a16="http://schemas.microsoft.com/office/drawing/2014/main" id="{97F1388F-2771-474C-BC83-F81B59FA89B1}"/>
                </a:ext>
              </a:extLst>
            </p:cNvPr>
            <p:cNvSpPr/>
            <p:nvPr/>
          </p:nvSpPr>
          <p:spPr>
            <a:xfrm>
              <a:off x="4382936" y="4419843"/>
              <a:ext cx="26824" cy="31591"/>
            </a:xfrm>
            <a:custGeom>
              <a:avLst/>
              <a:gdLst/>
              <a:ahLst/>
              <a:cxnLst/>
              <a:rect l="l" t="t" r="r" b="b"/>
              <a:pathLst>
                <a:path w="1024" h="1206" extrusionOk="0">
                  <a:moveTo>
                    <a:pt x="339" y="0"/>
                  </a:moveTo>
                  <a:cubicBezTo>
                    <a:pt x="167" y="0"/>
                    <a:pt x="0" y="178"/>
                    <a:pt x="109" y="378"/>
                  </a:cubicBezTo>
                  <a:lnTo>
                    <a:pt x="517" y="1084"/>
                  </a:lnTo>
                  <a:cubicBezTo>
                    <a:pt x="564" y="1162"/>
                    <a:pt x="647" y="1206"/>
                    <a:pt x="732" y="1206"/>
                  </a:cubicBezTo>
                  <a:cubicBezTo>
                    <a:pt x="775" y="1206"/>
                    <a:pt x="819" y="1194"/>
                    <a:pt x="859" y="1170"/>
                  </a:cubicBezTo>
                  <a:cubicBezTo>
                    <a:pt x="979" y="1101"/>
                    <a:pt x="1024" y="951"/>
                    <a:pt x="959" y="831"/>
                  </a:cubicBezTo>
                  <a:lnTo>
                    <a:pt x="551" y="125"/>
                  </a:lnTo>
                  <a:cubicBezTo>
                    <a:pt x="496" y="37"/>
                    <a:pt x="417"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21;p56">
              <a:extLst>
                <a:ext uri="{FF2B5EF4-FFF2-40B4-BE49-F238E27FC236}">
                  <a16:creationId xmlns:a16="http://schemas.microsoft.com/office/drawing/2014/main" id="{8A089D6B-0156-4F0E-B4CC-2678F9A52492}"/>
                </a:ext>
              </a:extLst>
            </p:cNvPr>
            <p:cNvSpPr/>
            <p:nvPr/>
          </p:nvSpPr>
          <p:spPr>
            <a:xfrm>
              <a:off x="4438469" y="4364938"/>
              <a:ext cx="34132" cy="24257"/>
            </a:xfrm>
            <a:custGeom>
              <a:avLst/>
              <a:gdLst/>
              <a:ahLst/>
              <a:cxnLst/>
              <a:rect l="l" t="t" r="r" b="b"/>
              <a:pathLst>
                <a:path w="1303" h="926" extrusionOk="0">
                  <a:moveTo>
                    <a:pt x="292" y="0"/>
                  </a:moveTo>
                  <a:cubicBezTo>
                    <a:pt x="204" y="0"/>
                    <a:pt x="120" y="46"/>
                    <a:pt x="72" y="127"/>
                  </a:cubicBezTo>
                  <a:cubicBezTo>
                    <a:pt x="0" y="254"/>
                    <a:pt x="45" y="411"/>
                    <a:pt x="172" y="480"/>
                  </a:cubicBezTo>
                  <a:lnTo>
                    <a:pt x="878" y="888"/>
                  </a:lnTo>
                  <a:cubicBezTo>
                    <a:pt x="918" y="913"/>
                    <a:pt x="964" y="926"/>
                    <a:pt x="1009" y="926"/>
                  </a:cubicBezTo>
                  <a:cubicBezTo>
                    <a:pt x="1097" y="926"/>
                    <a:pt x="1183" y="880"/>
                    <a:pt x="1230" y="799"/>
                  </a:cubicBezTo>
                  <a:cubicBezTo>
                    <a:pt x="1302" y="672"/>
                    <a:pt x="1258" y="514"/>
                    <a:pt x="1131" y="446"/>
                  </a:cubicBezTo>
                  <a:lnTo>
                    <a:pt x="425" y="38"/>
                  </a:lnTo>
                  <a:cubicBezTo>
                    <a:pt x="383" y="12"/>
                    <a:pt x="33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22;p56">
              <a:extLst>
                <a:ext uri="{FF2B5EF4-FFF2-40B4-BE49-F238E27FC236}">
                  <a16:creationId xmlns:a16="http://schemas.microsoft.com/office/drawing/2014/main" id="{2D005E93-6D5F-4FFF-BFA4-E84AC2BC9F52}"/>
                </a:ext>
              </a:extLst>
            </p:cNvPr>
            <p:cNvSpPr/>
            <p:nvPr/>
          </p:nvSpPr>
          <p:spPr>
            <a:xfrm>
              <a:off x="4161091" y="4204782"/>
              <a:ext cx="33765" cy="24099"/>
            </a:xfrm>
            <a:custGeom>
              <a:avLst/>
              <a:gdLst/>
              <a:ahLst/>
              <a:cxnLst/>
              <a:rect l="l" t="t" r="r" b="b"/>
              <a:pathLst>
                <a:path w="1289" h="920" extrusionOk="0">
                  <a:moveTo>
                    <a:pt x="294" y="1"/>
                  </a:moveTo>
                  <a:cubicBezTo>
                    <a:pt x="206" y="1"/>
                    <a:pt x="120" y="46"/>
                    <a:pt x="72" y="128"/>
                  </a:cubicBezTo>
                  <a:cubicBezTo>
                    <a:pt x="0" y="254"/>
                    <a:pt x="45" y="412"/>
                    <a:pt x="172" y="481"/>
                  </a:cubicBezTo>
                  <a:lnTo>
                    <a:pt x="878" y="888"/>
                  </a:lnTo>
                  <a:cubicBezTo>
                    <a:pt x="916" y="909"/>
                    <a:pt x="958" y="919"/>
                    <a:pt x="999" y="919"/>
                  </a:cubicBezTo>
                  <a:cubicBezTo>
                    <a:pt x="1086" y="919"/>
                    <a:pt x="1171" y="874"/>
                    <a:pt x="1220" y="792"/>
                  </a:cubicBezTo>
                  <a:cubicBezTo>
                    <a:pt x="1289" y="672"/>
                    <a:pt x="1251" y="518"/>
                    <a:pt x="1131" y="446"/>
                  </a:cubicBezTo>
                  <a:lnTo>
                    <a:pt x="425" y="39"/>
                  </a:lnTo>
                  <a:cubicBezTo>
                    <a:pt x="385" y="13"/>
                    <a:pt x="339" y="1"/>
                    <a:pt x="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23;p56">
              <a:extLst>
                <a:ext uri="{FF2B5EF4-FFF2-40B4-BE49-F238E27FC236}">
                  <a16:creationId xmlns:a16="http://schemas.microsoft.com/office/drawing/2014/main" id="{2FF9B71D-773C-4CBB-AAB1-7EC1488EF0FB}"/>
                </a:ext>
              </a:extLst>
            </p:cNvPr>
            <p:cNvSpPr/>
            <p:nvPr/>
          </p:nvSpPr>
          <p:spPr>
            <a:xfrm>
              <a:off x="4437029" y="4204991"/>
              <a:ext cx="35206" cy="23968"/>
            </a:xfrm>
            <a:custGeom>
              <a:avLst/>
              <a:gdLst/>
              <a:ahLst/>
              <a:cxnLst/>
              <a:rect l="l" t="t" r="r" b="b"/>
              <a:pathLst>
                <a:path w="1344" h="915" extrusionOk="0">
                  <a:moveTo>
                    <a:pt x="1050" y="1"/>
                  </a:moveTo>
                  <a:cubicBezTo>
                    <a:pt x="1010" y="1"/>
                    <a:pt x="970" y="10"/>
                    <a:pt x="933" y="31"/>
                  </a:cubicBezTo>
                  <a:lnTo>
                    <a:pt x="227" y="438"/>
                  </a:lnTo>
                  <a:cubicBezTo>
                    <a:pt x="0" y="569"/>
                    <a:pt x="93" y="915"/>
                    <a:pt x="353" y="915"/>
                  </a:cubicBezTo>
                  <a:cubicBezTo>
                    <a:pt x="398" y="915"/>
                    <a:pt x="442" y="904"/>
                    <a:pt x="480" y="880"/>
                  </a:cubicBezTo>
                  <a:lnTo>
                    <a:pt x="1186" y="473"/>
                  </a:lnTo>
                  <a:cubicBezTo>
                    <a:pt x="1303" y="401"/>
                    <a:pt x="1344" y="246"/>
                    <a:pt x="1272" y="130"/>
                  </a:cubicBezTo>
                  <a:cubicBezTo>
                    <a:pt x="1225" y="47"/>
                    <a:pt x="1139" y="1"/>
                    <a:pt x="10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24;p56">
              <a:extLst>
                <a:ext uri="{FF2B5EF4-FFF2-40B4-BE49-F238E27FC236}">
                  <a16:creationId xmlns:a16="http://schemas.microsoft.com/office/drawing/2014/main" id="{F7580520-2DA3-4EC0-9745-2E9DA169FEBF}"/>
                </a:ext>
              </a:extLst>
            </p:cNvPr>
            <p:cNvSpPr/>
            <p:nvPr/>
          </p:nvSpPr>
          <p:spPr>
            <a:xfrm>
              <a:off x="4161091" y="4364938"/>
              <a:ext cx="34132" cy="24257"/>
            </a:xfrm>
            <a:custGeom>
              <a:avLst/>
              <a:gdLst/>
              <a:ahLst/>
              <a:cxnLst/>
              <a:rect l="l" t="t" r="r" b="b"/>
              <a:pathLst>
                <a:path w="1303" h="926" extrusionOk="0">
                  <a:moveTo>
                    <a:pt x="1011" y="0"/>
                  </a:moveTo>
                  <a:cubicBezTo>
                    <a:pt x="966" y="0"/>
                    <a:pt x="920" y="12"/>
                    <a:pt x="878" y="38"/>
                  </a:cubicBezTo>
                  <a:lnTo>
                    <a:pt x="172" y="446"/>
                  </a:lnTo>
                  <a:cubicBezTo>
                    <a:pt x="45" y="514"/>
                    <a:pt x="0" y="672"/>
                    <a:pt x="72" y="799"/>
                  </a:cubicBezTo>
                  <a:cubicBezTo>
                    <a:pt x="120" y="880"/>
                    <a:pt x="206" y="926"/>
                    <a:pt x="294" y="926"/>
                  </a:cubicBezTo>
                  <a:cubicBezTo>
                    <a:pt x="339" y="926"/>
                    <a:pt x="385" y="913"/>
                    <a:pt x="425" y="888"/>
                  </a:cubicBezTo>
                  <a:lnTo>
                    <a:pt x="1131" y="480"/>
                  </a:lnTo>
                  <a:cubicBezTo>
                    <a:pt x="1258" y="411"/>
                    <a:pt x="1303" y="254"/>
                    <a:pt x="1231" y="127"/>
                  </a:cubicBezTo>
                  <a:cubicBezTo>
                    <a:pt x="1183" y="46"/>
                    <a:pt x="1099"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201;p56">
            <a:extLst>
              <a:ext uri="{FF2B5EF4-FFF2-40B4-BE49-F238E27FC236}">
                <a16:creationId xmlns:a16="http://schemas.microsoft.com/office/drawing/2014/main" id="{AD073164-159A-40C2-8572-5BA53D1B8C89}"/>
              </a:ext>
            </a:extLst>
          </p:cNvPr>
          <p:cNvGrpSpPr/>
          <p:nvPr/>
        </p:nvGrpSpPr>
        <p:grpSpPr>
          <a:xfrm rot="20195551">
            <a:off x="8317116" y="2508923"/>
            <a:ext cx="127904" cy="150512"/>
            <a:chOff x="5739863" y="3222757"/>
            <a:chExt cx="385407" cy="343128"/>
          </a:xfrm>
        </p:grpSpPr>
        <p:sp>
          <p:nvSpPr>
            <p:cNvPr id="35" name="Google Shape;3202;p56">
              <a:extLst>
                <a:ext uri="{FF2B5EF4-FFF2-40B4-BE49-F238E27FC236}">
                  <a16:creationId xmlns:a16="http://schemas.microsoft.com/office/drawing/2014/main" id="{1F812250-74F3-4CE0-892E-DF060264DB29}"/>
                </a:ext>
              </a:extLst>
            </p:cNvPr>
            <p:cNvSpPr/>
            <p:nvPr/>
          </p:nvSpPr>
          <p:spPr>
            <a:xfrm>
              <a:off x="5748665" y="3229594"/>
              <a:ext cx="367699" cy="329612"/>
            </a:xfrm>
            <a:custGeom>
              <a:avLst/>
              <a:gdLst/>
              <a:ahLst/>
              <a:cxnLst/>
              <a:rect l="l" t="t" r="r" b="b"/>
              <a:pathLst>
                <a:path w="14037" h="12583" extrusionOk="0">
                  <a:moveTo>
                    <a:pt x="3852" y="0"/>
                  </a:moveTo>
                  <a:cubicBezTo>
                    <a:pt x="1724" y="0"/>
                    <a:pt x="4" y="1734"/>
                    <a:pt x="4" y="3872"/>
                  </a:cubicBezTo>
                  <a:lnTo>
                    <a:pt x="1" y="3872"/>
                  </a:lnTo>
                  <a:cubicBezTo>
                    <a:pt x="1" y="7868"/>
                    <a:pt x="5148" y="11504"/>
                    <a:pt x="6628" y="12467"/>
                  </a:cubicBezTo>
                  <a:cubicBezTo>
                    <a:pt x="6746" y="12544"/>
                    <a:pt x="6883" y="12582"/>
                    <a:pt x="7019" y="12582"/>
                  </a:cubicBezTo>
                  <a:cubicBezTo>
                    <a:pt x="7156" y="12582"/>
                    <a:pt x="7293" y="12544"/>
                    <a:pt x="7413" y="12467"/>
                  </a:cubicBezTo>
                  <a:cubicBezTo>
                    <a:pt x="8890" y="11504"/>
                    <a:pt x="14037" y="7868"/>
                    <a:pt x="14037" y="3872"/>
                  </a:cubicBezTo>
                  <a:cubicBezTo>
                    <a:pt x="14037" y="1734"/>
                    <a:pt x="12313" y="0"/>
                    <a:pt x="10189" y="0"/>
                  </a:cubicBezTo>
                  <a:cubicBezTo>
                    <a:pt x="9174" y="0"/>
                    <a:pt x="8204" y="401"/>
                    <a:pt x="7488" y="1117"/>
                  </a:cubicBezTo>
                  <a:cubicBezTo>
                    <a:pt x="7358" y="1244"/>
                    <a:pt x="7188" y="1307"/>
                    <a:pt x="7019" y="1307"/>
                  </a:cubicBezTo>
                  <a:cubicBezTo>
                    <a:pt x="6850" y="1307"/>
                    <a:pt x="6681" y="1244"/>
                    <a:pt x="6553" y="1117"/>
                  </a:cubicBezTo>
                  <a:cubicBezTo>
                    <a:pt x="5837" y="401"/>
                    <a:pt x="4863" y="0"/>
                    <a:pt x="3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03;p56">
              <a:extLst>
                <a:ext uri="{FF2B5EF4-FFF2-40B4-BE49-F238E27FC236}">
                  <a16:creationId xmlns:a16="http://schemas.microsoft.com/office/drawing/2014/main" id="{41189E50-2FB2-4776-8378-E04E3EAC70D3}"/>
                </a:ext>
              </a:extLst>
            </p:cNvPr>
            <p:cNvSpPr/>
            <p:nvPr/>
          </p:nvSpPr>
          <p:spPr>
            <a:xfrm>
              <a:off x="5748770" y="3229594"/>
              <a:ext cx="183758" cy="329533"/>
            </a:xfrm>
            <a:custGeom>
              <a:avLst/>
              <a:gdLst/>
              <a:ahLst/>
              <a:cxnLst/>
              <a:rect l="l" t="t" r="r" b="b"/>
              <a:pathLst>
                <a:path w="7015" h="12580" extrusionOk="0">
                  <a:moveTo>
                    <a:pt x="3848" y="0"/>
                  </a:moveTo>
                  <a:cubicBezTo>
                    <a:pt x="1720" y="0"/>
                    <a:pt x="0" y="1731"/>
                    <a:pt x="0" y="3869"/>
                  </a:cubicBezTo>
                  <a:cubicBezTo>
                    <a:pt x="0" y="7868"/>
                    <a:pt x="5147" y="11504"/>
                    <a:pt x="6624" y="12463"/>
                  </a:cubicBezTo>
                  <a:cubicBezTo>
                    <a:pt x="6741" y="12542"/>
                    <a:pt x="6878" y="12580"/>
                    <a:pt x="7015" y="12580"/>
                  </a:cubicBezTo>
                  <a:cubicBezTo>
                    <a:pt x="1758" y="5404"/>
                    <a:pt x="3629" y="1388"/>
                    <a:pt x="5411" y="336"/>
                  </a:cubicBezTo>
                  <a:cubicBezTo>
                    <a:pt x="4921" y="113"/>
                    <a:pt x="4386" y="0"/>
                    <a:pt x="38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04;p56">
              <a:extLst>
                <a:ext uri="{FF2B5EF4-FFF2-40B4-BE49-F238E27FC236}">
                  <a16:creationId xmlns:a16="http://schemas.microsoft.com/office/drawing/2014/main" id="{A2B1B364-BD81-41D8-A662-C108ACB3964E}"/>
                </a:ext>
              </a:extLst>
            </p:cNvPr>
            <p:cNvSpPr/>
            <p:nvPr/>
          </p:nvSpPr>
          <p:spPr>
            <a:xfrm>
              <a:off x="5739863" y="3222757"/>
              <a:ext cx="385407" cy="343128"/>
            </a:xfrm>
            <a:custGeom>
              <a:avLst/>
              <a:gdLst/>
              <a:ahLst/>
              <a:cxnLst/>
              <a:rect l="l" t="t" r="r" b="b"/>
              <a:pathLst>
                <a:path w="14713" h="13099" extrusionOk="0">
                  <a:moveTo>
                    <a:pt x="10577" y="459"/>
                  </a:moveTo>
                  <a:cubicBezTo>
                    <a:pt x="10940" y="459"/>
                    <a:pt x="11306" y="513"/>
                    <a:pt x="11666" y="624"/>
                  </a:cubicBezTo>
                  <a:cubicBezTo>
                    <a:pt x="13204" y="1104"/>
                    <a:pt x="14250" y="2526"/>
                    <a:pt x="14250" y="4137"/>
                  </a:cubicBezTo>
                  <a:cubicBezTo>
                    <a:pt x="14250" y="6488"/>
                    <a:pt x="12358" y="8674"/>
                    <a:pt x="10771" y="10096"/>
                  </a:cubicBezTo>
                  <a:cubicBezTo>
                    <a:pt x="9712" y="11035"/>
                    <a:pt x="8568" y="11875"/>
                    <a:pt x="7355" y="12608"/>
                  </a:cubicBezTo>
                  <a:cubicBezTo>
                    <a:pt x="6145" y="11878"/>
                    <a:pt x="5004" y="11038"/>
                    <a:pt x="3949" y="10103"/>
                  </a:cubicBezTo>
                  <a:cubicBezTo>
                    <a:pt x="2359" y="8677"/>
                    <a:pt x="460" y="6488"/>
                    <a:pt x="460" y="4140"/>
                  </a:cubicBezTo>
                  <a:cubicBezTo>
                    <a:pt x="460" y="2530"/>
                    <a:pt x="1505" y="1104"/>
                    <a:pt x="3044" y="624"/>
                  </a:cubicBezTo>
                  <a:cubicBezTo>
                    <a:pt x="3403" y="513"/>
                    <a:pt x="3770" y="459"/>
                    <a:pt x="4133" y="459"/>
                  </a:cubicBezTo>
                  <a:cubicBezTo>
                    <a:pt x="5322" y="459"/>
                    <a:pt x="6468" y="1037"/>
                    <a:pt x="7166" y="2053"/>
                  </a:cubicBezTo>
                  <a:cubicBezTo>
                    <a:pt x="7213" y="2120"/>
                    <a:pt x="7285" y="2154"/>
                    <a:pt x="7356" y="2154"/>
                  </a:cubicBezTo>
                  <a:cubicBezTo>
                    <a:pt x="7428" y="2154"/>
                    <a:pt x="7499" y="2120"/>
                    <a:pt x="7543" y="2053"/>
                  </a:cubicBezTo>
                  <a:cubicBezTo>
                    <a:pt x="8244" y="1037"/>
                    <a:pt x="9388" y="459"/>
                    <a:pt x="10577" y="459"/>
                  </a:cubicBezTo>
                  <a:close/>
                  <a:moveTo>
                    <a:pt x="4137" y="0"/>
                  </a:moveTo>
                  <a:cubicBezTo>
                    <a:pt x="3677" y="0"/>
                    <a:pt x="3211" y="77"/>
                    <a:pt x="2759" y="237"/>
                  </a:cubicBezTo>
                  <a:cubicBezTo>
                    <a:pt x="1108" y="820"/>
                    <a:pt x="1" y="2382"/>
                    <a:pt x="1" y="4137"/>
                  </a:cubicBezTo>
                  <a:cubicBezTo>
                    <a:pt x="1" y="5257"/>
                    <a:pt x="388" y="6426"/>
                    <a:pt x="1152" y="7615"/>
                  </a:cubicBezTo>
                  <a:cubicBezTo>
                    <a:pt x="1755" y="8551"/>
                    <a:pt x="2592" y="9503"/>
                    <a:pt x="3640" y="10442"/>
                  </a:cubicBezTo>
                  <a:cubicBezTo>
                    <a:pt x="4754" y="11429"/>
                    <a:pt x="5960" y="12310"/>
                    <a:pt x="7242" y="13071"/>
                  </a:cubicBezTo>
                  <a:cubicBezTo>
                    <a:pt x="7278" y="13089"/>
                    <a:pt x="7317" y="13099"/>
                    <a:pt x="7356" y="13099"/>
                  </a:cubicBezTo>
                  <a:cubicBezTo>
                    <a:pt x="7395" y="13099"/>
                    <a:pt x="7434" y="13089"/>
                    <a:pt x="7468" y="13071"/>
                  </a:cubicBezTo>
                  <a:cubicBezTo>
                    <a:pt x="8750" y="12310"/>
                    <a:pt x="9959" y="11429"/>
                    <a:pt x="11073" y="10442"/>
                  </a:cubicBezTo>
                  <a:cubicBezTo>
                    <a:pt x="12121" y="9500"/>
                    <a:pt x="12958" y="8551"/>
                    <a:pt x="13561" y="7615"/>
                  </a:cubicBezTo>
                  <a:cubicBezTo>
                    <a:pt x="14325" y="6426"/>
                    <a:pt x="14712" y="5257"/>
                    <a:pt x="14712" y="4137"/>
                  </a:cubicBezTo>
                  <a:cubicBezTo>
                    <a:pt x="14705" y="1855"/>
                    <a:pt x="12855" y="4"/>
                    <a:pt x="10573" y="4"/>
                  </a:cubicBezTo>
                  <a:cubicBezTo>
                    <a:pt x="9325" y="4"/>
                    <a:pt x="8143" y="566"/>
                    <a:pt x="7355" y="1539"/>
                  </a:cubicBezTo>
                  <a:cubicBezTo>
                    <a:pt x="6555" y="548"/>
                    <a:pt x="5364" y="0"/>
                    <a:pt x="4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05;p56">
              <a:extLst>
                <a:ext uri="{FF2B5EF4-FFF2-40B4-BE49-F238E27FC236}">
                  <a16:creationId xmlns:a16="http://schemas.microsoft.com/office/drawing/2014/main" id="{DC0F05BD-D0BD-404E-B23D-9CB36E0E5021}"/>
                </a:ext>
              </a:extLst>
            </p:cNvPr>
            <p:cNvSpPr/>
            <p:nvPr/>
          </p:nvSpPr>
          <p:spPr>
            <a:xfrm>
              <a:off x="5840504" y="3246909"/>
              <a:ext cx="80026" cy="45789"/>
            </a:xfrm>
            <a:custGeom>
              <a:avLst/>
              <a:gdLst/>
              <a:ahLst/>
              <a:cxnLst/>
              <a:rect l="l" t="t" r="r" b="b"/>
              <a:pathLst>
                <a:path w="3055" h="1748" extrusionOk="0">
                  <a:moveTo>
                    <a:pt x="295" y="1"/>
                  </a:moveTo>
                  <a:cubicBezTo>
                    <a:pt x="0" y="11"/>
                    <a:pt x="0" y="446"/>
                    <a:pt x="295" y="460"/>
                  </a:cubicBezTo>
                  <a:cubicBezTo>
                    <a:pt x="1203" y="460"/>
                    <a:pt x="2050" y="909"/>
                    <a:pt x="2567" y="1656"/>
                  </a:cubicBezTo>
                  <a:cubicBezTo>
                    <a:pt x="2616" y="1721"/>
                    <a:pt x="2680" y="1748"/>
                    <a:pt x="2743" y="1748"/>
                  </a:cubicBezTo>
                  <a:cubicBezTo>
                    <a:pt x="2902" y="1748"/>
                    <a:pt x="3055" y="1572"/>
                    <a:pt x="2944" y="1395"/>
                  </a:cubicBezTo>
                  <a:cubicBezTo>
                    <a:pt x="2344" y="521"/>
                    <a:pt x="1354" y="1"/>
                    <a:pt x="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06;p56">
              <a:extLst>
                <a:ext uri="{FF2B5EF4-FFF2-40B4-BE49-F238E27FC236}">
                  <a16:creationId xmlns:a16="http://schemas.microsoft.com/office/drawing/2014/main" id="{CE36257C-A233-4C39-9CDE-6AF3BB80285F}"/>
                </a:ext>
              </a:extLst>
            </p:cNvPr>
            <p:cNvSpPr/>
            <p:nvPr/>
          </p:nvSpPr>
          <p:spPr>
            <a:xfrm>
              <a:off x="6010510" y="3246909"/>
              <a:ext cx="90609" cy="88906"/>
            </a:xfrm>
            <a:custGeom>
              <a:avLst/>
              <a:gdLst/>
              <a:ahLst/>
              <a:cxnLst/>
              <a:rect l="l" t="t" r="r" b="b"/>
              <a:pathLst>
                <a:path w="3459" h="3394" extrusionOk="0">
                  <a:moveTo>
                    <a:pt x="229" y="0"/>
                  </a:moveTo>
                  <a:cubicBezTo>
                    <a:pt x="104" y="0"/>
                    <a:pt x="1" y="104"/>
                    <a:pt x="1" y="230"/>
                  </a:cubicBezTo>
                  <a:cubicBezTo>
                    <a:pt x="1" y="356"/>
                    <a:pt x="104" y="460"/>
                    <a:pt x="229" y="460"/>
                  </a:cubicBezTo>
                  <a:cubicBezTo>
                    <a:pt x="233" y="460"/>
                    <a:pt x="237" y="460"/>
                    <a:pt x="241" y="460"/>
                  </a:cubicBezTo>
                  <a:cubicBezTo>
                    <a:pt x="1742" y="467"/>
                    <a:pt x="2961" y="1666"/>
                    <a:pt x="2996" y="3167"/>
                  </a:cubicBezTo>
                  <a:cubicBezTo>
                    <a:pt x="2999" y="3294"/>
                    <a:pt x="3102" y="3393"/>
                    <a:pt x="3225" y="3393"/>
                  </a:cubicBezTo>
                  <a:lnTo>
                    <a:pt x="3232" y="3393"/>
                  </a:lnTo>
                  <a:cubicBezTo>
                    <a:pt x="3359" y="3390"/>
                    <a:pt x="3458" y="3287"/>
                    <a:pt x="3455" y="3160"/>
                  </a:cubicBezTo>
                  <a:cubicBezTo>
                    <a:pt x="3424" y="1416"/>
                    <a:pt x="1981" y="1"/>
                    <a:pt x="241" y="1"/>
                  </a:cubicBezTo>
                  <a:cubicBezTo>
                    <a:pt x="237" y="0"/>
                    <a:pt x="233"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Picture 5" descr="i75_032748">
            <a:extLst>
              <a:ext uri="{FF2B5EF4-FFF2-40B4-BE49-F238E27FC236}">
                <a16:creationId xmlns:a16="http://schemas.microsoft.com/office/drawing/2014/main" id="{9757ED8B-C2DD-4C6D-ACB8-187E4E592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411" y="1059803"/>
            <a:ext cx="4266565" cy="25561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1" name="Text Box 37">
            <a:extLst>
              <a:ext uri="{FF2B5EF4-FFF2-40B4-BE49-F238E27FC236}">
                <a16:creationId xmlns:a16="http://schemas.microsoft.com/office/drawing/2014/main" id="{54701228-3BFF-41C3-AD48-606848787616}"/>
              </a:ext>
            </a:extLst>
          </p:cNvPr>
          <p:cNvSpPr txBox="1">
            <a:spLocks noChangeArrowheads="1"/>
          </p:cNvSpPr>
          <p:nvPr/>
        </p:nvSpPr>
        <p:spPr bwMode="auto">
          <a:xfrm>
            <a:off x="2052451" y="3824124"/>
            <a:ext cx="55200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en-US" sz="2400" b="1" i="0" u="none" strike="noStrike" kern="1200" baseline="0">
                <a:ln w="10160">
                  <a:solidFill>
                    <a:srgbClr val="E63813"/>
                  </a:solidFill>
                  <a:prstDash val="solid"/>
                </a:ln>
                <a:solidFill>
                  <a:srgbClr val="FAB919"/>
                </a:solidFill>
                <a:effectLst>
                  <a:outerShdw blurRad="38100" dist="22860" dir="5400000" algn="tl" rotWithShape="0">
                    <a:srgbClr val="000000">
                      <a:alpha val="30000"/>
                    </a:srgbClr>
                  </a:outerShdw>
                </a:effectLst>
                <a:latin typeface="UTM Cookies" panose="02040603050506020204" pitchFamily="18" charset="0"/>
              </a:rPr>
              <a:t>Ban cứu đi </a:t>
            </a:r>
            <a:r>
              <a:rPr lang="vi-VN" sz="2400" b="1" i="0" u="none" strike="noStrike" kern="1200" baseline="0">
                <a:ln w="10160">
                  <a:solidFill>
                    <a:srgbClr val="E63813"/>
                  </a:solidFill>
                  <a:prstDash val="solid"/>
                </a:ln>
                <a:solidFill>
                  <a:srgbClr val="FAB919"/>
                </a:solidFill>
                <a:effectLst>
                  <a:outerShdw blurRad="38100" dist="22860" dir="5400000" algn="tl" rotWithShape="0">
                    <a:srgbClr val="000000">
                      <a:alpha val="30000"/>
                    </a:srgbClr>
                  </a:outerShdw>
                </a:effectLst>
                <a:latin typeface="UTM Cookies" panose="02040603050506020204" pitchFamily="18" charset="0"/>
              </a:rPr>
              <a:t>phá</a:t>
            </a:r>
            <a:r>
              <a:rPr lang="en-US" sz="2400" b="1" i="0" u="none" strike="noStrike" kern="1200" baseline="0">
                <a:ln w="10160">
                  <a:solidFill>
                    <a:srgbClr val="E63813"/>
                  </a:solidFill>
                  <a:prstDash val="solid"/>
                </a:ln>
                <a:solidFill>
                  <a:srgbClr val="FAB919"/>
                </a:solidFill>
                <a:effectLst>
                  <a:outerShdw blurRad="38100" dist="22860" dir="5400000" algn="tl" rotWithShape="0">
                    <a:srgbClr val="000000">
                      <a:alpha val="30000"/>
                    </a:srgbClr>
                  </a:outerShdw>
                </a:effectLst>
                <a:latin typeface="UTM Cookies" panose="02040603050506020204" pitchFamily="18" charset="0"/>
              </a:rPr>
              <a:t>t gạo </a:t>
            </a:r>
          </a:p>
          <a:p>
            <a:pPr algn="ctr" eaLnBrk="1" hangingPunct="1"/>
            <a:r>
              <a:rPr lang="en-US" sz="2400" b="1" i="0" u="none" strike="noStrike" kern="1200" baseline="0">
                <a:ln w="10160">
                  <a:solidFill>
                    <a:srgbClr val="E63813"/>
                  </a:solidFill>
                  <a:prstDash val="solid"/>
                </a:ln>
                <a:solidFill>
                  <a:srgbClr val="FAB919"/>
                </a:solidFill>
                <a:effectLst>
                  <a:outerShdw blurRad="38100" dist="22860" dir="5400000" algn="tl" rotWithShape="0">
                    <a:srgbClr val="000000">
                      <a:alpha val="30000"/>
                    </a:srgbClr>
                  </a:outerShdw>
                </a:effectLst>
                <a:latin typeface="UTM Cookies" panose="02040603050506020204" pitchFamily="18" charset="0"/>
              </a:rPr>
              <a:t>cho </a:t>
            </a:r>
            <a:r>
              <a:rPr lang="vi-VN" sz="2400" b="1" i="0" u="none" strike="noStrike" kern="1200" baseline="0">
                <a:ln w="10160">
                  <a:solidFill>
                    <a:srgbClr val="E63813"/>
                  </a:solidFill>
                  <a:prstDash val="solid"/>
                </a:ln>
                <a:solidFill>
                  <a:srgbClr val="FAB919"/>
                </a:solidFill>
                <a:effectLst>
                  <a:outerShdw blurRad="38100" dist="22860" dir="5400000" algn="tl" rotWithShape="0">
                    <a:srgbClr val="000000">
                      <a:alpha val="30000"/>
                    </a:srgbClr>
                  </a:outerShdw>
                </a:effectLst>
                <a:latin typeface="UTM Cookies" panose="02040603050506020204" pitchFamily="18" charset="0"/>
              </a:rPr>
              <a:t>dâ</a:t>
            </a:r>
            <a:r>
              <a:rPr lang="en-US" sz="2400" b="1" i="0" u="none" strike="noStrike" kern="1200" baseline="0">
                <a:ln w="10160">
                  <a:solidFill>
                    <a:srgbClr val="E63813"/>
                  </a:solidFill>
                  <a:prstDash val="solid"/>
                </a:ln>
                <a:solidFill>
                  <a:srgbClr val="FAB919"/>
                </a:solidFill>
                <a:effectLst>
                  <a:outerShdw blurRad="38100" dist="22860" dir="5400000" algn="tl" rotWithShape="0">
                    <a:srgbClr val="000000">
                      <a:alpha val="30000"/>
                    </a:srgbClr>
                  </a:outerShdw>
                </a:effectLst>
                <a:latin typeface="UTM Cookies" panose="02040603050506020204" pitchFamily="18" charset="0"/>
              </a:rPr>
              <a:t>n </a:t>
            </a:r>
            <a:r>
              <a:rPr lang="vi-VN" sz="2400" b="1" i="0" u="none" strike="noStrike" kern="1200" baseline="0">
                <a:ln w="10160">
                  <a:solidFill>
                    <a:srgbClr val="E63813"/>
                  </a:solidFill>
                  <a:prstDash val="solid"/>
                </a:ln>
                <a:solidFill>
                  <a:srgbClr val="FAB919"/>
                </a:solidFill>
                <a:effectLst>
                  <a:outerShdw blurRad="38100" dist="22860" dir="5400000" algn="tl" rotWithShape="0">
                    <a:srgbClr val="000000">
                      <a:alpha val="30000"/>
                    </a:srgbClr>
                  </a:outerShdw>
                </a:effectLst>
                <a:latin typeface="UTM Cookies" panose="02040603050506020204" pitchFamily="18" charset="0"/>
              </a:rPr>
              <a:t>nghè</a:t>
            </a:r>
            <a:r>
              <a:rPr lang="en-US" sz="2400" b="1" i="0" u="none" strike="noStrike" kern="1200" baseline="0">
                <a:ln w="10160">
                  <a:solidFill>
                    <a:srgbClr val="E63813"/>
                  </a:solidFill>
                  <a:prstDash val="solid"/>
                </a:ln>
                <a:solidFill>
                  <a:srgbClr val="FAB919"/>
                </a:solidFill>
                <a:effectLst>
                  <a:outerShdw blurRad="38100" dist="22860" dir="5400000" algn="tl" rotWithShape="0">
                    <a:srgbClr val="000000">
                      <a:alpha val="30000"/>
                    </a:srgbClr>
                  </a:outerShdw>
                </a:effectLst>
                <a:latin typeface="UTM Cookies" panose="02040603050506020204" pitchFamily="18" charset="0"/>
              </a:rPr>
              <a:t>o</a:t>
            </a:r>
          </a:p>
        </p:txBody>
      </p:sp>
    </p:spTree>
    <p:extLst>
      <p:ext uri="{BB962C8B-B14F-4D97-AF65-F5344CB8AC3E}">
        <p14:creationId xmlns:p14="http://schemas.microsoft.com/office/powerpoint/2010/main" val="324138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89237E0-06F3-432E-90B0-CA9B371F685B}"/>
              </a:ext>
            </a:extLst>
          </p:cNvPr>
          <p:cNvSpPr/>
          <p:nvPr/>
        </p:nvSpPr>
        <p:spPr>
          <a:xfrm>
            <a:off x="2906830" y="255772"/>
            <a:ext cx="4137479" cy="595845"/>
          </a:xfrm>
          <a:prstGeom prst="round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Đẩy lùi giặc đói</a:t>
            </a:r>
            <a:endParaRPr lang="en-US" sz="3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 name="图片 7">
            <a:extLst>
              <a:ext uri="{FF2B5EF4-FFF2-40B4-BE49-F238E27FC236}">
                <a16:creationId xmlns:a16="http://schemas.microsoft.com/office/drawing/2014/main" id="{7876A6C0-B1B4-4CEF-953B-78B439039E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50" y="2695233"/>
            <a:ext cx="2448267" cy="2448267"/>
          </a:xfrm>
          <a:prstGeom prst="rect">
            <a:avLst/>
          </a:prstGeom>
        </p:spPr>
      </p:pic>
      <p:grpSp>
        <p:nvGrpSpPr>
          <p:cNvPr id="11" name="Google Shape;2833;p48">
            <a:extLst>
              <a:ext uri="{FF2B5EF4-FFF2-40B4-BE49-F238E27FC236}">
                <a16:creationId xmlns:a16="http://schemas.microsoft.com/office/drawing/2014/main" id="{3734B752-55F5-4495-8DCF-AB4058E4D3FD}"/>
              </a:ext>
            </a:extLst>
          </p:cNvPr>
          <p:cNvGrpSpPr/>
          <p:nvPr/>
        </p:nvGrpSpPr>
        <p:grpSpPr>
          <a:xfrm>
            <a:off x="539563" y="848900"/>
            <a:ext cx="868425" cy="514500"/>
            <a:chOff x="2575700" y="1885000"/>
            <a:chExt cx="868425" cy="514500"/>
          </a:xfrm>
        </p:grpSpPr>
        <p:sp>
          <p:nvSpPr>
            <p:cNvPr id="12" name="Google Shape;2834;p48">
              <a:extLst>
                <a:ext uri="{FF2B5EF4-FFF2-40B4-BE49-F238E27FC236}">
                  <a16:creationId xmlns:a16="http://schemas.microsoft.com/office/drawing/2014/main" id="{82E3EEBE-F58E-425A-9020-DEEDEF3E3DBF}"/>
                </a:ext>
              </a:extLst>
            </p:cNvPr>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835;p48">
              <a:extLst>
                <a:ext uri="{FF2B5EF4-FFF2-40B4-BE49-F238E27FC236}">
                  <a16:creationId xmlns:a16="http://schemas.microsoft.com/office/drawing/2014/main" id="{763F032B-5CD8-49CB-AA9A-ECEDB41DDCAD}"/>
                </a:ext>
              </a:extLst>
            </p:cNvPr>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836;p48">
              <a:extLst>
                <a:ext uri="{FF2B5EF4-FFF2-40B4-BE49-F238E27FC236}">
                  <a16:creationId xmlns:a16="http://schemas.microsoft.com/office/drawing/2014/main" id="{9C48E837-9F65-4234-8BA5-AF50881FE5DB}"/>
                </a:ext>
              </a:extLst>
            </p:cNvPr>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837;p48">
              <a:extLst>
                <a:ext uri="{FF2B5EF4-FFF2-40B4-BE49-F238E27FC236}">
                  <a16:creationId xmlns:a16="http://schemas.microsoft.com/office/drawing/2014/main" id="{492ED4CD-2524-4D19-B28C-43C975E1A2B2}"/>
                </a:ext>
              </a:extLst>
            </p:cNvPr>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207;p56">
            <a:extLst>
              <a:ext uri="{FF2B5EF4-FFF2-40B4-BE49-F238E27FC236}">
                <a16:creationId xmlns:a16="http://schemas.microsoft.com/office/drawing/2014/main" id="{96397B9D-B5AE-4055-BDBA-C90BEEFB1789}"/>
              </a:ext>
            </a:extLst>
          </p:cNvPr>
          <p:cNvGrpSpPr/>
          <p:nvPr/>
        </p:nvGrpSpPr>
        <p:grpSpPr>
          <a:xfrm rot="1222336">
            <a:off x="8194534" y="2813214"/>
            <a:ext cx="545204" cy="584563"/>
            <a:chOff x="4117738" y="4097880"/>
            <a:chExt cx="397692" cy="426402"/>
          </a:xfrm>
        </p:grpSpPr>
        <p:sp>
          <p:nvSpPr>
            <p:cNvPr id="17" name="Google Shape;3208;p56">
              <a:extLst>
                <a:ext uri="{FF2B5EF4-FFF2-40B4-BE49-F238E27FC236}">
                  <a16:creationId xmlns:a16="http://schemas.microsoft.com/office/drawing/2014/main" id="{54E6FD3F-05E3-4548-A8B7-8B378059DD3A}"/>
                </a:ext>
              </a:extLst>
            </p:cNvPr>
            <p:cNvSpPr/>
            <p:nvPr/>
          </p:nvSpPr>
          <p:spPr>
            <a:xfrm>
              <a:off x="4190088" y="4175993"/>
              <a:ext cx="259357" cy="313187"/>
            </a:xfrm>
            <a:custGeom>
              <a:avLst/>
              <a:gdLst/>
              <a:ahLst/>
              <a:cxnLst/>
              <a:rect l="l" t="t" r="r" b="b"/>
              <a:pathLst>
                <a:path w="9901" h="11956" extrusionOk="0">
                  <a:moveTo>
                    <a:pt x="4840" y="1"/>
                  </a:moveTo>
                  <a:cubicBezTo>
                    <a:pt x="4665" y="1"/>
                    <a:pt x="4488" y="10"/>
                    <a:pt x="4311" y="31"/>
                  </a:cubicBezTo>
                  <a:cubicBezTo>
                    <a:pt x="2217" y="264"/>
                    <a:pt x="518" y="1939"/>
                    <a:pt x="257" y="4026"/>
                  </a:cubicBezTo>
                  <a:cubicBezTo>
                    <a:pt x="0" y="6014"/>
                    <a:pt x="1052" y="7940"/>
                    <a:pt x="2865" y="8796"/>
                  </a:cubicBezTo>
                  <a:cubicBezTo>
                    <a:pt x="3242" y="8975"/>
                    <a:pt x="3482" y="9355"/>
                    <a:pt x="3479" y="9773"/>
                  </a:cubicBezTo>
                  <a:lnTo>
                    <a:pt x="3479" y="11411"/>
                  </a:lnTo>
                  <a:cubicBezTo>
                    <a:pt x="3479" y="11713"/>
                    <a:pt x="3722" y="11956"/>
                    <a:pt x="4023" y="11956"/>
                  </a:cubicBezTo>
                  <a:lnTo>
                    <a:pt x="5655" y="11956"/>
                  </a:lnTo>
                  <a:cubicBezTo>
                    <a:pt x="5953" y="11956"/>
                    <a:pt x="6196" y="11713"/>
                    <a:pt x="6196" y="11411"/>
                  </a:cubicBezTo>
                  <a:lnTo>
                    <a:pt x="6196" y="9773"/>
                  </a:lnTo>
                  <a:cubicBezTo>
                    <a:pt x="6193" y="9358"/>
                    <a:pt x="6429" y="8978"/>
                    <a:pt x="6803" y="8800"/>
                  </a:cubicBezTo>
                  <a:cubicBezTo>
                    <a:pt x="8852" y="7837"/>
                    <a:pt x="9900" y="5534"/>
                    <a:pt x="9280" y="3358"/>
                  </a:cubicBezTo>
                  <a:cubicBezTo>
                    <a:pt x="8712" y="1354"/>
                    <a:pt x="6882" y="1"/>
                    <a:pt x="48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209;p56">
              <a:extLst>
                <a:ext uri="{FF2B5EF4-FFF2-40B4-BE49-F238E27FC236}">
                  <a16:creationId xmlns:a16="http://schemas.microsoft.com/office/drawing/2014/main" id="{C62B7CAF-7EE5-44CB-800A-2E255AB1AEBF}"/>
                </a:ext>
              </a:extLst>
            </p:cNvPr>
            <p:cNvSpPr/>
            <p:nvPr/>
          </p:nvSpPr>
          <p:spPr>
            <a:xfrm>
              <a:off x="4217200" y="4197342"/>
              <a:ext cx="199292" cy="199292"/>
            </a:xfrm>
            <a:custGeom>
              <a:avLst/>
              <a:gdLst/>
              <a:ahLst/>
              <a:cxnLst/>
              <a:rect l="l" t="t" r="r" b="b"/>
              <a:pathLst>
                <a:path w="7608" h="7608" extrusionOk="0">
                  <a:moveTo>
                    <a:pt x="3804" y="0"/>
                  </a:moveTo>
                  <a:cubicBezTo>
                    <a:pt x="1703" y="0"/>
                    <a:pt x="0" y="1704"/>
                    <a:pt x="0" y="3804"/>
                  </a:cubicBezTo>
                  <a:cubicBezTo>
                    <a:pt x="0" y="5905"/>
                    <a:pt x="1703" y="7608"/>
                    <a:pt x="3804" y="7608"/>
                  </a:cubicBezTo>
                  <a:cubicBezTo>
                    <a:pt x="5905" y="7608"/>
                    <a:pt x="7608" y="5905"/>
                    <a:pt x="7608" y="3804"/>
                  </a:cubicBezTo>
                  <a:cubicBezTo>
                    <a:pt x="7608" y="1704"/>
                    <a:pt x="5905" y="0"/>
                    <a:pt x="3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10;p56">
              <a:extLst>
                <a:ext uri="{FF2B5EF4-FFF2-40B4-BE49-F238E27FC236}">
                  <a16:creationId xmlns:a16="http://schemas.microsoft.com/office/drawing/2014/main" id="{69C0A127-02C0-4E10-8442-C83B65F0ACB2}"/>
                </a:ext>
              </a:extLst>
            </p:cNvPr>
            <p:cNvSpPr/>
            <p:nvPr/>
          </p:nvSpPr>
          <p:spPr>
            <a:xfrm>
              <a:off x="4238549" y="4218691"/>
              <a:ext cx="156594" cy="156594"/>
            </a:xfrm>
            <a:custGeom>
              <a:avLst/>
              <a:gdLst/>
              <a:ahLst/>
              <a:cxnLst/>
              <a:rect l="l" t="t" r="r" b="b"/>
              <a:pathLst>
                <a:path w="5978" h="5978" extrusionOk="0">
                  <a:moveTo>
                    <a:pt x="2989" y="1"/>
                  </a:moveTo>
                  <a:cubicBezTo>
                    <a:pt x="1337" y="1"/>
                    <a:pt x="1" y="1341"/>
                    <a:pt x="1" y="2989"/>
                  </a:cubicBezTo>
                  <a:cubicBezTo>
                    <a:pt x="1" y="4641"/>
                    <a:pt x="1337" y="5977"/>
                    <a:pt x="2989" y="5977"/>
                  </a:cubicBezTo>
                  <a:cubicBezTo>
                    <a:pt x="4637" y="5977"/>
                    <a:pt x="5977" y="4641"/>
                    <a:pt x="5977" y="2989"/>
                  </a:cubicBezTo>
                  <a:cubicBezTo>
                    <a:pt x="5977" y="1341"/>
                    <a:pt x="4637" y="1"/>
                    <a:pt x="29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11;p56">
              <a:extLst>
                <a:ext uri="{FF2B5EF4-FFF2-40B4-BE49-F238E27FC236}">
                  <a16:creationId xmlns:a16="http://schemas.microsoft.com/office/drawing/2014/main" id="{2E097166-B214-482B-BBDD-632604772F50}"/>
                </a:ext>
              </a:extLst>
            </p:cNvPr>
            <p:cNvSpPr/>
            <p:nvPr/>
          </p:nvSpPr>
          <p:spPr>
            <a:xfrm>
              <a:off x="4295471" y="4489155"/>
              <a:ext cx="42672" cy="28500"/>
            </a:xfrm>
            <a:custGeom>
              <a:avLst/>
              <a:gdLst/>
              <a:ahLst/>
              <a:cxnLst/>
              <a:rect l="l" t="t" r="r" b="b"/>
              <a:pathLst>
                <a:path w="1629" h="1088" extrusionOk="0">
                  <a:moveTo>
                    <a:pt x="0" y="1"/>
                  </a:moveTo>
                  <a:lnTo>
                    <a:pt x="0" y="542"/>
                  </a:lnTo>
                  <a:cubicBezTo>
                    <a:pt x="0" y="844"/>
                    <a:pt x="244" y="1087"/>
                    <a:pt x="542" y="1087"/>
                  </a:cubicBezTo>
                  <a:lnTo>
                    <a:pt x="1087" y="1087"/>
                  </a:lnTo>
                  <a:cubicBezTo>
                    <a:pt x="1388" y="1087"/>
                    <a:pt x="1628" y="844"/>
                    <a:pt x="1628" y="542"/>
                  </a:cubicBezTo>
                  <a:lnTo>
                    <a:pt x="162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12;p56">
              <a:extLst>
                <a:ext uri="{FF2B5EF4-FFF2-40B4-BE49-F238E27FC236}">
                  <a16:creationId xmlns:a16="http://schemas.microsoft.com/office/drawing/2014/main" id="{79966E2D-823D-4E23-B845-B9C981E0BAF1}"/>
                </a:ext>
              </a:extLst>
            </p:cNvPr>
            <p:cNvSpPr/>
            <p:nvPr/>
          </p:nvSpPr>
          <p:spPr>
            <a:xfrm>
              <a:off x="4281273" y="4446431"/>
              <a:ext cx="71119" cy="42750"/>
            </a:xfrm>
            <a:custGeom>
              <a:avLst/>
              <a:gdLst/>
              <a:ahLst/>
              <a:cxnLst/>
              <a:rect l="l" t="t" r="r" b="b"/>
              <a:pathLst>
                <a:path w="2715" h="1632" extrusionOk="0">
                  <a:moveTo>
                    <a:pt x="1" y="1"/>
                  </a:moveTo>
                  <a:lnTo>
                    <a:pt x="1" y="1087"/>
                  </a:lnTo>
                  <a:cubicBezTo>
                    <a:pt x="1" y="1389"/>
                    <a:pt x="241" y="1632"/>
                    <a:pt x="542" y="1632"/>
                  </a:cubicBezTo>
                  <a:lnTo>
                    <a:pt x="2174" y="1632"/>
                  </a:lnTo>
                  <a:cubicBezTo>
                    <a:pt x="2472" y="1632"/>
                    <a:pt x="2715" y="1389"/>
                    <a:pt x="2715" y="1087"/>
                  </a:cubicBezTo>
                  <a:lnTo>
                    <a:pt x="27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13;p56">
              <a:extLst>
                <a:ext uri="{FF2B5EF4-FFF2-40B4-BE49-F238E27FC236}">
                  <a16:creationId xmlns:a16="http://schemas.microsoft.com/office/drawing/2014/main" id="{259460C1-98BB-4071-AE13-904E94BA7FC1}"/>
                </a:ext>
              </a:extLst>
            </p:cNvPr>
            <p:cNvSpPr/>
            <p:nvPr/>
          </p:nvSpPr>
          <p:spPr>
            <a:xfrm>
              <a:off x="4183173" y="4169261"/>
              <a:ext cx="266167" cy="355021"/>
            </a:xfrm>
            <a:custGeom>
              <a:avLst/>
              <a:gdLst/>
              <a:ahLst/>
              <a:cxnLst/>
              <a:rect l="l" t="t" r="r" b="b"/>
              <a:pathLst>
                <a:path w="10161" h="13553" extrusionOk="0">
                  <a:moveTo>
                    <a:pt x="5120" y="514"/>
                  </a:moveTo>
                  <a:cubicBezTo>
                    <a:pt x="6188" y="514"/>
                    <a:pt x="7221" y="911"/>
                    <a:pt x="8012" y="1628"/>
                  </a:cubicBezTo>
                  <a:cubicBezTo>
                    <a:pt x="9613" y="3060"/>
                    <a:pt x="9931" y="5442"/>
                    <a:pt x="8766" y="7247"/>
                  </a:cubicBezTo>
                  <a:lnTo>
                    <a:pt x="8770" y="7244"/>
                  </a:lnTo>
                  <a:lnTo>
                    <a:pt x="8770" y="7244"/>
                  </a:lnTo>
                  <a:cubicBezTo>
                    <a:pt x="8324" y="7929"/>
                    <a:pt x="7697" y="8478"/>
                    <a:pt x="6960" y="8827"/>
                  </a:cubicBezTo>
                  <a:cubicBezTo>
                    <a:pt x="6498" y="9050"/>
                    <a:pt x="6203" y="9516"/>
                    <a:pt x="6206" y="10030"/>
                  </a:cubicBezTo>
                  <a:lnTo>
                    <a:pt x="6206" y="10328"/>
                  </a:lnTo>
                  <a:lnTo>
                    <a:pt x="4000" y="10328"/>
                  </a:lnTo>
                  <a:lnTo>
                    <a:pt x="4000" y="10030"/>
                  </a:lnTo>
                  <a:cubicBezTo>
                    <a:pt x="4000" y="9516"/>
                    <a:pt x="3701" y="9047"/>
                    <a:pt x="3239" y="8824"/>
                  </a:cubicBezTo>
                  <a:cubicBezTo>
                    <a:pt x="1529" y="8012"/>
                    <a:pt x="532" y="6192"/>
                    <a:pt x="775" y="4318"/>
                  </a:cubicBezTo>
                  <a:cubicBezTo>
                    <a:pt x="1018" y="2347"/>
                    <a:pt x="2629" y="761"/>
                    <a:pt x="4603" y="541"/>
                  </a:cubicBezTo>
                  <a:cubicBezTo>
                    <a:pt x="4771" y="524"/>
                    <a:pt x="4938" y="514"/>
                    <a:pt x="5106" y="514"/>
                  </a:cubicBezTo>
                  <a:cubicBezTo>
                    <a:pt x="5111" y="514"/>
                    <a:pt x="5116" y="514"/>
                    <a:pt x="5120" y="514"/>
                  </a:cubicBezTo>
                  <a:close/>
                  <a:moveTo>
                    <a:pt x="6206" y="10835"/>
                  </a:moveTo>
                  <a:lnTo>
                    <a:pt x="6206" y="11668"/>
                  </a:lnTo>
                  <a:cubicBezTo>
                    <a:pt x="6206" y="11826"/>
                    <a:pt x="6076" y="11956"/>
                    <a:pt x="5919" y="11956"/>
                  </a:cubicBezTo>
                  <a:lnTo>
                    <a:pt x="4287" y="11956"/>
                  </a:lnTo>
                  <a:cubicBezTo>
                    <a:pt x="4126" y="11956"/>
                    <a:pt x="4000" y="11829"/>
                    <a:pt x="4000" y="11668"/>
                  </a:cubicBezTo>
                  <a:lnTo>
                    <a:pt x="4000" y="10835"/>
                  </a:lnTo>
                  <a:close/>
                  <a:moveTo>
                    <a:pt x="5662" y="12466"/>
                  </a:moveTo>
                  <a:lnTo>
                    <a:pt x="5662" y="12754"/>
                  </a:lnTo>
                  <a:cubicBezTo>
                    <a:pt x="5662" y="12915"/>
                    <a:pt x="5535" y="13042"/>
                    <a:pt x="5374" y="13042"/>
                  </a:cubicBezTo>
                  <a:lnTo>
                    <a:pt x="4832" y="13042"/>
                  </a:lnTo>
                  <a:cubicBezTo>
                    <a:pt x="4671" y="13042"/>
                    <a:pt x="4541" y="12915"/>
                    <a:pt x="4541" y="12754"/>
                  </a:cubicBezTo>
                  <a:lnTo>
                    <a:pt x="4541" y="12466"/>
                  </a:lnTo>
                  <a:close/>
                  <a:moveTo>
                    <a:pt x="5117" y="0"/>
                  </a:moveTo>
                  <a:cubicBezTo>
                    <a:pt x="4928" y="0"/>
                    <a:pt x="4738" y="12"/>
                    <a:pt x="4548" y="34"/>
                  </a:cubicBezTo>
                  <a:cubicBezTo>
                    <a:pt x="2341" y="277"/>
                    <a:pt x="542" y="2052"/>
                    <a:pt x="268" y="4252"/>
                  </a:cubicBezTo>
                  <a:cubicBezTo>
                    <a:pt x="0" y="6350"/>
                    <a:pt x="1111" y="8378"/>
                    <a:pt x="3019" y="9283"/>
                  </a:cubicBezTo>
                  <a:cubicBezTo>
                    <a:pt x="3307" y="9420"/>
                    <a:pt x="3489" y="9711"/>
                    <a:pt x="3489" y="10030"/>
                  </a:cubicBezTo>
                  <a:lnTo>
                    <a:pt x="3489" y="11668"/>
                  </a:lnTo>
                  <a:cubicBezTo>
                    <a:pt x="3489" y="12011"/>
                    <a:pt x="3708" y="12316"/>
                    <a:pt x="4034" y="12425"/>
                  </a:cubicBezTo>
                  <a:lnTo>
                    <a:pt x="4034" y="12754"/>
                  </a:lnTo>
                  <a:cubicBezTo>
                    <a:pt x="4034" y="13196"/>
                    <a:pt x="4390" y="13553"/>
                    <a:pt x="4832" y="13553"/>
                  </a:cubicBezTo>
                  <a:lnTo>
                    <a:pt x="5374" y="13553"/>
                  </a:lnTo>
                  <a:cubicBezTo>
                    <a:pt x="5816" y="13553"/>
                    <a:pt x="6172" y="13196"/>
                    <a:pt x="6172" y="12754"/>
                  </a:cubicBezTo>
                  <a:lnTo>
                    <a:pt x="6172" y="12425"/>
                  </a:lnTo>
                  <a:cubicBezTo>
                    <a:pt x="6498" y="12316"/>
                    <a:pt x="6714" y="12011"/>
                    <a:pt x="6714" y="11668"/>
                  </a:cubicBezTo>
                  <a:lnTo>
                    <a:pt x="6714" y="10030"/>
                  </a:lnTo>
                  <a:cubicBezTo>
                    <a:pt x="6714" y="9715"/>
                    <a:pt x="6892" y="9424"/>
                    <a:pt x="7176" y="9286"/>
                  </a:cubicBezTo>
                  <a:cubicBezTo>
                    <a:pt x="8657" y="8591"/>
                    <a:pt x="9688" y="7200"/>
                    <a:pt x="9924" y="5582"/>
                  </a:cubicBezTo>
                  <a:cubicBezTo>
                    <a:pt x="10161" y="3965"/>
                    <a:pt x="9572" y="2337"/>
                    <a:pt x="8352" y="1247"/>
                  </a:cubicBezTo>
                  <a:cubicBezTo>
                    <a:pt x="7459" y="440"/>
                    <a:pt x="6306" y="0"/>
                    <a:pt x="5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14;p56">
              <a:extLst>
                <a:ext uri="{FF2B5EF4-FFF2-40B4-BE49-F238E27FC236}">
                  <a16:creationId xmlns:a16="http://schemas.microsoft.com/office/drawing/2014/main" id="{F54276B0-51CB-402F-91B5-E8274E3FC479}"/>
                </a:ext>
              </a:extLst>
            </p:cNvPr>
            <p:cNvSpPr/>
            <p:nvPr/>
          </p:nvSpPr>
          <p:spPr>
            <a:xfrm>
              <a:off x="4457775" y="4290335"/>
              <a:ext cx="57655" cy="13307"/>
            </a:xfrm>
            <a:custGeom>
              <a:avLst/>
              <a:gdLst/>
              <a:ahLst/>
              <a:cxnLst/>
              <a:rect l="l" t="t" r="r" b="b"/>
              <a:pathLst>
                <a:path w="2201" h="508" extrusionOk="0">
                  <a:moveTo>
                    <a:pt x="326" y="1"/>
                  </a:moveTo>
                  <a:cubicBezTo>
                    <a:pt x="0" y="14"/>
                    <a:pt x="0" y="494"/>
                    <a:pt x="326" y="508"/>
                  </a:cubicBezTo>
                  <a:lnTo>
                    <a:pt x="1953" y="508"/>
                  </a:lnTo>
                  <a:cubicBezTo>
                    <a:pt x="2090" y="504"/>
                    <a:pt x="2200" y="391"/>
                    <a:pt x="2200" y="254"/>
                  </a:cubicBezTo>
                  <a:cubicBezTo>
                    <a:pt x="2200" y="117"/>
                    <a:pt x="2090" y="4"/>
                    <a:pt x="1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15;p56">
              <a:extLst>
                <a:ext uri="{FF2B5EF4-FFF2-40B4-BE49-F238E27FC236}">
                  <a16:creationId xmlns:a16="http://schemas.microsoft.com/office/drawing/2014/main" id="{DA7F6902-F5EF-4E04-B062-5A85235C936D}"/>
                </a:ext>
              </a:extLst>
            </p:cNvPr>
            <p:cNvSpPr/>
            <p:nvPr/>
          </p:nvSpPr>
          <p:spPr>
            <a:xfrm>
              <a:off x="4117738" y="4290335"/>
              <a:ext cx="56293" cy="13333"/>
            </a:xfrm>
            <a:custGeom>
              <a:avLst/>
              <a:gdLst/>
              <a:ahLst/>
              <a:cxnLst/>
              <a:rect l="l" t="t" r="r" b="b"/>
              <a:pathLst>
                <a:path w="2149" h="509" extrusionOk="0">
                  <a:moveTo>
                    <a:pt x="252" y="0"/>
                  </a:moveTo>
                  <a:cubicBezTo>
                    <a:pt x="114" y="0"/>
                    <a:pt x="0" y="114"/>
                    <a:pt x="0" y="254"/>
                  </a:cubicBezTo>
                  <a:cubicBezTo>
                    <a:pt x="0" y="394"/>
                    <a:pt x="114" y="508"/>
                    <a:pt x="252" y="508"/>
                  </a:cubicBezTo>
                  <a:cubicBezTo>
                    <a:pt x="256" y="508"/>
                    <a:pt x="260" y="508"/>
                    <a:pt x="264" y="508"/>
                  </a:cubicBezTo>
                  <a:lnTo>
                    <a:pt x="1895" y="508"/>
                  </a:lnTo>
                  <a:cubicBezTo>
                    <a:pt x="2036" y="508"/>
                    <a:pt x="2149" y="395"/>
                    <a:pt x="2149" y="254"/>
                  </a:cubicBezTo>
                  <a:cubicBezTo>
                    <a:pt x="2149" y="114"/>
                    <a:pt x="2036" y="1"/>
                    <a:pt x="1895" y="1"/>
                  </a:cubicBezTo>
                  <a:lnTo>
                    <a:pt x="264" y="1"/>
                  </a:lnTo>
                  <a:cubicBezTo>
                    <a:pt x="260" y="0"/>
                    <a:pt x="256"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16;p56">
              <a:extLst>
                <a:ext uri="{FF2B5EF4-FFF2-40B4-BE49-F238E27FC236}">
                  <a16:creationId xmlns:a16="http://schemas.microsoft.com/office/drawing/2014/main" id="{B36DC54B-96EA-4D29-8FC1-F9EA9D2FF8A2}"/>
                </a:ext>
              </a:extLst>
            </p:cNvPr>
            <p:cNvSpPr/>
            <p:nvPr/>
          </p:nvSpPr>
          <p:spPr>
            <a:xfrm>
              <a:off x="4310009" y="4097880"/>
              <a:ext cx="13674" cy="56398"/>
            </a:xfrm>
            <a:custGeom>
              <a:avLst/>
              <a:gdLst/>
              <a:ahLst/>
              <a:cxnLst/>
              <a:rect l="l" t="t" r="r" b="b"/>
              <a:pathLst>
                <a:path w="522" h="2153" extrusionOk="0">
                  <a:moveTo>
                    <a:pt x="261" y="1"/>
                  </a:moveTo>
                  <a:cubicBezTo>
                    <a:pt x="117" y="1"/>
                    <a:pt x="1" y="120"/>
                    <a:pt x="7" y="268"/>
                  </a:cubicBezTo>
                  <a:lnTo>
                    <a:pt x="7" y="1896"/>
                  </a:lnTo>
                  <a:cubicBezTo>
                    <a:pt x="7" y="2036"/>
                    <a:pt x="120" y="2149"/>
                    <a:pt x="261" y="2153"/>
                  </a:cubicBezTo>
                  <a:cubicBezTo>
                    <a:pt x="401" y="2149"/>
                    <a:pt x="515" y="2036"/>
                    <a:pt x="515" y="1896"/>
                  </a:cubicBezTo>
                  <a:lnTo>
                    <a:pt x="515" y="268"/>
                  </a:lnTo>
                  <a:cubicBezTo>
                    <a:pt x="521" y="120"/>
                    <a:pt x="405"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17;p56">
              <a:extLst>
                <a:ext uri="{FF2B5EF4-FFF2-40B4-BE49-F238E27FC236}">
                  <a16:creationId xmlns:a16="http://schemas.microsoft.com/office/drawing/2014/main" id="{9DE9E84E-289A-42F8-92A8-75DA8E273702}"/>
                </a:ext>
              </a:extLst>
            </p:cNvPr>
            <p:cNvSpPr/>
            <p:nvPr/>
          </p:nvSpPr>
          <p:spPr>
            <a:xfrm>
              <a:off x="4383984" y="4142228"/>
              <a:ext cx="25959" cy="32036"/>
            </a:xfrm>
            <a:custGeom>
              <a:avLst/>
              <a:gdLst/>
              <a:ahLst/>
              <a:cxnLst/>
              <a:rect l="l" t="t" r="r" b="b"/>
              <a:pathLst>
                <a:path w="991" h="1223" extrusionOk="0">
                  <a:moveTo>
                    <a:pt x="699" y="0"/>
                  </a:moveTo>
                  <a:cubicBezTo>
                    <a:pt x="610" y="0"/>
                    <a:pt x="523" y="48"/>
                    <a:pt x="477" y="134"/>
                  </a:cubicBezTo>
                  <a:lnTo>
                    <a:pt x="69" y="840"/>
                  </a:lnTo>
                  <a:cubicBezTo>
                    <a:pt x="0" y="963"/>
                    <a:pt x="41" y="1118"/>
                    <a:pt x="161" y="1189"/>
                  </a:cubicBezTo>
                  <a:cubicBezTo>
                    <a:pt x="202" y="1212"/>
                    <a:pt x="245" y="1223"/>
                    <a:pt x="288" y="1223"/>
                  </a:cubicBezTo>
                  <a:cubicBezTo>
                    <a:pt x="377" y="1223"/>
                    <a:pt x="462" y="1178"/>
                    <a:pt x="511" y="1097"/>
                  </a:cubicBezTo>
                  <a:lnTo>
                    <a:pt x="915" y="391"/>
                  </a:lnTo>
                  <a:cubicBezTo>
                    <a:pt x="991" y="268"/>
                    <a:pt x="953" y="107"/>
                    <a:pt x="826" y="35"/>
                  </a:cubicBezTo>
                  <a:cubicBezTo>
                    <a:pt x="786" y="11"/>
                    <a:pt x="742" y="0"/>
                    <a:pt x="6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18;p56">
              <a:extLst>
                <a:ext uri="{FF2B5EF4-FFF2-40B4-BE49-F238E27FC236}">
                  <a16:creationId xmlns:a16="http://schemas.microsoft.com/office/drawing/2014/main" id="{3C55C5AD-C76F-4254-AF9E-A50B289FA5FA}"/>
                </a:ext>
              </a:extLst>
            </p:cNvPr>
            <p:cNvSpPr/>
            <p:nvPr/>
          </p:nvSpPr>
          <p:spPr>
            <a:xfrm>
              <a:off x="4223644" y="4419738"/>
              <a:ext cx="26064" cy="32036"/>
            </a:xfrm>
            <a:custGeom>
              <a:avLst/>
              <a:gdLst/>
              <a:ahLst/>
              <a:cxnLst/>
              <a:rect l="l" t="t" r="r" b="b"/>
              <a:pathLst>
                <a:path w="995" h="1223" extrusionOk="0">
                  <a:moveTo>
                    <a:pt x="703" y="1"/>
                  </a:moveTo>
                  <a:cubicBezTo>
                    <a:pt x="615" y="1"/>
                    <a:pt x="530" y="47"/>
                    <a:pt x="484" y="129"/>
                  </a:cubicBezTo>
                  <a:lnTo>
                    <a:pt x="76" y="835"/>
                  </a:lnTo>
                  <a:cubicBezTo>
                    <a:pt x="1" y="955"/>
                    <a:pt x="42" y="1116"/>
                    <a:pt x="165" y="1188"/>
                  </a:cubicBezTo>
                  <a:cubicBezTo>
                    <a:pt x="207" y="1211"/>
                    <a:pt x="251" y="1222"/>
                    <a:pt x="294" y="1222"/>
                  </a:cubicBezTo>
                  <a:cubicBezTo>
                    <a:pt x="385" y="1222"/>
                    <a:pt x="472" y="1174"/>
                    <a:pt x="518" y="1088"/>
                  </a:cubicBezTo>
                  <a:lnTo>
                    <a:pt x="926" y="382"/>
                  </a:lnTo>
                  <a:cubicBezTo>
                    <a:pt x="995" y="259"/>
                    <a:pt x="954" y="105"/>
                    <a:pt x="834" y="36"/>
                  </a:cubicBezTo>
                  <a:cubicBezTo>
                    <a:pt x="793" y="12"/>
                    <a:pt x="748" y="1"/>
                    <a:pt x="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19;p56">
              <a:extLst>
                <a:ext uri="{FF2B5EF4-FFF2-40B4-BE49-F238E27FC236}">
                  <a16:creationId xmlns:a16="http://schemas.microsoft.com/office/drawing/2014/main" id="{003E6810-2B36-485C-8EE7-C52BFCF82E56}"/>
                </a:ext>
              </a:extLst>
            </p:cNvPr>
            <p:cNvSpPr/>
            <p:nvPr/>
          </p:nvSpPr>
          <p:spPr>
            <a:xfrm>
              <a:off x="4222780" y="4142490"/>
              <a:ext cx="26850" cy="31617"/>
            </a:xfrm>
            <a:custGeom>
              <a:avLst/>
              <a:gdLst/>
              <a:ahLst/>
              <a:cxnLst/>
              <a:rect l="l" t="t" r="r" b="b"/>
              <a:pathLst>
                <a:path w="1025" h="1207" extrusionOk="0">
                  <a:moveTo>
                    <a:pt x="341" y="0"/>
                  </a:moveTo>
                  <a:cubicBezTo>
                    <a:pt x="169" y="0"/>
                    <a:pt x="1" y="180"/>
                    <a:pt x="109" y="381"/>
                  </a:cubicBezTo>
                  <a:lnTo>
                    <a:pt x="517" y="1087"/>
                  </a:lnTo>
                  <a:cubicBezTo>
                    <a:pt x="565" y="1164"/>
                    <a:pt x="649" y="1207"/>
                    <a:pt x="735" y="1207"/>
                  </a:cubicBezTo>
                  <a:cubicBezTo>
                    <a:pt x="778" y="1207"/>
                    <a:pt x="823" y="1196"/>
                    <a:pt x="863" y="1173"/>
                  </a:cubicBezTo>
                  <a:cubicBezTo>
                    <a:pt x="980" y="1104"/>
                    <a:pt x="1024" y="953"/>
                    <a:pt x="959" y="830"/>
                  </a:cubicBezTo>
                  <a:lnTo>
                    <a:pt x="551" y="124"/>
                  </a:lnTo>
                  <a:cubicBezTo>
                    <a:pt x="497" y="37"/>
                    <a:pt x="419" y="0"/>
                    <a:pt x="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20;p56">
              <a:extLst>
                <a:ext uri="{FF2B5EF4-FFF2-40B4-BE49-F238E27FC236}">
                  <a16:creationId xmlns:a16="http://schemas.microsoft.com/office/drawing/2014/main" id="{97F1388F-2771-474C-BC83-F81B59FA89B1}"/>
                </a:ext>
              </a:extLst>
            </p:cNvPr>
            <p:cNvSpPr/>
            <p:nvPr/>
          </p:nvSpPr>
          <p:spPr>
            <a:xfrm>
              <a:off x="4382936" y="4419843"/>
              <a:ext cx="26824" cy="31591"/>
            </a:xfrm>
            <a:custGeom>
              <a:avLst/>
              <a:gdLst/>
              <a:ahLst/>
              <a:cxnLst/>
              <a:rect l="l" t="t" r="r" b="b"/>
              <a:pathLst>
                <a:path w="1024" h="1206" extrusionOk="0">
                  <a:moveTo>
                    <a:pt x="339" y="0"/>
                  </a:moveTo>
                  <a:cubicBezTo>
                    <a:pt x="167" y="0"/>
                    <a:pt x="0" y="178"/>
                    <a:pt x="109" y="378"/>
                  </a:cubicBezTo>
                  <a:lnTo>
                    <a:pt x="517" y="1084"/>
                  </a:lnTo>
                  <a:cubicBezTo>
                    <a:pt x="564" y="1162"/>
                    <a:pt x="647" y="1206"/>
                    <a:pt x="732" y="1206"/>
                  </a:cubicBezTo>
                  <a:cubicBezTo>
                    <a:pt x="775" y="1206"/>
                    <a:pt x="819" y="1194"/>
                    <a:pt x="859" y="1170"/>
                  </a:cubicBezTo>
                  <a:cubicBezTo>
                    <a:pt x="979" y="1101"/>
                    <a:pt x="1024" y="951"/>
                    <a:pt x="959" y="831"/>
                  </a:cubicBezTo>
                  <a:lnTo>
                    <a:pt x="551" y="125"/>
                  </a:lnTo>
                  <a:cubicBezTo>
                    <a:pt x="496" y="37"/>
                    <a:pt x="417"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21;p56">
              <a:extLst>
                <a:ext uri="{FF2B5EF4-FFF2-40B4-BE49-F238E27FC236}">
                  <a16:creationId xmlns:a16="http://schemas.microsoft.com/office/drawing/2014/main" id="{8A089D6B-0156-4F0E-B4CC-2678F9A52492}"/>
                </a:ext>
              </a:extLst>
            </p:cNvPr>
            <p:cNvSpPr/>
            <p:nvPr/>
          </p:nvSpPr>
          <p:spPr>
            <a:xfrm>
              <a:off x="4438469" y="4364938"/>
              <a:ext cx="34132" cy="24257"/>
            </a:xfrm>
            <a:custGeom>
              <a:avLst/>
              <a:gdLst/>
              <a:ahLst/>
              <a:cxnLst/>
              <a:rect l="l" t="t" r="r" b="b"/>
              <a:pathLst>
                <a:path w="1303" h="926" extrusionOk="0">
                  <a:moveTo>
                    <a:pt x="292" y="0"/>
                  </a:moveTo>
                  <a:cubicBezTo>
                    <a:pt x="204" y="0"/>
                    <a:pt x="120" y="46"/>
                    <a:pt x="72" y="127"/>
                  </a:cubicBezTo>
                  <a:cubicBezTo>
                    <a:pt x="0" y="254"/>
                    <a:pt x="45" y="411"/>
                    <a:pt x="172" y="480"/>
                  </a:cubicBezTo>
                  <a:lnTo>
                    <a:pt x="878" y="888"/>
                  </a:lnTo>
                  <a:cubicBezTo>
                    <a:pt x="918" y="913"/>
                    <a:pt x="964" y="926"/>
                    <a:pt x="1009" y="926"/>
                  </a:cubicBezTo>
                  <a:cubicBezTo>
                    <a:pt x="1097" y="926"/>
                    <a:pt x="1183" y="880"/>
                    <a:pt x="1230" y="799"/>
                  </a:cubicBezTo>
                  <a:cubicBezTo>
                    <a:pt x="1302" y="672"/>
                    <a:pt x="1258" y="514"/>
                    <a:pt x="1131" y="446"/>
                  </a:cubicBezTo>
                  <a:lnTo>
                    <a:pt x="425" y="38"/>
                  </a:lnTo>
                  <a:cubicBezTo>
                    <a:pt x="383" y="12"/>
                    <a:pt x="337"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22;p56">
              <a:extLst>
                <a:ext uri="{FF2B5EF4-FFF2-40B4-BE49-F238E27FC236}">
                  <a16:creationId xmlns:a16="http://schemas.microsoft.com/office/drawing/2014/main" id="{2D005E93-6D5F-4FFF-BFA4-E84AC2BC9F52}"/>
                </a:ext>
              </a:extLst>
            </p:cNvPr>
            <p:cNvSpPr/>
            <p:nvPr/>
          </p:nvSpPr>
          <p:spPr>
            <a:xfrm>
              <a:off x="4161091" y="4204782"/>
              <a:ext cx="33765" cy="24099"/>
            </a:xfrm>
            <a:custGeom>
              <a:avLst/>
              <a:gdLst/>
              <a:ahLst/>
              <a:cxnLst/>
              <a:rect l="l" t="t" r="r" b="b"/>
              <a:pathLst>
                <a:path w="1289" h="920" extrusionOk="0">
                  <a:moveTo>
                    <a:pt x="294" y="1"/>
                  </a:moveTo>
                  <a:cubicBezTo>
                    <a:pt x="206" y="1"/>
                    <a:pt x="120" y="46"/>
                    <a:pt x="72" y="128"/>
                  </a:cubicBezTo>
                  <a:cubicBezTo>
                    <a:pt x="0" y="254"/>
                    <a:pt x="45" y="412"/>
                    <a:pt x="172" y="481"/>
                  </a:cubicBezTo>
                  <a:lnTo>
                    <a:pt x="878" y="888"/>
                  </a:lnTo>
                  <a:cubicBezTo>
                    <a:pt x="916" y="909"/>
                    <a:pt x="958" y="919"/>
                    <a:pt x="999" y="919"/>
                  </a:cubicBezTo>
                  <a:cubicBezTo>
                    <a:pt x="1086" y="919"/>
                    <a:pt x="1171" y="874"/>
                    <a:pt x="1220" y="792"/>
                  </a:cubicBezTo>
                  <a:cubicBezTo>
                    <a:pt x="1289" y="672"/>
                    <a:pt x="1251" y="518"/>
                    <a:pt x="1131" y="446"/>
                  </a:cubicBezTo>
                  <a:lnTo>
                    <a:pt x="425" y="39"/>
                  </a:lnTo>
                  <a:cubicBezTo>
                    <a:pt x="385" y="13"/>
                    <a:pt x="339" y="1"/>
                    <a:pt x="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23;p56">
              <a:extLst>
                <a:ext uri="{FF2B5EF4-FFF2-40B4-BE49-F238E27FC236}">
                  <a16:creationId xmlns:a16="http://schemas.microsoft.com/office/drawing/2014/main" id="{2FF9B71D-773C-4CBB-AAB1-7EC1488EF0FB}"/>
                </a:ext>
              </a:extLst>
            </p:cNvPr>
            <p:cNvSpPr/>
            <p:nvPr/>
          </p:nvSpPr>
          <p:spPr>
            <a:xfrm>
              <a:off x="4437029" y="4204991"/>
              <a:ext cx="35206" cy="23968"/>
            </a:xfrm>
            <a:custGeom>
              <a:avLst/>
              <a:gdLst/>
              <a:ahLst/>
              <a:cxnLst/>
              <a:rect l="l" t="t" r="r" b="b"/>
              <a:pathLst>
                <a:path w="1344" h="915" extrusionOk="0">
                  <a:moveTo>
                    <a:pt x="1050" y="1"/>
                  </a:moveTo>
                  <a:cubicBezTo>
                    <a:pt x="1010" y="1"/>
                    <a:pt x="970" y="10"/>
                    <a:pt x="933" y="31"/>
                  </a:cubicBezTo>
                  <a:lnTo>
                    <a:pt x="227" y="438"/>
                  </a:lnTo>
                  <a:cubicBezTo>
                    <a:pt x="0" y="569"/>
                    <a:pt x="93" y="915"/>
                    <a:pt x="353" y="915"/>
                  </a:cubicBezTo>
                  <a:cubicBezTo>
                    <a:pt x="398" y="915"/>
                    <a:pt x="442" y="904"/>
                    <a:pt x="480" y="880"/>
                  </a:cubicBezTo>
                  <a:lnTo>
                    <a:pt x="1186" y="473"/>
                  </a:lnTo>
                  <a:cubicBezTo>
                    <a:pt x="1303" y="401"/>
                    <a:pt x="1344" y="246"/>
                    <a:pt x="1272" y="130"/>
                  </a:cubicBezTo>
                  <a:cubicBezTo>
                    <a:pt x="1225" y="47"/>
                    <a:pt x="1139" y="1"/>
                    <a:pt x="10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24;p56">
              <a:extLst>
                <a:ext uri="{FF2B5EF4-FFF2-40B4-BE49-F238E27FC236}">
                  <a16:creationId xmlns:a16="http://schemas.microsoft.com/office/drawing/2014/main" id="{F7580520-2DA3-4EC0-9745-2E9DA169FEBF}"/>
                </a:ext>
              </a:extLst>
            </p:cNvPr>
            <p:cNvSpPr/>
            <p:nvPr/>
          </p:nvSpPr>
          <p:spPr>
            <a:xfrm>
              <a:off x="4161091" y="4364938"/>
              <a:ext cx="34132" cy="24257"/>
            </a:xfrm>
            <a:custGeom>
              <a:avLst/>
              <a:gdLst/>
              <a:ahLst/>
              <a:cxnLst/>
              <a:rect l="l" t="t" r="r" b="b"/>
              <a:pathLst>
                <a:path w="1303" h="926" extrusionOk="0">
                  <a:moveTo>
                    <a:pt x="1011" y="0"/>
                  </a:moveTo>
                  <a:cubicBezTo>
                    <a:pt x="966" y="0"/>
                    <a:pt x="920" y="12"/>
                    <a:pt x="878" y="38"/>
                  </a:cubicBezTo>
                  <a:lnTo>
                    <a:pt x="172" y="446"/>
                  </a:lnTo>
                  <a:cubicBezTo>
                    <a:pt x="45" y="514"/>
                    <a:pt x="0" y="672"/>
                    <a:pt x="72" y="799"/>
                  </a:cubicBezTo>
                  <a:cubicBezTo>
                    <a:pt x="120" y="880"/>
                    <a:pt x="206" y="926"/>
                    <a:pt x="294" y="926"/>
                  </a:cubicBezTo>
                  <a:cubicBezTo>
                    <a:pt x="339" y="926"/>
                    <a:pt x="385" y="913"/>
                    <a:pt x="425" y="888"/>
                  </a:cubicBezTo>
                  <a:lnTo>
                    <a:pt x="1131" y="480"/>
                  </a:lnTo>
                  <a:cubicBezTo>
                    <a:pt x="1258" y="411"/>
                    <a:pt x="1303" y="254"/>
                    <a:pt x="1231" y="127"/>
                  </a:cubicBezTo>
                  <a:cubicBezTo>
                    <a:pt x="1183" y="46"/>
                    <a:pt x="1099"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201;p56">
            <a:extLst>
              <a:ext uri="{FF2B5EF4-FFF2-40B4-BE49-F238E27FC236}">
                <a16:creationId xmlns:a16="http://schemas.microsoft.com/office/drawing/2014/main" id="{AD073164-159A-40C2-8572-5BA53D1B8C89}"/>
              </a:ext>
            </a:extLst>
          </p:cNvPr>
          <p:cNvGrpSpPr/>
          <p:nvPr/>
        </p:nvGrpSpPr>
        <p:grpSpPr>
          <a:xfrm rot="20195551">
            <a:off x="8317116" y="2508923"/>
            <a:ext cx="127904" cy="150512"/>
            <a:chOff x="5739863" y="3222757"/>
            <a:chExt cx="385407" cy="343128"/>
          </a:xfrm>
        </p:grpSpPr>
        <p:sp>
          <p:nvSpPr>
            <p:cNvPr id="35" name="Google Shape;3202;p56">
              <a:extLst>
                <a:ext uri="{FF2B5EF4-FFF2-40B4-BE49-F238E27FC236}">
                  <a16:creationId xmlns:a16="http://schemas.microsoft.com/office/drawing/2014/main" id="{1F812250-74F3-4CE0-892E-DF060264DB29}"/>
                </a:ext>
              </a:extLst>
            </p:cNvPr>
            <p:cNvSpPr/>
            <p:nvPr/>
          </p:nvSpPr>
          <p:spPr>
            <a:xfrm>
              <a:off x="5748665" y="3229594"/>
              <a:ext cx="367699" cy="329612"/>
            </a:xfrm>
            <a:custGeom>
              <a:avLst/>
              <a:gdLst/>
              <a:ahLst/>
              <a:cxnLst/>
              <a:rect l="l" t="t" r="r" b="b"/>
              <a:pathLst>
                <a:path w="14037" h="12583" extrusionOk="0">
                  <a:moveTo>
                    <a:pt x="3852" y="0"/>
                  </a:moveTo>
                  <a:cubicBezTo>
                    <a:pt x="1724" y="0"/>
                    <a:pt x="4" y="1734"/>
                    <a:pt x="4" y="3872"/>
                  </a:cubicBezTo>
                  <a:lnTo>
                    <a:pt x="1" y="3872"/>
                  </a:lnTo>
                  <a:cubicBezTo>
                    <a:pt x="1" y="7868"/>
                    <a:pt x="5148" y="11504"/>
                    <a:pt x="6628" y="12467"/>
                  </a:cubicBezTo>
                  <a:cubicBezTo>
                    <a:pt x="6746" y="12544"/>
                    <a:pt x="6883" y="12582"/>
                    <a:pt x="7019" y="12582"/>
                  </a:cubicBezTo>
                  <a:cubicBezTo>
                    <a:pt x="7156" y="12582"/>
                    <a:pt x="7293" y="12544"/>
                    <a:pt x="7413" y="12467"/>
                  </a:cubicBezTo>
                  <a:cubicBezTo>
                    <a:pt x="8890" y="11504"/>
                    <a:pt x="14037" y="7868"/>
                    <a:pt x="14037" y="3872"/>
                  </a:cubicBezTo>
                  <a:cubicBezTo>
                    <a:pt x="14037" y="1734"/>
                    <a:pt x="12313" y="0"/>
                    <a:pt x="10189" y="0"/>
                  </a:cubicBezTo>
                  <a:cubicBezTo>
                    <a:pt x="9174" y="0"/>
                    <a:pt x="8204" y="401"/>
                    <a:pt x="7488" y="1117"/>
                  </a:cubicBezTo>
                  <a:cubicBezTo>
                    <a:pt x="7358" y="1244"/>
                    <a:pt x="7188" y="1307"/>
                    <a:pt x="7019" y="1307"/>
                  </a:cubicBezTo>
                  <a:cubicBezTo>
                    <a:pt x="6850" y="1307"/>
                    <a:pt x="6681" y="1244"/>
                    <a:pt x="6553" y="1117"/>
                  </a:cubicBezTo>
                  <a:cubicBezTo>
                    <a:pt x="5837" y="401"/>
                    <a:pt x="4863" y="0"/>
                    <a:pt x="3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203;p56">
              <a:extLst>
                <a:ext uri="{FF2B5EF4-FFF2-40B4-BE49-F238E27FC236}">
                  <a16:creationId xmlns:a16="http://schemas.microsoft.com/office/drawing/2014/main" id="{41189E50-2FB2-4776-8378-E04E3EAC70D3}"/>
                </a:ext>
              </a:extLst>
            </p:cNvPr>
            <p:cNvSpPr/>
            <p:nvPr/>
          </p:nvSpPr>
          <p:spPr>
            <a:xfrm>
              <a:off x="5748770" y="3229594"/>
              <a:ext cx="183758" cy="329533"/>
            </a:xfrm>
            <a:custGeom>
              <a:avLst/>
              <a:gdLst/>
              <a:ahLst/>
              <a:cxnLst/>
              <a:rect l="l" t="t" r="r" b="b"/>
              <a:pathLst>
                <a:path w="7015" h="12580" extrusionOk="0">
                  <a:moveTo>
                    <a:pt x="3848" y="0"/>
                  </a:moveTo>
                  <a:cubicBezTo>
                    <a:pt x="1720" y="0"/>
                    <a:pt x="0" y="1731"/>
                    <a:pt x="0" y="3869"/>
                  </a:cubicBezTo>
                  <a:cubicBezTo>
                    <a:pt x="0" y="7868"/>
                    <a:pt x="5147" y="11504"/>
                    <a:pt x="6624" y="12463"/>
                  </a:cubicBezTo>
                  <a:cubicBezTo>
                    <a:pt x="6741" y="12542"/>
                    <a:pt x="6878" y="12580"/>
                    <a:pt x="7015" y="12580"/>
                  </a:cubicBezTo>
                  <a:cubicBezTo>
                    <a:pt x="1758" y="5404"/>
                    <a:pt x="3629" y="1388"/>
                    <a:pt x="5411" y="336"/>
                  </a:cubicBezTo>
                  <a:cubicBezTo>
                    <a:pt x="4921" y="113"/>
                    <a:pt x="4386" y="0"/>
                    <a:pt x="38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204;p56">
              <a:extLst>
                <a:ext uri="{FF2B5EF4-FFF2-40B4-BE49-F238E27FC236}">
                  <a16:creationId xmlns:a16="http://schemas.microsoft.com/office/drawing/2014/main" id="{A2B1B364-BD81-41D8-A662-C108ACB3964E}"/>
                </a:ext>
              </a:extLst>
            </p:cNvPr>
            <p:cNvSpPr/>
            <p:nvPr/>
          </p:nvSpPr>
          <p:spPr>
            <a:xfrm>
              <a:off x="5739863" y="3222757"/>
              <a:ext cx="385407" cy="343128"/>
            </a:xfrm>
            <a:custGeom>
              <a:avLst/>
              <a:gdLst/>
              <a:ahLst/>
              <a:cxnLst/>
              <a:rect l="l" t="t" r="r" b="b"/>
              <a:pathLst>
                <a:path w="14713" h="13099" extrusionOk="0">
                  <a:moveTo>
                    <a:pt x="10577" y="459"/>
                  </a:moveTo>
                  <a:cubicBezTo>
                    <a:pt x="10940" y="459"/>
                    <a:pt x="11306" y="513"/>
                    <a:pt x="11666" y="624"/>
                  </a:cubicBezTo>
                  <a:cubicBezTo>
                    <a:pt x="13204" y="1104"/>
                    <a:pt x="14250" y="2526"/>
                    <a:pt x="14250" y="4137"/>
                  </a:cubicBezTo>
                  <a:cubicBezTo>
                    <a:pt x="14250" y="6488"/>
                    <a:pt x="12358" y="8674"/>
                    <a:pt x="10771" y="10096"/>
                  </a:cubicBezTo>
                  <a:cubicBezTo>
                    <a:pt x="9712" y="11035"/>
                    <a:pt x="8568" y="11875"/>
                    <a:pt x="7355" y="12608"/>
                  </a:cubicBezTo>
                  <a:cubicBezTo>
                    <a:pt x="6145" y="11878"/>
                    <a:pt x="5004" y="11038"/>
                    <a:pt x="3949" y="10103"/>
                  </a:cubicBezTo>
                  <a:cubicBezTo>
                    <a:pt x="2359" y="8677"/>
                    <a:pt x="460" y="6488"/>
                    <a:pt x="460" y="4140"/>
                  </a:cubicBezTo>
                  <a:cubicBezTo>
                    <a:pt x="460" y="2530"/>
                    <a:pt x="1505" y="1104"/>
                    <a:pt x="3044" y="624"/>
                  </a:cubicBezTo>
                  <a:cubicBezTo>
                    <a:pt x="3403" y="513"/>
                    <a:pt x="3770" y="459"/>
                    <a:pt x="4133" y="459"/>
                  </a:cubicBezTo>
                  <a:cubicBezTo>
                    <a:pt x="5322" y="459"/>
                    <a:pt x="6468" y="1037"/>
                    <a:pt x="7166" y="2053"/>
                  </a:cubicBezTo>
                  <a:cubicBezTo>
                    <a:pt x="7213" y="2120"/>
                    <a:pt x="7285" y="2154"/>
                    <a:pt x="7356" y="2154"/>
                  </a:cubicBezTo>
                  <a:cubicBezTo>
                    <a:pt x="7428" y="2154"/>
                    <a:pt x="7499" y="2120"/>
                    <a:pt x="7543" y="2053"/>
                  </a:cubicBezTo>
                  <a:cubicBezTo>
                    <a:pt x="8244" y="1037"/>
                    <a:pt x="9388" y="459"/>
                    <a:pt x="10577" y="459"/>
                  </a:cubicBezTo>
                  <a:close/>
                  <a:moveTo>
                    <a:pt x="4137" y="0"/>
                  </a:moveTo>
                  <a:cubicBezTo>
                    <a:pt x="3677" y="0"/>
                    <a:pt x="3211" y="77"/>
                    <a:pt x="2759" y="237"/>
                  </a:cubicBezTo>
                  <a:cubicBezTo>
                    <a:pt x="1108" y="820"/>
                    <a:pt x="1" y="2382"/>
                    <a:pt x="1" y="4137"/>
                  </a:cubicBezTo>
                  <a:cubicBezTo>
                    <a:pt x="1" y="5257"/>
                    <a:pt x="388" y="6426"/>
                    <a:pt x="1152" y="7615"/>
                  </a:cubicBezTo>
                  <a:cubicBezTo>
                    <a:pt x="1755" y="8551"/>
                    <a:pt x="2592" y="9503"/>
                    <a:pt x="3640" y="10442"/>
                  </a:cubicBezTo>
                  <a:cubicBezTo>
                    <a:pt x="4754" y="11429"/>
                    <a:pt x="5960" y="12310"/>
                    <a:pt x="7242" y="13071"/>
                  </a:cubicBezTo>
                  <a:cubicBezTo>
                    <a:pt x="7278" y="13089"/>
                    <a:pt x="7317" y="13099"/>
                    <a:pt x="7356" y="13099"/>
                  </a:cubicBezTo>
                  <a:cubicBezTo>
                    <a:pt x="7395" y="13099"/>
                    <a:pt x="7434" y="13089"/>
                    <a:pt x="7468" y="13071"/>
                  </a:cubicBezTo>
                  <a:cubicBezTo>
                    <a:pt x="8750" y="12310"/>
                    <a:pt x="9959" y="11429"/>
                    <a:pt x="11073" y="10442"/>
                  </a:cubicBezTo>
                  <a:cubicBezTo>
                    <a:pt x="12121" y="9500"/>
                    <a:pt x="12958" y="8551"/>
                    <a:pt x="13561" y="7615"/>
                  </a:cubicBezTo>
                  <a:cubicBezTo>
                    <a:pt x="14325" y="6426"/>
                    <a:pt x="14712" y="5257"/>
                    <a:pt x="14712" y="4137"/>
                  </a:cubicBezTo>
                  <a:cubicBezTo>
                    <a:pt x="14705" y="1855"/>
                    <a:pt x="12855" y="4"/>
                    <a:pt x="10573" y="4"/>
                  </a:cubicBezTo>
                  <a:cubicBezTo>
                    <a:pt x="9325" y="4"/>
                    <a:pt x="8143" y="566"/>
                    <a:pt x="7355" y="1539"/>
                  </a:cubicBezTo>
                  <a:cubicBezTo>
                    <a:pt x="6555" y="548"/>
                    <a:pt x="5364" y="0"/>
                    <a:pt x="4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05;p56">
              <a:extLst>
                <a:ext uri="{FF2B5EF4-FFF2-40B4-BE49-F238E27FC236}">
                  <a16:creationId xmlns:a16="http://schemas.microsoft.com/office/drawing/2014/main" id="{DC0F05BD-D0BD-404E-B23D-9CB36E0E5021}"/>
                </a:ext>
              </a:extLst>
            </p:cNvPr>
            <p:cNvSpPr/>
            <p:nvPr/>
          </p:nvSpPr>
          <p:spPr>
            <a:xfrm>
              <a:off x="5840504" y="3246909"/>
              <a:ext cx="80026" cy="45789"/>
            </a:xfrm>
            <a:custGeom>
              <a:avLst/>
              <a:gdLst/>
              <a:ahLst/>
              <a:cxnLst/>
              <a:rect l="l" t="t" r="r" b="b"/>
              <a:pathLst>
                <a:path w="3055" h="1748" extrusionOk="0">
                  <a:moveTo>
                    <a:pt x="295" y="1"/>
                  </a:moveTo>
                  <a:cubicBezTo>
                    <a:pt x="0" y="11"/>
                    <a:pt x="0" y="446"/>
                    <a:pt x="295" y="460"/>
                  </a:cubicBezTo>
                  <a:cubicBezTo>
                    <a:pt x="1203" y="460"/>
                    <a:pt x="2050" y="909"/>
                    <a:pt x="2567" y="1656"/>
                  </a:cubicBezTo>
                  <a:cubicBezTo>
                    <a:pt x="2616" y="1721"/>
                    <a:pt x="2680" y="1748"/>
                    <a:pt x="2743" y="1748"/>
                  </a:cubicBezTo>
                  <a:cubicBezTo>
                    <a:pt x="2902" y="1748"/>
                    <a:pt x="3055" y="1572"/>
                    <a:pt x="2944" y="1395"/>
                  </a:cubicBezTo>
                  <a:cubicBezTo>
                    <a:pt x="2344" y="521"/>
                    <a:pt x="1354" y="1"/>
                    <a:pt x="2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06;p56">
              <a:extLst>
                <a:ext uri="{FF2B5EF4-FFF2-40B4-BE49-F238E27FC236}">
                  <a16:creationId xmlns:a16="http://schemas.microsoft.com/office/drawing/2014/main" id="{CE36257C-A233-4C39-9CDE-6AF3BB80285F}"/>
                </a:ext>
              </a:extLst>
            </p:cNvPr>
            <p:cNvSpPr/>
            <p:nvPr/>
          </p:nvSpPr>
          <p:spPr>
            <a:xfrm>
              <a:off x="6010510" y="3246909"/>
              <a:ext cx="90609" cy="88906"/>
            </a:xfrm>
            <a:custGeom>
              <a:avLst/>
              <a:gdLst/>
              <a:ahLst/>
              <a:cxnLst/>
              <a:rect l="l" t="t" r="r" b="b"/>
              <a:pathLst>
                <a:path w="3459" h="3394" extrusionOk="0">
                  <a:moveTo>
                    <a:pt x="229" y="0"/>
                  </a:moveTo>
                  <a:cubicBezTo>
                    <a:pt x="104" y="0"/>
                    <a:pt x="1" y="104"/>
                    <a:pt x="1" y="230"/>
                  </a:cubicBezTo>
                  <a:cubicBezTo>
                    <a:pt x="1" y="356"/>
                    <a:pt x="104" y="460"/>
                    <a:pt x="229" y="460"/>
                  </a:cubicBezTo>
                  <a:cubicBezTo>
                    <a:pt x="233" y="460"/>
                    <a:pt x="237" y="460"/>
                    <a:pt x="241" y="460"/>
                  </a:cubicBezTo>
                  <a:cubicBezTo>
                    <a:pt x="1742" y="467"/>
                    <a:pt x="2961" y="1666"/>
                    <a:pt x="2996" y="3167"/>
                  </a:cubicBezTo>
                  <a:cubicBezTo>
                    <a:pt x="2999" y="3294"/>
                    <a:pt x="3102" y="3393"/>
                    <a:pt x="3225" y="3393"/>
                  </a:cubicBezTo>
                  <a:lnTo>
                    <a:pt x="3232" y="3393"/>
                  </a:lnTo>
                  <a:cubicBezTo>
                    <a:pt x="3359" y="3390"/>
                    <a:pt x="3458" y="3287"/>
                    <a:pt x="3455" y="3160"/>
                  </a:cubicBezTo>
                  <a:cubicBezTo>
                    <a:pt x="3424" y="1416"/>
                    <a:pt x="1981" y="1"/>
                    <a:pt x="241" y="1"/>
                  </a:cubicBezTo>
                  <a:cubicBezTo>
                    <a:pt x="237" y="0"/>
                    <a:pt x="233"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 Box 37">
            <a:extLst>
              <a:ext uri="{FF2B5EF4-FFF2-40B4-BE49-F238E27FC236}">
                <a16:creationId xmlns:a16="http://schemas.microsoft.com/office/drawing/2014/main" id="{1526D49D-2767-4CFA-BAF1-16B4FACB2C6C}"/>
              </a:ext>
            </a:extLst>
          </p:cNvPr>
          <p:cNvSpPr txBox="1">
            <a:spLocks noChangeArrowheads="1"/>
          </p:cNvSpPr>
          <p:nvPr/>
        </p:nvSpPr>
        <p:spPr bwMode="auto">
          <a:xfrm>
            <a:off x="808388" y="3894382"/>
            <a:ext cx="81779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en-US" sz="2000" b="1" i="0" u="none" strike="noStrike" kern="1200" baseline="0">
                <a:ln w="10160">
                  <a:solidFill>
                    <a:srgbClr val="E63813"/>
                  </a:solidFill>
                  <a:prstDash val="solid"/>
                </a:ln>
                <a:solidFill>
                  <a:srgbClr val="FAB919"/>
                </a:solidFill>
                <a:effectLst>
                  <a:outerShdw blurRad="38100" dist="22860" dir="5400000" algn="tl" rotWithShape="0">
                    <a:srgbClr val="000000">
                      <a:alpha val="30000"/>
                    </a:srgbClr>
                  </a:outerShdw>
                </a:effectLst>
                <a:latin typeface="UTM Cookies" panose="02040603050506020204" pitchFamily="18" charset="0"/>
              </a:rPr>
              <a:t>Trong </a:t>
            </a:r>
            <a:r>
              <a:rPr lang="vi-VN" sz="2000" b="1" i="0" u="none" strike="noStrike" kern="1200" baseline="0">
                <a:ln w="10160">
                  <a:solidFill>
                    <a:srgbClr val="E63813"/>
                  </a:solidFill>
                  <a:prstDash val="solid"/>
                </a:ln>
                <a:solidFill>
                  <a:srgbClr val="FAB919"/>
                </a:solidFill>
                <a:effectLst>
                  <a:outerShdw blurRad="38100" dist="22860" dir="5400000" algn="tl" rotWithShape="0">
                    <a:srgbClr val="000000">
                      <a:alpha val="30000"/>
                    </a:srgbClr>
                  </a:outerShdw>
                </a:effectLst>
                <a:latin typeface="UTM Cookies" panose="02040603050506020204" pitchFamily="18" charset="0"/>
              </a:rPr>
              <a:t>nhân dân xuất hiện ca dao</a:t>
            </a:r>
          </a:p>
          <a:p>
            <a:pPr algn="ctr" eaLnBrk="1" hangingPunct="1"/>
            <a:r>
              <a:rPr lang="vi-VN" sz="2000" b="1" i="0" u="none" strike="noStrike" kern="1200" baseline="0">
                <a:ln w="10160">
                  <a:solidFill>
                    <a:srgbClr val="E63813"/>
                  </a:solidFill>
                  <a:prstDash val="solid"/>
                </a:ln>
                <a:solidFill>
                  <a:srgbClr val="FAB919"/>
                </a:solidFill>
                <a:effectLst>
                  <a:outerShdw blurRad="38100" dist="22860" dir="5400000" algn="tl" rotWithShape="0">
                    <a:srgbClr val="000000">
                      <a:alpha val="30000"/>
                    </a:srgbClr>
                  </a:outerShdw>
                </a:effectLst>
                <a:latin typeface="UTM Cookies" panose="02040603050506020204" pitchFamily="18" charset="0"/>
              </a:rPr>
              <a:t>cổ động quần chúng</a:t>
            </a:r>
            <a:endParaRPr lang="en-US" sz="2000" b="1" i="0" u="none" strike="noStrike" kern="1200" baseline="0">
              <a:ln w="10160">
                <a:solidFill>
                  <a:srgbClr val="E63813"/>
                </a:solidFill>
                <a:prstDash val="solid"/>
              </a:ln>
              <a:solidFill>
                <a:srgbClr val="FAB919"/>
              </a:solidFill>
              <a:effectLst>
                <a:outerShdw blurRad="38100" dist="22860" dir="5400000" algn="tl" rotWithShape="0">
                  <a:srgbClr val="000000">
                    <a:alpha val="30000"/>
                  </a:srgbClr>
                </a:outerShdw>
              </a:effectLst>
              <a:latin typeface="UTM Cookies" panose="02040603050506020204" pitchFamily="18" charset="0"/>
            </a:endParaRPr>
          </a:p>
        </p:txBody>
      </p:sp>
      <p:sp>
        <p:nvSpPr>
          <p:cNvPr id="43" name="Text Box 4">
            <a:extLst>
              <a:ext uri="{FF2B5EF4-FFF2-40B4-BE49-F238E27FC236}">
                <a16:creationId xmlns:a16="http://schemas.microsoft.com/office/drawing/2014/main" id="{1087444D-284E-4E84-BBCA-A67A93F3109E}"/>
              </a:ext>
            </a:extLst>
          </p:cNvPr>
          <p:cNvSpPr txBox="1">
            <a:spLocks noChangeArrowheads="1"/>
          </p:cNvSpPr>
          <p:nvPr/>
        </p:nvSpPr>
        <p:spPr bwMode="auto">
          <a:xfrm>
            <a:off x="1204238" y="895175"/>
            <a:ext cx="7323765" cy="3046988"/>
          </a:xfrm>
          <a:prstGeom prst="rect">
            <a:avLst/>
          </a:prstGeom>
          <a:noFill/>
          <a:ln w="12700" cap="sq">
            <a:noFill/>
            <a:miter lim="800000"/>
            <a:headEnd type="none" w="sm" len="sm"/>
            <a:tailEnd type="none" w="sm" len="sm"/>
          </a:ln>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ctr" eaLnBrk="1" hangingPunct="1"/>
            <a:r>
              <a:rPr lang="vi-VN" b="1">
                <a:latin typeface="UTM Flamenco" panose="02040603050506020204" pitchFamily="18" charset="0"/>
              </a:rPr>
              <a:t>Đeo bông chỉ tổ nặng tai</a:t>
            </a:r>
          </a:p>
          <a:p>
            <a:pPr algn="ctr" eaLnBrk="1" hangingPunct="1"/>
            <a:r>
              <a:rPr lang="vi-VN" b="1">
                <a:latin typeface="UTM Flamenco" panose="02040603050506020204" pitchFamily="18" charset="0"/>
              </a:rPr>
              <a:t>Đeo kiềng nặng cổ hỡi ai có vàng!</a:t>
            </a:r>
          </a:p>
          <a:p>
            <a:pPr algn="ctr" eaLnBrk="1" hangingPunct="1"/>
            <a:r>
              <a:rPr lang="vi-VN" b="1">
                <a:latin typeface="UTM Flamenco" panose="02040603050506020204" pitchFamily="18" charset="0"/>
              </a:rPr>
              <a:t>Làm dân một nước vẻ vang</a:t>
            </a:r>
          </a:p>
          <a:p>
            <a:pPr algn="ctr" eaLnBrk="1" hangingPunct="1"/>
            <a:r>
              <a:rPr lang="vi-VN" b="1">
                <a:latin typeface="UTM Flamenco" panose="02040603050506020204" pitchFamily="18" charset="0"/>
              </a:rPr>
              <a:t>Đem vàng cứu nước giàu sang nào tày!</a:t>
            </a:r>
          </a:p>
          <a:p>
            <a:pPr algn="ctr" eaLnBrk="1" hangingPunct="1"/>
            <a:r>
              <a:rPr lang="vi-VN" b="1">
                <a:latin typeface="UTM Flamenco" panose="02040603050506020204" pitchFamily="18" charset="0"/>
              </a:rPr>
              <a:t>Góp vàng đổi súng cối xay</a:t>
            </a:r>
          </a:p>
          <a:p>
            <a:pPr algn="ctr" eaLnBrk="1" hangingPunct="1"/>
            <a:r>
              <a:rPr lang="vi-VN" b="1">
                <a:latin typeface="UTM Flamenco" panose="02040603050506020204" pitchFamily="18" charset="0"/>
              </a:rPr>
              <a:t>Bắn tan giặc, nước có ngày vinh quang</a:t>
            </a:r>
          </a:p>
          <a:p>
            <a:pPr algn="ctr" eaLnBrk="1" hangingPunct="1"/>
            <a:r>
              <a:rPr lang="vi-VN" b="1">
                <a:latin typeface="UTM Flamenco" panose="02040603050506020204" pitchFamily="18" charset="0"/>
              </a:rPr>
              <a:t>Mỗi khi người bước ra đàng</a:t>
            </a:r>
          </a:p>
          <a:p>
            <a:pPr algn="ctr" eaLnBrk="1" hangingPunct="1"/>
            <a:r>
              <a:rPr lang="vi-VN" b="1">
                <a:latin typeface="UTM Flamenco" panose="02040603050506020204" pitchFamily="18" charset="0"/>
              </a:rPr>
              <a:t>Cổ tay chẳng xuyến, chẳng vàng dễ coi</a:t>
            </a:r>
          </a:p>
          <a:p>
            <a:pPr algn="ctr" eaLnBrk="1" hangingPunct="1"/>
            <a:r>
              <a:rPr lang="vi-VN" b="1">
                <a:latin typeface="UTM Flamenco" panose="02040603050506020204" pitchFamily="18" charset="0"/>
              </a:rPr>
              <a:t>Lúc này làm dáng càng nhơ</a:t>
            </a:r>
          </a:p>
          <a:p>
            <a:pPr algn="ctr" eaLnBrk="1" hangingPunct="1"/>
            <a:r>
              <a:rPr lang="vi-VN" b="1">
                <a:latin typeface="UTM Flamenco" panose="02040603050506020204" pitchFamily="18" charset="0"/>
              </a:rPr>
              <a:t>Hãy đem vàng để phụng thờ nước non!</a:t>
            </a:r>
          </a:p>
          <a:p>
            <a:pPr algn="ctr" eaLnBrk="1" hangingPunct="1"/>
            <a:r>
              <a:rPr lang="vi-VN" b="1">
                <a:latin typeface="UTM Flamenco" panose="02040603050506020204" pitchFamily="18" charset="0"/>
              </a:rPr>
              <a:t>Người còn thì của hãy còn</a:t>
            </a:r>
          </a:p>
          <a:p>
            <a:pPr algn="ctr" eaLnBrk="1" hangingPunct="1"/>
            <a:r>
              <a:rPr lang="vi-VN" b="1">
                <a:latin typeface="UTM Flamenco" panose="02040603050506020204" pitchFamily="18" charset="0"/>
              </a:rPr>
              <a:t>Nước tan, nhà mất vàng son làm gì!</a:t>
            </a:r>
            <a:endParaRPr lang="en-US" b="1">
              <a:latin typeface="UTM Flamenco" panose="02040603050506020204" pitchFamily="18" charset="0"/>
            </a:endParaRPr>
          </a:p>
        </p:txBody>
      </p:sp>
    </p:spTree>
    <p:extLst>
      <p:ext uri="{BB962C8B-B14F-4D97-AF65-F5344CB8AC3E}">
        <p14:creationId xmlns:p14="http://schemas.microsoft.com/office/powerpoint/2010/main" val="10090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2" grpId="0"/>
      <p:bldP spid="43" grpId="0"/>
    </p:bldLst>
  </p:timing>
</p:sld>
</file>

<file path=ppt/theme/theme1.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TotalTime>
  <Words>1003</Words>
  <Application>Microsoft Macintosh PowerPoint</Application>
  <PresentationFormat>On-screen Show (16:9)</PresentationFormat>
  <Paragraphs>97</Paragraphs>
  <Slides>23</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Calibri</vt:lpstr>
      <vt:lpstr>Amatic SC</vt:lpstr>
      <vt:lpstr>Arial</vt:lpstr>
      <vt:lpstr>UTM Futura Extra</vt:lpstr>
      <vt:lpstr>UTM Flamenco</vt:lpstr>
      <vt:lpstr>UTM Cookies</vt:lpstr>
      <vt:lpstr>Bebas Neue</vt:lpstr>
      <vt:lpstr>UTM Avo</vt:lpstr>
      <vt:lpstr>Nunito</vt:lpstr>
      <vt:lpstr>Times New Roman</vt:lpstr>
      <vt:lpstr>UTM Showcard</vt:lpstr>
      <vt:lpstr>Children's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14</cp:revision>
  <dcterms:modified xsi:type="dcterms:W3CDTF">2021-12-11T19:13:59Z</dcterms:modified>
</cp:coreProperties>
</file>