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10"/>
  </p:notesMasterIdLst>
  <p:sldIdLst>
    <p:sldId id="256" r:id="rId2"/>
    <p:sldId id="259" r:id="rId3"/>
    <p:sldId id="260" r:id="rId4"/>
    <p:sldId id="258" r:id="rId5"/>
    <p:sldId id="261" r:id="rId6"/>
    <p:sldId id="267" r:id="rId7"/>
    <p:sldId id="270" r:id="rId8"/>
    <p:sldId id="301" r:id="rId9"/>
  </p:sldIdLst>
  <p:sldSz cx="9144000" cy="5143500" type="screen16x9"/>
  <p:notesSz cx="6858000" cy="9144000"/>
  <p:embeddedFontLst>
    <p:embeddedFont>
      <p:font typeface="Lobster" pitchFamily="2" charset="77"/>
      <p:regular r:id="rId11"/>
    </p:embeddedFont>
    <p:embeddedFont>
      <p:font typeface="Poppins"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C5B480-C4C1-4698-A7B8-A35DBF9F5E14}">
  <a:tblStyle styleId="{30C5B480-C4C1-4698-A7B8-A35DBF9F5E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2857"/>
  </p:normalViewPr>
  <p:slideViewPr>
    <p:cSldViewPr snapToGrid="0">
      <p:cViewPr varScale="1">
        <p:scale>
          <a:sx n="76" d="100"/>
          <a:sy n="76" d="100"/>
        </p:scale>
        <p:origin x="2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5"/>
        <p:cNvGrpSpPr/>
        <p:nvPr/>
      </p:nvGrpSpPr>
      <p:grpSpPr>
        <a:xfrm>
          <a:off x="0" y="0"/>
          <a:ext cx="0" cy="0"/>
          <a:chOff x="0" y="0"/>
          <a:chExt cx="0" cy="0"/>
        </a:xfrm>
      </p:grpSpPr>
      <p:sp>
        <p:nvSpPr>
          <p:cNvPr id="3646" name="Google Shape;3646;g9f85bed76f_0_39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7" name="Google Shape;3647;g9f85bed76f_0_39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27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userDrawn="1">
  <p:cSld name="CUSTOM_16">
    <p:spTree>
      <p:nvGrpSpPr>
        <p:cNvPr id="1" name="Shape 33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1" name="Google Shape;9;p2">
            <a:extLst>
              <a:ext uri="{FF2B5EF4-FFF2-40B4-BE49-F238E27FC236}">
                <a16:creationId xmlns:a16="http://schemas.microsoft.com/office/drawing/2014/main" id="{526608FC-F90A-4AF0-82D9-2FABE33E6DF3}"/>
              </a:ext>
            </a:extLst>
          </p:cNvPr>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74" name="Google Shape;23;p2">
            <a:extLst>
              <a:ext uri="{FF2B5EF4-FFF2-40B4-BE49-F238E27FC236}">
                <a16:creationId xmlns:a16="http://schemas.microsoft.com/office/drawing/2014/main" id="{E7D27A15-36A3-4073-8AEA-3F3046A43019}"/>
              </a:ext>
            </a:extLst>
          </p:cNvPr>
          <p:cNvGrpSpPr/>
          <p:nvPr userDrawn="1"/>
        </p:nvGrpSpPr>
        <p:grpSpPr>
          <a:xfrm rot="10800000">
            <a:off x="-1243834" y="-1235599"/>
            <a:ext cx="4033310" cy="2216956"/>
            <a:chOff x="4178350" y="2375050"/>
            <a:chExt cx="938350" cy="515775"/>
          </a:xfrm>
        </p:grpSpPr>
        <p:sp>
          <p:nvSpPr>
            <p:cNvPr id="175" name="Google Shape;24;p2">
              <a:extLst>
                <a:ext uri="{FF2B5EF4-FFF2-40B4-BE49-F238E27FC236}">
                  <a16:creationId xmlns:a16="http://schemas.microsoft.com/office/drawing/2014/main" id="{4824F571-B2FF-419F-89F1-5D36AED6E1D1}"/>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5;p2">
              <a:extLst>
                <a:ext uri="{FF2B5EF4-FFF2-40B4-BE49-F238E27FC236}">
                  <a16:creationId xmlns:a16="http://schemas.microsoft.com/office/drawing/2014/main" id="{8AFC6D83-CABB-4FA8-BEA2-061A61C92E28}"/>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p2">
              <a:extLst>
                <a:ext uri="{FF2B5EF4-FFF2-40B4-BE49-F238E27FC236}">
                  <a16:creationId xmlns:a16="http://schemas.microsoft.com/office/drawing/2014/main" id="{91F5C11B-880D-43CD-8952-7EFADB6A2DE9}"/>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p2">
              <a:extLst>
                <a:ext uri="{FF2B5EF4-FFF2-40B4-BE49-F238E27FC236}">
                  <a16:creationId xmlns:a16="http://schemas.microsoft.com/office/drawing/2014/main" id="{E7A4B46F-852A-47FC-94D5-93AAD90CF8AD}"/>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p2">
              <a:extLst>
                <a:ext uri="{FF2B5EF4-FFF2-40B4-BE49-F238E27FC236}">
                  <a16:creationId xmlns:a16="http://schemas.microsoft.com/office/drawing/2014/main" id="{A9242814-0283-41CD-A07C-D86C58663BC4}"/>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p2">
              <a:extLst>
                <a:ext uri="{FF2B5EF4-FFF2-40B4-BE49-F238E27FC236}">
                  <a16:creationId xmlns:a16="http://schemas.microsoft.com/office/drawing/2014/main" id="{94A570EB-2B91-4946-B484-FE77BDEA740E}"/>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0;p2">
              <a:extLst>
                <a:ext uri="{FF2B5EF4-FFF2-40B4-BE49-F238E27FC236}">
                  <a16:creationId xmlns:a16="http://schemas.microsoft.com/office/drawing/2014/main" id="{FCD6F54B-51B6-4D0E-B36E-CBE26527F0F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31;p2">
            <a:extLst>
              <a:ext uri="{FF2B5EF4-FFF2-40B4-BE49-F238E27FC236}">
                <a16:creationId xmlns:a16="http://schemas.microsoft.com/office/drawing/2014/main" id="{86E4756C-6010-454A-8B80-EE5A88631FBF}"/>
              </a:ext>
            </a:extLst>
          </p:cNvPr>
          <p:cNvGrpSpPr/>
          <p:nvPr userDrawn="1"/>
        </p:nvGrpSpPr>
        <p:grpSpPr>
          <a:xfrm>
            <a:off x="2323358" y="-143745"/>
            <a:ext cx="700450" cy="636075"/>
            <a:chOff x="3652400" y="3788700"/>
            <a:chExt cx="700450" cy="636075"/>
          </a:xfrm>
        </p:grpSpPr>
        <p:sp>
          <p:nvSpPr>
            <p:cNvPr id="183" name="Google Shape;32;p2">
              <a:extLst>
                <a:ext uri="{FF2B5EF4-FFF2-40B4-BE49-F238E27FC236}">
                  <a16:creationId xmlns:a16="http://schemas.microsoft.com/office/drawing/2014/main" id="{1F4A1BFC-8DB1-4EFB-B6F5-7A484205ADA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p2">
              <a:extLst>
                <a:ext uri="{FF2B5EF4-FFF2-40B4-BE49-F238E27FC236}">
                  <a16:creationId xmlns:a16="http://schemas.microsoft.com/office/drawing/2014/main" id="{13F97F59-B6B1-4B5B-BCE3-3E7160BFB0D6}"/>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p2">
              <a:extLst>
                <a:ext uri="{FF2B5EF4-FFF2-40B4-BE49-F238E27FC236}">
                  <a16:creationId xmlns:a16="http://schemas.microsoft.com/office/drawing/2014/main" id="{FA70AFAE-9DEA-4699-8AE1-B1134E7C23D8}"/>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5;p2">
              <a:extLst>
                <a:ext uri="{FF2B5EF4-FFF2-40B4-BE49-F238E27FC236}">
                  <a16:creationId xmlns:a16="http://schemas.microsoft.com/office/drawing/2014/main" id="{1406D28A-587F-449E-A240-4552FA2097A5}"/>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6;p2">
              <a:extLst>
                <a:ext uri="{FF2B5EF4-FFF2-40B4-BE49-F238E27FC236}">
                  <a16:creationId xmlns:a16="http://schemas.microsoft.com/office/drawing/2014/main" id="{4DB4DBC9-56A3-4E92-B965-896F2726E484}"/>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7;p2">
              <a:extLst>
                <a:ext uri="{FF2B5EF4-FFF2-40B4-BE49-F238E27FC236}">
                  <a16:creationId xmlns:a16="http://schemas.microsoft.com/office/drawing/2014/main" id="{6C0A4E16-38AE-4548-8740-BCEE12978E31}"/>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p2">
              <a:extLst>
                <a:ext uri="{FF2B5EF4-FFF2-40B4-BE49-F238E27FC236}">
                  <a16:creationId xmlns:a16="http://schemas.microsoft.com/office/drawing/2014/main" id="{7E739417-23F9-40B1-A279-C4145441A9D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9;p2">
              <a:extLst>
                <a:ext uri="{FF2B5EF4-FFF2-40B4-BE49-F238E27FC236}">
                  <a16:creationId xmlns:a16="http://schemas.microsoft.com/office/drawing/2014/main" id="{7A1AE893-677E-4A3A-9FF1-BB16FE4C07E7}"/>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0;p2">
              <a:extLst>
                <a:ext uri="{FF2B5EF4-FFF2-40B4-BE49-F238E27FC236}">
                  <a16:creationId xmlns:a16="http://schemas.microsoft.com/office/drawing/2014/main" id="{02943B7A-11E9-4785-856E-CD4AB45684F1}"/>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p2">
              <a:extLst>
                <a:ext uri="{FF2B5EF4-FFF2-40B4-BE49-F238E27FC236}">
                  <a16:creationId xmlns:a16="http://schemas.microsoft.com/office/drawing/2014/main" id="{030EBCA0-11F0-4754-B122-ABA278428592}"/>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p2">
              <a:extLst>
                <a:ext uri="{FF2B5EF4-FFF2-40B4-BE49-F238E27FC236}">
                  <a16:creationId xmlns:a16="http://schemas.microsoft.com/office/drawing/2014/main" id="{0BFD938D-ADA6-4CB8-8D59-4DE7AB411851}"/>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p2">
              <a:extLst>
                <a:ext uri="{FF2B5EF4-FFF2-40B4-BE49-F238E27FC236}">
                  <a16:creationId xmlns:a16="http://schemas.microsoft.com/office/drawing/2014/main" id="{B914D6A0-C97D-494B-8EC6-1C440CE5867E}"/>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p2">
              <a:extLst>
                <a:ext uri="{FF2B5EF4-FFF2-40B4-BE49-F238E27FC236}">
                  <a16:creationId xmlns:a16="http://schemas.microsoft.com/office/drawing/2014/main" id="{93CA3301-D3A1-481A-8901-AF8410FEE28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5;p2">
              <a:extLst>
                <a:ext uri="{FF2B5EF4-FFF2-40B4-BE49-F238E27FC236}">
                  <a16:creationId xmlns:a16="http://schemas.microsoft.com/office/drawing/2014/main" id="{6E39DE42-D3CB-45BE-BA45-7BC0FEE8DC7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p2">
              <a:extLst>
                <a:ext uri="{FF2B5EF4-FFF2-40B4-BE49-F238E27FC236}">
                  <a16:creationId xmlns:a16="http://schemas.microsoft.com/office/drawing/2014/main" id="{C4C5A192-9C71-4C99-A042-D1C6E6C9493A}"/>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54;p2">
            <a:extLst>
              <a:ext uri="{FF2B5EF4-FFF2-40B4-BE49-F238E27FC236}">
                <a16:creationId xmlns:a16="http://schemas.microsoft.com/office/drawing/2014/main" id="{576E5F1F-690B-4C94-AFD6-E98866BDB3AF}"/>
              </a:ext>
            </a:extLst>
          </p:cNvPr>
          <p:cNvSpPr/>
          <p:nvPr userDrawn="1"/>
        </p:nvSpPr>
        <p:spPr>
          <a:xfrm rot="10673898">
            <a:off x="1595474" y="-703627"/>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61;p2">
            <a:extLst>
              <a:ext uri="{FF2B5EF4-FFF2-40B4-BE49-F238E27FC236}">
                <a16:creationId xmlns:a16="http://schemas.microsoft.com/office/drawing/2014/main" id="{929AB45C-8648-4DC4-8131-4D58B5056C49}"/>
              </a:ext>
            </a:extLst>
          </p:cNvPr>
          <p:cNvGrpSpPr/>
          <p:nvPr userDrawn="1"/>
        </p:nvGrpSpPr>
        <p:grpSpPr>
          <a:xfrm rot="8977348">
            <a:off x="-337299" y="-798513"/>
            <a:ext cx="885679" cy="1420878"/>
            <a:chOff x="2402100" y="3854125"/>
            <a:chExt cx="435600" cy="698825"/>
          </a:xfrm>
        </p:grpSpPr>
        <p:sp>
          <p:nvSpPr>
            <p:cNvPr id="315" name="Google Shape;362;p2">
              <a:extLst>
                <a:ext uri="{FF2B5EF4-FFF2-40B4-BE49-F238E27FC236}">
                  <a16:creationId xmlns:a16="http://schemas.microsoft.com/office/drawing/2014/main" id="{78D63244-BDEB-41BE-85AB-6027960F1E3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63;p2">
              <a:extLst>
                <a:ext uri="{FF2B5EF4-FFF2-40B4-BE49-F238E27FC236}">
                  <a16:creationId xmlns:a16="http://schemas.microsoft.com/office/drawing/2014/main" id="{D54EA590-D854-4DE7-840B-DD821FA9E27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64;p2">
              <a:extLst>
                <a:ext uri="{FF2B5EF4-FFF2-40B4-BE49-F238E27FC236}">
                  <a16:creationId xmlns:a16="http://schemas.microsoft.com/office/drawing/2014/main" id="{8E109A2D-BAE0-45FA-8CA2-58DBA001DB11}"/>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65;p2">
              <a:extLst>
                <a:ext uri="{FF2B5EF4-FFF2-40B4-BE49-F238E27FC236}">
                  <a16:creationId xmlns:a16="http://schemas.microsoft.com/office/drawing/2014/main" id="{5BDBE447-DE19-4A2C-BE19-DF7FC5EF51F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66;p2">
              <a:extLst>
                <a:ext uri="{FF2B5EF4-FFF2-40B4-BE49-F238E27FC236}">
                  <a16:creationId xmlns:a16="http://schemas.microsoft.com/office/drawing/2014/main" id="{317499E0-D2B8-4494-83D8-351BCDAAE23A}"/>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67;p2">
              <a:extLst>
                <a:ext uri="{FF2B5EF4-FFF2-40B4-BE49-F238E27FC236}">
                  <a16:creationId xmlns:a16="http://schemas.microsoft.com/office/drawing/2014/main" id="{00F4E1D4-DDC0-44DB-948D-9CD8668B44AA}"/>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68;p2">
              <a:extLst>
                <a:ext uri="{FF2B5EF4-FFF2-40B4-BE49-F238E27FC236}">
                  <a16:creationId xmlns:a16="http://schemas.microsoft.com/office/drawing/2014/main" id="{51F528D7-2776-4A92-BF73-0E04801F8E0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69;p2">
              <a:extLst>
                <a:ext uri="{FF2B5EF4-FFF2-40B4-BE49-F238E27FC236}">
                  <a16:creationId xmlns:a16="http://schemas.microsoft.com/office/drawing/2014/main" id="{89D11DC2-80B0-49F9-A39E-58F6930B2077}"/>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70;p2">
              <a:extLst>
                <a:ext uri="{FF2B5EF4-FFF2-40B4-BE49-F238E27FC236}">
                  <a16:creationId xmlns:a16="http://schemas.microsoft.com/office/drawing/2014/main" id="{6D1F3BA6-EF8D-45B8-8683-3D2165330F23}"/>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71;p2">
              <a:extLst>
                <a:ext uri="{FF2B5EF4-FFF2-40B4-BE49-F238E27FC236}">
                  <a16:creationId xmlns:a16="http://schemas.microsoft.com/office/drawing/2014/main" id="{8371402F-34A0-4C6D-BA3F-642F5DCBA05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72;p2">
              <a:extLst>
                <a:ext uri="{FF2B5EF4-FFF2-40B4-BE49-F238E27FC236}">
                  <a16:creationId xmlns:a16="http://schemas.microsoft.com/office/drawing/2014/main" id="{BAEC2277-0F25-486A-A063-CC80958EFF1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73;p2">
              <a:extLst>
                <a:ext uri="{FF2B5EF4-FFF2-40B4-BE49-F238E27FC236}">
                  <a16:creationId xmlns:a16="http://schemas.microsoft.com/office/drawing/2014/main" id="{AFC1E861-0CDD-46F0-AEDB-244CEDD35A16}"/>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74;p2">
              <a:extLst>
                <a:ext uri="{FF2B5EF4-FFF2-40B4-BE49-F238E27FC236}">
                  <a16:creationId xmlns:a16="http://schemas.microsoft.com/office/drawing/2014/main" id="{4E82A347-658A-4A2D-B282-CBBDDF5E321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75;p2">
            <a:extLst>
              <a:ext uri="{FF2B5EF4-FFF2-40B4-BE49-F238E27FC236}">
                <a16:creationId xmlns:a16="http://schemas.microsoft.com/office/drawing/2014/main" id="{D3F55BA1-829E-4906-BFCC-9A4FDE1B477F}"/>
              </a:ext>
            </a:extLst>
          </p:cNvPr>
          <p:cNvGrpSpPr/>
          <p:nvPr userDrawn="1"/>
        </p:nvGrpSpPr>
        <p:grpSpPr>
          <a:xfrm rot="8607250">
            <a:off x="-672758" y="-130852"/>
            <a:ext cx="1219989" cy="1925352"/>
            <a:chOff x="322650" y="2571325"/>
            <a:chExt cx="573100" cy="904450"/>
          </a:xfrm>
        </p:grpSpPr>
        <p:sp>
          <p:nvSpPr>
            <p:cNvPr id="329" name="Google Shape;376;p2">
              <a:extLst>
                <a:ext uri="{FF2B5EF4-FFF2-40B4-BE49-F238E27FC236}">
                  <a16:creationId xmlns:a16="http://schemas.microsoft.com/office/drawing/2014/main" id="{DB5D6995-F485-4695-BEB6-9D76B8F2B3BE}"/>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77;p2">
              <a:extLst>
                <a:ext uri="{FF2B5EF4-FFF2-40B4-BE49-F238E27FC236}">
                  <a16:creationId xmlns:a16="http://schemas.microsoft.com/office/drawing/2014/main" id="{0DB9AA3C-D46C-46F5-AB9B-76D9D23483C7}"/>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78;p2">
              <a:extLst>
                <a:ext uri="{FF2B5EF4-FFF2-40B4-BE49-F238E27FC236}">
                  <a16:creationId xmlns:a16="http://schemas.microsoft.com/office/drawing/2014/main" id="{BDDA47E9-92FC-47E7-B049-A929287330BD}"/>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79;p2">
              <a:extLst>
                <a:ext uri="{FF2B5EF4-FFF2-40B4-BE49-F238E27FC236}">
                  <a16:creationId xmlns:a16="http://schemas.microsoft.com/office/drawing/2014/main" id="{F33AE869-48A7-4424-B649-78F7D682340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80;p2">
              <a:extLst>
                <a:ext uri="{FF2B5EF4-FFF2-40B4-BE49-F238E27FC236}">
                  <a16:creationId xmlns:a16="http://schemas.microsoft.com/office/drawing/2014/main" id="{D43D8EFE-EF8F-4EB9-AE2F-1B3F8AD20313}"/>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81;p2">
              <a:extLst>
                <a:ext uri="{FF2B5EF4-FFF2-40B4-BE49-F238E27FC236}">
                  <a16:creationId xmlns:a16="http://schemas.microsoft.com/office/drawing/2014/main" id="{402244F2-0CCA-4BCB-B098-4C885CBB44E6}"/>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82;p2">
              <a:extLst>
                <a:ext uri="{FF2B5EF4-FFF2-40B4-BE49-F238E27FC236}">
                  <a16:creationId xmlns:a16="http://schemas.microsoft.com/office/drawing/2014/main" id="{C704205F-CC45-4DE4-ACBF-15F8463D2ECC}"/>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421;p2">
            <a:extLst>
              <a:ext uri="{FF2B5EF4-FFF2-40B4-BE49-F238E27FC236}">
                <a16:creationId xmlns:a16="http://schemas.microsoft.com/office/drawing/2014/main" id="{4B993AB8-D4AA-4597-BE3E-945CBBB18133}"/>
              </a:ext>
            </a:extLst>
          </p:cNvPr>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Tree>
    <p:extLst>
      <p:ext uri="{BB962C8B-B14F-4D97-AF65-F5344CB8AC3E}">
        <p14:creationId xmlns:p14="http://schemas.microsoft.com/office/powerpoint/2010/main" val="240770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wipe(up)">
                                      <p:cBhvr>
                                        <p:cTn id="12" dur="500"/>
                                        <p:tgtEl>
                                          <p:spTgt spid="328"/>
                                        </p:tgtEl>
                                      </p:cBhvr>
                                    </p:animEffect>
                                  </p:childTnLst>
                                </p:cTn>
                              </p:par>
                              <p:par>
                                <p:cTn id="13" presetID="22" presetClass="entr" presetSubtype="1" fill="hold" nodeType="with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up)">
                                      <p:cBhvr>
                                        <p:cTn id="15" dur="500"/>
                                        <p:tgtEl>
                                          <p:spTgt spid="182"/>
                                        </p:tgtEl>
                                      </p:cBhvr>
                                    </p:animEffect>
                                  </p:childTnLst>
                                </p:cTn>
                              </p:par>
                              <p:par>
                                <p:cTn id="16" presetID="22" presetClass="entr" presetSubtype="1" fill="hold" nodeType="withEffect">
                                  <p:stCondLst>
                                    <p:cond delay="0"/>
                                  </p:stCondLst>
                                  <p:childTnLst>
                                    <p:set>
                                      <p:cBhvr>
                                        <p:cTn id="17" dur="1" fill="hold">
                                          <p:stCondLst>
                                            <p:cond delay="0"/>
                                          </p:stCondLst>
                                        </p:cTn>
                                        <p:tgtEl>
                                          <p:spTgt spid="314"/>
                                        </p:tgtEl>
                                        <p:attrNameLst>
                                          <p:attrName>style.visibility</p:attrName>
                                        </p:attrNameLst>
                                      </p:cBhvr>
                                      <p:to>
                                        <p:strVal val="visible"/>
                                      </p:to>
                                    </p:set>
                                    <p:animEffect transition="in" filter="wipe(up)">
                                      <p:cBhvr>
                                        <p:cTn id="18" dur="500"/>
                                        <p:tgtEl>
                                          <p:spTgt spid="3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wipe(down)">
                                      <p:cBhvr>
                                        <p:cTn id="2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88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userDrawn="1">
  <p:cSld name="CUSTOM">
    <p:spTree>
      <p:nvGrpSpPr>
        <p:cNvPr id="1" name="Shape 15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3">
    <p:spTree>
      <p:nvGrpSpPr>
        <p:cNvPr id="1" name="Shape 20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userDrawn="1">
  <p:cSld name="CUSTOM_11">
    <p:spTree>
      <p:nvGrpSpPr>
        <p:cNvPr id="1" name="Shape 27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userDrawn="1">
  <p:cSld name="CUSTOM_13">
    <p:spTree>
      <p:nvGrpSpPr>
        <p:cNvPr id="1" name="Shape 279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
        <p:nvSpPr>
          <p:cNvPr id="4" name="Oval 3">
            <a:extLst>
              <a:ext uri="{FF2B5EF4-FFF2-40B4-BE49-F238E27FC236}">
                <a16:creationId xmlns:a16="http://schemas.microsoft.com/office/drawing/2014/main" id="{84AAA519-4786-4AF6-8D56-D19AE3BE991E}"/>
              </a:ext>
            </a:extLst>
          </p:cNvPr>
          <p:cNvSpPr>
            <a:spLocks noChangeAspect="1"/>
          </p:cNvSpPr>
          <p:nvPr userDrawn="1">
            <p:custDataLst>
              <p:tags r:id="rId12"/>
            </p:custDataLst>
          </p:nvPr>
        </p:nvSpPr>
        <p:spPr>
          <a:xfrm>
            <a:off x="-2777672" y="-856343"/>
            <a:ext cx="963386" cy="963386"/>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294677C-0A92-42CC-8141-820CF6B96C28}"/>
              </a:ext>
            </a:extLst>
          </p:cNvPr>
          <p:cNvSpPr>
            <a:spLocks noChangeAspect="1"/>
          </p:cNvSpPr>
          <p:nvPr userDrawn="1">
            <p:custDataLst>
              <p:tags r:id="rId13"/>
            </p:custDataLst>
          </p:nvPr>
        </p:nvSpPr>
        <p:spPr>
          <a:xfrm>
            <a:off x="11410042" y="4535714"/>
            <a:ext cx="963386" cy="963386"/>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82" r:id="rId2"/>
    <p:sldLayoutId id="2147483653" r:id="rId3"/>
    <p:sldLayoutId id="2147483658" r:id="rId4"/>
    <p:sldLayoutId id="2147483659" r:id="rId5"/>
    <p:sldLayoutId id="2147483660" r:id="rId6"/>
    <p:sldLayoutId id="2147483665" r:id="rId7"/>
    <p:sldLayoutId id="2147483670" r:id="rId8"/>
    <p:sldLayoutId id="2147483671"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11.svg"/><Relationship Id="rId4" Type="http://schemas.openxmlformats.org/officeDocument/2006/relationships/image" Target="../media/image17.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grpSp>
        <p:nvGrpSpPr>
          <p:cNvPr id="65" name="Google Shape;232;p2">
            <a:extLst>
              <a:ext uri="{FF2B5EF4-FFF2-40B4-BE49-F238E27FC236}">
                <a16:creationId xmlns:a16="http://schemas.microsoft.com/office/drawing/2014/main" id="{6D5EE387-92CE-417D-822C-EC949D2BF531}"/>
              </a:ext>
            </a:extLst>
          </p:cNvPr>
          <p:cNvGrpSpPr/>
          <p:nvPr/>
        </p:nvGrpSpPr>
        <p:grpSpPr>
          <a:xfrm rot="3920554">
            <a:off x="-69138" y="3503502"/>
            <a:ext cx="1063055" cy="1875071"/>
            <a:chOff x="2797700" y="3217325"/>
            <a:chExt cx="682725" cy="1204225"/>
          </a:xfrm>
        </p:grpSpPr>
        <p:sp>
          <p:nvSpPr>
            <p:cNvPr id="66" name="Google Shape;233;p2">
              <a:extLst>
                <a:ext uri="{FF2B5EF4-FFF2-40B4-BE49-F238E27FC236}">
                  <a16:creationId xmlns:a16="http://schemas.microsoft.com/office/drawing/2014/main" id="{8BFD5403-F204-4ED8-9EEB-57C7A473AA84}"/>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p2">
              <a:extLst>
                <a:ext uri="{FF2B5EF4-FFF2-40B4-BE49-F238E27FC236}">
                  <a16:creationId xmlns:a16="http://schemas.microsoft.com/office/drawing/2014/main" id="{08856869-0911-4DC5-84EF-B1CC8C187627}"/>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p2">
              <a:extLst>
                <a:ext uri="{FF2B5EF4-FFF2-40B4-BE49-F238E27FC236}">
                  <a16:creationId xmlns:a16="http://schemas.microsoft.com/office/drawing/2014/main" id="{10BB12E4-B9A9-45D1-A4D2-97DA1817CD3E}"/>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6;p2">
              <a:extLst>
                <a:ext uri="{FF2B5EF4-FFF2-40B4-BE49-F238E27FC236}">
                  <a16:creationId xmlns:a16="http://schemas.microsoft.com/office/drawing/2014/main" id="{9AAB0EEE-D703-4F30-B0EE-AEAAAE4C021C}"/>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p2">
              <a:extLst>
                <a:ext uri="{FF2B5EF4-FFF2-40B4-BE49-F238E27FC236}">
                  <a16:creationId xmlns:a16="http://schemas.microsoft.com/office/drawing/2014/main" id="{5E850832-64C1-43B1-AE09-AD895D0BFF6F}"/>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8;p2">
              <a:extLst>
                <a:ext uri="{FF2B5EF4-FFF2-40B4-BE49-F238E27FC236}">
                  <a16:creationId xmlns:a16="http://schemas.microsoft.com/office/drawing/2014/main" id="{5745B3DB-2179-446A-893E-056353136535}"/>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p2">
              <a:extLst>
                <a:ext uri="{FF2B5EF4-FFF2-40B4-BE49-F238E27FC236}">
                  <a16:creationId xmlns:a16="http://schemas.microsoft.com/office/drawing/2014/main" id="{24E60FE0-B547-4D53-994D-425BED4CD77C}"/>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7;p2">
            <a:extLst>
              <a:ext uri="{FF2B5EF4-FFF2-40B4-BE49-F238E27FC236}">
                <a16:creationId xmlns:a16="http://schemas.microsoft.com/office/drawing/2014/main" id="{2E3784BE-C332-4A32-BFAF-AE0FB4CDA9DE}"/>
              </a:ext>
            </a:extLst>
          </p:cNvPr>
          <p:cNvGrpSpPr/>
          <p:nvPr/>
        </p:nvGrpSpPr>
        <p:grpSpPr>
          <a:xfrm>
            <a:off x="5856753" y="4199487"/>
            <a:ext cx="3672418" cy="1331055"/>
            <a:chOff x="-1068128" y="3996204"/>
            <a:chExt cx="3672418" cy="1331055"/>
          </a:xfrm>
        </p:grpSpPr>
        <p:sp>
          <p:nvSpPr>
            <p:cNvPr id="11" name="Google Shape;68;p2">
              <a:extLst>
                <a:ext uri="{FF2B5EF4-FFF2-40B4-BE49-F238E27FC236}">
                  <a16:creationId xmlns:a16="http://schemas.microsoft.com/office/drawing/2014/main" id="{65692908-A200-4637-88B2-3707A448E64D}"/>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9;p2">
              <a:extLst>
                <a:ext uri="{FF2B5EF4-FFF2-40B4-BE49-F238E27FC236}">
                  <a16:creationId xmlns:a16="http://schemas.microsoft.com/office/drawing/2014/main" id="{FB65180A-5C42-4E5C-A846-EBF4E7B395E7}"/>
                </a:ext>
              </a:extLst>
            </p:cNvPr>
            <p:cNvGrpSpPr/>
            <p:nvPr/>
          </p:nvGrpSpPr>
          <p:grpSpPr>
            <a:xfrm>
              <a:off x="-800178" y="4304942"/>
              <a:ext cx="2873315" cy="818933"/>
              <a:chOff x="-800178" y="4304942"/>
              <a:chExt cx="2873315" cy="818933"/>
            </a:xfrm>
          </p:grpSpPr>
          <p:sp>
            <p:nvSpPr>
              <p:cNvPr id="13" name="Google Shape;70;p2">
                <a:extLst>
                  <a:ext uri="{FF2B5EF4-FFF2-40B4-BE49-F238E27FC236}">
                    <a16:creationId xmlns:a16="http://schemas.microsoft.com/office/drawing/2014/main" id="{DF991540-D2AC-46C4-91C7-02DEE4F26669}"/>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p2">
                <a:extLst>
                  <a:ext uri="{FF2B5EF4-FFF2-40B4-BE49-F238E27FC236}">
                    <a16:creationId xmlns:a16="http://schemas.microsoft.com/office/drawing/2014/main" id="{DDE42E42-7BA2-442F-A297-397F5CAA0792}"/>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2">
                <a:extLst>
                  <a:ext uri="{FF2B5EF4-FFF2-40B4-BE49-F238E27FC236}">
                    <a16:creationId xmlns:a16="http://schemas.microsoft.com/office/drawing/2014/main" id="{59071893-C77E-48E1-958F-78E7A1352C54}"/>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3;p2">
                <a:extLst>
                  <a:ext uri="{FF2B5EF4-FFF2-40B4-BE49-F238E27FC236}">
                    <a16:creationId xmlns:a16="http://schemas.microsoft.com/office/drawing/2014/main" id="{97320F17-B5C3-490D-B2DF-E9945091EDBF}"/>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p2">
                <a:extLst>
                  <a:ext uri="{FF2B5EF4-FFF2-40B4-BE49-F238E27FC236}">
                    <a16:creationId xmlns:a16="http://schemas.microsoft.com/office/drawing/2014/main" id="{C8D6A30F-444E-4863-8C4F-2C5A5ED33F94}"/>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p2">
                <a:extLst>
                  <a:ext uri="{FF2B5EF4-FFF2-40B4-BE49-F238E27FC236}">
                    <a16:creationId xmlns:a16="http://schemas.microsoft.com/office/drawing/2014/main" id="{0CEB1996-022D-410C-A1E9-FC7A0BD2B041}"/>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p2">
                <a:extLst>
                  <a:ext uri="{FF2B5EF4-FFF2-40B4-BE49-F238E27FC236}">
                    <a16:creationId xmlns:a16="http://schemas.microsoft.com/office/drawing/2014/main" id="{5292C5E1-4019-4E53-8623-225E2F261864}"/>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p2">
                <a:extLst>
                  <a:ext uri="{FF2B5EF4-FFF2-40B4-BE49-F238E27FC236}">
                    <a16:creationId xmlns:a16="http://schemas.microsoft.com/office/drawing/2014/main" id="{138E7A30-A580-47F1-9FF2-3FC96345E490}"/>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p2">
                <a:extLst>
                  <a:ext uri="{FF2B5EF4-FFF2-40B4-BE49-F238E27FC236}">
                    <a16:creationId xmlns:a16="http://schemas.microsoft.com/office/drawing/2014/main" id="{BBFD8D9C-6755-40CB-B298-9390DB426B29}"/>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p2">
                <a:extLst>
                  <a:ext uri="{FF2B5EF4-FFF2-40B4-BE49-F238E27FC236}">
                    <a16:creationId xmlns:a16="http://schemas.microsoft.com/office/drawing/2014/main" id="{C661116F-6207-4A3E-AE5C-3C20F8C88249}"/>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p2">
                <a:extLst>
                  <a:ext uri="{FF2B5EF4-FFF2-40B4-BE49-F238E27FC236}">
                    <a16:creationId xmlns:a16="http://schemas.microsoft.com/office/drawing/2014/main" id="{496A5831-A730-45C4-804C-AA82633D6991}"/>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p2">
                <a:extLst>
                  <a:ext uri="{FF2B5EF4-FFF2-40B4-BE49-F238E27FC236}">
                    <a16:creationId xmlns:a16="http://schemas.microsoft.com/office/drawing/2014/main" id="{E5B79F41-BC65-42FD-B4FC-329734E15A6A}"/>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p2">
                <a:extLst>
                  <a:ext uri="{FF2B5EF4-FFF2-40B4-BE49-F238E27FC236}">
                    <a16:creationId xmlns:a16="http://schemas.microsoft.com/office/drawing/2014/main" id="{4CA59B39-8269-47DB-92A8-5F8A1FA8FD3B}"/>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p2">
                <a:extLst>
                  <a:ext uri="{FF2B5EF4-FFF2-40B4-BE49-F238E27FC236}">
                    <a16:creationId xmlns:a16="http://schemas.microsoft.com/office/drawing/2014/main" id="{08AE513E-0813-43F9-A7BD-D0FA61BEA795}"/>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p2">
                <a:extLst>
                  <a:ext uri="{FF2B5EF4-FFF2-40B4-BE49-F238E27FC236}">
                    <a16:creationId xmlns:a16="http://schemas.microsoft.com/office/drawing/2014/main" id="{1AA9C95E-AB1F-485E-9B9E-AB3C87DAAE2B}"/>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p2">
                <a:extLst>
                  <a:ext uri="{FF2B5EF4-FFF2-40B4-BE49-F238E27FC236}">
                    <a16:creationId xmlns:a16="http://schemas.microsoft.com/office/drawing/2014/main" id="{DE07C271-37AE-4545-8252-341F7840759A}"/>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p2">
                <a:extLst>
                  <a:ext uri="{FF2B5EF4-FFF2-40B4-BE49-F238E27FC236}">
                    <a16:creationId xmlns:a16="http://schemas.microsoft.com/office/drawing/2014/main" id="{840A6AE6-3899-4DD6-8FD8-41541E52DD7B}"/>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p2">
                <a:extLst>
                  <a:ext uri="{FF2B5EF4-FFF2-40B4-BE49-F238E27FC236}">
                    <a16:creationId xmlns:a16="http://schemas.microsoft.com/office/drawing/2014/main" id="{FE5DD0A1-0819-4206-ADA7-BAFF3478F808}"/>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p2">
                <a:extLst>
                  <a:ext uri="{FF2B5EF4-FFF2-40B4-BE49-F238E27FC236}">
                    <a16:creationId xmlns:a16="http://schemas.microsoft.com/office/drawing/2014/main" id="{9D76A735-F57A-4535-B826-C91919904894}"/>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p2">
                <a:extLst>
                  <a:ext uri="{FF2B5EF4-FFF2-40B4-BE49-F238E27FC236}">
                    <a16:creationId xmlns:a16="http://schemas.microsoft.com/office/drawing/2014/main" id="{E09FC2AE-5A54-4F3E-98A3-E02C2A92A7D3}"/>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p2">
                <a:extLst>
                  <a:ext uri="{FF2B5EF4-FFF2-40B4-BE49-F238E27FC236}">
                    <a16:creationId xmlns:a16="http://schemas.microsoft.com/office/drawing/2014/main" id="{DBE8AF66-5A91-4996-AD9B-4180B51506F6}"/>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p2">
                <a:extLst>
                  <a:ext uri="{FF2B5EF4-FFF2-40B4-BE49-F238E27FC236}">
                    <a16:creationId xmlns:a16="http://schemas.microsoft.com/office/drawing/2014/main" id="{13A3F7CC-09EE-4FA9-8A78-1FFB1ACFD274}"/>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p2">
                <a:extLst>
                  <a:ext uri="{FF2B5EF4-FFF2-40B4-BE49-F238E27FC236}">
                    <a16:creationId xmlns:a16="http://schemas.microsoft.com/office/drawing/2014/main" id="{1C7D6C63-EBC0-4E77-8B35-B53A1D88BCB9}"/>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p2">
                <a:extLst>
                  <a:ext uri="{FF2B5EF4-FFF2-40B4-BE49-F238E27FC236}">
                    <a16:creationId xmlns:a16="http://schemas.microsoft.com/office/drawing/2014/main" id="{A252D8AB-DB31-4454-9763-72A046925E93}"/>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p2">
                <a:extLst>
                  <a:ext uri="{FF2B5EF4-FFF2-40B4-BE49-F238E27FC236}">
                    <a16:creationId xmlns:a16="http://schemas.microsoft.com/office/drawing/2014/main" id="{3820A6E7-C446-477A-AF27-D2BB07C8C499}"/>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p2">
                <a:extLst>
                  <a:ext uri="{FF2B5EF4-FFF2-40B4-BE49-F238E27FC236}">
                    <a16:creationId xmlns:a16="http://schemas.microsoft.com/office/drawing/2014/main" id="{8B85FE82-5E34-4624-A97C-C91948E182A9}"/>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p2">
                <a:extLst>
                  <a:ext uri="{FF2B5EF4-FFF2-40B4-BE49-F238E27FC236}">
                    <a16:creationId xmlns:a16="http://schemas.microsoft.com/office/drawing/2014/main" id="{67A1867D-C509-44ED-81A0-F66A05D247A8}"/>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p2">
                <a:extLst>
                  <a:ext uri="{FF2B5EF4-FFF2-40B4-BE49-F238E27FC236}">
                    <a16:creationId xmlns:a16="http://schemas.microsoft.com/office/drawing/2014/main" id="{4AB72C38-18CC-43F7-A547-B58746448A2F}"/>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8;p2">
                <a:extLst>
                  <a:ext uri="{FF2B5EF4-FFF2-40B4-BE49-F238E27FC236}">
                    <a16:creationId xmlns:a16="http://schemas.microsoft.com/office/drawing/2014/main" id="{2ED53C7F-A5DE-4BA9-93A9-D5FEDBC43BD7}"/>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p2">
                <a:extLst>
                  <a:ext uri="{FF2B5EF4-FFF2-40B4-BE49-F238E27FC236}">
                    <a16:creationId xmlns:a16="http://schemas.microsoft.com/office/drawing/2014/main" id="{5D8DFFA5-E4C5-4D0C-813E-D087B12DA60D}"/>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p2">
                <a:extLst>
                  <a:ext uri="{FF2B5EF4-FFF2-40B4-BE49-F238E27FC236}">
                    <a16:creationId xmlns:a16="http://schemas.microsoft.com/office/drawing/2014/main" id="{BDB6D147-BC1E-41F8-8F8F-FD624C3F4E4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1;p2">
                <a:extLst>
                  <a:ext uri="{FF2B5EF4-FFF2-40B4-BE49-F238E27FC236}">
                    <a16:creationId xmlns:a16="http://schemas.microsoft.com/office/drawing/2014/main" id="{E91B8367-D807-4173-8000-D72C47B0BF9E}"/>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p2">
                <a:extLst>
                  <a:ext uri="{FF2B5EF4-FFF2-40B4-BE49-F238E27FC236}">
                    <a16:creationId xmlns:a16="http://schemas.microsoft.com/office/drawing/2014/main" id="{D28CEB08-0912-47F8-882A-4DCD7DAF2417}"/>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p2">
                <a:extLst>
                  <a:ext uri="{FF2B5EF4-FFF2-40B4-BE49-F238E27FC236}">
                    <a16:creationId xmlns:a16="http://schemas.microsoft.com/office/drawing/2014/main" id="{81F76A03-B3F1-41F7-AC90-81AED5E189EA}"/>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p2">
                <a:extLst>
                  <a:ext uri="{FF2B5EF4-FFF2-40B4-BE49-F238E27FC236}">
                    <a16:creationId xmlns:a16="http://schemas.microsoft.com/office/drawing/2014/main" id="{40496C5E-FDE5-4CED-A61A-B95ACE348771}"/>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p2">
                <a:extLst>
                  <a:ext uri="{FF2B5EF4-FFF2-40B4-BE49-F238E27FC236}">
                    <a16:creationId xmlns:a16="http://schemas.microsoft.com/office/drawing/2014/main" id="{ABABBBF9-66A3-49E8-B73B-1704DCDE2F9F}"/>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p2">
                <a:extLst>
                  <a:ext uri="{FF2B5EF4-FFF2-40B4-BE49-F238E27FC236}">
                    <a16:creationId xmlns:a16="http://schemas.microsoft.com/office/drawing/2014/main" id="{743410E5-952D-4E04-97CD-37A37C50ADE1}"/>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p2">
                <a:extLst>
                  <a:ext uri="{FF2B5EF4-FFF2-40B4-BE49-F238E27FC236}">
                    <a16:creationId xmlns:a16="http://schemas.microsoft.com/office/drawing/2014/main" id="{E7BD8D89-69EC-487B-8739-530C744A8438}"/>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p2">
                <a:extLst>
                  <a:ext uri="{FF2B5EF4-FFF2-40B4-BE49-F238E27FC236}">
                    <a16:creationId xmlns:a16="http://schemas.microsoft.com/office/drawing/2014/main" id="{B4BBCAE2-6F02-47F4-9B1B-F433E379CD83}"/>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9;p2">
                <a:extLst>
                  <a:ext uri="{FF2B5EF4-FFF2-40B4-BE49-F238E27FC236}">
                    <a16:creationId xmlns:a16="http://schemas.microsoft.com/office/drawing/2014/main" id="{216B218F-584E-483C-9261-4D442B76B755}"/>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p2">
                <a:extLst>
                  <a:ext uri="{FF2B5EF4-FFF2-40B4-BE49-F238E27FC236}">
                    <a16:creationId xmlns:a16="http://schemas.microsoft.com/office/drawing/2014/main" id="{754A47B7-77EC-4237-A232-2368DA9327B9}"/>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p2">
                <a:extLst>
                  <a:ext uri="{FF2B5EF4-FFF2-40B4-BE49-F238E27FC236}">
                    <a16:creationId xmlns:a16="http://schemas.microsoft.com/office/drawing/2014/main" id="{DF6AA547-6E75-439A-B7DF-A85721C3603C}"/>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p2">
                <a:extLst>
                  <a:ext uri="{FF2B5EF4-FFF2-40B4-BE49-F238E27FC236}">
                    <a16:creationId xmlns:a16="http://schemas.microsoft.com/office/drawing/2014/main" id="{CA7FAD6C-3D72-414C-B242-BA4DCD6068F7}"/>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3;p2">
                <a:extLst>
                  <a:ext uri="{FF2B5EF4-FFF2-40B4-BE49-F238E27FC236}">
                    <a16:creationId xmlns:a16="http://schemas.microsoft.com/office/drawing/2014/main" id="{B3C5069D-3586-4FDD-B724-D8F0A9E9C28F}"/>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p2">
                <a:extLst>
                  <a:ext uri="{FF2B5EF4-FFF2-40B4-BE49-F238E27FC236}">
                    <a16:creationId xmlns:a16="http://schemas.microsoft.com/office/drawing/2014/main" id="{DBCB8B19-CD09-4D56-9831-CEF3823544D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5;p2">
                <a:extLst>
                  <a:ext uri="{FF2B5EF4-FFF2-40B4-BE49-F238E27FC236}">
                    <a16:creationId xmlns:a16="http://schemas.microsoft.com/office/drawing/2014/main" id="{4E58E611-7AAE-41D2-8666-C7FB2085C417}"/>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6;p2">
                <a:extLst>
                  <a:ext uri="{FF2B5EF4-FFF2-40B4-BE49-F238E27FC236}">
                    <a16:creationId xmlns:a16="http://schemas.microsoft.com/office/drawing/2014/main" id="{92C915D3-26E1-4396-8308-75C189E0DBCC}"/>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p2">
                <a:extLst>
                  <a:ext uri="{FF2B5EF4-FFF2-40B4-BE49-F238E27FC236}">
                    <a16:creationId xmlns:a16="http://schemas.microsoft.com/office/drawing/2014/main" id="{A86F8393-A038-4D88-9953-80581FD95068}"/>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p2">
                <a:extLst>
                  <a:ext uri="{FF2B5EF4-FFF2-40B4-BE49-F238E27FC236}">
                    <a16:creationId xmlns:a16="http://schemas.microsoft.com/office/drawing/2014/main" id="{D7EA7D00-0B65-43E1-BE57-6B4592A5AD4B}"/>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p2">
                <a:extLst>
                  <a:ext uri="{FF2B5EF4-FFF2-40B4-BE49-F238E27FC236}">
                    <a16:creationId xmlns:a16="http://schemas.microsoft.com/office/drawing/2014/main" id="{2F849B94-B32E-47DD-8357-EF971732EB13}"/>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p2">
                <a:extLst>
                  <a:ext uri="{FF2B5EF4-FFF2-40B4-BE49-F238E27FC236}">
                    <a16:creationId xmlns:a16="http://schemas.microsoft.com/office/drawing/2014/main" id="{9D0F0D68-41E2-4BCC-A381-0D714D098012}"/>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1;p2">
                <a:extLst>
                  <a:ext uri="{FF2B5EF4-FFF2-40B4-BE49-F238E27FC236}">
                    <a16:creationId xmlns:a16="http://schemas.microsoft.com/office/drawing/2014/main" id="{D0554BF8-9AD6-42D1-BBBB-5ABAA08A68B6}"/>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29" name="Google Shape;3429;p35"/>
          <p:cNvSpPr txBox="1">
            <a:spLocks noGrp="1"/>
          </p:cNvSpPr>
          <p:nvPr>
            <p:ph type="ctrTitle"/>
          </p:nvPr>
        </p:nvSpPr>
        <p:spPr>
          <a:xfrm>
            <a:off x="2855676" y="436486"/>
            <a:ext cx="3792964" cy="866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chemeClr val="accent2">
                    <a:lumMod val="50000"/>
                  </a:schemeClr>
                </a:solidFill>
                <a:latin typeface="UTM Alberta Heavy" panose="02040603050506020204" pitchFamily="18" charset="0"/>
              </a:rPr>
              <a:t>Tập làm văn</a:t>
            </a:r>
            <a:endParaRPr sz="3600">
              <a:solidFill>
                <a:schemeClr val="accent2">
                  <a:lumMod val="50000"/>
                </a:schemeClr>
              </a:solidFill>
              <a:latin typeface="UTM Alberta Heavy" panose="02040603050506020204" pitchFamily="18" charset="0"/>
            </a:endParaRPr>
          </a:p>
        </p:txBody>
      </p:sp>
      <p:sp>
        <p:nvSpPr>
          <p:cNvPr id="3430" name="Google Shape;3430;p35"/>
          <p:cNvSpPr txBox="1">
            <a:spLocks noGrp="1"/>
          </p:cNvSpPr>
          <p:nvPr>
            <p:ph type="subTitle" idx="1"/>
          </p:nvPr>
        </p:nvSpPr>
        <p:spPr>
          <a:xfrm>
            <a:off x="6530222" y="2834585"/>
            <a:ext cx="1714601" cy="45460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chemeClr val="accent2">
                    <a:lumMod val="50000"/>
                  </a:schemeClr>
                </a:solidFill>
                <a:latin typeface="Lobster" panose="00000500000000000000" pitchFamily="2" charset="0"/>
              </a:rPr>
              <a:t>Trang 152</a:t>
            </a:r>
            <a:endParaRPr sz="2000">
              <a:solidFill>
                <a:schemeClr val="accent2">
                  <a:lumMod val="50000"/>
                </a:schemeClr>
              </a:solidFill>
              <a:latin typeface="Lobster" panose="00000500000000000000" pitchFamily="2" charset="0"/>
            </a:endParaRPr>
          </a:p>
        </p:txBody>
      </p:sp>
      <p:pic>
        <p:nvPicPr>
          <p:cNvPr id="4" name="Picture 4">
            <a:extLst>
              <a:ext uri="{FF2B5EF4-FFF2-40B4-BE49-F238E27FC236}">
                <a16:creationId xmlns:a16="http://schemas.microsoft.com/office/drawing/2014/main" id="{B47F3344-EE49-49B4-A3DD-B9AEE98D2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442" y="3158120"/>
            <a:ext cx="3452832" cy="1985379"/>
          </a:xfrm>
          <a:prstGeom prst="rect">
            <a:avLst/>
          </a:prstGeom>
        </p:spPr>
      </p:pic>
      <p:pic>
        <p:nvPicPr>
          <p:cNvPr id="461" name="Picture 2">
            <a:extLst>
              <a:ext uri="{FF2B5EF4-FFF2-40B4-BE49-F238E27FC236}">
                <a16:creationId xmlns:a16="http://schemas.microsoft.com/office/drawing/2014/main" id="{209F9ACC-3360-49F0-BF75-0DD0A871CC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15943" y="3797740"/>
            <a:ext cx="1921310" cy="1191213"/>
          </a:xfrm>
          <a:prstGeom prst="rect">
            <a:avLst/>
          </a:prstGeom>
        </p:spPr>
      </p:pic>
      <p:sp>
        <p:nvSpPr>
          <p:cNvPr id="6" name="Rectangle: Rounded Corners 5">
            <a:extLst>
              <a:ext uri="{FF2B5EF4-FFF2-40B4-BE49-F238E27FC236}">
                <a16:creationId xmlns:a16="http://schemas.microsoft.com/office/drawing/2014/main" id="{9B954179-6321-4013-98D4-CC1106C37059}"/>
              </a:ext>
            </a:extLst>
          </p:cNvPr>
          <p:cNvSpPr/>
          <p:nvPr/>
        </p:nvSpPr>
        <p:spPr>
          <a:xfrm>
            <a:off x="3208101" y="2310834"/>
            <a:ext cx="3103686" cy="61734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D6B766-593C-455F-93E4-063DFB0474C4}"/>
              </a:ext>
            </a:extLst>
          </p:cNvPr>
          <p:cNvSpPr txBox="1"/>
          <p:nvPr/>
        </p:nvSpPr>
        <p:spPr>
          <a:xfrm>
            <a:off x="1454456" y="1143349"/>
            <a:ext cx="6473628" cy="1107996"/>
          </a:xfrm>
          <a:prstGeom prst="rect">
            <a:avLst/>
          </a:prstGeom>
          <a:noFill/>
        </p:spPr>
        <p:txBody>
          <a:bodyPr wrap="square" rtlCol="0">
            <a:spAutoFit/>
          </a:bodyPr>
          <a:lstStyle/>
          <a:p>
            <a:r>
              <a:rPr lang="en-US" sz="6600">
                <a:solidFill>
                  <a:schemeClr val="accent4">
                    <a:lumMod val="75000"/>
                  </a:schemeClr>
                </a:solidFill>
                <a:latin typeface="Lobster" panose="00000500000000000000" pitchFamily="2" charset="0"/>
              </a:rPr>
              <a:t>Luyện tập tả người</a:t>
            </a:r>
          </a:p>
        </p:txBody>
      </p:sp>
      <p:sp>
        <p:nvSpPr>
          <p:cNvPr id="3" name="TextBox 2">
            <a:extLst>
              <a:ext uri="{FF2B5EF4-FFF2-40B4-BE49-F238E27FC236}">
                <a16:creationId xmlns:a16="http://schemas.microsoft.com/office/drawing/2014/main" id="{0AFB75D6-5FC3-4123-816D-8B737CD565F5}"/>
              </a:ext>
            </a:extLst>
          </p:cNvPr>
          <p:cNvSpPr txBox="1"/>
          <p:nvPr/>
        </p:nvSpPr>
        <p:spPr>
          <a:xfrm>
            <a:off x="3119810" y="2216914"/>
            <a:ext cx="3452832" cy="707886"/>
          </a:xfrm>
          <a:prstGeom prst="rect">
            <a:avLst/>
          </a:prstGeom>
          <a:noFill/>
        </p:spPr>
        <p:txBody>
          <a:bodyPr wrap="square" rtlCol="0">
            <a:spAutoFit/>
          </a:bodyPr>
          <a:lstStyle/>
          <a:p>
            <a:r>
              <a:rPr lang="en-US" sz="4000">
                <a:solidFill>
                  <a:schemeClr val="bg1"/>
                </a:solidFill>
                <a:latin typeface="Lobster" panose="00000500000000000000" pitchFamily="2" charset="0"/>
              </a:rPr>
              <a:t>(Tả hoạt động)</a:t>
            </a:r>
          </a:p>
        </p:txBody>
      </p:sp>
      <p:grpSp>
        <p:nvGrpSpPr>
          <p:cNvPr id="81" name="Google Shape;11;p2">
            <a:extLst>
              <a:ext uri="{FF2B5EF4-FFF2-40B4-BE49-F238E27FC236}">
                <a16:creationId xmlns:a16="http://schemas.microsoft.com/office/drawing/2014/main" id="{816C6475-2501-472F-8C14-A4FE4B6DE559}"/>
              </a:ext>
            </a:extLst>
          </p:cNvPr>
          <p:cNvGrpSpPr/>
          <p:nvPr/>
        </p:nvGrpSpPr>
        <p:grpSpPr>
          <a:xfrm rot="-5236622">
            <a:off x="6412169" y="-1130828"/>
            <a:ext cx="1853898" cy="1381869"/>
            <a:chOff x="4500175" y="3779525"/>
            <a:chExt cx="1136425" cy="847075"/>
          </a:xfrm>
        </p:grpSpPr>
        <p:sp>
          <p:nvSpPr>
            <p:cNvPr id="82" name="Google Shape;12;p2">
              <a:extLst>
                <a:ext uri="{FF2B5EF4-FFF2-40B4-BE49-F238E27FC236}">
                  <a16:creationId xmlns:a16="http://schemas.microsoft.com/office/drawing/2014/main" id="{1609DE65-D781-40E6-A702-0CA9EA3EB700}"/>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p2">
              <a:extLst>
                <a:ext uri="{FF2B5EF4-FFF2-40B4-BE49-F238E27FC236}">
                  <a16:creationId xmlns:a16="http://schemas.microsoft.com/office/drawing/2014/main" id="{9539702F-9775-4EA4-853B-EE97433F4B01}"/>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p2">
              <a:extLst>
                <a:ext uri="{FF2B5EF4-FFF2-40B4-BE49-F238E27FC236}">
                  <a16:creationId xmlns:a16="http://schemas.microsoft.com/office/drawing/2014/main" id="{6B527D5E-5DEC-4533-9A3A-8ED493A31770}"/>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p2">
              <a:extLst>
                <a:ext uri="{FF2B5EF4-FFF2-40B4-BE49-F238E27FC236}">
                  <a16:creationId xmlns:a16="http://schemas.microsoft.com/office/drawing/2014/main" id="{DE07256F-1D44-4334-AB1C-9B5DA4560F60}"/>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p2">
              <a:extLst>
                <a:ext uri="{FF2B5EF4-FFF2-40B4-BE49-F238E27FC236}">
                  <a16:creationId xmlns:a16="http://schemas.microsoft.com/office/drawing/2014/main" id="{58944072-7EF8-4294-8AFA-53683A9FC627}"/>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p2">
              <a:extLst>
                <a:ext uri="{FF2B5EF4-FFF2-40B4-BE49-F238E27FC236}">
                  <a16:creationId xmlns:a16="http://schemas.microsoft.com/office/drawing/2014/main" id="{3C453436-B21D-465D-98C4-0836CE3C14F8}"/>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p2">
              <a:extLst>
                <a:ext uri="{FF2B5EF4-FFF2-40B4-BE49-F238E27FC236}">
                  <a16:creationId xmlns:a16="http://schemas.microsoft.com/office/drawing/2014/main" id="{3BE49604-F2E6-4A6C-B981-49C72CF46CB8}"/>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p2">
              <a:extLst>
                <a:ext uri="{FF2B5EF4-FFF2-40B4-BE49-F238E27FC236}">
                  <a16:creationId xmlns:a16="http://schemas.microsoft.com/office/drawing/2014/main" id="{6F32E49A-E978-40CE-893D-CFA3D5249F5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p2">
              <a:extLst>
                <a:ext uri="{FF2B5EF4-FFF2-40B4-BE49-F238E27FC236}">
                  <a16:creationId xmlns:a16="http://schemas.microsoft.com/office/drawing/2014/main" id="{4CF4E711-62DD-449F-AF6F-07759005B543}"/>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p2">
              <a:extLst>
                <a:ext uri="{FF2B5EF4-FFF2-40B4-BE49-F238E27FC236}">
                  <a16:creationId xmlns:a16="http://schemas.microsoft.com/office/drawing/2014/main" id="{CA0CA5AD-BB95-4A74-ADE5-3FE30CF4B45E}"/>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p2">
              <a:extLst>
                <a:ext uri="{FF2B5EF4-FFF2-40B4-BE49-F238E27FC236}">
                  <a16:creationId xmlns:a16="http://schemas.microsoft.com/office/drawing/2014/main" id="{72DBEAE1-2B66-4A07-A564-4806098C7073}"/>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55;p2">
            <a:extLst>
              <a:ext uri="{FF2B5EF4-FFF2-40B4-BE49-F238E27FC236}">
                <a16:creationId xmlns:a16="http://schemas.microsoft.com/office/drawing/2014/main" id="{AF3977D9-0482-4933-910A-A12C4E4BF082}"/>
              </a:ext>
            </a:extLst>
          </p:cNvPr>
          <p:cNvGrpSpPr/>
          <p:nvPr/>
        </p:nvGrpSpPr>
        <p:grpSpPr>
          <a:xfrm rot="-6923304">
            <a:off x="7868709" y="-1075441"/>
            <a:ext cx="2662542" cy="2828636"/>
            <a:chOff x="4159600" y="887163"/>
            <a:chExt cx="1265600" cy="1344550"/>
          </a:xfrm>
        </p:grpSpPr>
        <p:sp>
          <p:nvSpPr>
            <p:cNvPr id="94" name="Google Shape;256;p2">
              <a:extLst>
                <a:ext uri="{FF2B5EF4-FFF2-40B4-BE49-F238E27FC236}">
                  <a16:creationId xmlns:a16="http://schemas.microsoft.com/office/drawing/2014/main" id="{E10F3AAF-3F8F-45CF-8541-2317EDD14FC8}"/>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7;p2">
              <a:extLst>
                <a:ext uri="{FF2B5EF4-FFF2-40B4-BE49-F238E27FC236}">
                  <a16:creationId xmlns:a16="http://schemas.microsoft.com/office/drawing/2014/main" id="{49C1CCD7-25F9-4DB9-A0F4-634F516EEA8E}"/>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8;p2">
              <a:extLst>
                <a:ext uri="{FF2B5EF4-FFF2-40B4-BE49-F238E27FC236}">
                  <a16:creationId xmlns:a16="http://schemas.microsoft.com/office/drawing/2014/main" id="{15F142E5-935A-4CC1-B2E0-63E9EAD4A953}"/>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p2">
              <a:extLst>
                <a:ext uri="{FF2B5EF4-FFF2-40B4-BE49-F238E27FC236}">
                  <a16:creationId xmlns:a16="http://schemas.microsoft.com/office/drawing/2014/main" id="{0B7167BE-86EA-4F3B-A2CC-1E346AB325C0}"/>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0;p2">
              <a:extLst>
                <a:ext uri="{FF2B5EF4-FFF2-40B4-BE49-F238E27FC236}">
                  <a16:creationId xmlns:a16="http://schemas.microsoft.com/office/drawing/2014/main" id="{69D00BCF-A6EE-44FE-B8AB-12160F288A46}"/>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1;p2">
              <a:extLst>
                <a:ext uri="{FF2B5EF4-FFF2-40B4-BE49-F238E27FC236}">
                  <a16:creationId xmlns:a16="http://schemas.microsoft.com/office/drawing/2014/main" id="{9E376B07-079D-4358-9DD2-63DEB97FCA32}"/>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2;p2">
              <a:extLst>
                <a:ext uri="{FF2B5EF4-FFF2-40B4-BE49-F238E27FC236}">
                  <a16:creationId xmlns:a16="http://schemas.microsoft.com/office/drawing/2014/main" id="{75799793-B3FA-4F8C-AF2E-2684C403C470}"/>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3;p2">
              <a:extLst>
                <a:ext uri="{FF2B5EF4-FFF2-40B4-BE49-F238E27FC236}">
                  <a16:creationId xmlns:a16="http://schemas.microsoft.com/office/drawing/2014/main" id="{4661A49A-B34A-4DEC-923E-FF8555A86576}"/>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4;p2">
              <a:extLst>
                <a:ext uri="{FF2B5EF4-FFF2-40B4-BE49-F238E27FC236}">
                  <a16:creationId xmlns:a16="http://schemas.microsoft.com/office/drawing/2014/main" id="{71C155E3-14D6-4019-B62D-68C1E2FE8718}"/>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p2">
              <a:extLst>
                <a:ext uri="{FF2B5EF4-FFF2-40B4-BE49-F238E27FC236}">
                  <a16:creationId xmlns:a16="http://schemas.microsoft.com/office/drawing/2014/main" id="{EB944B61-8F17-472B-8ED1-0B57CAB05100}"/>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6;p2">
              <a:extLst>
                <a:ext uri="{FF2B5EF4-FFF2-40B4-BE49-F238E27FC236}">
                  <a16:creationId xmlns:a16="http://schemas.microsoft.com/office/drawing/2014/main" id="{EE994035-2F95-4766-B4FC-2B76A2A72C15}"/>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7;p2">
              <a:extLst>
                <a:ext uri="{FF2B5EF4-FFF2-40B4-BE49-F238E27FC236}">
                  <a16:creationId xmlns:a16="http://schemas.microsoft.com/office/drawing/2014/main" id="{D633FE11-D24E-4955-9986-177E6FD8B500}"/>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8;p2">
              <a:extLst>
                <a:ext uri="{FF2B5EF4-FFF2-40B4-BE49-F238E27FC236}">
                  <a16:creationId xmlns:a16="http://schemas.microsoft.com/office/drawing/2014/main" id="{53139A59-4CFB-4B87-B008-BE870F917677}"/>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9;p2">
              <a:extLst>
                <a:ext uri="{FF2B5EF4-FFF2-40B4-BE49-F238E27FC236}">
                  <a16:creationId xmlns:a16="http://schemas.microsoft.com/office/drawing/2014/main" id="{C3F4D395-9C7B-41A5-A85C-29EAA7C49F2C}"/>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0;p2">
              <a:extLst>
                <a:ext uri="{FF2B5EF4-FFF2-40B4-BE49-F238E27FC236}">
                  <a16:creationId xmlns:a16="http://schemas.microsoft.com/office/drawing/2014/main" id="{D7208BA5-4BE0-4E9C-9C9E-2A3C86F64C5B}"/>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p2">
              <a:extLst>
                <a:ext uri="{FF2B5EF4-FFF2-40B4-BE49-F238E27FC236}">
                  <a16:creationId xmlns:a16="http://schemas.microsoft.com/office/drawing/2014/main" id="{1B7EB630-219E-4700-BB83-83259850B707}"/>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2;p2">
              <a:extLst>
                <a:ext uri="{FF2B5EF4-FFF2-40B4-BE49-F238E27FC236}">
                  <a16:creationId xmlns:a16="http://schemas.microsoft.com/office/drawing/2014/main" id="{7C1D81C4-1AF5-41C5-9A8D-AAA959AB8D7F}"/>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3;p2">
              <a:extLst>
                <a:ext uri="{FF2B5EF4-FFF2-40B4-BE49-F238E27FC236}">
                  <a16:creationId xmlns:a16="http://schemas.microsoft.com/office/drawing/2014/main" id="{4042BAC6-EE92-4506-B6C0-7C26AD178CCA}"/>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4;p2">
              <a:extLst>
                <a:ext uri="{FF2B5EF4-FFF2-40B4-BE49-F238E27FC236}">
                  <a16:creationId xmlns:a16="http://schemas.microsoft.com/office/drawing/2014/main" id="{9C7AF31F-D088-43C0-B6DA-52EEA7DE6778}"/>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5;p2">
              <a:extLst>
                <a:ext uri="{FF2B5EF4-FFF2-40B4-BE49-F238E27FC236}">
                  <a16:creationId xmlns:a16="http://schemas.microsoft.com/office/drawing/2014/main" id="{F4C37688-EF67-4FAF-AC99-9B558DCBE308}"/>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6;p2">
              <a:extLst>
                <a:ext uri="{FF2B5EF4-FFF2-40B4-BE49-F238E27FC236}">
                  <a16:creationId xmlns:a16="http://schemas.microsoft.com/office/drawing/2014/main" id="{497A91A5-4918-4835-A4AE-D6B7FCD94250}"/>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7;p2">
              <a:extLst>
                <a:ext uri="{FF2B5EF4-FFF2-40B4-BE49-F238E27FC236}">
                  <a16:creationId xmlns:a16="http://schemas.microsoft.com/office/drawing/2014/main" id="{7CE7FC62-0143-4038-AB77-20306594D99F}"/>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8;p2">
              <a:extLst>
                <a:ext uri="{FF2B5EF4-FFF2-40B4-BE49-F238E27FC236}">
                  <a16:creationId xmlns:a16="http://schemas.microsoft.com/office/drawing/2014/main" id="{DD376D71-4279-43C8-80E7-FDFE8A2768F7}"/>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9;p2">
              <a:extLst>
                <a:ext uri="{FF2B5EF4-FFF2-40B4-BE49-F238E27FC236}">
                  <a16:creationId xmlns:a16="http://schemas.microsoft.com/office/drawing/2014/main" id="{A55D608C-929D-476E-8386-19FC39ACE771}"/>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0;p2">
              <a:extLst>
                <a:ext uri="{FF2B5EF4-FFF2-40B4-BE49-F238E27FC236}">
                  <a16:creationId xmlns:a16="http://schemas.microsoft.com/office/drawing/2014/main" id="{48F49850-E190-4FF9-A7B6-B6A7BC3241D2}"/>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1;p2">
              <a:extLst>
                <a:ext uri="{FF2B5EF4-FFF2-40B4-BE49-F238E27FC236}">
                  <a16:creationId xmlns:a16="http://schemas.microsoft.com/office/drawing/2014/main" id="{76FD8385-798C-4A4D-934E-DE39DD1F8DEF}"/>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2;p2">
              <a:extLst>
                <a:ext uri="{FF2B5EF4-FFF2-40B4-BE49-F238E27FC236}">
                  <a16:creationId xmlns:a16="http://schemas.microsoft.com/office/drawing/2014/main" id="{0286291D-91E9-4E45-94AC-D2901EB723AB}"/>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3;p2">
              <a:extLst>
                <a:ext uri="{FF2B5EF4-FFF2-40B4-BE49-F238E27FC236}">
                  <a16:creationId xmlns:a16="http://schemas.microsoft.com/office/drawing/2014/main" id="{59777CB7-316E-41C5-A156-FA292F24C8C3}"/>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4;p2">
              <a:extLst>
                <a:ext uri="{FF2B5EF4-FFF2-40B4-BE49-F238E27FC236}">
                  <a16:creationId xmlns:a16="http://schemas.microsoft.com/office/drawing/2014/main" id="{6033BB64-FB66-4A9E-8CEE-569EBF0B4C35}"/>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5;p2">
              <a:extLst>
                <a:ext uri="{FF2B5EF4-FFF2-40B4-BE49-F238E27FC236}">
                  <a16:creationId xmlns:a16="http://schemas.microsoft.com/office/drawing/2014/main" id="{75ABB957-569F-4092-ABE5-F905FA7C962A}"/>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6;p2">
              <a:extLst>
                <a:ext uri="{FF2B5EF4-FFF2-40B4-BE49-F238E27FC236}">
                  <a16:creationId xmlns:a16="http://schemas.microsoft.com/office/drawing/2014/main" id="{954066A9-D72F-463F-ACD5-C0F47068962E}"/>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7;p2">
              <a:extLst>
                <a:ext uri="{FF2B5EF4-FFF2-40B4-BE49-F238E27FC236}">
                  <a16:creationId xmlns:a16="http://schemas.microsoft.com/office/drawing/2014/main" id="{75159740-6613-48AF-BF3B-E265F04F2D43}"/>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8;p2">
              <a:extLst>
                <a:ext uri="{FF2B5EF4-FFF2-40B4-BE49-F238E27FC236}">
                  <a16:creationId xmlns:a16="http://schemas.microsoft.com/office/drawing/2014/main" id="{691B3262-5458-423E-AD52-8805CEFC0908}"/>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9;p2">
              <a:extLst>
                <a:ext uri="{FF2B5EF4-FFF2-40B4-BE49-F238E27FC236}">
                  <a16:creationId xmlns:a16="http://schemas.microsoft.com/office/drawing/2014/main" id="{FD81A03C-FBAA-4AA9-A7C2-D198AD9AB422}"/>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0;p2">
              <a:extLst>
                <a:ext uri="{FF2B5EF4-FFF2-40B4-BE49-F238E27FC236}">
                  <a16:creationId xmlns:a16="http://schemas.microsoft.com/office/drawing/2014/main" id="{FC6F25DE-7432-42BF-A9C6-B4CD5B5799A2}"/>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1;p2">
              <a:extLst>
                <a:ext uri="{FF2B5EF4-FFF2-40B4-BE49-F238E27FC236}">
                  <a16:creationId xmlns:a16="http://schemas.microsoft.com/office/drawing/2014/main" id="{CA2CC614-BABE-4A31-A615-CB12F7AB0ADF}"/>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2;p2">
              <a:extLst>
                <a:ext uri="{FF2B5EF4-FFF2-40B4-BE49-F238E27FC236}">
                  <a16:creationId xmlns:a16="http://schemas.microsoft.com/office/drawing/2014/main" id="{C42D7AAB-66FC-4E74-AFB9-8707A86B916A}"/>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3;p2">
              <a:extLst>
                <a:ext uri="{FF2B5EF4-FFF2-40B4-BE49-F238E27FC236}">
                  <a16:creationId xmlns:a16="http://schemas.microsoft.com/office/drawing/2014/main" id="{E9AA9289-EE1B-4C96-9AFC-560CFF9C82D1}"/>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4;p2">
              <a:extLst>
                <a:ext uri="{FF2B5EF4-FFF2-40B4-BE49-F238E27FC236}">
                  <a16:creationId xmlns:a16="http://schemas.microsoft.com/office/drawing/2014/main" id="{295487C5-3D8B-4359-BF63-1D7900F0B55C}"/>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5;p2">
              <a:extLst>
                <a:ext uri="{FF2B5EF4-FFF2-40B4-BE49-F238E27FC236}">
                  <a16:creationId xmlns:a16="http://schemas.microsoft.com/office/drawing/2014/main" id="{A592C6F9-3D40-4BA1-B820-7B325644DBA5}"/>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6;p2">
              <a:extLst>
                <a:ext uri="{FF2B5EF4-FFF2-40B4-BE49-F238E27FC236}">
                  <a16:creationId xmlns:a16="http://schemas.microsoft.com/office/drawing/2014/main" id="{B65F5910-DF05-453C-963E-F401AA189D39}"/>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7;p2">
              <a:extLst>
                <a:ext uri="{FF2B5EF4-FFF2-40B4-BE49-F238E27FC236}">
                  <a16:creationId xmlns:a16="http://schemas.microsoft.com/office/drawing/2014/main" id="{7E068839-B889-4E23-B3AF-41859937F1F4}"/>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8;p2">
              <a:extLst>
                <a:ext uri="{FF2B5EF4-FFF2-40B4-BE49-F238E27FC236}">
                  <a16:creationId xmlns:a16="http://schemas.microsoft.com/office/drawing/2014/main" id="{BED27402-674A-471E-BE9D-E32496E7966F}"/>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9;p2">
              <a:extLst>
                <a:ext uri="{FF2B5EF4-FFF2-40B4-BE49-F238E27FC236}">
                  <a16:creationId xmlns:a16="http://schemas.microsoft.com/office/drawing/2014/main" id="{3CA34448-54FA-47CD-B375-E455954E8CF1}"/>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0;p2">
              <a:extLst>
                <a:ext uri="{FF2B5EF4-FFF2-40B4-BE49-F238E27FC236}">
                  <a16:creationId xmlns:a16="http://schemas.microsoft.com/office/drawing/2014/main" id="{04F52A08-E324-4DDA-B495-307BD7F53CE7}"/>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1;p2">
              <a:extLst>
                <a:ext uri="{FF2B5EF4-FFF2-40B4-BE49-F238E27FC236}">
                  <a16:creationId xmlns:a16="http://schemas.microsoft.com/office/drawing/2014/main" id="{EF7CF7C4-474F-4CFA-88CE-E4EBD4DD9D7A}"/>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2;p2">
              <a:extLst>
                <a:ext uri="{FF2B5EF4-FFF2-40B4-BE49-F238E27FC236}">
                  <a16:creationId xmlns:a16="http://schemas.microsoft.com/office/drawing/2014/main" id="{5E1F2A80-195D-4C10-8A8B-88C584011CEB}"/>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3;p2">
              <a:extLst>
                <a:ext uri="{FF2B5EF4-FFF2-40B4-BE49-F238E27FC236}">
                  <a16:creationId xmlns:a16="http://schemas.microsoft.com/office/drawing/2014/main" id="{8B9C51D2-BE30-4DA4-9377-8E8BB4939C5A}"/>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4;p2">
              <a:extLst>
                <a:ext uri="{FF2B5EF4-FFF2-40B4-BE49-F238E27FC236}">
                  <a16:creationId xmlns:a16="http://schemas.microsoft.com/office/drawing/2014/main" id="{A8C99754-7D52-4C7D-98A1-C0E379445B55}"/>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5;p2">
              <a:extLst>
                <a:ext uri="{FF2B5EF4-FFF2-40B4-BE49-F238E27FC236}">
                  <a16:creationId xmlns:a16="http://schemas.microsoft.com/office/drawing/2014/main" id="{B946CB00-6DE8-4B8E-AE8E-C5AE340E0EF4}"/>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6;p2">
              <a:extLst>
                <a:ext uri="{FF2B5EF4-FFF2-40B4-BE49-F238E27FC236}">
                  <a16:creationId xmlns:a16="http://schemas.microsoft.com/office/drawing/2014/main" id="{54BA38D6-04B7-4986-8FEC-85638DBDCE7F}"/>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7;p2">
              <a:extLst>
                <a:ext uri="{FF2B5EF4-FFF2-40B4-BE49-F238E27FC236}">
                  <a16:creationId xmlns:a16="http://schemas.microsoft.com/office/drawing/2014/main" id="{A1000734-B5A0-4624-BBA0-DA6A11FA904C}"/>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8;p2">
              <a:extLst>
                <a:ext uri="{FF2B5EF4-FFF2-40B4-BE49-F238E27FC236}">
                  <a16:creationId xmlns:a16="http://schemas.microsoft.com/office/drawing/2014/main" id="{5BE19C15-65E4-419F-A645-BFF721854D45}"/>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p2">
              <a:extLst>
                <a:ext uri="{FF2B5EF4-FFF2-40B4-BE49-F238E27FC236}">
                  <a16:creationId xmlns:a16="http://schemas.microsoft.com/office/drawing/2014/main" id="{45B54071-A18E-4FF7-A28D-0E4244F5D670}"/>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10;p2">
              <a:extLst>
                <a:ext uri="{FF2B5EF4-FFF2-40B4-BE49-F238E27FC236}">
                  <a16:creationId xmlns:a16="http://schemas.microsoft.com/office/drawing/2014/main" id="{BA3D3640-0A91-4F74-8C40-3D7225C56B46}"/>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11;p2">
              <a:extLst>
                <a:ext uri="{FF2B5EF4-FFF2-40B4-BE49-F238E27FC236}">
                  <a16:creationId xmlns:a16="http://schemas.microsoft.com/office/drawing/2014/main" id="{17F6ADD7-C7FF-4F44-A370-264232D7C389}"/>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12;p2">
              <a:extLst>
                <a:ext uri="{FF2B5EF4-FFF2-40B4-BE49-F238E27FC236}">
                  <a16:creationId xmlns:a16="http://schemas.microsoft.com/office/drawing/2014/main" id="{F58AE34E-8E3C-4C88-8BD2-D464E4839A64}"/>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13;p2">
              <a:extLst>
                <a:ext uri="{FF2B5EF4-FFF2-40B4-BE49-F238E27FC236}">
                  <a16:creationId xmlns:a16="http://schemas.microsoft.com/office/drawing/2014/main" id="{5A386FAD-94D6-47DA-9C92-462D6EBF00D5}"/>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14;p2">
              <a:extLst>
                <a:ext uri="{FF2B5EF4-FFF2-40B4-BE49-F238E27FC236}">
                  <a16:creationId xmlns:a16="http://schemas.microsoft.com/office/drawing/2014/main" id="{B23DDADD-6E19-4EE6-97EA-BC94D97F0CC9}"/>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15;p2">
              <a:extLst>
                <a:ext uri="{FF2B5EF4-FFF2-40B4-BE49-F238E27FC236}">
                  <a16:creationId xmlns:a16="http://schemas.microsoft.com/office/drawing/2014/main" id="{CEDB6B85-BADF-4ADE-8135-4BC5DBFBBC02}"/>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16;p2">
              <a:extLst>
                <a:ext uri="{FF2B5EF4-FFF2-40B4-BE49-F238E27FC236}">
                  <a16:creationId xmlns:a16="http://schemas.microsoft.com/office/drawing/2014/main" id="{6292B1DB-9F46-40DC-BE19-92BE1F949246}"/>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17;p2">
              <a:extLst>
                <a:ext uri="{FF2B5EF4-FFF2-40B4-BE49-F238E27FC236}">
                  <a16:creationId xmlns:a16="http://schemas.microsoft.com/office/drawing/2014/main" id="{DD852753-3126-4D29-AB54-1802F9A7F4DA}"/>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18;p2">
              <a:extLst>
                <a:ext uri="{FF2B5EF4-FFF2-40B4-BE49-F238E27FC236}">
                  <a16:creationId xmlns:a16="http://schemas.microsoft.com/office/drawing/2014/main" id="{8032EEA4-218E-497E-A9D0-A3F6F3DF27D4}"/>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9;p2">
              <a:extLst>
                <a:ext uri="{FF2B5EF4-FFF2-40B4-BE49-F238E27FC236}">
                  <a16:creationId xmlns:a16="http://schemas.microsoft.com/office/drawing/2014/main" id="{29C8269F-08B0-4C64-AE03-2A26DE585215}"/>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0;p2">
              <a:extLst>
                <a:ext uri="{FF2B5EF4-FFF2-40B4-BE49-F238E27FC236}">
                  <a16:creationId xmlns:a16="http://schemas.microsoft.com/office/drawing/2014/main" id="{3BBFE1AC-FDB0-4FA0-AC61-3027D9B90D50}"/>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1;p2">
              <a:extLst>
                <a:ext uri="{FF2B5EF4-FFF2-40B4-BE49-F238E27FC236}">
                  <a16:creationId xmlns:a16="http://schemas.microsoft.com/office/drawing/2014/main" id="{2794A4D5-E2F6-4122-AF34-019C87AEA46F}"/>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2;p2">
              <a:extLst>
                <a:ext uri="{FF2B5EF4-FFF2-40B4-BE49-F238E27FC236}">
                  <a16:creationId xmlns:a16="http://schemas.microsoft.com/office/drawing/2014/main" id="{E159A164-76A4-4D4D-9632-FD0432223DE9}"/>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3;p2">
              <a:extLst>
                <a:ext uri="{FF2B5EF4-FFF2-40B4-BE49-F238E27FC236}">
                  <a16:creationId xmlns:a16="http://schemas.microsoft.com/office/drawing/2014/main" id="{D03983F2-DB4B-4740-86D7-34589A1975E4}"/>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4;p2">
              <a:extLst>
                <a:ext uri="{FF2B5EF4-FFF2-40B4-BE49-F238E27FC236}">
                  <a16:creationId xmlns:a16="http://schemas.microsoft.com/office/drawing/2014/main" id="{BB44A697-10BB-4C97-B4A9-B6F3BEA996DB}"/>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5;p2">
              <a:extLst>
                <a:ext uri="{FF2B5EF4-FFF2-40B4-BE49-F238E27FC236}">
                  <a16:creationId xmlns:a16="http://schemas.microsoft.com/office/drawing/2014/main" id="{A5D617DC-FD02-47F4-9B28-D149241D5473}"/>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6;p2">
              <a:extLst>
                <a:ext uri="{FF2B5EF4-FFF2-40B4-BE49-F238E27FC236}">
                  <a16:creationId xmlns:a16="http://schemas.microsoft.com/office/drawing/2014/main" id="{69AE4D24-5D5D-4C0D-A6C7-1EBD6C86E143}"/>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7;p2">
              <a:extLst>
                <a:ext uri="{FF2B5EF4-FFF2-40B4-BE49-F238E27FC236}">
                  <a16:creationId xmlns:a16="http://schemas.microsoft.com/office/drawing/2014/main" id="{085ECD44-C998-4804-AB1F-D52CE7BCB76E}"/>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8;p2">
              <a:extLst>
                <a:ext uri="{FF2B5EF4-FFF2-40B4-BE49-F238E27FC236}">
                  <a16:creationId xmlns:a16="http://schemas.microsoft.com/office/drawing/2014/main" id="{26F4B79C-3A01-4918-8FE3-8BE81C97D097}"/>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9;p2">
              <a:extLst>
                <a:ext uri="{FF2B5EF4-FFF2-40B4-BE49-F238E27FC236}">
                  <a16:creationId xmlns:a16="http://schemas.microsoft.com/office/drawing/2014/main" id="{B079A5A1-0303-45C3-97E1-B47245DD9A56}"/>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30;p2">
              <a:extLst>
                <a:ext uri="{FF2B5EF4-FFF2-40B4-BE49-F238E27FC236}">
                  <a16:creationId xmlns:a16="http://schemas.microsoft.com/office/drawing/2014/main" id="{3F52D63B-3884-419E-8F23-DAF528F75B29}"/>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31;p2">
              <a:extLst>
                <a:ext uri="{FF2B5EF4-FFF2-40B4-BE49-F238E27FC236}">
                  <a16:creationId xmlns:a16="http://schemas.microsoft.com/office/drawing/2014/main" id="{7E413706-3879-4C34-80E8-0B9CB7600EA1}"/>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32;p2">
              <a:extLst>
                <a:ext uri="{FF2B5EF4-FFF2-40B4-BE49-F238E27FC236}">
                  <a16:creationId xmlns:a16="http://schemas.microsoft.com/office/drawing/2014/main" id="{16907B35-F59C-427D-A133-CF76A5C34810}"/>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33;p2">
              <a:extLst>
                <a:ext uri="{FF2B5EF4-FFF2-40B4-BE49-F238E27FC236}">
                  <a16:creationId xmlns:a16="http://schemas.microsoft.com/office/drawing/2014/main" id="{450DEF0A-E0C5-44F1-925E-44913F39AA9D}"/>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34;p2">
              <a:extLst>
                <a:ext uri="{FF2B5EF4-FFF2-40B4-BE49-F238E27FC236}">
                  <a16:creationId xmlns:a16="http://schemas.microsoft.com/office/drawing/2014/main" id="{4FB910A5-B142-4281-A893-EA184CC8350F}"/>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35;p2">
              <a:extLst>
                <a:ext uri="{FF2B5EF4-FFF2-40B4-BE49-F238E27FC236}">
                  <a16:creationId xmlns:a16="http://schemas.microsoft.com/office/drawing/2014/main" id="{46E64F04-80D2-49A9-B531-3BAF8E033982}"/>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36;p2">
              <a:extLst>
                <a:ext uri="{FF2B5EF4-FFF2-40B4-BE49-F238E27FC236}">
                  <a16:creationId xmlns:a16="http://schemas.microsoft.com/office/drawing/2014/main" id="{BF3927FE-199B-46EF-BD95-FA10F6CA4172}"/>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37;p2">
              <a:extLst>
                <a:ext uri="{FF2B5EF4-FFF2-40B4-BE49-F238E27FC236}">
                  <a16:creationId xmlns:a16="http://schemas.microsoft.com/office/drawing/2014/main" id="{F20DC03E-A191-4606-A5BA-B92A049C9964}"/>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38;p2">
              <a:extLst>
                <a:ext uri="{FF2B5EF4-FFF2-40B4-BE49-F238E27FC236}">
                  <a16:creationId xmlns:a16="http://schemas.microsoft.com/office/drawing/2014/main" id="{DFE3052B-8DB7-49D0-9B07-5534DFCE4417}"/>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39;p2">
              <a:extLst>
                <a:ext uri="{FF2B5EF4-FFF2-40B4-BE49-F238E27FC236}">
                  <a16:creationId xmlns:a16="http://schemas.microsoft.com/office/drawing/2014/main" id="{ECA214CB-5243-42A2-AB4C-8106FE39941E}"/>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40;p2">
              <a:extLst>
                <a:ext uri="{FF2B5EF4-FFF2-40B4-BE49-F238E27FC236}">
                  <a16:creationId xmlns:a16="http://schemas.microsoft.com/office/drawing/2014/main" id="{194B9510-19D6-4F24-B6B8-A6C075C3F336}"/>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41;p2">
              <a:extLst>
                <a:ext uri="{FF2B5EF4-FFF2-40B4-BE49-F238E27FC236}">
                  <a16:creationId xmlns:a16="http://schemas.microsoft.com/office/drawing/2014/main" id="{77E35E0C-18F3-4EA2-9D7E-F7337BB11981}"/>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42;p2">
              <a:extLst>
                <a:ext uri="{FF2B5EF4-FFF2-40B4-BE49-F238E27FC236}">
                  <a16:creationId xmlns:a16="http://schemas.microsoft.com/office/drawing/2014/main" id="{899183C3-F777-4E16-816F-8C1233E7C4B8}"/>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43;p2">
              <a:extLst>
                <a:ext uri="{FF2B5EF4-FFF2-40B4-BE49-F238E27FC236}">
                  <a16:creationId xmlns:a16="http://schemas.microsoft.com/office/drawing/2014/main" id="{36483679-AF84-42DD-A1FF-B7665D65243A}"/>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44;p2">
              <a:extLst>
                <a:ext uri="{FF2B5EF4-FFF2-40B4-BE49-F238E27FC236}">
                  <a16:creationId xmlns:a16="http://schemas.microsoft.com/office/drawing/2014/main" id="{17F6F129-2CA4-4F0E-AA7A-BAED7211D5FF}"/>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45;p2">
              <a:extLst>
                <a:ext uri="{FF2B5EF4-FFF2-40B4-BE49-F238E27FC236}">
                  <a16:creationId xmlns:a16="http://schemas.microsoft.com/office/drawing/2014/main" id="{CE187C61-7D8B-4EF0-9D4D-5BE431813993}"/>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46;p2">
              <a:extLst>
                <a:ext uri="{FF2B5EF4-FFF2-40B4-BE49-F238E27FC236}">
                  <a16:creationId xmlns:a16="http://schemas.microsoft.com/office/drawing/2014/main" id="{F7F94F1F-3E64-4F5F-8771-C4F0AB2D3044}"/>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7;p2">
              <a:extLst>
                <a:ext uri="{FF2B5EF4-FFF2-40B4-BE49-F238E27FC236}">
                  <a16:creationId xmlns:a16="http://schemas.microsoft.com/office/drawing/2014/main" id="{EC8F5415-3B92-4EAD-B77A-6811278B4A13}"/>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48;p2">
              <a:extLst>
                <a:ext uri="{FF2B5EF4-FFF2-40B4-BE49-F238E27FC236}">
                  <a16:creationId xmlns:a16="http://schemas.microsoft.com/office/drawing/2014/main" id="{F6D4E6F8-3324-404D-A7A6-F9100FD3F580}"/>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49;p2">
              <a:extLst>
                <a:ext uri="{FF2B5EF4-FFF2-40B4-BE49-F238E27FC236}">
                  <a16:creationId xmlns:a16="http://schemas.microsoft.com/office/drawing/2014/main" id="{16656ABE-F615-4A59-B1CE-DBE087189BA4}"/>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50;p2">
              <a:extLst>
                <a:ext uri="{FF2B5EF4-FFF2-40B4-BE49-F238E27FC236}">
                  <a16:creationId xmlns:a16="http://schemas.microsoft.com/office/drawing/2014/main" id="{1842BD6E-CB24-4056-8B44-EBF9C31F6D81}"/>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51;p2">
              <a:extLst>
                <a:ext uri="{FF2B5EF4-FFF2-40B4-BE49-F238E27FC236}">
                  <a16:creationId xmlns:a16="http://schemas.microsoft.com/office/drawing/2014/main" id="{AEED3DB8-F789-46F3-BAFD-085966E2901C}"/>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52;p2">
              <a:extLst>
                <a:ext uri="{FF2B5EF4-FFF2-40B4-BE49-F238E27FC236}">
                  <a16:creationId xmlns:a16="http://schemas.microsoft.com/office/drawing/2014/main" id="{ADFD3A11-23C4-450B-AA12-19ABB919914D}"/>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53;p2">
              <a:extLst>
                <a:ext uri="{FF2B5EF4-FFF2-40B4-BE49-F238E27FC236}">
                  <a16:creationId xmlns:a16="http://schemas.microsoft.com/office/drawing/2014/main" id="{5A2285A9-E688-4AD4-B2B2-78996D140E7F}"/>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54;p2">
              <a:extLst>
                <a:ext uri="{FF2B5EF4-FFF2-40B4-BE49-F238E27FC236}">
                  <a16:creationId xmlns:a16="http://schemas.microsoft.com/office/drawing/2014/main" id="{5199F010-246C-47AB-9480-07FC8B8DF284}"/>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55;p2">
              <a:extLst>
                <a:ext uri="{FF2B5EF4-FFF2-40B4-BE49-F238E27FC236}">
                  <a16:creationId xmlns:a16="http://schemas.microsoft.com/office/drawing/2014/main" id="{113E8499-801D-4B42-924E-5C7C4A3F77EA}"/>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56;p2">
              <a:extLst>
                <a:ext uri="{FF2B5EF4-FFF2-40B4-BE49-F238E27FC236}">
                  <a16:creationId xmlns:a16="http://schemas.microsoft.com/office/drawing/2014/main" id="{4819702F-956A-4254-A565-5DDF221582E6}"/>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57;p2">
              <a:extLst>
                <a:ext uri="{FF2B5EF4-FFF2-40B4-BE49-F238E27FC236}">
                  <a16:creationId xmlns:a16="http://schemas.microsoft.com/office/drawing/2014/main" id="{52B7A463-93F9-4C72-A7E3-3B5E027BB6DE}"/>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58;p2">
              <a:extLst>
                <a:ext uri="{FF2B5EF4-FFF2-40B4-BE49-F238E27FC236}">
                  <a16:creationId xmlns:a16="http://schemas.microsoft.com/office/drawing/2014/main" id="{6EC4E7BF-0D5F-457F-8D60-A39BF59EA4C9}"/>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59;p2">
              <a:extLst>
                <a:ext uri="{FF2B5EF4-FFF2-40B4-BE49-F238E27FC236}">
                  <a16:creationId xmlns:a16="http://schemas.microsoft.com/office/drawing/2014/main" id="{C4C83D3D-EEEF-4915-8699-3924C0D6942D}"/>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60;p2">
              <a:extLst>
                <a:ext uri="{FF2B5EF4-FFF2-40B4-BE49-F238E27FC236}">
                  <a16:creationId xmlns:a16="http://schemas.microsoft.com/office/drawing/2014/main" id="{7EC8A800-3288-4AA9-9802-24053E540B0D}"/>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13;p2">
            <a:extLst>
              <a:ext uri="{FF2B5EF4-FFF2-40B4-BE49-F238E27FC236}">
                <a16:creationId xmlns:a16="http://schemas.microsoft.com/office/drawing/2014/main" id="{493A05D3-90F7-459C-AFC6-9DBF69501D0C}"/>
              </a:ext>
            </a:extLst>
          </p:cNvPr>
          <p:cNvGrpSpPr/>
          <p:nvPr/>
        </p:nvGrpSpPr>
        <p:grpSpPr>
          <a:xfrm rot="-10030981">
            <a:off x="6071411" y="-1002912"/>
            <a:ext cx="1062999" cy="1874972"/>
            <a:chOff x="2797700" y="3217325"/>
            <a:chExt cx="682725" cy="1204225"/>
          </a:xfrm>
        </p:grpSpPr>
        <p:sp>
          <p:nvSpPr>
            <p:cNvPr id="200" name="Google Shape;414;p2">
              <a:extLst>
                <a:ext uri="{FF2B5EF4-FFF2-40B4-BE49-F238E27FC236}">
                  <a16:creationId xmlns:a16="http://schemas.microsoft.com/office/drawing/2014/main" id="{03C93330-D6A8-4A32-9FE0-FE9860C1365B}"/>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p2">
              <a:extLst>
                <a:ext uri="{FF2B5EF4-FFF2-40B4-BE49-F238E27FC236}">
                  <a16:creationId xmlns:a16="http://schemas.microsoft.com/office/drawing/2014/main" id="{4542AB47-A38E-4DFA-AAAC-CF864C5454C8}"/>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6;p2">
              <a:extLst>
                <a:ext uri="{FF2B5EF4-FFF2-40B4-BE49-F238E27FC236}">
                  <a16:creationId xmlns:a16="http://schemas.microsoft.com/office/drawing/2014/main" id="{EEC583CC-F018-4BA6-B54B-F61792AAA813}"/>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7;p2">
              <a:extLst>
                <a:ext uri="{FF2B5EF4-FFF2-40B4-BE49-F238E27FC236}">
                  <a16:creationId xmlns:a16="http://schemas.microsoft.com/office/drawing/2014/main" id="{8963389D-8C89-43C1-BFF7-A8FAE0B18344}"/>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8;p2">
              <a:extLst>
                <a:ext uri="{FF2B5EF4-FFF2-40B4-BE49-F238E27FC236}">
                  <a16:creationId xmlns:a16="http://schemas.microsoft.com/office/drawing/2014/main" id="{16B7A74D-B24A-45B1-98F4-88C87FC310E4}"/>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9;p2">
              <a:extLst>
                <a:ext uri="{FF2B5EF4-FFF2-40B4-BE49-F238E27FC236}">
                  <a16:creationId xmlns:a16="http://schemas.microsoft.com/office/drawing/2014/main" id="{FDC98DE1-4621-475E-999A-2AE2911B0B0F}"/>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20;p2">
              <a:extLst>
                <a:ext uri="{FF2B5EF4-FFF2-40B4-BE49-F238E27FC236}">
                  <a16:creationId xmlns:a16="http://schemas.microsoft.com/office/drawing/2014/main" id="{7068A46C-B8BD-4457-BE51-B19FF1E181D2}"/>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9"/>
                                        </p:tgtEl>
                                        <p:attrNameLst>
                                          <p:attrName>style.visibility</p:attrName>
                                        </p:attrNameLst>
                                      </p:cBhvr>
                                      <p:to>
                                        <p:strVal val="visible"/>
                                      </p:to>
                                    </p:set>
                                    <p:animEffect transition="in" filter="wipe(up)">
                                      <p:cBhvr>
                                        <p:cTn id="11" dur="500"/>
                                        <p:tgtEl>
                                          <p:spTgt spid="199"/>
                                        </p:tgtEl>
                                      </p:cBhvr>
                                    </p:animEffect>
                                  </p:childTnLst>
                                </p:cTn>
                              </p:par>
                              <p:par>
                                <p:cTn id="12" presetID="22" presetClass="entr" presetSubtype="1"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up)">
                                      <p:cBhvr>
                                        <p:cTn id="14" dur="500"/>
                                        <p:tgtEl>
                                          <p:spTgt spid="81"/>
                                        </p:tgtEl>
                                      </p:cBhvr>
                                    </p:animEffect>
                                  </p:childTnLst>
                                </p:cTn>
                              </p:par>
                              <p:par>
                                <p:cTn id="15" presetID="22" presetClass="entr" presetSubtype="1"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up)">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429"/>
                                        </p:tgtEl>
                                        <p:attrNameLst>
                                          <p:attrName>style.visibility</p:attrName>
                                        </p:attrNameLst>
                                      </p:cBhvr>
                                      <p:to>
                                        <p:strVal val="visible"/>
                                      </p:to>
                                    </p:set>
                                    <p:animEffect transition="in" filter="wipe(down)">
                                      <p:cBhvr>
                                        <p:cTn id="22" dur="580">
                                          <p:stCondLst>
                                            <p:cond delay="0"/>
                                          </p:stCondLst>
                                        </p:cTn>
                                        <p:tgtEl>
                                          <p:spTgt spid="3429"/>
                                        </p:tgtEl>
                                      </p:cBhvr>
                                    </p:animEffect>
                                    <p:anim calcmode="lin" valueType="num">
                                      <p:cBhvr>
                                        <p:cTn id="23" dur="1822" tmFilter="0,0; 0.14,0.36; 0.43,0.73; 0.71,0.91; 1.0,1.0">
                                          <p:stCondLst>
                                            <p:cond delay="0"/>
                                          </p:stCondLst>
                                        </p:cTn>
                                        <p:tgtEl>
                                          <p:spTgt spid="342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42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42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42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429"/>
                                        </p:tgtEl>
                                        <p:attrNameLst>
                                          <p:attrName>ppt_y</p:attrName>
                                        </p:attrNameLst>
                                      </p:cBhvr>
                                      <p:tavLst>
                                        <p:tav tm="0" fmla="#ppt_y-sin(pi*$)/81">
                                          <p:val>
                                            <p:fltVal val="0"/>
                                          </p:val>
                                        </p:tav>
                                        <p:tav tm="100000">
                                          <p:val>
                                            <p:fltVal val="1"/>
                                          </p:val>
                                        </p:tav>
                                      </p:tavLst>
                                    </p:anim>
                                    <p:animScale>
                                      <p:cBhvr>
                                        <p:cTn id="28" dur="26">
                                          <p:stCondLst>
                                            <p:cond delay="650"/>
                                          </p:stCondLst>
                                        </p:cTn>
                                        <p:tgtEl>
                                          <p:spTgt spid="3429"/>
                                        </p:tgtEl>
                                      </p:cBhvr>
                                      <p:to x="100000" y="60000"/>
                                    </p:animScale>
                                    <p:animScale>
                                      <p:cBhvr>
                                        <p:cTn id="29" dur="166" decel="50000">
                                          <p:stCondLst>
                                            <p:cond delay="676"/>
                                          </p:stCondLst>
                                        </p:cTn>
                                        <p:tgtEl>
                                          <p:spTgt spid="3429"/>
                                        </p:tgtEl>
                                      </p:cBhvr>
                                      <p:to x="100000" y="100000"/>
                                    </p:animScale>
                                    <p:animScale>
                                      <p:cBhvr>
                                        <p:cTn id="30" dur="26">
                                          <p:stCondLst>
                                            <p:cond delay="1312"/>
                                          </p:stCondLst>
                                        </p:cTn>
                                        <p:tgtEl>
                                          <p:spTgt spid="3429"/>
                                        </p:tgtEl>
                                      </p:cBhvr>
                                      <p:to x="100000" y="80000"/>
                                    </p:animScale>
                                    <p:animScale>
                                      <p:cBhvr>
                                        <p:cTn id="31" dur="166" decel="50000">
                                          <p:stCondLst>
                                            <p:cond delay="1338"/>
                                          </p:stCondLst>
                                        </p:cTn>
                                        <p:tgtEl>
                                          <p:spTgt spid="3429"/>
                                        </p:tgtEl>
                                      </p:cBhvr>
                                      <p:to x="100000" y="100000"/>
                                    </p:animScale>
                                    <p:animScale>
                                      <p:cBhvr>
                                        <p:cTn id="32" dur="26">
                                          <p:stCondLst>
                                            <p:cond delay="1642"/>
                                          </p:stCondLst>
                                        </p:cTn>
                                        <p:tgtEl>
                                          <p:spTgt spid="3429"/>
                                        </p:tgtEl>
                                      </p:cBhvr>
                                      <p:to x="100000" y="90000"/>
                                    </p:animScale>
                                    <p:animScale>
                                      <p:cBhvr>
                                        <p:cTn id="33" dur="166" decel="50000">
                                          <p:stCondLst>
                                            <p:cond delay="1668"/>
                                          </p:stCondLst>
                                        </p:cTn>
                                        <p:tgtEl>
                                          <p:spTgt spid="3429"/>
                                        </p:tgtEl>
                                      </p:cBhvr>
                                      <p:to x="100000" y="100000"/>
                                    </p:animScale>
                                    <p:animScale>
                                      <p:cBhvr>
                                        <p:cTn id="34" dur="26">
                                          <p:stCondLst>
                                            <p:cond delay="1808"/>
                                          </p:stCondLst>
                                        </p:cTn>
                                        <p:tgtEl>
                                          <p:spTgt spid="3429"/>
                                        </p:tgtEl>
                                      </p:cBhvr>
                                      <p:to x="100000" y="95000"/>
                                    </p:animScale>
                                    <p:animScale>
                                      <p:cBhvr>
                                        <p:cTn id="35" dur="166" decel="50000">
                                          <p:stCondLst>
                                            <p:cond delay="1834"/>
                                          </p:stCondLst>
                                        </p:cTn>
                                        <p:tgtEl>
                                          <p:spTgt spid="3429"/>
                                        </p:tgtEl>
                                      </p:cBhvr>
                                      <p:to x="100000" y="100000"/>
                                    </p:animScale>
                                  </p:childTnLst>
                                </p:cTn>
                              </p:par>
                            </p:childTnLst>
                          </p:cTn>
                        </p:par>
                        <p:par>
                          <p:cTn id="36" fill="hold">
                            <p:stCondLst>
                              <p:cond delay="20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0" end="0"/>
                                            </p:txEl>
                                          </p:spTgt>
                                        </p:tgtEl>
                                      </p:cBhvr>
                                    </p:animEffect>
                                  </p:childTnLst>
                                </p:cTn>
                              </p:par>
                            </p:childTnLst>
                          </p:cTn>
                        </p:par>
                        <p:par>
                          <p:cTn id="44" fill="hold">
                            <p:stCondLst>
                              <p:cond delay="3200"/>
                            </p:stCondLst>
                            <p:childTnLst>
                              <p:par>
                                <p:cTn id="45" presetID="34" presetClass="emph" presetSubtype="0" fill="hold" grpId="0" nodeType="after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2">
                                            <p:txEl>
                                              <p:pRg st="0" end="0"/>
                                            </p:txEl>
                                          </p:spTgt>
                                        </p:tgtEl>
                                        <p:attrNameLst>
                                          <p:attrName>ppt_x</p:attrName>
                                          <p:attrName>ppt_y</p:attrName>
                                        </p:attrNameLst>
                                      </p:cBhvr>
                                    </p:animMotion>
                                    <p:animRot by="1500000">
                                      <p:cBhvr>
                                        <p:cTn id="47" dur="125" fill="hold">
                                          <p:stCondLst>
                                            <p:cond delay="0"/>
                                          </p:stCondLst>
                                        </p:cTn>
                                        <p:tgtEl>
                                          <p:spTgt spid="2">
                                            <p:txEl>
                                              <p:pRg st="0" end="0"/>
                                            </p:txEl>
                                          </p:spTgt>
                                        </p:tgtEl>
                                        <p:attrNameLst>
                                          <p:attrName>r</p:attrName>
                                        </p:attrNameLst>
                                      </p:cBhvr>
                                    </p:animRot>
                                    <p:animRot by="-1500000">
                                      <p:cBhvr>
                                        <p:cTn id="48" dur="125" fill="hold">
                                          <p:stCondLst>
                                            <p:cond delay="125"/>
                                          </p:stCondLst>
                                        </p:cTn>
                                        <p:tgtEl>
                                          <p:spTgt spid="2">
                                            <p:txEl>
                                              <p:pRg st="0" end="0"/>
                                            </p:txEl>
                                          </p:spTgt>
                                        </p:tgtEl>
                                        <p:attrNameLst>
                                          <p:attrName>r</p:attrName>
                                        </p:attrNameLst>
                                      </p:cBhvr>
                                    </p:animRot>
                                    <p:animRot by="-1500000">
                                      <p:cBhvr>
                                        <p:cTn id="49" dur="125" fill="hold">
                                          <p:stCondLst>
                                            <p:cond delay="250"/>
                                          </p:stCondLst>
                                        </p:cTn>
                                        <p:tgtEl>
                                          <p:spTgt spid="2">
                                            <p:txEl>
                                              <p:pRg st="0" end="0"/>
                                            </p:txEl>
                                          </p:spTgt>
                                        </p:tgtEl>
                                        <p:attrNameLst>
                                          <p:attrName>r</p:attrName>
                                        </p:attrNameLst>
                                      </p:cBhvr>
                                    </p:animRot>
                                    <p:animRot by="1500000">
                                      <p:cBhvr>
                                        <p:cTn id="50" dur="125" fill="hold">
                                          <p:stCondLst>
                                            <p:cond delay="375"/>
                                          </p:stCondLst>
                                        </p:cTn>
                                        <p:tgtEl>
                                          <p:spTgt spid="2">
                                            <p:txEl>
                                              <p:pRg st="0" end="0"/>
                                            </p:txEl>
                                          </p:spTgt>
                                        </p:tgtEl>
                                        <p:attrNameLst>
                                          <p:attrName>r</p:attrName>
                                        </p:attrNameLst>
                                      </p:cBhvr>
                                    </p:animRot>
                                  </p:childTnLst>
                                </p:cTn>
                              </p:par>
                            </p:childTnLst>
                          </p:cTn>
                        </p:par>
                        <p:par>
                          <p:cTn id="51" fill="hold">
                            <p:stCondLst>
                              <p:cond delay="4400"/>
                            </p:stCondLst>
                            <p:childTnLst>
                              <p:par>
                                <p:cTn id="52" presetID="42"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par>
                          <p:cTn id="57" fill="hold">
                            <p:stCondLst>
                              <p:cond delay="5400"/>
                            </p:stCondLst>
                            <p:childTnLst>
                              <p:par>
                                <p:cTn id="58" presetID="53" presetClass="entr" presetSubtype="16"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par>
                          <p:cTn id="63" fill="hold">
                            <p:stCondLst>
                              <p:cond delay="5900"/>
                            </p:stCondLst>
                            <p:childTnLst>
                              <p:par>
                                <p:cTn id="64" presetID="2" presetClass="entr" presetSubtype="9" fill="hold" grpId="0" nodeType="afterEffect">
                                  <p:stCondLst>
                                    <p:cond delay="0"/>
                                  </p:stCondLst>
                                  <p:childTnLst>
                                    <p:set>
                                      <p:cBhvr>
                                        <p:cTn id="65" dur="1" fill="hold">
                                          <p:stCondLst>
                                            <p:cond delay="0"/>
                                          </p:stCondLst>
                                        </p:cTn>
                                        <p:tgtEl>
                                          <p:spTgt spid="3430">
                                            <p:txEl>
                                              <p:pRg st="0" end="0"/>
                                            </p:txEl>
                                          </p:spTgt>
                                        </p:tgtEl>
                                        <p:attrNameLst>
                                          <p:attrName>style.visibility</p:attrName>
                                        </p:attrNameLst>
                                      </p:cBhvr>
                                      <p:to>
                                        <p:strVal val="visible"/>
                                      </p:to>
                                    </p:set>
                                    <p:anim calcmode="lin" valueType="num">
                                      <p:cBhvr additive="base">
                                        <p:cTn id="66" dur="500" fill="hold"/>
                                        <p:tgtEl>
                                          <p:spTgt spid="3430">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430">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6400"/>
                            </p:stCondLst>
                            <p:childTnLst>
                              <p:par>
                                <p:cTn id="69" presetID="2" presetClass="entr" presetSubtype="8"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0-#ppt_w/2"/>
                                          </p:val>
                                        </p:tav>
                                        <p:tav tm="100000">
                                          <p:val>
                                            <p:strVal val="#ppt_x"/>
                                          </p:val>
                                        </p:tav>
                                      </p:tavLst>
                                    </p:anim>
                                    <p:anim calcmode="lin" valueType="num">
                                      <p:cBhvr additive="base">
                                        <p:cTn id="72" dur="500" fill="hold"/>
                                        <p:tgtEl>
                                          <p:spTgt spid="4"/>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childTnLst>
                          </p:cTn>
                        </p:par>
                        <p:par>
                          <p:cTn id="76" fill="hold">
                            <p:stCondLst>
                              <p:cond delay="6900"/>
                            </p:stCondLst>
                            <p:childTnLst>
                              <p:par>
                                <p:cTn id="77" presetID="2" presetClass="entr" presetSubtype="2" fill="hold" nodeType="afterEffect">
                                  <p:stCondLst>
                                    <p:cond delay="0"/>
                                  </p:stCondLst>
                                  <p:childTnLst>
                                    <p:set>
                                      <p:cBhvr>
                                        <p:cTn id="78" dur="1" fill="hold">
                                          <p:stCondLst>
                                            <p:cond delay="0"/>
                                          </p:stCondLst>
                                        </p:cTn>
                                        <p:tgtEl>
                                          <p:spTgt spid="461"/>
                                        </p:tgtEl>
                                        <p:attrNameLst>
                                          <p:attrName>style.visibility</p:attrName>
                                        </p:attrNameLst>
                                      </p:cBhvr>
                                      <p:to>
                                        <p:strVal val="visible"/>
                                      </p:to>
                                    </p:set>
                                    <p:anim calcmode="lin" valueType="num">
                                      <p:cBhvr additive="base">
                                        <p:cTn id="79" dur="500" fill="hold"/>
                                        <p:tgtEl>
                                          <p:spTgt spid="461"/>
                                        </p:tgtEl>
                                        <p:attrNameLst>
                                          <p:attrName>ppt_x</p:attrName>
                                        </p:attrNameLst>
                                      </p:cBhvr>
                                      <p:tavLst>
                                        <p:tav tm="0">
                                          <p:val>
                                            <p:strVal val="1+#ppt_w/2"/>
                                          </p:val>
                                        </p:tav>
                                        <p:tav tm="100000">
                                          <p:val>
                                            <p:strVal val="#ppt_x"/>
                                          </p:val>
                                        </p:tav>
                                      </p:tavLst>
                                    </p:anim>
                                    <p:anim calcmode="lin" valueType="num">
                                      <p:cBhvr additive="base">
                                        <p:cTn id="80" dur="500" fill="hold"/>
                                        <p:tgtEl>
                                          <p:spTgt spid="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9" grpId="0"/>
      <p:bldP spid="3430" grpId="0" build="p"/>
      <p:bldP spid="6" grpId="0" animBg="1"/>
      <p:bldP spid="2" grpId="0" build="allAtOnce"/>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grpSp>
        <p:nvGrpSpPr>
          <p:cNvPr id="9" name="Google Shape;3327;p29">
            <a:extLst>
              <a:ext uri="{FF2B5EF4-FFF2-40B4-BE49-F238E27FC236}">
                <a16:creationId xmlns:a16="http://schemas.microsoft.com/office/drawing/2014/main" id="{32CE2CE2-6190-4D23-95F2-07453E272C46}"/>
              </a:ext>
            </a:extLst>
          </p:cNvPr>
          <p:cNvGrpSpPr/>
          <p:nvPr/>
        </p:nvGrpSpPr>
        <p:grpSpPr>
          <a:xfrm>
            <a:off x="-1255835" y="4146197"/>
            <a:ext cx="5152105" cy="2831811"/>
            <a:chOff x="4178350" y="2375050"/>
            <a:chExt cx="938350" cy="515775"/>
          </a:xfrm>
        </p:grpSpPr>
        <p:sp>
          <p:nvSpPr>
            <p:cNvPr id="10" name="Google Shape;3328;p29">
              <a:extLst>
                <a:ext uri="{FF2B5EF4-FFF2-40B4-BE49-F238E27FC236}">
                  <a16:creationId xmlns:a16="http://schemas.microsoft.com/office/drawing/2014/main" id="{51AF78F1-3A21-42A1-8682-685DE60AA41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29;p29">
              <a:extLst>
                <a:ext uri="{FF2B5EF4-FFF2-40B4-BE49-F238E27FC236}">
                  <a16:creationId xmlns:a16="http://schemas.microsoft.com/office/drawing/2014/main" id="{AFE7D7A9-D4A4-4362-9AA0-51A75FC0B750}"/>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0;p29">
              <a:extLst>
                <a:ext uri="{FF2B5EF4-FFF2-40B4-BE49-F238E27FC236}">
                  <a16:creationId xmlns:a16="http://schemas.microsoft.com/office/drawing/2014/main" id="{EBDF45ED-2DA8-4BCF-BF05-DDC854C167B4}"/>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31;p29">
              <a:extLst>
                <a:ext uri="{FF2B5EF4-FFF2-40B4-BE49-F238E27FC236}">
                  <a16:creationId xmlns:a16="http://schemas.microsoft.com/office/drawing/2014/main" id="{11326BCD-6B3F-424A-8283-CFC800D4040A}"/>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32;p29">
              <a:extLst>
                <a:ext uri="{FF2B5EF4-FFF2-40B4-BE49-F238E27FC236}">
                  <a16:creationId xmlns:a16="http://schemas.microsoft.com/office/drawing/2014/main" id="{B0A329E8-8163-40D7-AB17-A0CB70F517F9}"/>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33;p29">
              <a:extLst>
                <a:ext uri="{FF2B5EF4-FFF2-40B4-BE49-F238E27FC236}">
                  <a16:creationId xmlns:a16="http://schemas.microsoft.com/office/drawing/2014/main" id="{22D9260C-FD83-4B79-87C3-E891A1DA4BCA}"/>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34;p29">
              <a:extLst>
                <a:ext uri="{FF2B5EF4-FFF2-40B4-BE49-F238E27FC236}">
                  <a16:creationId xmlns:a16="http://schemas.microsoft.com/office/drawing/2014/main" id="{33211FC1-0D03-4839-A9BD-F48CE8B05011}"/>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3335;p29">
            <a:extLst>
              <a:ext uri="{FF2B5EF4-FFF2-40B4-BE49-F238E27FC236}">
                <a16:creationId xmlns:a16="http://schemas.microsoft.com/office/drawing/2014/main" id="{90E24020-22F4-4AE6-8F22-D6B235AECD89}"/>
              </a:ext>
            </a:extLst>
          </p:cNvPr>
          <p:cNvGrpSpPr/>
          <p:nvPr/>
        </p:nvGrpSpPr>
        <p:grpSpPr>
          <a:xfrm rot="10799904">
            <a:off x="4439475" y="-1123766"/>
            <a:ext cx="5915080" cy="2667902"/>
            <a:chOff x="5619200" y="4458200"/>
            <a:chExt cx="1647150" cy="742900"/>
          </a:xfrm>
        </p:grpSpPr>
        <p:sp>
          <p:nvSpPr>
            <p:cNvPr id="18" name="Google Shape;3336;p29">
              <a:extLst>
                <a:ext uri="{FF2B5EF4-FFF2-40B4-BE49-F238E27FC236}">
                  <a16:creationId xmlns:a16="http://schemas.microsoft.com/office/drawing/2014/main" id="{7C840A0D-095C-42B0-A7E1-E16AE032F806}"/>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37;p29">
              <a:extLst>
                <a:ext uri="{FF2B5EF4-FFF2-40B4-BE49-F238E27FC236}">
                  <a16:creationId xmlns:a16="http://schemas.microsoft.com/office/drawing/2014/main" id="{2C50ED8D-7F84-4F35-A7DD-66C1E0FD56ED}"/>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38;p29">
              <a:extLst>
                <a:ext uri="{FF2B5EF4-FFF2-40B4-BE49-F238E27FC236}">
                  <a16:creationId xmlns:a16="http://schemas.microsoft.com/office/drawing/2014/main" id="{2524E7D0-BF9D-4E06-9262-80C1C6735C15}"/>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39;p29">
              <a:extLst>
                <a:ext uri="{FF2B5EF4-FFF2-40B4-BE49-F238E27FC236}">
                  <a16:creationId xmlns:a16="http://schemas.microsoft.com/office/drawing/2014/main" id="{A14679E7-DFB4-4995-A908-CEC85B0B161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40;p29">
              <a:extLst>
                <a:ext uri="{FF2B5EF4-FFF2-40B4-BE49-F238E27FC236}">
                  <a16:creationId xmlns:a16="http://schemas.microsoft.com/office/drawing/2014/main" id="{304C2050-A451-46A3-91C4-6ACFA6425FC9}"/>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3341;p29">
            <a:extLst>
              <a:ext uri="{FF2B5EF4-FFF2-40B4-BE49-F238E27FC236}">
                <a16:creationId xmlns:a16="http://schemas.microsoft.com/office/drawing/2014/main" id="{7CA3F72F-BCDD-4BF2-8C8D-E8E568576044}"/>
              </a:ext>
            </a:extLst>
          </p:cNvPr>
          <p:cNvSpPr/>
          <p:nvPr/>
        </p:nvSpPr>
        <p:spPr>
          <a:xfrm rot="9409066" flipH="1">
            <a:off x="-202599" y="-276824"/>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356;p29">
            <a:extLst>
              <a:ext uri="{FF2B5EF4-FFF2-40B4-BE49-F238E27FC236}">
                <a16:creationId xmlns:a16="http://schemas.microsoft.com/office/drawing/2014/main" id="{BE2310A6-24EE-4739-8445-63E9A6B50FF0}"/>
              </a:ext>
            </a:extLst>
          </p:cNvPr>
          <p:cNvGrpSpPr/>
          <p:nvPr/>
        </p:nvGrpSpPr>
        <p:grpSpPr>
          <a:xfrm rot="-2991672" flipH="1">
            <a:off x="7635146" y="3864859"/>
            <a:ext cx="1853844" cy="1381829"/>
            <a:chOff x="4500175" y="3779525"/>
            <a:chExt cx="1136425" cy="847075"/>
          </a:xfrm>
        </p:grpSpPr>
        <p:sp>
          <p:nvSpPr>
            <p:cNvPr id="39" name="Google Shape;3357;p29">
              <a:extLst>
                <a:ext uri="{FF2B5EF4-FFF2-40B4-BE49-F238E27FC236}">
                  <a16:creationId xmlns:a16="http://schemas.microsoft.com/office/drawing/2014/main" id="{ABBBA3CD-20AC-4762-8D78-023E154ED054}"/>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58;p29">
              <a:extLst>
                <a:ext uri="{FF2B5EF4-FFF2-40B4-BE49-F238E27FC236}">
                  <a16:creationId xmlns:a16="http://schemas.microsoft.com/office/drawing/2014/main" id="{F0F4E3AA-015C-442E-BD88-2F5E6DDB0083}"/>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59;p29">
              <a:extLst>
                <a:ext uri="{FF2B5EF4-FFF2-40B4-BE49-F238E27FC236}">
                  <a16:creationId xmlns:a16="http://schemas.microsoft.com/office/drawing/2014/main" id="{2BE6CBF3-CA15-4318-B431-434DFEC392C0}"/>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60;p29">
              <a:extLst>
                <a:ext uri="{FF2B5EF4-FFF2-40B4-BE49-F238E27FC236}">
                  <a16:creationId xmlns:a16="http://schemas.microsoft.com/office/drawing/2014/main" id="{8284231B-8EAD-4824-9FD4-3B3C0D3F20E1}"/>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61;p29">
              <a:extLst>
                <a:ext uri="{FF2B5EF4-FFF2-40B4-BE49-F238E27FC236}">
                  <a16:creationId xmlns:a16="http://schemas.microsoft.com/office/drawing/2014/main" id="{BC379137-C92D-44AD-97F3-E02E3E95DC0F}"/>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62;p29">
              <a:extLst>
                <a:ext uri="{FF2B5EF4-FFF2-40B4-BE49-F238E27FC236}">
                  <a16:creationId xmlns:a16="http://schemas.microsoft.com/office/drawing/2014/main" id="{BA028F63-9BF7-4E7B-9770-9862EAA6EAC2}"/>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63;p29">
              <a:extLst>
                <a:ext uri="{FF2B5EF4-FFF2-40B4-BE49-F238E27FC236}">
                  <a16:creationId xmlns:a16="http://schemas.microsoft.com/office/drawing/2014/main" id="{8F6B3764-2FE1-49B3-81B2-D36EB5B9B96E}"/>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64;p29">
              <a:extLst>
                <a:ext uri="{FF2B5EF4-FFF2-40B4-BE49-F238E27FC236}">
                  <a16:creationId xmlns:a16="http://schemas.microsoft.com/office/drawing/2014/main" id="{BD8AF935-6F4A-4DF3-A447-B4E308B3832C}"/>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65;p29">
              <a:extLst>
                <a:ext uri="{FF2B5EF4-FFF2-40B4-BE49-F238E27FC236}">
                  <a16:creationId xmlns:a16="http://schemas.microsoft.com/office/drawing/2014/main" id="{9DA910F2-2C93-4897-838E-7D616D180444}"/>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66;p29">
              <a:extLst>
                <a:ext uri="{FF2B5EF4-FFF2-40B4-BE49-F238E27FC236}">
                  <a16:creationId xmlns:a16="http://schemas.microsoft.com/office/drawing/2014/main" id="{82CB5282-B89C-473E-B120-9CC39452CF0A}"/>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67;p29">
              <a:extLst>
                <a:ext uri="{FF2B5EF4-FFF2-40B4-BE49-F238E27FC236}">
                  <a16:creationId xmlns:a16="http://schemas.microsoft.com/office/drawing/2014/main" id="{275A93D6-6BCB-4806-9051-B0E09C6256DE}"/>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3376;p29">
            <a:extLst>
              <a:ext uri="{FF2B5EF4-FFF2-40B4-BE49-F238E27FC236}">
                <a16:creationId xmlns:a16="http://schemas.microsoft.com/office/drawing/2014/main" id="{26126DD2-BBCF-4A6E-A979-2FD40EB35B30}"/>
              </a:ext>
            </a:extLst>
          </p:cNvPr>
          <p:cNvGrpSpPr/>
          <p:nvPr/>
        </p:nvGrpSpPr>
        <p:grpSpPr>
          <a:xfrm>
            <a:off x="739738" y="3918063"/>
            <a:ext cx="700450" cy="636075"/>
            <a:chOff x="3652400" y="3788700"/>
            <a:chExt cx="700450" cy="636075"/>
          </a:xfrm>
        </p:grpSpPr>
        <p:sp>
          <p:nvSpPr>
            <p:cNvPr id="59" name="Google Shape;3377;p29">
              <a:extLst>
                <a:ext uri="{FF2B5EF4-FFF2-40B4-BE49-F238E27FC236}">
                  <a16:creationId xmlns:a16="http://schemas.microsoft.com/office/drawing/2014/main" id="{4CFA9EB3-BC7E-49FE-A717-62A5C26E4472}"/>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78;p29">
              <a:extLst>
                <a:ext uri="{FF2B5EF4-FFF2-40B4-BE49-F238E27FC236}">
                  <a16:creationId xmlns:a16="http://schemas.microsoft.com/office/drawing/2014/main" id="{716918CA-6DBE-47D0-87A1-2588AB4C6AD7}"/>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79;p29">
              <a:extLst>
                <a:ext uri="{FF2B5EF4-FFF2-40B4-BE49-F238E27FC236}">
                  <a16:creationId xmlns:a16="http://schemas.microsoft.com/office/drawing/2014/main" id="{AAD16542-EDC7-442D-AC79-D16AFB93439C}"/>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80;p29">
              <a:extLst>
                <a:ext uri="{FF2B5EF4-FFF2-40B4-BE49-F238E27FC236}">
                  <a16:creationId xmlns:a16="http://schemas.microsoft.com/office/drawing/2014/main" id="{1F97C17C-29C6-4429-A011-3B545AE801D5}"/>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81;p29">
              <a:extLst>
                <a:ext uri="{FF2B5EF4-FFF2-40B4-BE49-F238E27FC236}">
                  <a16:creationId xmlns:a16="http://schemas.microsoft.com/office/drawing/2014/main" id="{BCA98875-C50A-41AD-B6FA-547BAFD6DFA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82;p29">
              <a:extLst>
                <a:ext uri="{FF2B5EF4-FFF2-40B4-BE49-F238E27FC236}">
                  <a16:creationId xmlns:a16="http://schemas.microsoft.com/office/drawing/2014/main" id="{445E6082-4072-481C-9013-89D91515AEFA}"/>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83;p29">
              <a:extLst>
                <a:ext uri="{FF2B5EF4-FFF2-40B4-BE49-F238E27FC236}">
                  <a16:creationId xmlns:a16="http://schemas.microsoft.com/office/drawing/2014/main" id="{0DACC880-33EC-442A-8F0D-134855BB7A0E}"/>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84;p29">
              <a:extLst>
                <a:ext uri="{FF2B5EF4-FFF2-40B4-BE49-F238E27FC236}">
                  <a16:creationId xmlns:a16="http://schemas.microsoft.com/office/drawing/2014/main" id="{32ACB068-7FBC-4882-AEA2-AE06798A49F6}"/>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85;p29">
              <a:extLst>
                <a:ext uri="{FF2B5EF4-FFF2-40B4-BE49-F238E27FC236}">
                  <a16:creationId xmlns:a16="http://schemas.microsoft.com/office/drawing/2014/main" id="{BDB0AAF3-A3BF-41E1-A59E-9FD0D694C148}"/>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86;p29">
              <a:extLst>
                <a:ext uri="{FF2B5EF4-FFF2-40B4-BE49-F238E27FC236}">
                  <a16:creationId xmlns:a16="http://schemas.microsoft.com/office/drawing/2014/main" id="{31EF1787-784F-49D9-A8A3-8A4E8C002ADD}"/>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87;p29">
              <a:extLst>
                <a:ext uri="{FF2B5EF4-FFF2-40B4-BE49-F238E27FC236}">
                  <a16:creationId xmlns:a16="http://schemas.microsoft.com/office/drawing/2014/main" id="{EF14EA17-FBE1-463B-AEA2-4EB74ABA485E}"/>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88;p29">
              <a:extLst>
                <a:ext uri="{FF2B5EF4-FFF2-40B4-BE49-F238E27FC236}">
                  <a16:creationId xmlns:a16="http://schemas.microsoft.com/office/drawing/2014/main" id="{D86D3BC0-2077-48F7-BD29-94C5A8760744}"/>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89;p29">
              <a:extLst>
                <a:ext uri="{FF2B5EF4-FFF2-40B4-BE49-F238E27FC236}">
                  <a16:creationId xmlns:a16="http://schemas.microsoft.com/office/drawing/2014/main" id="{EBD036B0-A7CD-4AB6-A42F-F9366171C1D8}"/>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90;p29">
              <a:extLst>
                <a:ext uri="{FF2B5EF4-FFF2-40B4-BE49-F238E27FC236}">
                  <a16:creationId xmlns:a16="http://schemas.microsoft.com/office/drawing/2014/main" id="{80B2185A-36EA-4352-9EB8-94483E3B6AB7}"/>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91;p29">
              <a:extLst>
                <a:ext uri="{FF2B5EF4-FFF2-40B4-BE49-F238E27FC236}">
                  <a16:creationId xmlns:a16="http://schemas.microsoft.com/office/drawing/2014/main" id="{D9E20327-77D5-4920-8781-35F10AA7695D}"/>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3394;p29">
            <a:extLst>
              <a:ext uri="{FF2B5EF4-FFF2-40B4-BE49-F238E27FC236}">
                <a16:creationId xmlns:a16="http://schemas.microsoft.com/office/drawing/2014/main" id="{2284408B-BEC4-4279-BC3E-E30820BB5FF9}"/>
              </a:ext>
            </a:extLst>
          </p:cNvPr>
          <p:cNvGrpSpPr/>
          <p:nvPr/>
        </p:nvGrpSpPr>
        <p:grpSpPr>
          <a:xfrm rot="9809556" flipH="1">
            <a:off x="7943661" y="-185273"/>
            <a:ext cx="1481184" cy="2494530"/>
            <a:chOff x="3026750" y="1552825"/>
            <a:chExt cx="1108700" cy="1867600"/>
          </a:xfrm>
        </p:grpSpPr>
        <p:sp>
          <p:nvSpPr>
            <p:cNvPr id="77" name="Google Shape;3395;p29">
              <a:extLst>
                <a:ext uri="{FF2B5EF4-FFF2-40B4-BE49-F238E27FC236}">
                  <a16:creationId xmlns:a16="http://schemas.microsoft.com/office/drawing/2014/main" id="{2533E3C7-DB31-45A8-8D12-8B4B2762610D}"/>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96;p29">
              <a:extLst>
                <a:ext uri="{FF2B5EF4-FFF2-40B4-BE49-F238E27FC236}">
                  <a16:creationId xmlns:a16="http://schemas.microsoft.com/office/drawing/2014/main" id="{37AC3EEB-059E-41D4-9183-70BAD32F895E}"/>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97;p29">
              <a:extLst>
                <a:ext uri="{FF2B5EF4-FFF2-40B4-BE49-F238E27FC236}">
                  <a16:creationId xmlns:a16="http://schemas.microsoft.com/office/drawing/2014/main" id="{252C7C6A-013C-4307-8306-612DCAC12957}"/>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98;p29">
              <a:extLst>
                <a:ext uri="{FF2B5EF4-FFF2-40B4-BE49-F238E27FC236}">
                  <a16:creationId xmlns:a16="http://schemas.microsoft.com/office/drawing/2014/main" id="{4B7731CC-0039-423A-89CA-7D09617C9F1B}"/>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99;p29">
              <a:extLst>
                <a:ext uri="{FF2B5EF4-FFF2-40B4-BE49-F238E27FC236}">
                  <a16:creationId xmlns:a16="http://schemas.microsoft.com/office/drawing/2014/main" id="{65F545DD-6431-46F0-B596-FC91B73263A3}"/>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00;p29">
              <a:extLst>
                <a:ext uri="{FF2B5EF4-FFF2-40B4-BE49-F238E27FC236}">
                  <a16:creationId xmlns:a16="http://schemas.microsoft.com/office/drawing/2014/main" id="{67370C8D-CAC6-431F-8E57-BD86AE369CA7}"/>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01;p29">
              <a:extLst>
                <a:ext uri="{FF2B5EF4-FFF2-40B4-BE49-F238E27FC236}">
                  <a16:creationId xmlns:a16="http://schemas.microsoft.com/office/drawing/2014/main" id="{61888320-E0E8-42A1-8E6E-875FEBF0C6FD}"/>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02;p29">
              <a:extLst>
                <a:ext uri="{FF2B5EF4-FFF2-40B4-BE49-F238E27FC236}">
                  <a16:creationId xmlns:a16="http://schemas.microsoft.com/office/drawing/2014/main" id="{C3AE84A0-2888-45BC-AD1D-34E61CC6EA15}"/>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03;p29">
              <a:extLst>
                <a:ext uri="{FF2B5EF4-FFF2-40B4-BE49-F238E27FC236}">
                  <a16:creationId xmlns:a16="http://schemas.microsoft.com/office/drawing/2014/main" id="{2EA7BEEF-A362-4AB3-9A33-BBBE7C7B4A25}"/>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04;p29">
              <a:extLst>
                <a:ext uri="{FF2B5EF4-FFF2-40B4-BE49-F238E27FC236}">
                  <a16:creationId xmlns:a16="http://schemas.microsoft.com/office/drawing/2014/main" id="{4AAFD3CD-562A-4178-9B6B-A318966EB217}"/>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05;p29">
              <a:extLst>
                <a:ext uri="{FF2B5EF4-FFF2-40B4-BE49-F238E27FC236}">
                  <a16:creationId xmlns:a16="http://schemas.microsoft.com/office/drawing/2014/main" id="{D0BC6526-FB73-491D-A804-1F593E7FF7F6}"/>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06;p29">
              <a:extLst>
                <a:ext uri="{FF2B5EF4-FFF2-40B4-BE49-F238E27FC236}">
                  <a16:creationId xmlns:a16="http://schemas.microsoft.com/office/drawing/2014/main" id="{0725264D-15DE-41F0-A94F-BAD128D46529}"/>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07;p29">
              <a:extLst>
                <a:ext uri="{FF2B5EF4-FFF2-40B4-BE49-F238E27FC236}">
                  <a16:creationId xmlns:a16="http://schemas.microsoft.com/office/drawing/2014/main" id="{E011EAAD-00F6-4663-9CCB-7C1E2AFB2D23}"/>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08;p29">
              <a:extLst>
                <a:ext uri="{FF2B5EF4-FFF2-40B4-BE49-F238E27FC236}">
                  <a16:creationId xmlns:a16="http://schemas.microsoft.com/office/drawing/2014/main" id="{0AA4BF72-FBD1-4486-81DA-7D9D71AC18A0}"/>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09;p29">
              <a:extLst>
                <a:ext uri="{FF2B5EF4-FFF2-40B4-BE49-F238E27FC236}">
                  <a16:creationId xmlns:a16="http://schemas.microsoft.com/office/drawing/2014/main" id="{03922BF5-CD1A-4AC3-8A9A-EB0D540933BF}"/>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10;p29">
              <a:extLst>
                <a:ext uri="{FF2B5EF4-FFF2-40B4-BE49-F238E27FC236}">
                  <a16:creationId xmlns:a16="http://schemas.microsoft.com/office/drawing/2014/main" id="{3D9361CE-0A62-450E-B3C1-2BDFFB9543B8}"/>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11;p29">
              <a:extLst>
                <a:ext uri="{FF2B5EF4-FFF2-40B4-BE49-F238E27FC236}">
                  <a16:creationId xmlns:a16="http://schemas.microsoft.com/office/drawing/2014/main" id="{2610EE39-9268-4F91-9407-15B5D6FB271D}"/>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12;p29">
              <a:extLst>
                <a:ext uri="{FF2B5EF4-FFF2-40B4-BE49-F238E27FC236}">
                  <a16:creationId xmlns:a16="http://schemas.microsoft.com/office/drawing/2014/main" id="{C026541C-1D6A-43B7-99AD-341A1A059B36}"/>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13;p29">
              <a:extLst>
                <a:ext uri="{FF2B5EF4-FFF2-40B4-BE49-F238E27FC236}">
                  <a16:creationId xmlns:a16="http://schemas.microsoft.com/office/drawing/2014/main" id="{3CC0EE3A-2D38-401E-BD96-91FD847DBE78}"/>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7" name="Google Shape;3457;p38"/>
          <p:cNvSpPr txBox="1">
            <a:spLocks noGrp="1"/>
          </p:cNvSpPr>
          <p:nvPr>
            <p:ph type="title" idx="4294967295"/>
          </p:nvPr>
        </p:nvSpPr>
        <p:spPr>
          <a:xfrm>
            <a:off x="2542655" y="790093"/>
            <a:ext cx="4978400" cy="24680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accent3">
                    <a:lumMod val="75000"/>
                  </a:schemeClr>
                </a:solidFill>
                <a:latin typeface="Lobster" panose="00000500000000000000" pitchFamily="2" charset="0"/>
              </a:rPr>
              <a:t>Hãy đọc lại đoạn văn tả hoạt động của một người mà em yêu mến ở tiết trước.</a:t>
            </a:r>
            <a:endParaRPr sz="3200">
              <a:solidFill>
                <a:schemeClr val="accent3">
                  <a:lumMod val="75000"/>
                </a:schemeClr>
              </a:solidFill>
              <a:latin typeface="Lobster" panose="00000500000000000000" pitchFamily="2" charset="0"/>
            </a:endParaRPr>
          </a:p>
        </p:txBody>
      </p:sp>
      <p:pic>
        <p:nvPicPr>
          <p:cNvPr id="6" name="Picture 10">
            <a:extLst>
              <a:ext uri="{FF2B5EF4-FFF2-40B4-BE49-F238E27FC236}">
                <a16:creationId xmlns:a16="http://schemas.microsoft.com/office/drawing/2014/main" id="{CCF28364-F5A6-43AF-9327-B9771DE52F74}"/>
              </a:ext>
            </a:extLst>
          </p:cNvPr>
          <p:cNvPicPr>
            <a:picLocks noChangeAspect="1"/>
          </p:cNvPicPr>
          <p:nvPr/>
        </p:nvPicPr>
        <p:blipFill rotWithShape="1">
          <a:blip r:embed="rId3"/>
          <a:srcRect l="20925" r="16489"/>
          <a:stretch/>
        </p:blipFill>
        <p:spPr>
          <a:xfrm>
            <a:off x="6796147" y="2792755"/>
            <a:ext cx="1803569" cy="2319787"/>
          </a:xfrm>
          <a:prstGeom prst="rect">
            <a:avLst/>
          </a:prstGeom>
        </p:spPr>
      </p:pic>
      <p:pic>
        <p:nvPicPr>
          <p:cNvPr id="7" name="Picture 4">
            <a:extLst>
              <a:ext uri="{FF2B5EF4-FFF2-40B4-BE49-F238E27FC236}">
                <a16:creationId xmlns:a16="http://schemas.microsoft.com/office/drawing/2014/main" id="{C8FD1583-B4B8-47D3-A39C-CB01204FE131}"/>
              </a:ext>
            </a:extLst>
          </p:cNvPr>
          <p:cNvPicPr>
            <a:picLocks noChangeAspect="1"/>
          </p:cNvPicPr>
          <p:nvPr/>
        </p:nvPicPr>
        <p:blipFill>
          <a:blip r:embed="rId4"/>
          <a:srcRect/>
          <a:stretch>
            <a:fillRect/>
          </a:stretch>
        </p:blipFill>
        <p:spPr>
          <a:xfrm>
            <a:off x="250961" y="2812448"/>
            <a:ext cx="2961047" cy="2106045"/>
          </a:xfrm>
          <a:prstGeom prst="rect">
            <a:avLst/>
          </a:prstGeom>
        </p:spPr>
      </p:pic>
      <p:pic>
        <p:nvPicPr>
          <p:cNvPr id="8" name="Picture 2">
            <a:extLst>
              <a:ext uri="{FF2B5EF4-FFF2-40B4-BE49-F238E27FC236}">
                <a16:creationId xmlns:a16="http://schemas.microsoft.com/office/drawing/2014/main" id="{36D21323-FF7F-4F0C-96A4-CDFF517553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12684" y="42107"/>
            <a:ext cx="3030281" cy="2106045"/>
          </a:xfrm>
          <a:prstGeom prst="rect">
            <a:avLst/>
          </a:prstGeom>
        </p:spPr>
      </p:pic>
      <p:sp>
        <p:nvSpPr>
          <p:cNvPr id="151" name="Google Shape;3341;p29">
            <a:extLst>
              <a:ext uri="{FF2B5EF4-FFF2-40B4-BE49-F238E27FC236}">
                <a16:creationId xmlns:a16="http://schemas.microsoft.com/office/drawing/2014/main" id="{7E957DC1-459C-4C1A-824D-6ED5261EC20A}"/>
              </a:ext>
            </a:extLst>
          </p:cNvPr>
          <p:cNvSpPr/>
          <p:nvPr/>
        </p:nvSpPr>
        <p:spPr>
          <a:xfrm rot="9409066" flipH="1">
            <a:off x="7052979" y="-635930"/>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wipe(right)">
                                      <p:cBhvr>
                                        <p:cTn id="27" dur="500"/>
                                        <p:tgtEl>
                                          <p:spTgt spid="151"/>
                                        </p:tgtEl>
                                      </p:cBhvr>
                                    </p:animEffect>
                                  </p:childTnLst>
                                </p:cTn>
                              </p:par>
                              <p:par>
                                <p:cTn id="28" presetID="22" presetClass="entr" presetSubtype="2"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right)">
                                      <p:cBhvr>
                                        <p:cTn id="30" dur="500"/>
                                        <p:tgtEl>
                                          <p:spTgt spid="76"/>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457"/>
                                        </p:tgtEl>
                                        <p:attrNameLst>
                                          <p:attrName>style.visibility</p:attrName>
                                        </p:attrNameLst>
                                      </p:cBhvr>
                                      <p:to>
                                        <p:strVal val="visible"/>
                                      </p:to>
                                    </p:set>
                                    <p:anim calcmode="lin" valueType="num">
                                      <p:cBhvr>
                                        <p:cTn id="43" dur="500" fill="hold"/>
                                        <p:tgtEl>
                                          <p:spTgt spid="3457"/>
                                        </p:tgtEl>
                                        <p:attrNameLst>
                                          <p:attrName>ppt_w</p:attrName>
                                        </p:attrNameLst>
                                      </p:cBhvr>
                                      <p:tavLst>
                                        <p:tav tm="0">
                                          <p:val>
                                            <p:fltVal val="0"/>
                                          </p:val>
                                        </p:tav>
                                        <p:tav tm="100000">
                                          <p:val>
                                            <p:strVal val="#ppt_w"/>
                                          </p:val>
                                        </p:tav>
                                      </p:tavLst>
                                    </p:anim>
                                    <p:anim calcmode="lin" valueType="num">
                                      <p:cBhvr>
                                        <p:cTn id="44" dur="500" fill="hold"/>
                                        <p:tgtEl>
                                          <p:spTgt spid="3457"/>
                                        </p:tgtEl>
                                        <p:attrNameLst>
                                          <p:attrName>ppt_h</p:attrName>
                                        </p:attrNameLst>
                                      </p:cBhvr>
                                      <p:tavLst>
                                        <p:tav tm="0">
                                          <p:val>
                                            <p:fltVal val="0"/>
                                          </p:val>
                                        </p:tav>
                                        <p:tav tm="100000">
                                          <p:val>
                                            <p:strVal val="#ppt_h"/>
                                          </p:val>
                                        </p:tav>
                                      </p:tavLst>
                                    </p:anim>
                                    <p:animEffect transition="in" filter="fade">
                                      <p:cBhvr>
                                        <p:cTn id="45" dur="500"/>
                                        <p:tgtEl>
                                          <p:spTgt spid="3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57" grpId="0"/>
      <p:bldP spid="1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grpSp>
        <p:nvGrpSpPr>
          <p:cNvPr id="29" name="Google Shape;2045;p19">
            <a:extLst>
              <a:ext uri="{FF2B5EF4-FFF2-40B4-BE49-F238E27FC236}">
                <a16:creationId xmlns:a16="http://schemas.microsoft.com/office/drawing/2014/main" id="{67AFBAED-CC07-4113-9630-EE92F7AFAB8E}"/>
              </a:ext>
            </a:extLst>
          </p:cNvPr>
          <p:cNvGrpSpPr/>
          <p:nvPr/>
        </p:nvGrpSpPr>
        <p:grpSpPr>
          <a:xfrm>
            <a:off x="-1213772" y="4033291"/>
            <a:ext cx="4033310" cy="2216956"/>
            <a:chOff x="4178350" y="2375050"/>
            <a:chExt cx="938350" cy="515775"/>
          </a:xfrm>
        </p:grpSpPr>
        <p:sp>
          <p:nvSpPr>
            <p:cNvPr id="30" name="Google Shape;2046;p19">
              <a:extLst>
                <a:ext uri="{FF2B5EF4-FFF2-40B4-BE49-F238E27FC236}">
                  <a16:creationId xmlns:a16="http://schemas.microsoft.com/office/drawing/2014/main" id="{946B65EA-608E-4B60-95AF-D1739B6C7006}"/>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47;p19">
              <a:extLst>
                <a:ext uri="{FF2B5EF4-FFF2-40B4-BE49-F238E27FC236}">
                  <a16:creationId xmlns:a16="http://schemas.microsoft.com/office/drawing/2014/main" id="{338A73D0-B6D2-4406-8D38-DE5FDFDD3DEB}"/>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48;p19">
              <a:extLst>
                <a:ext uri="{FF2B5EF4-FFF2-40B4-BE49-F238E27FC236}">
                  <a16:creationId xmlns:a16="http://schemas.microsoft.com/office/drawing/2014/main" id="{81017B45-DC51-48EA-A3DC-7CBC471F7545}"/>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49;p19">
              <a:extLst>
                <a:ext uri="{FF2B5EF4-FFF2-40B4-BE49-F238E27FC236}">
                  <a16:creationId xmlns:a16="http://schemas.microsoft.com/office/drawing/2014/main" id="{48C2AD12-66F7-4D8E-AA0B-D3B0D3A384B6}"/>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50;p19">
              <a:extLst>
                <a:ext uri="{FF2B5EF4-FFF2-40B4-BE49-F238E27FC236}">
                  <a16:creationId xmlns:a16="http://schemas.microsoft.com/office/drawing/2014/main" id="{193D2B3A-94EA-4D73-9CC7-C2DF8F1BBC17}"/>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51;p19">
              <a:extLst>
                <a:ext uri="{FF2B5EF4-FFF2-40B4-BE49-F238E27FC236}">
                  <a16:creationId xmlns:a16="http://schemas.microsoft.com/office/drawing/2014/main" id="{A9E0EA24-9BA4-46A3-BF82-870B963103B0}"/>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52;p19">
              <a:extLst>
                <a:ext uri="{FF2B5EF4-FFF2-40B4-BE49-F238E27FC236}">
                  <a16:creationId xmlns:a16="http://schemas.microsoft.com/office/drawing/2014/main" id="{425986AF-657D-48AE-8480-C1EAE31379F7}"/>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2059;p19">
            <a:extLst>
              <a:ext uri="{FF2B5EF4-FFF2-40B4-BE49-F238E27FC236}">
                <a16:creationId xmlns:a16="http://schemas.microsoft.com/office/drawing/2014/main" id="{7202F80A-D99F-49C5-8AE6-BD6FAC927673}"/>
              </a:ext>
            </a:extLst>
          </p:cNvPr>
          <p:cNvGrpSpPr/>
          <p:nvPr/>
        </p:nvGrpSpPr>
        <p:grpSpPr>
          <a:xfrm flipH="1">
            <a:off x="4943212" y="3623510"/>
            <a:ext cx="5889385" cy="2656239"/>
            <a:chOff x="5619200" y="4458200"/>
            <a:chExt cx="1647150" cy="742900"/>
          </a:xfrm>
        </p:grpSpPr>
        <p:sp>
          <p:nvSpPr>
            <p:cNvPr id="38" name="Google Shape;2060;p19">
              <a:extLst>
                <a:ext uri="{FF2B5EF4-FFF2-40B4-BE49-F238E27FC236}">
                  <a16:creationId xmlns:a16="http://schemas.microsoft.com/office/drawing/2014/main" id="{AE07793E-ADCD-4F50-B582-3389820A4AD0}"/>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1;p19">
              <a:extLst>
                <a:ext uri="{FF2B5EF4-FFF2-40B4-BE49-F238E27FC236}">
                  <a16:creationId xmlns:a16="http://schemas.microsoft.com/office/drawing/2014/main" id="{85010CB1-B947-4BC7-929E-2032A4B931D0}"/>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2;p19">
              <a:extLst>
                <a:ext uri="{FF2B5EF4-FFF2-40B4-BE49-F238E27FC236}">
                  <a16:creationId xmlns:a16="http://schemas.microsoft.com/office/drawing/2014/main" id="{B87C8EC4-16EF-4A78-A474-1FF88D098131}"/>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3;p19">
              <a:extLst>
                <a:ext uri="{FF2B5EF4-FFF2-40B4-BE49-F238E27FC236}">
                  <a16:creationId xmlns:a16="http://schemas.microsoft.com/office/drawing/2014/main" id="{9116A33A-46C4-480E-80BA-9E429CAF64E0}"/>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4;p19">
              <a:extLst>
                <a:ext uri="{FF2B5EF4-FFF2-40B4-BE49-F238E27FC236}">
                  <a16:creationId xmlns:a16="http://schemas.microsoft.com/office/drawing/2014/main" id="{CB81482F-3492-49A8-A2F3-B6660F16D73F}"/>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65;p19">
            <a:extLst>
              <a:ext uri="{FF2B5EF4-FFF2-40B4-BE49-F238E27FC236}">
                <a16:creationId xmlns:a16="http://schemas.microsoft.com/office/drawing/2014/main" id="{3A002757-EE9C-49EA-918D-A002D4C94607}"/>
              </a:ext>
            </a:extLst>
          </p:cNvPr>
          <p:cNvSpPr/>
          <p:nvPr/>
        </p:nvSpPr>
        <p:spPr>
          <a:xfrm rot="18360565">
            <a:off x="7505010" y="1600233"/>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2066;p19">
            <a:extLst>
              <a:ext uri="{FF2B5EF4-FFF2-40B4-BE49-F238E27FC236}">
                <a16:creationId xmlns:a16="http://schemas.microsoft.com/office/drawing/2014/main" id="{07536379-65D8-4872-85C4-F319C068697C}"/>
              </a:ext>
            </a:extLst>
          </p:cNvPr>
          <p:cNvGrpSpPr/>
          <p:nvPr/>
        </p:nvGrpSpPr>
        <p:grpSpPr>
          <a:xfrm rot="2510711">
            <a:off x="-22376" y="3826816"/>
            <a:ext cx="892133" cy="1431825"/>
            <a:chOff x="2402100" y="3854125"/>
            <a:chExt cx="435600" cy="698825"/>
          </a:xfrm>
        </p:grpSpPr>
        <p:sp>
          <p:nvSpPr>
            <p:cNvPr id="45" name="Google Shape;2067;p19">
              <a:extLst>
                <a:ext uri="{FF2B5EF4-FFF2-40B4-BE49-F238E27FC236}">
                  <a16:creationId xmlns:a16="http://schemas.microsoft.com/office/drawing/2014/main" id="{0B99561B-FD43-45C0-A518-7A16732B71FF}"/>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68;p19">
              <a:extLst>
                <a:ext uri="{FF2B5EF4-FFF2-40B4-BE49-F238E27FC236}">
                  <a16:creationId xmlns:a16="http://schemas.microsoft.com/office/drawing/2014/main" id="{9CECF706-83A7-4ED6-97EC-EC37BAADBB61}"/>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69;p19">
              <a:extLst>
                <a:ext uri="{FF2B5EF4-FFF2-40B4-BE49-F238E27FC236}">
                  <a16:creationId xmlns:a16="http://schemas.microsoft.com/office/drawing/2014/main" id="{97775653-1A3A-4996-B3A4-D1FC353F6F3D}"/>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0;p19">
              <a:extLst>
                <a:ext uri="{FF2B5EF4-FFF2-40B4-BE49-F238E27FC236}">
                  <a16:creationId xmlns:a16="http://schemas.microsoft.com/office/drawing/2014/main" id="{C93E4CE9-052F-403C-82F7-AB88658F740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1;p19">
              <a:extLst>
                <a:ext uri="{FF2B5EF4-FFF2-40B4-BE49-F238E27FC236}">
                  <a16:creationId xmlns:a16="http://schemas.microsoft.com/office/drawing/2014/main" id="{83A03E77-C8B5-4BC1-9297-EDE045CE577D}"/>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2;p19">
              <a:extLst>
                <a:ext uri="{FF2B5EF4-FFF2-40B4-BE49-F238E27FC236}">
                  <a16:creationId xmlns:a16="http://schemas.microsoft.com/office/drawing/2014/main" id="{299DC39D-C504-4468-B8D0-DC00062CB2AD}"/>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3;p19">
              <a:extLst>
                <a:ext uri="{FF2B5EF4-FFF2-40B4-BE49-F238E27FC236}">
                  <a16:creationId xmlns:a16="http://schemas.microsoft.com/office/drawing/2014/main" id="{1A8C0517-13F1-45E1-8C59-B59159E8DF0E}"/>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4;p19">
              <a:extLst>
                <a:ext uri="{FF2B5EF4-FFF2-40B4-BE49-F238E27FC236}">
                  <a16:creationId xmlns:a16="http://schemas.microsoft.com/office/drawing/2014/main" id="{C88F6803-4D3C-416C-8338-E7E0AAA4251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5;p19">
              <a:extLst>
                <a:ext uri="{FF2B5EF4-FFF2-40B4-BE49-F238E27FC236}">
                  <a16:creationId xmlns:a16="http://schemas.microsoft.com/office/drawing/2014/main" id="{40D9F75B-E3E3-420C-BC8D-6C599C3D82C6}"/>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6;p19">
              <a:extLst>
                <a:ext uri="{FF2B5EF4-FFF2-40B4-BE49-F238E27FC236}">
                  <a16:creationId xmlns:a16="http://schemas.microsoft.com/office/drawing/2014/main" id="{257F0699-A8E1-4674-B5D9-15BE61EDC95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77;p19">
              <a:extLst>
                <a:ext uri="{FF2B5EF4-FFF2-40B4-BE49-F238E27FC236}">
                  <a16:creationId xmlns:a16="http://schemas.microsoft.com/office/drawing/2014/main" id="{D11415AC-B7F4-4511-B15C-BDF34D52ED66}"/>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78;p19">
              <a:extLst>
                <a:ext uri="{FF2B5EF4-FFF2-40B4-BE49-F238E27FC236}">
                  <a16:creationId xmlns:a16="http://schemas.microsoft.com/office/drawing/2014/main" id="{BC56E4A6-EF0B-481B-B93B-03477CD46D43}"/>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79;p19">
              <a:extLst>
                <a:ext uri="{FF2B5EF4-FFF2-40B4-BE49-F238E27FC236}">
                  <a16:creationId xmlns:a16="http://schemas.microsoft.com/office/drawing/2014/main" id="{CA24545F-7408-452C-A1DF-09DC9DFA60B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114;p19">
            <a:extLst>
              <a:ext uri="{FF2B5EF4-FFF2-40B4-BE49-F238E27FC236}">
                <a16:creationId xmlns:a16="http://schemas.microsoft.com/office/drawing/2014/main" id="{79486EBC-0FEB-47B0-994D-4BC4A44A904C}"/>
              </a:ext>
            </a:extLst>
          </p:cNvPr>
          <p:cNvGrpSpPr/>
          <p:nvPr/>
        </p:nvGrpSpPr>
        <p:grpSpPr>
          <a:xfrm>
            <a:off x="7050713" y="4328538"/>
            <a:ext cx="700450" cy="636075"/>
            <a:chOff x="3652400" y="3788700"/>
            <a:chExt cx="700450" cy="636075"/>
          </a:xfrm>
        </p:grpSpPr>
        <p:sp>
          <p:nvSpPr>
            <p:cNvPr id="93" name="Google Shape;2115;p19">
              <a:extLst>
                <a:ext uri="{FF2B5EF4-FFF2-40B4-BE49-F238E27FC236}">
                  <a16:creationId xmlns:a16="http://schemas.microsoft.com/office/drawing/2014/main" id="{08B29A5D-5AA9-4FFA-A5AF-94916AAB1729}"/>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6;p19">
              <a:extLst>
                <a:ext uri="{FF2B5EF4-FFF2-40B4-BE49-F238E27FC236}">
                  <a16:creationId xmlns:a16="http://schemas.microsoft.com/office/drawing/2014/main" id="{450A4F3C-DE1F-4A45-816D-BD976D3D1230}"/>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7;p19">
              <a:extLst>
                <a:ext uri="{FF2B5EF4-FFF2-40B4-BE49-F238E27FC236}">
                  <a16:creationId xmlns:a16="http://schemas.microsoft.com/office/drawing/2014/main" id="{502CD9D1-4732-4B5C-90C2-1E0F4B0395C8}"/>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8;p19">
              <a:extLst>
                <a:ext uri="{FF2B5EF4-FFF2-40B4-BE49-F238E27FC236}">
                  <a16:creationId xmlns:a16="http://schemas.microsoft.com/office/drawing/2014/main" id="{CCFE64F3-92D5-4EF6-AB41-8EA4093E100A}"/>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9;p19">
              <a:extLst>
                <a:ext uri="{FF2B5EF4-FFF2-40B4-BE49-F238E27FC236}">
                  <a16:creationId xmlns:a16="http://schemas.microsoft.com/office/drawing/2014/main" id="{417F6314-2668-4473-AFFC-A08663D3F9FF}"/>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0;p19">
              <a:extLst>
                <a:ext uri="{FF2B5EF4-FFF2-40B4-BE49-F238E27FC236}">
                  <a16:creationId xmlns:a16="http://schemas.microsoft.com/office/drawing/2014/main" id="{F7EE79B7-250C-4F14-9453-9C58EFA3D62F}"/>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1;p19">
              <a:extLst>
                <a:ext uri="{FF2B5EF4-FFF2-40B4-BE49-F238E27FC236}">
                  <a16:creationId xmlns:a16="http://schemas.microsoft.com/office/drawing/2014/main" id="{4DE2D7A9-42FE-4D6C-820C-44D908A836D7}"/>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2;p19">
              <a:extLst>
                <a:ext uri="{FF2B5EF4-FFF2-40B4-BE49-F238E27FC236}">
                  <a16:creationId xmlns:a16="http://schemas.microsoft.com/office/drawing/2014/main" id="{03ECDE06-B9B9-47B5-A861-81EB49CCAB92}"/>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3;p19">
              <a:extLst>
                <a:ext uri="{FF2B5EF4-FFF2-40B4-BE49-F238E27FC236}">
                  <a16:creationId xmlns:a16="http://schemas.microsoft.com/office/drawing/2014/main" id="{D17F9151-25CA-4DF7-B6E0-FCA1F0D0E076}"/>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4;p19">
              <a:extLst>
                <a:ext uri="{FF2B5EF4-FFF2-40B4-BE49-F238E27FC236}">
                  <a16:creationId xmlns:a16="http://schemas.microsoft.com/office/drawing/2014/main" id="{A67A8157-C9A5-4C2D-B6B4-F7F95C662B08}"/>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5;p19">
              <a:extLst>
                <a:ext uri="{FF2B5EF4-FFF2-40B4-BE49-F238E27FC236}">
                  <a16:creationId xmlns:a16="http://schemas.microsoft.com/office/drawing/2014/main" id="{7A3F45D8-D778-42D7-ABD0-A2A3122DD9C3}"/>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6;p19">
              <a:extLst>
                <a:ext uri="{FF2B5EF4-FFF2-40B4-BE49-F238E27FC236}">
                  <a16:creationId xmlns:a16="http://schemas.microsoft.com/office/drawing/2014/main" id="{E0CC8357-F08B-4DF7-9CAC-7F1267BE1684}"/>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7;p19">
              <a:extLst>
                <a:ext uri="{FF2B5EF4-FFF2-40B4-BE49-F238E27FC236}">
                  <a16:creationId xmlns:a16="http://schemas.microsoft.com/office/drawing/2014/main" id="{83CAE09F-484C-4842-8DBC-23261B20282B}"/>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19">
              <a:extLst>
                <a:ext uri="{FF2B5EF4-FFF2-40B4-BE49-F238E27FC236}">
                  <a16:creationId xmlns:a16="http://schemas.microsoft.com/office/drawing/2014/main" id="{1C94C5EA-195B-48D7-9268-672504E01979}"/>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19">
              <a:extLst>
                <a:ext uri="{FF2B5EF4-FFF2-40B4-BE49-F238E27FC236}">
                  <a16:creationId xmlns:a16="http://schemas.microsoft.com/office/drawing/2014/main" id="{DAD80DC2-5D6A-4ABA-81DA-A06CE08CE1C0}"/>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2065;p19">
            <a:extLst>
              <a:ext uri="{FF2B5EF4-FFF2-40B4-BE49-F238E27FC236}">
                <a16:creationId xmlns:a16="http://schemas.microsoft.com/office/drawing/2014/main" id="{581F58B5-549F-4C79-BF39-2F7BD85BB501}"/>
              </a:ext>
            </a:extLst>
          </p:cNvPr>
          <p:cNvSpPr/>
          <p:nvPr/>
        </p:nvSpPr>
        <p:spPr>
          <a:xfrm rot="8691506" flipH="1">
            <a:off x="-246738" y="-415181"/>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2130;p19">
            <a:extLst>
              <a:ext uri="{FF2B5EF4-FFF2-40B4-BE49-F238E27FC236}">
                <a16:creationId xmlns:a16="http://schemas.microsoft.com/office/drawing/2014/main" id="{6745C8C8-BD0D-4C42-8F21-1BE9BC53B5F3}"/>
              </a:ext>
            </a:extLst>
          </p:cNvPr>
          <p:cNvGrpSpPr/>
          <p:nvPr/>
        </p:nvGrpSpPr>
        <p:grpSpPr>
          <a:xfrm rot="2397965">
            <a:off x="542309" y="4654406"/>
            <a:ext cx="1392016" cy="1037643"/>
            <a:chOff x="4500175" y="3779525"/>
            <a:chExt cx="1136425" cy="847075"/>
          </a:xfrm>
        </p:grpSpPr>
        <p:sp>
          <p:nvSpPr>
            <p:cNvPr id="109" name="Google Shape;2131;p19">
              <a:extLst>
                <a:ext uri="{FF2B5EF4-FFF2-40B4-BE49-F238E27FC236}">
                  <a16:creationId xmlns:a16="http://schemas.microsoft.com/office/drawing/2014/main" id="{31F43122-4C60-4D66-822A-4F69CF7DE4FC}"/>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19">
              <a:extLst>
                <a:ext uri="{FF2B5EF4-FFF2-40B4-BE49-F238E27FC236}">
                  <a16:creationId xmlns:a16="http://schemas.microsoft.com/office/drawing/2014/main" id="{B81F2DB8-A1F5-441A-9404-93922F644DE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3;p19">
              <a:extLst>
                <a:ext uri="{FF2B5EF4-FFF2-40B4-BE49-F238E27FC236}">
                  <a16:creationId xmlns:a16="http://schemas.microsoft.com/office/drawing/2014/main" id="{67A6DCF4-85E8-4FF5-8E86-6A5F8FE07983}"/>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4;p19">
              <a:extLst>
                <a:ext uri="{FF2B5EF4-FFF2-40B4-BE49-F238E27FC236}">
                  <a16:creationId xmlns:a16="http://schemas.microsoft.com/office/drawing/2014/main" id="{87A3EF7F-A808-4D75-8702-D066583635F4}"/>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5;p19">
              <a:extLst>
                <a:ext uri="{FF2B5EF4-FFF2-40B4-BE49-F238E27FC236}">
                  <a16:creationId xmlns:a16="http://schemas.microsoft.com/office/drawing/2014/main" id="{53FC2C8D-B19D-48B1-B298-FF77094ADAB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6;p19">
              <a:extLst>
                <a:ext uri="{FF2B5EF4-FFF2-40B4-BE49-F238E27FC236}">
                  <a16:creationId xmlns:a16="http://schemas.microsoft.com/office/drawing/2014/main" id="{179A0728-6F85-4D75-843E-53BE7CB10A74}"/>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7;p19">
              <a:extLst>
                <a:ext uri="{FF2B5EF4-FFF2-40B4-BE49-F238E27FC236}">
                  <a16:creationId xmlns:a16="http://schemas.microsoft.com/office/drawing/2014/main" id="{18017BB0-6640-436D-AA10-33C4B0846EBA}"/>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8;p19">
              <a:extLst>
                <a:ext uri="{FF2B5EF4-FFF2-40B4-BE49-F238E27FC236}">
                  <a16:creationId xmlns:a16="http://schemas.microsoft.com/office/drawing/2014/main" id="{0E8B1552-A9B8-4F7D-B27E-9EDFD92142F4}"/>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9;p19">
              <a:extLst>
                <a:ext uri="{FF2B5EF4-FFF2-40B4-BE49-F238E27FC236}">
                  <a16:creationId xmlns:a16="http://schemas.microsoft.com/office/drawing/2014/main" id="{FF96A104-1FE7-4B58-BFAE-882D8B6243ED}"/>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0;p19">
              <a:extLst>
                <a:ext uri="{FF2B5EF4-FFF2-40B4-BE49-F238E27FC236}">
                  <a16:creationId xmlns:a16="http://schemas.microsoft.com/office/drawing/2014/main" id="{EDFFC628-5E1B-46E8-8B22-0B271C56164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1;p19">
              <a:extLst>
                <a:ext uri="{FF2B5EF4-FFF2-40B4-BE49-F238E27FC236}">
                  <a16:creationId xmlns:a16="http://schemas.microsoft.com/office/drawing/2014/main" id="{8A9B8982-1B3A-4A1F-9357-679C70D22705}"/>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ctangle: Rounded Corners 22">
            <a:extLst>
              <a:ext uri="{FF2B5EF4-FFF2-40B4-BE49-F238E27FC236}">
                <a16:creationId xmlns:a16="http://schemas.microsoft.com/office/drawing/2014/main" id="{751F71FC-392E-4507-9521-59DD4D025412}"/>
              </a:ext>
            </a:extLst>
          </p:cNvPr>
          <p:cNvSpPr/>
          <p:nvPr/>
        </p:nvSpPr>
        <p:spPr>
          <a:xfrm>
            <a:off x="1221671" y="406996"/>
            <a:ext cx="3103686" cy="61734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346CFB9-B623-43D0-BD2D-E07C41F70D74}"/>
              </a:ext>
            </a:extLst>
          </p:cNvPr>
          <p:cNvSpPr txBox="1"/>
          <p:nvPr/>
        </p:nvSpPr>
        <p:spPr>
          <a:xfrm>
            <a:off x="1825732" y="321417"/>
            <a:ext cx="3452832" cy="707886"/>
          </a:xfrm>
          <a:prstGeom prst="rect">
            <a:avLst/>
          </a:prstGeom>
          <a:noFill/>
        </p:spPr>
        <p:txBody>
          <a:bodyPr wrap="square" rtlCol="0">
            <a:spAutoFit/>
          </a:bodyPr>
          <a:lstStyle/>
          <a:p>
            <a:r>
              <a:rPr lang="en-US" sz="4000">
                <a:solidFill>
                  <a:schemeClr val="bg1"/>
                </a:solidFill>
                <a:latin typeface="Lobster" panose="00000500000000000000" pitchFamily="2" charset="0"/>
              </a:rPr>
              <a:t>Mục tiêu</a:t>
            </a:r>
          </a:p>
        </p:txBody>
      </p:sp>
      <p:sp>
        <p:nvSpPr>
          <p:cNvPr id="16" name="TextBox 15">
            <a:extLst>
              <a:ext uri="{FF2B5EF4-FFF2-40B4-BE49-F238E27FC236}">
                <a16:creationId xmlns:a16="http://schemas.microsoft.com/office/drawing/2014/main" id="{1CFAB60C-F741-4C55-861A-7AD27F62DD53}"/>
              </a:ext>
            </a:extLst>
          </p:cNvPr>
          <p:cNvSpPr txBox="1"/>
          <p:nvPr/>
        </p:nvSpPr>
        <p:spPr>
          <a:xfrm>
            <a:off x="298498" y="1126350"/>
            <a:ext cx="5740795" cy="1200329"/>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Lập được dàn ý chi tiết cho bài văn tả hoạt động của một bạn nhỏ hoặc một em bé ở tuổi tập đi, tập nói.</a:t>
            </a:r>
          </a:p>
        </p:txBody>
      </p:sp>
      <p:sp>
        <p:nvSpPr>
          <p:cNvPr id="17" name="TextBox 16">
            <a:extLst>
              <a:ext uri="{FF2B5EF4-FFF2-40B4-BE49-F238E27FC236}">
                <a16:creationId xmlns:a16="http://schemas.microsoft.com/office/drawing/2014/main" id="{5254ED62-727E-4F90-93AC-9DB09374BADB}"/>
              </a:ext>
            </a:extLst>
          </p:cNvPr>
          <p:cNvSpPr txBox="1"/>
          <p:nvPr/>
        </p:nvSpPr>
        <p:spPr>
          <a:xfrm>
            <a:off x="263165" y="2272982"/>
            <a:ext cx="5889385" cy="830997"/>
          </a:xfrm>
          <a:prstGeom prst="rect">
            <a:avLst/>
          </a:prstGeom>
          <a:noFill/>
        </p:spPr>
        <p:txBody>
          <a:bodyPr wrap="square" rtlCol="0">
            <a:spAutoFit/>
          </a:bodyPr>
          <a:lstStyle/>
          <a:p>
            <a:r>
              <a:rPr lang="en-US" sz="2400" b="1">
                <a:solidFill>
                  <a:schemeClr val="accent3">
                    <a:lumMod val="50000"/>
                  </a:schemeClr>
                </a:solidFill>
                <a:latin typeface="Times New Roman" panose="02020603050405020304" pitchFamily="18" charset="0"/>
                <a:cs typeface="Times New Roman" panose="02020603050405020304" pitchFamily="18" charset="0"/>
              </a:rPr>
              <a:t>Chuyển một phần của dàn ý đã lập thành một đoạn văn miêu tả hoạt động của em bé.</a:t>
            </a:r>
          </a:p>
        </p:txBody>
      </p:sp>
      <p:pic>
        <p:nvPicPr>
          <p:cNvPr id="122" name="Picture 6">
            <a:extLst>
              <a:ext uri="{FF2B5EF4-FFF2-40B4-BE49-F238E27FC236}">
                <a16:creationId xmlns:a16="http://schemas.microsoft.com/office/drawing/2014/main" id="{F9888522-383E-4D69-A82E-AF6010CD7E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45306" y="1581601"/>
            <a:ext cx="3851802" cy="3592066"/>
          </a:xfrm>
          <a:prstGeom prst="rect">
            <a:avLst/>
          </a:prstGeom>
        </p:spPr>
      </p:pic>
      <p:pic>
        <p:nvPicPr>
          <p:cNvPr id="123" name="Picture 6">
            <a:extLst>
              <a:ext uri="{FF2B5EF4-FFF2-40B4-BE49-F238E27FC236}">
                <a16:creationId xmlns:a16="http://schemas.microsoft.com/office/drawing/2014/main" id="{E5D8C80B-7A64-487D-AF5D-63D2A176CF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428" y="1251824"/>
            <a:ext cx="368411" cy="310386"/>
          </a:xfrm>
          <a:prstGeom prst="rect">
            <a:avLst/>
          </a:prstGeom>
        </p:spPr>
      </p:pic>
      <p:pic>
        <p:nvPicPr>
          <p:cNvPr id="124" name="Picture 6">
            <a:extLst>
              <a:ext uri="{FF2B5EF4-FFF2-40B4-BE49-F238E27FC236}">
                <a16:creationId xmlns:a16="http://schemas.microsoft.com/office/drawing/2014/main" id="{4AC7686E-D579-4BEA-A155-14527671D1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70" y="2391782"/>
            <a:ext cx="368411" cy="310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down)">
                                      <p:cBhvr>
                                        <p:cTn id="19" dur="500"/>
                                        <p:tgtEl>
                                          <p:spTgt spid="10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wipe(left)">
                                      <p:cBhvr>
                                        <p:cTn id="23" dur="500"/>
                                        <p:tgtEl>
                                          <p:spTgt spid="12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1000"/>
                                        <p:tgtEl>
                                          <p:spTgt spid="122"/>
                                        </p:tgtEl>
                                      </p:cBhvr>
                                    </p:animEffect>
                                    <p:anim calcmode="lin" valueType="num">
                                      <p:cBhvr>
                                        <p:cTn id="38" dur="1000" fill="hold"/>
                                        <p:tgtEl>
                                          <p:spTgt spid="122"/>
                                        </p:tgtEl>
                                        <p:attrNameLst>
                                          <p:attrName>ppt_x</p:attrName>
                                        </p:attrNameLst>
                                      </p:cBhvr>
                                      <p:tavLst>
                                        <p:tav tm="0">
                                          <p:val>
                                            <p:strVal val="#ppt_x"/>
                                          </p:val>
                                        </p:tav>
                                        <p:tav tm="100000">
                                          <p:val>
                                            <p:strVal val="#ppt_x"/>
                                          </p:val>
                                        </p:tav>
                                      </p:tavLst>
                                    </p:anim>
                                    <p:anim calcmode="lin" valueType="num">
                                      <p:cBhvr>
                                        <p:cTn id="39" dur="1000" fill="hold"/>
                                        <p:tgtEl>
                                          <p:spTgt spid="12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23"/>
                                        </p:tgtEl>
                                        <p:attrNameLst>
                                          <p:attrName>style.visibility</p:attrName>
                                        </p:attrNameLst>
                                      </p:cBhvr>
                                      <p:to>
                                        <p:strVal val="visible"/>
                                      </p:to>
                                    </p:set>
                                    <p:anim calcmode="lin" valueType="num">
                                      <p:cBhvr>
                                        <p:cTn id="50" dur="1000" fill="hold"/>
                                        <p:tgtEl>
                                          <p:spTgt spid="123"/>
                                        </p:tgtEl>
                                        <p:attrNameLst>
                                          <p:attrName>ppt_w</p:attrName>
                                        </p:attrNameLst>
                                      </p:cBhvr>
                                      <p:tavLst>
                                        <p:tav tm="0">
                                          <p:val>
                                            <p:fltVal val="0"/>
                                          </p:val>
                                        </p:tav>
                                        <p:tav tm="100000">
                                          <p:val>
                                            <p:strVal val="#ppt_w"/>
                                          </p:val>
                                        </p:tav>
                                      </p:tavLst>
                                    </p:anim>
                                    <p:anim calcmode="lin" valueType="num">
                                      <p:cBhvr>
                                        <p:cTn id="51" dur="1000" fill="hold"/>
                                        <p:tgtEl>
                                          <p:spTgt spid="123"/>
                                        </p:tgtEl>
                                        <p:attrNameLst>
                                          <p:attrName>ppt_h</p:attrName>
                                        </p:attrNameLst>
                                      </p:cBhvr>
                                      <p:tavLst>
                                        <p:tav tm="0">
                                          <p:val>
                                            <p:fltVal val="0"/>
                                          </p:val>
                                        </p:tav>
                                        <p:tav tm="100000">
                                          <p:val>
                                            <p:strVal val="#ppt_h"/>
                                          </p:val>
                                        </p:tav>
                                      </p:tavLst>
                                    </p:anim>
                                    <p:anim calcmode="lin" valueType="num">
                                      <p:cBhvr>
                                        <p:cTn id="52" dur="1000" fill="hold"/>
                                        <p:tgtEl>
                                          <p:spTgt spid="123"/>
                                        </p:tgtEl>
                                        <p:attrNameLst>
                                          <p:attrName>style.rotation</p:attrName>
                                        </p:attrNameLst>
                                      </p:cBhvr>
                                      <p:tavLst>
                                        <p:tav tm="0">
                                          <p:val>
                                            <p:fltVal val="90"/>
                                          </p:val>
                                        </p:tav>
                                        <p:tav tm="100000">
                                          <p:val>
                                            <p:fltVal val="0"/>
                                          </p:val>
                                        </p:tav>
                                      </p:tavLst>
                                    </p:anim>
                                    <p:animEffect transition="in" filter="fade">
                                      <p:cBhvr>
                                        <p:cTn id="53" dur="1000"/>
                                        <p:tgtEl>
                                          <p:spTgt spid="123"/>
                                        </p:tgtEl>
                                      </p:cBhvr>
                                    </p:animEffect>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4"/>
                                        </p:tgtEl>
                                        <p:attrNameLst>
                                          <p:attrName>style.visibility</p:attrName>
                                        </p:attrNameLst>
                                      </p:cBhvr>
                                      <p:to>
                                        <p:strVal val="visible"/>
                                      </p:to>
                                    </p:set>
                                    <p:anim calcmode="lin" valueType="num">
                                      <p:cBhvr>
                                        <p:cTn id="64" dur="1000" fill="hold"/>
                                        <p:tgtEl>
                                          <p:spTgt spid="124"/>
                                        </p:tgtEl>
                                        <p:attrNameLst>
                                          <p:attrName>ppt_w</p:attrName>
                                        </p:attrNameLst>
                                      </p:cBhvr>
                                      <p:tavLst>
                                        <p:tav tm="0">
                                          <p:val>
                                            <p:fltVal val="0"/>
                                          </p:val>
                                        </p:tav>
                                        <p:tav tm="100000">
                                          <p:val>
                                            <p:strVal val="#ppt_w"/>
                                          </p:val>
                                        </p:tav>
                                      </p:tavLst>
                                    </p:anim>
                                    <p:anim calcmode="lin" valueType="num">
                                      <p:cBhvr>
                                        <p:cTn id="65" dur="1000" fill="hold"/>
                                        <p:tgtEl>
                                          <p:spTgt spid="124"/>
                                        </p:tgtEl>
                                        <p:attrNameLst>
                                          <p:attrName>ppt_h</p:attrName>
                                        </p:attrNameLst>
                                      </p:cBhvr>
                                      <p:tavLst>
                                        <p:tav tm="0">
                                          <p:val>
                                            <p:fltVal val="0"/>
                                          </p:val>
                                        </p:tav>
                                        <p:tav tm="100000">
                                          <p:val>
                                            <p:strVal val="#ppt_h"/>
                                          </p:val>
                                        </p:tav>
                                      </p:tavLst>
                                    </p:anim>
                                    <p:anim calcmode="lin" valueType="num">
                                      <p:cBhvr>
                                        <p:cTn id="66" dur="1000" fill="hold"/>
                                        <p:tgtEl>
                                          <p:spTgt spid="124"/>
                                        </p:tgtEl>
                                        <p:attrNameLst>
                                          <p:attrName>style.rotation</p:attrName>
                                        </p:attrNameLst>
                                      </p:cBhvr>
                                      <p:tavLst>
                                        <p:tav tm="0">
                                          <p:val>
                                            <p:fltVal val="90"/>
                                          </p:val>
                                        </p:tav>
                                        <p:tav tm="100000">
                                          <p:val>
                                            <p:fltVal val="0"/>
                                          </p:val>
                                        </p:tav>
                                      </p:tavLst>
                                    </p:anim>
                                    <p:animEffect transition="in" filter="fade">
                                      <p:cBhvr>
                                        <p:cTn id="67" dur="1000"/>
                                        <p:tgtEl>
                                          <p:spTgt spid="124"/>
                                        </p:tgtEl>
                                      </p:cBhvr>
                                    </p:animEffect>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1" grpId="0" animBg="1"/>
      <p:bldP spid="23" grpId="0" animBg="1"/>
      <p:bldP spid="2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grpSp>
        <p:nvGrpSpPr>
          <p:cNvPr id="14" name="Google Shape;1585;p13">
            <a:extLst>
              <a:ext uri="{FF2B5EF4-FFF2-40B4-BE49-F238E27FC236}">
                <a16:creationId xmlns:a16="http://schemas.microsoft.com/office/drawing/2014/main" id="{2783924C-B92D-428A-8E4F-C5F5EA62C7B5}"/>
              </a:ext>
            </a:extLst>
          </p:cNvPr>
          <p:cNvGrpSpPr/>
          <p:nvPr/>
        </p:nvGrpSpPr>
        <p:grpSpPr>
          <a:xfrm>
            <a:off x="-1289914" y="3847378"/>
            <a:ext cx="5081458" cy="2291921"/>
            <a:chOff x="5619200" y="4458200"/>
            <a:chExt cx="1647150" cy="742900"/>
          </a:xfrm>
        </p:grpSpPr>
        <p:sp>
          <p:nvSpPr>
            <p:cNvPr id="15" name="Google Shape;1586;p13">
              <a:extLst>
                <a:ext uri="{FF2B5EF4-FFF2-40B4-BE49-F238E27FC236}">
                  <a16:creationId xmlns:a16="http://schemas.microsoft.com/office/drawing/2014/main" id="{1CC9A022-D711-4A4E-94E5-1660428E701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87;p13">
              <a:extLst>
                <a:ext uri="{FF2B5EF4-FFF2-40B4-BE49-F238E27FC236}">
                  <a16:creationId xmlns:a16="http://schemas.microsoft.com/office/drawing/2014/main" id="{9D3D1CDC-BBDA-4BA3-929A-B63940DCF6D0}"/>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88;p13">
              <a:extLst>
                <a:ext uri="{FF2B5EF4-FFF2-40B4-BE49-F238E27FC236}">
                  <a16:creationId xmlns:a16="http://schemas.microsoft.com/office/drawing/2014/main" id="{D23F985A-CFE1-4900-A438-1E3C013A00FE}"/>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89;p13">
              <a:extLst>
                <a:ext uri="{FF2B5EF4-FFF2-40B4-BE49-F238E27FC236}">
                  <a16:creationId xmlns:a16="http://schemas.microsoft.com/office/drawing/2014/main" id="{2ECB40EE-AC48-4772-ADAF-FB42817D4697}"/>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90;p13">
              <a:extLst>
                <a:ext uri="{FF2B5EF4-FFF2-40B4-BE49-F238E27FC236}">
                  <a16:creationId xmlns:a16="http://schemas.microsoft.com/office/drawing/2014/main" id="{B348951E-4500-4298-99E7-4EF9F02D6680}"/>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91;p13">
            <a:extLst>
              <a:ext uri="{FF2B5EF4-FFF2-40B4-BE49-F238E27FC236}">
                <a16:creationId xmlns:a16="http://schemas.microsoft.com/office/drawing/2014/main" id="{D900825F-E946-4092-AF49-59373F1DC027}"/>
              </a:ext>
            </a:extLst>
          </p:cNvPr>
          <p:cNvGrpSpPr/>
          <p:nvPr/>
        </p:nvGrpSpPr>
        <p:grpSpPr>
          <a:xfrm rot="15299353" flipH="1">
            <a:off x="7270542" y="-964796"/>
            <a:ext cx="4256731" cy="2205454"/>
            <a:chOff x="4178350" y="2375050"/>
            <a:chExt cx="938350" cy="515775"/>
          </a:xfrm>
        </p:grpSpPr>
        <p:sp>
          <p:nvSpPr>
            <p:cNvPr id="21" name="Google Shape;1592;p13">
              <a:extLst>
                <a:ext uri="{FF2B5EF4-FFF2-40B4-BE49-F238E27FC236}">
                  <a16:creationId xmlns:a16="http://schemas.microsoft.com/office/drawing/2014/main" id="{37E4BF91-E1C1-468B-AF40-E3B3978B7316}"/>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93;p13">
              <a:extLst>
                <a:ext uri="{FF2B5EF4-FFF2-40B4-BE49-F238E27FC236}">
                  <a16:creationId xmlns:a16="http://schemas.microsoft.com/office/drawing/2014/main" id="{F936231D-9744-4270-8567-C97ADF5F7534}"/>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94;p13">
              <a:extLst>
                <a:ext uri="{FF2B5EF4-FFF2-40B4-BE49-F238E27FC236}">
                  <a16:creationId xmlns:a16="http://schemas.microsoft.com/office/drawing/2014/main" id="{9C8A1712-7BFD-4EE3-8DCC-21931F3D36A7}"/>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95;p13">
              <a:extLst>
                <a:ext uri="{FF2B5EF4-FFF2-40B4-BE49-F238E27FC236}">
                  <a16:creationId xmlns:a16="http://schemas.microsoft.com/office/drawing/2014/main" id="{2C0815D5-AF0B-4A52-8D1F-56805768AD8B}"/>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96;p13">
              <a:extLst>
                <a:ext uri="{FF2B5EF4-FFF2-40B4-BE49-F238E27FC236}">
                  <a16:creationId xmlns:a16="http://schemas.microsoft.com/office/drawing/2014/main" id="{921B5CB4-DE05-4189-8EA2-264DFD80CEC7}"/>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97;p13">
              <a:extLst>
                <a:ext uri="{FF2B5EF4-FFF2-40B4-BE49-F238E27FC236}">
                  <a16:creationId xmlns:a16="http://schemas.microsoft.com/office/drawing/2014/main" id="{4BB1A102-0959-4686-AE84-B74AD76146E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98;p13">
              <a:extLst>
                <a:ext uri="{FF2B5EF4-FFF2-40B4-BE49-F238E27FC236}">
                  <a16:creationId xmlns:a16="http://schemas.microsoft.com/office/drawing/2014/main" id="{128BEC6B-8740-4256-876B-F388076E43E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99;p13">
            <a:extLst>
              <a:ext uri="{FF2B5EF4-FFF2-40B4-BE49-F238E27FC236}">
                <a16:creationId xmlns:a16="http://schemas.microsoft.com/office/drawing/2014/main" id="{16AEE60B-1A27-4334-8038-EC336F395140}"/>
              </a:ext>
            </a:extLst>
          </p:cNvPr>
          <p:cNvGrpSpPr/>
          <p:nvPr/>
        </p:nvGrpSpPr>
        <p:grpSpPr>
          <a:xfrm>
            <a:off x="111850" y="1207775"/>
            <a:ext cx="700450" cy="636075"/>
            <a:chOff x="3652400" y="3788700"/>
            <a:chExt cx="700450" cy="636075"/>
          </a:xfrm>
        </p:grpSpPr>
        <p:sp>
          <p:nvSpPr>
            <p:cNvPr id="29" name="Google Shape;1600;p13">
              <a:extLst>
                <a:ext uri="{FF2B5EF4-FFF2-40B4-BE49-F238E27FC236}">
                  <a16:creationId xmlns:a16="http://schemas.microsoft.com/office/drawing/2014/main" id="{8BB0AC3C-C8D7-4BA8-84F7-0129145FF0A6}"/>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1;p13">
              <a:extLst>
                <a:ext uri="{FF2B5EF4-FFF2-40B4-BE49-F238E27FC236}">
                  <a16:creationId xmlns:a16="http://schemas.microsoft.com/office/drawing/2014/main" id="{4AA19158-27C6-44BD-B464-7D2A95236C35}"/>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2;p13">
              <a:extLst>
                <a:ext uri="{FF2B5EF4-FFF2-40B4-BE49-F238E27FC236}">
                  <a16:creationId xmlns:a16="http://schemas.microsoft.com/office/drawing/2014/main" id="{67AB43C9-9589-4A95-B5CC-BA7158426FC5}"/>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3;p13">
              <a:extLst>
                <a:ext uri="{FF2B5EF4-FFF2-40B4-BE49-F238E27FC236}">
                  <a16:creationId xmlns:a16="http://schemas.microsoft.com/office/drawing/2014/main" id="{7B4597FF-97C1-46BE-9A50-A1FE8529A86B}"/>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4;p13">
              <a:extLst>
                <a:ext uri="{FF2B5EF4-FFF2-40B4-BE49-F238E27FC236}">
                  <a16:creationId xmlns:a16="http://schemas.microsoft.com/office/drawing/2014/main" id="{0F212234-07E1-4278-9D58-8399B6062E10}"/>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5;p13">
              <a:extLst>
                <a:ext uri="{FF2B5EF4-FFF2-40B4-BE49-F238E27FC236}">
                  <a16:creationId xmlns:a16="http://schemas.microsoft.com/office/drawing/2014/main" id="{A1248F82-849B-4C5F-8C90-FCB16A2DADFB}"/>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6;p13">
              <a:extLst>
                <a:ext uri="{FF2B5EF4-FFF2-40B4-BE49-F238E27FC236}">
                  <a16:creationId xmlns:a16="http://schemas.microsoft.com/office/drawing/2014/main" id="{43C61AB0-C3F5-4EC5-B5FC-5AA4BC0A38B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7;p13">
              <a:extLst>
                <a:ext uri="{FF2B5EF4-FFF2-40B4-BE49-F238E27FC236}">
                  <a16:creationId xmlns:a16="http://schemas.microsoft.com/office/drawing/2014/main" id="{DFE191B5-D741-4C8B-A011-CD3AAEDD44C3}"/>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08;p13">
              <a:extLst>
                <a:ext uri="{FF2B5EF4-FFF2-40B4-BE49-F238E27FC236}">
                  <a16:creationId xmlns:a16="http://schemas.microsoft.com/office/drawing/2014/main" id="{3E03FF26-ADA4-4CB4-A9A0-88BD0132482A}"/>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09;p13">
              <a:extLst>
                <a:ext uri="{FF2B5EF4-FFF2-40B4-BE49-F238E27FC236}">
                  <a16:creationId xmlns:a16="http://schemas.microsoft.com/office/drawing/2014/main" id="{788341FD-27AC-4F74-B58F-E29FD64BF279}"/>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0;p13">
              <a:extLst>
                <a:ext uri="{FF2B5EF4-FFF2-40B4-BE49-F238E27FC236}">
                  <a16:creationId xmlns:a16="http://schemas.microsoft.com/office/drawing/2014/main" id="{EBE2C679-C4C6-4D63-A7AF-2CDDC2907A8E}"/>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1;p13">
              <a:extLst>
                <a:ext uri="{FF2B5EF4-FFF2-40B4-BE49-F238E27FC236}">
                  <a16:creationId xmlns:a16="http://schemas.microsoft.com/office/drawing/2014/main" id="{9D984FBE-BFBE-4C69-8921-60F240B8C52A}"/>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2;p13">
              <a:extLst>
                <a:ext uri="{FF2B5EF4-FFF2-40B4-BE49-F238E27FC236}">
                  <a16:creationId xmlns:a16="http://schemas.microsoft.com/office/drawing/2014/main" id="{0124937E-2C74-4BCE-AA86-D45662BEA30A}"/>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3;p13">
              <a:extLst>
                <a:ext uri="{FF2B5EF4-FFF2-40B4-BE49-F238E27FC236}">
                  <a16:creationId xmlns:a16="http://schemas.microsoft.com/office/drawing/2014/main" id="{3BE608FD-1DD0-40A5-AA39-354D91DBB3CD}"/>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4;p13">
              <a:extLst>
                <a:ext uri="{FF2B5EF4-FFF2-40B4-BE49-F238E27FC236}">
                  <a16:creationId xmlns:a16="http://schemas.microsoft.com/office/drawing/2014/main" id="{2419F779-6C3C-4A6D-BF03-AD0CFE6EDC72}"/>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615;p13">
            <a:extLst>
              <a:ext uri="{FF2B5EF4-FFF2-40B4-BE49-F238E27FC236}">
                <a16:creationId xmlns:a16="http://schemas.microsoft.com/office/drawing/2014/main" id="{679F760C-CE06-4913-89DF-3733CF812817}"/>
              </a:ext>
            </a:extLst>
          </p:cNvPr>
          <p:cNvGrpSpPr/>
          <p:nvPr/>
        </p:nvGrpSpPr>
        <p:grpSpPr>
          <a:xfrm rot="-2328237">
            <a:off x="7183965" y="3902693"/>
            <a:ext cx="1546773" cy="2481612"/>
            <a:chOff x="2402100" y="3854125"/>
            <a:chExt cx="435600" cy="698825"/>
          </a:xfrm>
        </p:grpSpPr>
        <p:sp>
          <p:nvSpPr>
            <p:cNvPr id="45" name="Google Shape;1616;p13">
              <a:extLst>
                <a:ext uri="{FF2B5EF4-FFF2-40B4-BE49-F238E27FC236}">
                  <a16:creationId xmlns:a16="http://schemas.microsoft.com/office/drawing/2014/main" id="{08EC960B-A826-458D-A706-A04EABFC43A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7;p13">
              <a:extLst>
                <a:ext uri="{FF2B5EF4-FFF2-40B4-BE49-F238E27FC236}">
                  <a16:creationId xmlns:a16="http://schemas.microsoft.com/office/drawing/2014/main" id="{C032BE66-3358-424C-9ADC-34EB215136F1}"/>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8;p13">
              <a:extLst>
                <a:ext uri="{FF2B5EF4-FFF2-40B4-BE49-F238E27FC236}">
                  <a16:creationId xmlns:a16="http://schemas.microsoft.com/office/drawing/2014/main" id="{D50F5DE5-29B8-430F-8F3B-3E3D3193201F}"/>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9;p13">
              <a:extLst>
                <a:ext uri="{FF2B5EF4-FFF2-40B4-BE49-F238E27FC236}">
                  <a16:creationId xmlns:a16="http://schemas.microsoft.com/office/drawing/2014/main" id="{117BCBC2-1082-4850-A8F8-14EFBE87FA29}"/>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0;p13">
              <a:extLst>
                <a:ext uri="{FF2B5EF4-FFF2-40B4-BE49-F238E27FC236}">
                  <a16:creationId xmlns:a16="http://schemas.microsoft.com/office/drawing/2014/main" id="{18CB4272-1E6C-4F27-954A-D8A410BB537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1;p13">
              <a:extLst>
                <a:ext uri="{FF2B5EF4-FFF2-40B4-BE49-F238E27FC236}">
                  <a16:creationId xmlns:a16="http://schemas.microsoft.com/office/drawing/2014/main" id="{E45E1877-3774-4EDA-A2CC-BC30AD0560DC}"/>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2;p13">
              <a:extLst>
                <a:ext uri="{FF2B5EF4-FFF2-40B4-BE49-F238E27FC236}">
                  <a16:creationId xmlns:a16="http://schemas.microsoft.com/office/drawing/2014/main" id="{0990CD5E-F38C-40B4-B3E1-8B06B973EA7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23;p13">
              <a:extLst>
                <a:ext uri="{FF2B5EF4-FFF2-40B4-BE49-F238E27FC236}">
                  <a16:creationId xmlns:a16="http://schemas.microsoft.com/office/drawing/2014/main" id="{0D28F293-641A-4594-828F-247B13AE51F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24;p13">
              <a:extLst>
                <a:ext uri="{FF2B5EF4-FFF2-40B4-BE49-F238E27FC236}">
                  <a16:creationId xmlns:a16="http://schemas.microsoft.com/office/drawing/2014/main" id="{66C61165-30E1-4B3F-9EE2-2179F32ADD8C}"/>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25;p13">
              <a:extLst>
                <a:ext uri="{FF2B5EF4-FFF2-40B4-BE49-F238E27FC236}">
                  <a16:creationId xmlns:a16="http://schemas.microsoft.com/office/drawing/2014/main" id="{189EE53B-13A6-4992-9879-932B50C50FB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26;p13">
              <a:extLst>
                <a:ext uri="{FF2B5EF4-FFF2-40B4-BE49-F238E27FC236}">
                  <a16:creationId xmlns:a16="http://schemas.microsoft.com/office/drawing/2014/main" id="{72833A77-8013-4273-8994-13E1DF9132B9}"/>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27;p13">
              <a:extLst>
                <a:ext uri="{FF2B5EF4-FFF2-40B4-BE49-F238E27FC236}">
                  <a16:creationId xmlns:a16="http://schemas.microsoft.com/office/drawing/2014/main" id="{BEEFB76F-E4D3-4F47-B850-1A78D14FF4B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28;p13">
              <a:extLst>
                <a:ext uri="{FF2B5EF4-FFF2-40B4-BE49-F238E27FC236}">
                  <a16:creationId xmlns:a16="http://schemas.microsoft.com/office/drawing/2014/main" id="{AACFA5EB-1B22-4043-AFAF-5C64687B898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629;p13">
            <a:extLst>
              <a:ext uri="{FF2B5EF4-FFF2-40B4-BE49-F238E27FC236}">
                <a16:creationId xmlns:a16="http://schemas.microsoft.com/office/drawing/2014/main" id="{84683BE3-6861-49C7-A496-6FF7EBDAAD1A}"/>
              </a:ext>
            </a:extLst>
          </p:cNvPr>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630;p13">
            <a:extLst>
              <a:ext uri="{FF2B5EF4-FFF2-40B4-BE49-F238E27FC236}">
                <a16:creationId xmlns:a16="http://schemas.microsoft.com/office/drawing/2014/main" id="{8B91F9B7-47C5-4C6D-AB34-3167B0AEFE77}"/>
              </a:ext>
            </a:extLst>
          </p:cNvPr>
          <p:cNvGrpSpPr/>
          <p:nvPr/>
        </p:nvGrpSpPr>
        <p:grpSpPr>
          <a:xfrm rot="-1366232">
            <a:off x="8076266" y="3663987"/>
            <a:ext cx="1014294" cy="1600729"/>
            <a:chOff x="322650" y="2571325"/>
            <a:chExt cx="573100" cy="904450"/>
          </a:xfrm>
        </p:grpSpPr>
        <p:sp>
          <p:nvSpPr>
            <p:cNvPr id="60" name="Google Shape;1631;p13">
              <a:extLst>
                <a:ext uri="{FF2B5EF4-FFF2-40B4-BE49-F238E27FC236}">
                  <a16:creationId xmlns:a16="http://schemas.microsoft.com/office/drawing/2014/main" id="{BBA6820B-2FB2-4D47-B636-2C82BEE18542}"/>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2;p13">
              <a:extLst>
                <a:ext uri="{FF2B5EF4-FFF2-40B4-BE49-F238E27FC236}">
                  <a16:creationId xmlns:a16="http://schemas.microsoft.com/office/drawing/2014/main" id="{FB37EC18-242D-44AA-968A-95C59811677C}"/>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33;p13">
              <a:extLst>
                <a:ext uri="{FF2B5EF4-FFF2-40B4-BE49-F238E27FC236}">
                  <a16:creationId xmlns:a16="http://schemas.microsoft.com/office/drawing/2014/main" id="{CC7C2291-9AEF-465E-9721-7A2CA9B185DB}"/>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34;p13">
              <a:extLst>
                <a:ext uri="{FF2B5EF4-FFF2-40B4-BE49-F238E27FC236}">
                  <a16:creationId xmlns:a16="http://schemas.microsoft.com/office/drawing/2014/main" id="{94961E14-3C9C-4FB3-8C39-140C077DA131}"/>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35;p13">
              <a:extLst>
                <a:ext uri="{FF2B5EF4-FFF2-40B4-BE49-F238E27FC236}">
                  <a16:creationId xmlns:a16="http://schemas.microsoft.com/office/drawing/2014/main" id="{E818292E-315F-4D9B-A3D8-42C81A7DB395}"/>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36;p13">
              <a:extLst>
                <a:ext uri="{FF2B5EF4-FFF2-40B4-BE49-F238E27FC236}">
                  <a16:creationId xmlns:a16="http://schemas.microsoft.com/office/drawing/2014/main" id="{191FA57F-F01B-4F02-B6C8-80D4CED24EE8}"/>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37;p13">
              <a:extLst>
                <a:ext uri="{FF2B5EF4-FFF2-40B4-BE49-F238E27FC236}">
                  <a16:creationId xmlns:a16="http://schemas.microsoft.com/office/drawing/2014/main" id="{E6CE204E-ADA6-46C6-80CB-382FE34615A1}"/>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638;p13">
            <a:extLst>
              <a:ext uri="{FF2B5EF4-FFF2-40B4-BE49-F238E27FC236}">
                <a16:creationId xmlns:a16="http://schemas.microsoft.com/office/drawing/2014/main" id="{49A7FC6B-26D9-4FED-BC37-6AABBEEAAA4A}"/>
              </a:ext>
            </a:extLst>
          </p:cNvPr>
          <p:cNvGrpSpPr/>
          <p:nvPr/>
        </p:nvGrpSpPr>
        <p:grpSpPr>
          <a:xfrm>
            <a:off x="8429688" y="975913"/>
            <a:ext cx="610325" cy="417350"/>
            <a:chOff x="364525" y="2023775"/>
            <a:chExt cx="610325" cy="417350"/>
          </a:xfrm>
        </p:grpSpPr>
        <p:sp>
          <p:nvSpPr>
            <p:cNvPr id="68" name="Google Shape;1639;p13">
              <a:extLst>
                <a:ext uri="{FF2B5EF4-FFF2-40B4-BE49-F238E27FC236}">
                  <a16:creationId xmlns:a16="http://schemas.microsoft.com/office/drawing/2014/main" id="{831F92CF-55AC-4900-A3E3-5495C6C8443F}"/>
                </a:ext>
              </a:extLst>
            </p:cNvPr>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0;p13">
              <a:extLst>
                <a:ext uri="{FF2B5EF4-FFF2-40B4-BE49-F238E27FC236}">
                  <a16:creationId xmlns:a16="http://schemas.microsoft.com/office/drawing/2014/main" id="{6F5BFC80-437E-41BE-8F9D-3E84B7216E75}"/>
                </a:ext>
              </a:extLst>
            </p:cNvPr>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1;p13">
              <a:extLst>
                <a:ext uri="{FF2B5EF4-FFF2-40B4-BE49-F238E27FC236}">
                  <a16:creationId xmlns:a16="http://schemas.microsoft.com/office/drawing/2014/main" id="{71A29AE1-A36C-4D40-BBA5-11B2C3D5D17C}"/>
                </a:ext>
              </a:extLst>
            </p:cNvPr>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2;p13">
              <a:extLst>
                <a:ext uri="{FF2B5EF4-FFF2-40B4-BE49-F238E27FC236}">
                  <a16:creationId xmlns:a16="http://schemas.microsoft.com/office/drawing/2014/main" id="{07D65F0E-3B8B-4809-B4B5-C446FDF4543A}"/>
                </a:ext>
              </a:extLst>
            </p:cNvPr>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43;p13">
              <a:extLst>
                <a:ext uri="{FF2B5EF4-FFF2-40B4-BE49-F238E27FC236}">
                  <a16:creationId xmlns:a16="http://schemas.microsoft.com/office/drawing/2014/main" id="{6A12C525-E8BE-4B7D-8F6C-0E66F5A99085}"/>
                </a:ext>
              </a:extLst>
            </p:cNvPr>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44;p13">
              <a:extLst>
                <a:ext uri="{FF2B5EF4-FFF2-40B4-BE49-F238E27FC236}">
                  <a16:creationId xmlns:a16="http://schemas.microsoft.com/office/drawing/2014/main" id="{EF40C074-641B-4044-89D8-9218327A2E69}"/>
                </a:ext>
              </a:extLst>
            </p:cNvPr>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45;p13">
              <a:extLst>
                <a:ext uri="{FF2B5EF4-FFF2-40B4-BE49-F238E27FC236}">
                  <a16:creationId xmlns:a16="http://schemas.microsoft.com/office/drawing/2014/main" id="{E903A93F-7AC6-4918-A90B-621D740F3AEE}"/>
                </a:ext>
              </a:extLst>
            </p:cNvPr>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46;p13">
              <a:extLst>
                <a:ext uri="{FF2B5EF4-FFF2-40B4-BE49-F238E27FC236}">
                  <a16:creationId xmlns:a16="http://schemas.microsoft.com/office/drawing/2014/main" id="{0F8EBE7C-4A2D-4B9B-98C4-B1839BA9B949}"/>
                </a:ext>
              </a:extLst>
            </p:cNvPr>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8C2B934B-62C5-4BE8-881D-6E41AACCA28F}"/>
              </a:ext>
            </a:extLst>
          </p:cNvPr>
          <p:cNvSpPr/>
          <p:nvPr/>
        </p:nvSpPr>
        <p:spPr>
          <a:xfrm>
            <a:off x="1254329" y="301863"/>
            <a:ext cx="6814114" cy="11586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92BB5B1-29FE-435E-990E-40BAF9647E18}"/>
              </a:ext>
            </a:extLst>
          </p:cNvPr>
          <p:cNvSpPr/>
          <p:nvPr/>
        </p:nvSpPr>
        <p:spPr>
          <a:xfrm>
            <a:off x="924428" y="478696"/>
            <a:ext cx="818707" cy="788829"/>
          </a:xfrm>
          <a:prstGeom prst="ellipse">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637644-54F8-463D-918D-9E3B59090579}"/>
              </a:ext>
            </a:extLst>
          </p:cNvPr>
          <p:cNvSpPr/>
          <p:nvPr/>
        </p:nvSpPr>
        <p:spPr>
          <a:xfrm>
            <a:off x="1007383" y="546851"/>
            <a:ext cx="637101" cy="63823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a:latin typeface="UTM Colossalis" panose="02040603050506020204" pitchFamily="18" charset="0"/>
                <a:cs typeface="Times New Roman" panose="02020603050405020304" pitchFamily="18" charset="0"/>
              </a:rPr>
              <a:t>1</a:t>
            </a:r>
          </a:p>
        </p:txBody>
      </p:sp>
      <p:sp>
        <p:nvSpPr>
          <p:cNvPr id="78" name="TextBox 77">
            <a:extLst>
              <a:ext uri="{FF2B5EF4-FFF2-40B4-BE49-F238E27FC236}">
                <a16:creationId xmlns:a16="http://schemas.microsoft.com/office/drawing/2014/main" id="{28DD3F0E-5D60-4B0F-8B4F-A0427F0EB86E}"/>
              </a:ext>
            </a:extLst>
          </p:cNvPr>
          <p:cNvSpPr txBox="1"/>
          <p:nvPr/>
        </p:nvSpPr>
        <p:spPr>
          <a:xfrm>
            <a:off x="1759311" y="429206"/>
            <a:ext cx="6198040" cy="830997"/>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Lập dàn ý cho bài văn tả hoạt động của một bạn nhỏ hoặc một em bé ở tuổi tập đi, tập nói.</a:t>
            </a:r>
          </a:p>
        </p:txBody>
      </p:sp>
      <p:pic>
        <p:nvPicPr>
          <p:cNvPr id="81" name="Picture 9">
            <a:extLst>
              <a:ext uri="{FF2B5EF4-FFF2-40B4-BE49-F238E27FC236}">
                <a16:creationId xmlns:a16="http://schemas.microsoft.com/office/drawing/2014/main" id="{5595F9A7-BA89-48FD-A2EA-C5771E14C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41651" y="2600241"/>
            <a:ext cx="2379413" cy="2403448"/>
          </a:xfrm>
          <a:prstGeom prst="rect">
            <a:avLst/>
          </a:prstGeom>
        </p:spPr>
      </p:pic>
      <p:pic>
        <p:nvPicPr>
          <p:cNvPr id="83" name="Picture 4">
            <a:extLst>
              <a:ext uri="{FF2B5EF4-FFF2-40B4-BE49-F238E27FC236}">
                <a16:creationId xmlns:a16="http://schemas.microsoft.com/office/drawing/2014/main" id="{39D67CAC-FFF8-4AA0-9210-327C2D8DB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05" y="1916395"/>
            <a:ext cx="4970040" cy="3294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down)">
                                      <p:cBhvr>
                                        <p:cTn id="13" dur="500"/>
                                        <p:tgtEl>
                                          <p:spTgt spid="67"/>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0-#ppt_w/2"/>
                                          </p:val>
                                        </p:tav>
                                        <p:tav tm="100000">
                                          <p:val>
                                            <p:strVal val="#ppt_x"/>
                                          </p:val>
                                        </p:tav>
                                      </p:tavLst>
                                    </p:anim>
                                    <p:anim calcmode="lin" valueType="num">
                                      <p:cBhvr additive="base">
                                        <p:cTn id="52" dur="500" fill="hold"/>
                                        <p:tgtEl>
                                          <p:spTgt spid="7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additive="base">
                                        <p:cTn id="56" dur="500" fill="hold"/>
                                        <p:tgtEl>
                                          <p:spTgt spid="83"/>
                                        </p:tgtEl>
                                        <p:attrNameLst>
                                          <p:attrName>ppt_x</p:attrName>
                                        </p:attrNameLst>
                                      </p:cBhvr>
                                      <p:tavLst>
                                        <p:tav tm="0">
                                          <p:val>
                                            <p:strVal val="0-#ppt_w/2"/>
                                          </p:val>
                                        </p:tav>
                                        <p:tav tm="100000">
                                          <p:val>
                                            <p:strVal val="#ppt_x"/>
                                          </p:val>
                                        </p:tav>
                                      </p:tavLst>
                                    </p:anim>
                                    <p:anim calcmode="lin" valueType="num">
                                      <p:cBhvr additive="base">
                                        <p:cTn id="57" dur="500" fill="hold"/>
                                        <p:tgtEl>
                                          <p:spTgt spid="83"/>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down)">
                                      <p:cBhvr>
                                        <p:cTn id="6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2" grpId="0" animBg="1"/>
      <p:bldP spid="3" grpId="0" animBg="1"/>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125178" y="1339427"/>
            <a:ext cx="3232044" cy="3841621"/>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6;p7">
            <a:extLst>
              <a:ext uri="{FF2B5EF4-FFF2-40B4-BE49-F238E27FC236}">
                <a16:creationId xmlns:a16="http://schemas.microsoft.com/office/drawing/2014/main" id="{6235F99D-E466-4C53-AD10-3ACB98FD964C}"/>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5</a:t>
            </a:fld>
            <a:endParaRPr lang="en">
              <a:solidFill>
                <a:schemeClr val="dk1"/>
              </a:solidFill>
            </a:endParaRPr>
          </a:p>
        </p:txBody>
      </p:sp>
      <p:grpSp>
        <p:nvGrpSpPr>
          <p:cNvPr id="60" name="Google Shape;887;p7">
            <a:extLst>
              <a:ext uri="{FF2B5EF4-FFF2-40B4-BE49-F238E27FC236}">
                <a16:creationId xmlns:a16="http://schemas.microsoft.com/office/drawing/2014/main" id="{BEF346B5-9C72-4E53-98DE-25273B432E12}"/>
              </a:ext>
            </a:extLst>
          </p:cNvPr>
          <p:cNvGrpSpPr/>
          <p:nvPr/>
        </p:nvGrpSpPr>
        <p:grpSpPr>
          <a:xfrm>
            <a:off x="5956063" y="4488814"/>
            <a:ext cx="3672418" cy="1331055"/>
            <a:chOff x="-1068128" y="3996204"/>
            <a:chExt cx="3672418" cy="1331055"/>
          </a:xfrm>
        </p:grpSpPr>
        <p:sp>
          <p:nvSpPr>
            <p:cNvPr id="61" name="Google Shape;888;p7">
              <a:extLst>
                <a:ext uri="{FF2B5EF4-FFF2-40B4-BE49-F238E27FC236}">
                  <a16:creationId xmlns:a16="http://schemas.microsoft.com/office/drawing/2014/main" id="{716265FA-353B-46BB-A99F-66BBF5A3C504}"/>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889;p7">
              <a:extLst>
                <a:ext uri="{FF2B5EF4-FFF2-40B4-BE49-F238E27FC236}">
                  <a16:creationId xmlns:a16="http://schemas.microsoft.com/office/drawing/2014/main" id="{45CA310F-5D0A-415B-90CC-624F5634B8BC}"/>
                </a:ext>
              </a:extLst>
            </p:cNvPr>
            <p:cNvGrpSpPr/>
            <p:nvPr/>
          </p:nvGrpSpPr>
          <p:grpSpPr>
            <a:xfrm>
              <a:off x="-800178" y="4304942"/>
              <a:ext cx="2873315" cy="818933"/>
              <a:chOff x="-800178" y="4304942"/>
              <a:chExt cx="2873315" cy="818933"/>
            </a:xfrm>
          </p:grpSpPr>
          <p:sp>
            <p:nvSpPr>
              <p:cNvPr id="63" name="Google Shape;890;p7">
                <a:extLst>
                  <a:ext uri="{FF2B5EF4-FFF2-40B4-BE49-F238E27FC236}">
                    <a16:creationId xmlns:a16="http://schemas.microsoft.com/office/drawing/2014/main" id="{09EDD1E1-8BF5-45C4-9060-DB7DB0D8D318}"/>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91;p7">
                <a:extLst>
                  <a:ext uri="{FF2B5EF4-FFF2-40B4-BE49-F238E27FC236}">
                    <a16:creationId xmlns:a16="http://schemas.microsoft.com/office/drawing/2014/main" id="{842CC61B-09BE-49E6-9816-1E2623958D16}"/>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92;p7">
                <a:extLst>
                  <a:ext uri="{FF2B5EF4-FFF2-40B4-BE49-F238E27FC236}">
                    <a16:creationId xmlns:a16="http://schemas.microsoft.com/office/drawing/2014/main" id="{7EA16702-2C52-4D31-B7BE-F9895D6D46DB}"/>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93;p7">
                <a:extLst>
                  <a:ext uri="{FF2B5EF4-FFF2-40B4-BE49-F238E27FC236}">
                    <a16:creationId xmlns:a16="http://schemas.microsoft.com/office/drawing/2014/main" id="{FB4B4A85-BA39-41D8-95F4-4B7B6804DE1C}"/>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94;p7">
                <a:extLst>
                  <a:ext uri="{FF2B5EF4-FFF2-40B4-BE49-F238E27FC236}">
                    <a16:creationId xmlns:a16="http://schemas.microsoft.com/office/drawing/2014/main" id="{17ED9F8C-C1DE-4007-842A-9BD02704C9F6}"/>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5;p7">
                <a:extLst>
                  <a:ext uri="{FF2B5EF4-FFF2-40B4-BE49-F238E27FC236}">
                    <a16:creationId xmlns:a16="http://schemas.microsoft.com/office/drawing/2014/main" id="{D58BC085-0FB8-48F5-8B58-E463F6FE7B7C}"/>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6;p7">
                <a:extLst>
                  <a:ext uri="{FF2B5EF4-FFF2-40B4-BE49-F238E27FC236}">
                    <a16:creationId xmlns:a16="http://schemas.microsoft.com/office/drawing/2014/main" id="{5A93F961-2AC6-47DF-9FE6-498D10EE4A73}"/>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97;p7">
                <a:extLst>
                  <a:ext uri="{FF2B5EF4-FFF2-40B4-BE49-F238E27FC236}">
                    <a16:creationId xmlns:a16="http://schemas.microsoft.com/office/drawing/2014/main" id="{152C0B33-7267-40AC-8320-4FB9FF7279F1}"/>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98;p7">
                <a:extLst>
                  <a:ext uri="{FF2B5EF4-FFF2-40B4-BE49-F238E27FC236}">
                    <a16:creationId xmlns:a16="http://schemas.microsoft.com/office/drawing/2014/main" id="{5246FB37-A459-45B3-9069-4CE7BC71E391}"/>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9;p7">
                <a:extLst>
                  <a:ext uri="{FF2B5EF4-FFF2-40B4-BE49-F238E27FC236}">
                    <a16:creationId xmlns:a16="http://schemas.microsoft.com/office/drawing/2014/main" id="{9CD09FC3-C79D-48ED-A269-B39B4DC009D7}"/>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00;p7">
                <a:extLst>
                  <a:ext uri="{FF2B5EF4-FFF2-40B4-BE49-F238E27FC236}">
                    <a16:creationId xmlns:a16="http://schemas.microsoft.com/office/drawing/2014/main" id="{CB6686AE-0E3F-4C26-8853-3E9D4E3A4E57}"/>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01;p7">
                <a:extLst>
                  <a:ext uri="{FF2B5EF4-FFF2-40B4-BE49-F238E27FC236}">
                    <a16:creationId xmlns:a16="http://schemas.microsoft.com/office/drawing/2014/main" id="{44BC9297-2090-40C6-A21F-B7BEE4F3B7CC}"/>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02;p7">
                <a:extLst>
                  <a:ext uri="{FF2B5EF4-FFF2-40B4-BE49-F238E27FC236}">
                    <a16:creationId xmlns:a16="http://schemas.microsoft.com/office/drawing/2014/main" id="{5D39ACB3-F5C6-4A31-B27F-D80765BDEF3C}"/>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03;p7">
                <a:extLst>
                  <a:ext uri="{FF2B5EF4-FFF2-40B4-BE49-F238E27FC236}">
                    <a16:creationId xmlns:a16="http://schemas.microsoft.com/office/drawing/2014/main" id="{36E6581E-A091-4A60-AE77-724CC4D2920B}"/>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04;p7">
                <a:extLst>
                  <a:ext uri="{FF2B5EF4-FFF2-40B4-BE49-F238E27FC236}">
                    <a16:creationId xmlns:a16="http://schemas.microsoft.com/office/drawing/2014/main" id="{0A07DDB4-5A39-4D0A-80C7-A4E92940DEE9}"/>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05;p7">
                <a:extLst>
                  <a:ext uri="{FF2B5EF4-FFF2-40B4-BE49-F238E27FC236}">
                    <a16:creationId xmlns:a16="http://schemas.microsoft.com/office/drawing/2014/main" id="{115A0D18-A7EF-4795-94F8-CC399851A4CC}"/>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06;p7">
                <a:extLst>
                  <a:ext uri="{FF2B5EF4-FFF2-40B4-BE49-F238E27FC236}">
                    <a16:creationId xmlns:a16="http://schemas.microsoft.com/office/drawing/2014/main" id="{3ECD8FB5-67F8-4F0C-822E-1830393BD060}"/>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07;p7">
                <a:extLst>
                  <a:ext uri="{FF2B5EF4-FFF2-40B4-BE49-F238E27FC236}">
                    <a16:creationId xmlns:a16="http://schemas.microsoft.com/office/drawing/2014/main" id="{997AA919-3E4C-48C0-A52C-8790A56D4D99}"/>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08;p7">
                <a:extLst>
                  <a:ext uri="{FF2B5EF4-FFF2-40B4-BE49-F238E27FC236}">
                    <a16:creationId xmlns:a16="http://schemas.microsoft.com/office/drawing/2014/main" id="{6659EC0E-29A7-4A00-992D-BD990252D287}"/>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09;p7">
                <a:extLst>
                  <a:ext uri="{FF2B5EF4-FFF2-40B4-BE49-F238E27FC236}">
                    <a16:creationId xmlns:a16="http://schemas.microsoft.com/office/drawing/2014/main" id="{B87C2087-302B-4741-B2C3-E83FB3BB9EFF}"/>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10;p7">
                <a:extLst>
                  <a:ext uri="{FF2B5EF4-FFF2-40B4-BE49-F238E27FC236}">
                    <a16:creationId xmlns:a16="http://schemas.microsoft.com/office/drawing/2014/main" id="{9C177C7B-9AB7-4F44-903A-D8D1392FE6AB}"/>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11;p7">
                <a:extLst>
                  <a:ext uri="{FF2B5EF4-FFF2-40B4-BE49-F238E27FC236}">
                    <a16:creationId xmlns:a16="http://schemas.microsoft.com/office/drawing/2014/main" id="{F454B619-BA42-4770-95B6-247E970C150A}"/>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12;p7">
                <a:extLst>
                  <a:ext uri="{FF2B5EF4-FFF2-40B4-BE49-F238E27FC236}">
                    <a16:creationId xmlns:a16="http://schemas.microsoft.com/office/drawing/2014/main" id="{73EA62FC-2E8A-414D-AD9E-CB9655C968FF}"/>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13;p7">
                <a:extLst>
                  <a:ext uri="{FF2B5EF4-FFF2-40B4-BE49-F238E27FC236}">
                    <a16:creationId xmlns:a16="http://schemas.microsoft.com/office/drawing/2014/main" id="{43512BB1-9FFC-4A04-89A8-099DC60ACF90}"/>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14;p7">
                <a:extLst>
                  <a:ext uri="{FF2B5EF4-FFF2-40B4-BE49-F238E27FC236}">
                    <a16:creationId xmlns:a16="http://schemas.microsoft.com/office/drawing/2014/main" id="{23F68E7F-6373-4441-90BC-EC22AB7CD3DE}"/>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15;p7">
                <a:extLst>
                  <a:ext uri="{FF2B5EF4-FFF2-40B4-BE49-F238E27FC236}">
                    <a16:creationId xmlns:a16="http://schemas.microsoft.com/office/drawing/2014/main" id="{A4D2FBCD-546A-4075-8157-F3271A3DB68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16;p7">
                <a:extLst>
                  <a:ext uri="{FF2B5EF4-FFF2-40B4-BE49-F238E27FC236}">
                    <a16:creationId xmlns:a16="http://schemas.microsoft.com/office/drawing/2014/main" id="{6B421974-C2EA-4780-BD5B-A053209F4B46}"/>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17;p7">
                <a:extLst>
                  <a:ext uri="{FF2B5EF4-FFF2-40B4-BE49-F238E27FC236}">
                    <a16:creationId xmlns:a16="http://schemas.microsoft.com/office/drawing/2014/main" id="{3E24BA5F-067B-4FB6-B91D-72255C21CD5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8;p7">
                <a:extLst>
                  <a:ext uri="{FF2B5EF4-FFF2-40B4-BE49-F238E27FC236}">
                    <a16:creationId xmlns:a16="http://schemas.microsoft.com/office/drawing/2014/main" id="{17F0C7C6-BA2E-48E2-9797-C0F2F9257A7E}"/>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19;p7">
                <a:extLst>
                  <a:ext uri="{FF2B5EF4-FFF2-40B4-BE49-F238E27FC236}">
                    <a16:creationId xmlns:a16="http://schemas.microsoft.com/office/drawing/2014/main" id="{EB36C70D-9FC5-4767-AA83-6067566BE3A5}"/>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20;p7">
                <a:extLst>
                  <a:ext uri="{FF2B5EF4-FFF2-40B4-BE49-F238E27FC236}">
                    <a16:creationId xmlns:a16="http://schemas.microsoft.com/office/drawing/2014/main" id="{A630D5DF-8118-409C-903C-8A37B8115C0B}"/>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21;p7">
                <a:extLst>
                  <a:ext uri="{FF2B5EF4-FFF2-40B4-BE49-F238E27FC236}">
                    <a16:creationId xmlns:a16="http://schemas.microsoft.com/office/drawing/2014/main" id="{AE74E1F6-540B-4274-8D24-782F998D9962}"/>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22;p7">
                <a:extLst>
                  <a:ext uri="{FF2B5EF4-FFF2-40B4-BE49-F238E27FC236}">
                    <a16:creationId xmlns:a16="http://schemas.microsoft.com/office/drawing/2014/main" id="{57A2A546-FB8B-493D-ACA8-DEA06BFA935A}"/>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23;p7">
                <a:extLst>
                  <a:ext uri="{FF2B5EF4-FFF2-40B4-BE49-F238E27FC236}">
                    <a16:creationId xmlns:a16="http://schemas.microsoft.com/office/drawing/2014/main" id="{5D13CAE3-9EA3-40C5-BA5A-683B4D097BED}"/>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24;p7">
                <a:extLst>
                  <a:ext uri="{FF2B5EF4-FFF2-40B4-BE49-F238E27FC236}">
                    <a16:creationId xmlns:a16="http://schemas.microsoft.com/office/drawing/2014/main" id="{9C4C76C8-7348-4988-90A2-0213C90ED0F7}"/>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25;p7">
                <a:extLst>
                  <a:ext uri="{FF2B5EF4-FFF2-40B4-BE49-F238E27FC236}">
                    <a16:creationId xmlns:a16="http://schemas.microsoft.com/office/drawing/2014/main" id="{07444B8C-B996-4F68-BBCE-A2EA2F94A5EE}"/>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26;p7">
                <a:extLst>
                  <a:ext uri="{FF2B5EF4-FFF2-40B4-BE49-F238E27FC236}">
                    <a16:creationId xmlns:a16="http://schemas.microsoft.com/office/drawing/2014/main" id="{6E290E25-9CD0-4A4E-94A3-FB2B1F2F7078}"/>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27;p7">
                <a:extLst>
                  <a:ext uri="{FF2B5EF4-FFF2-40B4-BE49-F238E27FC236}">
                    <a16:creationId xmlns:a16="http://schemas.microsoft.com/office/drawing/2014/main" id="{EDE34F26-B61C-4798-A2CF-0264500A32BB}"/>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28;p7">
                <a:extLst>
                  <a:ext uri="{FF2B5EF4-FFF2-40B4-BE49-F238E27FC236}">
                    <a16:creationId xmlns:a16="http://schemas.microsoft.com/office/drawing/2014/main" id="{8844B2B2-EEF2-4539-AC38-F856C6760403}"/>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29;p7">
                <a:extLst>
                  <a:ext uri="{FF2B5EF4-FFF2-40B4-BE49-F238E27FC236}">
                    <a16:creationId xmlns:a16="http://schemas.microsoft.com/office/drawing/2014/main" id="{49758DE8-45CF-4B91-8C8C-A7C5D998D7A6}"/>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30;p7">
                <a:extLst>
                  <a:ext uri="{FF2B5EF4-FFF2-40B4-BE49-F238E27FC236}">
                    <a16:creationId xmlns:a16="http://schemas.microsoft.com/office/drawing/2014/main" id="{C9D77844-2D73-4747-A6FD-E66E319B252C}"/>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31;p7">
                <a:extLst>
                  <a:ext uri="{FF2B5EF4-FFF2-40B4-BE49-F238E27FC236}">
                    <a16:creationId xmlns:a16="http://schemas.microsoft.com/office/drawing/2014/main" id="{DB6FA705-830A-414E-AD48-DAAB8C74827E}"/>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32;p7">
                <a:extLst>
                  <a:ext uri="{FF2B5EF4-FFF2-40B4-BE49-F238E27FC236}">
                    <a16:creationId xmlns:a16="http://schemas.microsoft.com/office/drawing/2014/main" id="{F687B2EA-07DC-40A5-B6D5-E6299A6E69EE}"/>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33;p7">
                <a:extLst>
                  <a:ext uri="{FF2B5EF4-FFF2-40B4-BE49-F238E27FC236}">
                    <a16:creationId xmlns:a16="http://schemas.microsoft.com/office/drawing/2014/main" id="{8D324FC3-BB4E-4275-B408-E56DF4417EC8}"/>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34;p7">
                <a:extLst>
                  <a:ext uri="{FF2B5EF4-FFF2-40B4-BE49-F238E27FC236}">
                    <a16:creationId xmlns:a16="http://schemas.microsoft.com/office/drawing/2014/main" id="{40312586-EF05-4328-A8BB-74EA3502EF29}"/>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5;p7">
                <a:extLst>
                  <a:ext uri="{FF2B5EF4-FFF2-40B4-BE49-F238E27FC236}">
                    <a16:creationId xmlns:a16="http://schemas.microsoft.com/office/drawing/2014/main" id="{9477CD89-B1A4-4C9A-8E86-3154CB8BDB42}"/>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6;p7">
                <a:extLst>
                  <a:ext uri="{FF2B5EF4-FFF2-40B4-BE49-F238E27FC236}">
                    <a16:creationId xmlns:a16="http://schemas.microsoft.com/office/drawing/2014/main" id="{F5A6C9A1-FEEF-44CC-91B3-491BDB529D68}"/>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7;p7">
                <a:extLst>
                  <a:ext uri="{FF2B5EF4-FFF2-40B4-BE49-F238E27FC236}">
                    <a16:creationId xmlns:a16="http://schemas.microsoft.com/office/drawing/2014/main" id="{0554F229-CF0B-4380-B03E-7BC1044C9F05}"/>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8;p7">
                <a:extLst>
                  <a:ext uri="{FF2B5EF4-FFF2-40B4-BE49-F238E27FC236}">
                    <a16:creationId xmlns:a16="http://schemas.microsoft.com/office/drawing/2014/main" id="{904D7B57-6E46-47F4-8EA9-EE39DEED165E}"/>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9;p7">
                <a:extLst>
                  <a:ext uri="{FF2B5EF4-FFF2-40B4-BE49-F238E27FC236}">
                    <a16:creationId xmlns:a16="http://schemas.microsoft.com/office/drawing/2014/main" id="{A6947BEB-7ADA-4E6E-A856-C728114B57CE}"/>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40;p7">
                <a:extLst>
                  <a:ext uri="{FF2B5EF4-FFF2-40B4-BE49-F238E27FC236}">
                    <a16:creationId xmlns:a16="http://schemas.microsoft.com/office/drawing/2014/main" id="{DF4C516F-C65A-4F76-9425-0DFA4D6EAE50}"/>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41;p7">
                <a:extLst>
                  <a:ext uri="{FF2B5EF4-FFF2-40B4-BE49-F238E27FC236}">
                    <a16:creationId xmlns:a16="http://schemas.microsoft.com/office/drawing/2014/main" id="{9FFB03B5-5991-46CF-B875-5E1120D15DFB}"/>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942;p7">
            <a:extLst>
              <a:ext uri="{FF2B5EF4-FFF2-40B4-BE49-F238E27FC236}">
                <a16:creationId xmlns:a16="http://schemas.microsoft.com/office/drawing/2014/main" id="{E299B620-3F04-4420-AFF5-AA66598CC81B}"/>
              </a:ext>
            </a:extLst>
          </p:cNvPr>
          <p:cNvGrpSpPr/>
          <p:nvPr/>
        </p:nvGrpSpPr>
        <p:grpSpPr>
          <a:xfrm rot="-10799883" flipH="1">
            <a:off x="-1075805" y="-957179"/>
            <a:ext cx="4843774" cy="2185315"/>
            <a:chOff x="5619200" y="4458200"/>
            <a:chExt cx="1647150" cy="742900"/>
          </a:xfrm>
        </p:grpSpPr>
        <p:sp>
          <p:nvSpPr>
            <p:cNvPr id="116" name="Google Shape;943;p7">
              <a:extLst>
                <a:ext uri="{FF2B5EF4-FFF2-40B4-BE49-F238E27FC236}">
                  <a16:creationId xmlns:a16="http://schemas.microsoft.com/office/drawing/2014/main" id="{62CA32A1-02AC-46AD-B973-04B8FEB685D8}"/>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44;p7">
              <a:extLst>
                <a:ext uri="{FF2B5EF4-FFF2-40B4-BE49-F238E27FC236}">
                  <a16:creationId xmlns:a16="http://schemas.microsoft.com/office/drawing/2014/main" id="{1A051DC5-6A61-4176-A058-80ED81E55482}"/>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45;p7">
              <a:extLst>
                <a:ext uri="{FF2B5EF4-FFF2-40B4-BE49-F238E27FC236}">
                  <a16:creationId xmlns:a16="http://schemas.microsoft.com/office/drawing/2014/main" id="{5817661F-BC84-4CE7-9039-EE115BD77473}"/>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46;p7">
              <a:extLst>
                <a:ext uri="{FF2B5EF4-FFF2-40B4-BE49-F238E27FC236}">
                  <a16:creationId xmlns:a16="http://schemas.microsoft.com/office/drawing/2014/main" id="{CE7D2A13-243A-47C2-92A0-F921133C1D6C}"/>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47;p7">
              <a:extLst>
                <a:ext uri="{FF2B5EF4-FFF2-40B4-BE49-F238E27FC236}">
                  <a16:creationId xmlns:a16="http://schemas.microsoft.com/office/drawing/2014/main" id="{BBD4750F-D1B7-40B6-9DC2-349678BC18E5}"/>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948;p7">
            <a:extLst>
              <a:ext uri="{FF2B5EF4-FFF2-40B4-BE49-F238E27FC236}">
                <a16:creationId xmlns:a16="http://schemas.microsoft.com/office/drawing/2014/main" id="{B804F560-69F9-4879-82CE-E06D91E40DEB}"/>
              </a:ext>
            </a:extLst>
          </p:cNvPr>
          <p:cNvGrpSpPr/>
          <p:nvPr/>
        </p:nvGrpSpPr>
        <p:grpSpPr>
          <a:xfrm rot="-2452161">
            <a:off x="6136144" y="3788599"/>
            <a:ext cx="1019006" cy="1634773"/>
            <a:chOff x="2402100" y="3854125"/>
            <a:chExt cx="435600" cy="698825"/>
          </a:xfrm>
        </p:grpSpPr>
        <p:sp>
          <p:nvSpPr>
            <p:cNvPr id="122" name="Google Shape;949;p7">
              <a:extLst>
                <a:ext uri="{FF2B5EF4-FFF2-40B4-BE49-F238E27FC236}">
                  <a16:creationId xmlns:a16="http://schemas.microsoft.com/office/drawing/2014/main" id="{D0F565BB-87FF-463D-856E-B547FC252BB7}"/>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0;p7">
              <a:extLst>
                <a:ext uri="{FF2B5EF4-FFF2-40B4-BE49-F238E27FC236}">
                  <a16:creationId xmlns:a16="http://schemas.microsoft.com/office/drawing/2014/main" id="{A8E28E40-3A6B-4CFE-801F-2DF294E3199C}"/>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1;p7">
              <a:extLst>
                <a:ext uri="{FF2B5EF4-FFF2-40B4-BE49-F238E27FC236}">
                  <a16:creationId xmlns:a16="http://schemas.microsoft.com/office/drawing/2014/main" id="{6E4C717E-93FD-417C-9FE0-CF1B9576C52E}"/>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2;p7">
              <a:extLst>
                <a:ext uri="{FF2B5EF4-FFF2-40B4-BE49-F238E27FC236}">
                  <a16:creationId xmlns:a16="http://schemas.microsoft.com/office/drawing/2014/main" id="{050B4F5C-B790-4696-BD26-817B3B2A9C09}"/>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3;p7">
              <a:extLst>
                <a:ext uri="{FF2B5EF4-FFF2-40B4-BE49-F238E27FC236}">
                  <a16:creationId xmlns:a16="http://schemas.microsoft.com/office/drawing/2014/main" id="{331AE826-DD9C-44F0-A1FB-C47A392853D6}"/>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4;p7">
              <a:extLst>
                <a:ext uri="{FF2B5EF4-FFF2-40B4-BE49-F238E27FC236}">
                  <a16:creationId xmlns:a16="http://schemas.microsoft.com/office/drawing/2014/main" id="{708C762A-204C-4D4C-B2EC-62474B3515DD}"/>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5;p7">
              <a:extLst>
                <a:ext uri="{FF2B5EF4-FFF2-40B4-BE49-F238E27FC236}">
                  <a16:creationId xmlns:a16="http://schemas.microsoft.com/office/drawing/2014/main" id="{4B2F05A3-5181-4A18-9040-CE01F17B752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6;p7">
              <a:extLst>
                <a:ext uri="{FF2B5EF4-FFF2-40B4-BE49-F238E27FC236}">
                  <a16:creationId xmlns:a16="http://schemas.microsoft.com/office/drawing/2014/main" id="{CA37BCD5-AFF3-4BE6-9039-FDA7D1F3EBAC}"/>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7;p7">
              <a:extLst>
                <a:ext uri="{FF2B5EF4-FFF2-40B4-BE49-F238E27FC236}">
                  <a16:creationId xmlns:a16="http://schemas.microsoft.com/office/drawing/2014/main" id="{1F66672E-374D-454C-AB35-7279E7A6573A}"/>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8;p7">
              <a:extLst>
                <a:ext uri="{FF2B5EF4-FFF2-40B4-BE49-F238E27FC236}">
                  <a16:creationId xmlns:a16="http://schemas.microsoft.com/office/drawing/2014/main" id="{3EBA48EE-A044-40A6-B48B-3429F44C4A9C}"/>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p7">
              <a:extLst>
                <a:ext uri="{FF2B5EF4-FFF2-40B4-BE49-F238E27FC236}">
                  <a16:creationId xmlns:a16="http://schemas.microsoft.com/office/drawing/2014/main" id="{028F8FD8-CA53-4FBC-A351-8B13EACCB586}"/>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0;p7">
              <a:extLst>
                <a:ext uri="{FF2B5EF4-FFF2-40B4-BE49-F238E27FC236}">
                  <a16:creationId xmlns:a16="http://schemas.microsoft.com/office/drawing/2014/main" id="{A75F9846-AAD2-4CD1-AC45-BB5F0953E662}"/>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p7">
              <a:extLst>
                <a:ext uri="{FF2B5EF4-FFF2-40B4-BE49-F238E27FC236}">
                  <a16:creationId xmlns:a16="http://schemas.microsoft.com/office/drawing/2014/main" id="{3AE79361-2E51-40FC-832B-E67A960A7CE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962;p7">
            <a:extLst>
              <a:ext uri="{FF2B5EF4-FFF2-40B4-BE49-F238E27FC236}">
                <a16:creationId xmlns:a16="http://schemas.microsoft.com/office/drawing/2014/main" id="{2B666E8A-E88F-41F3-B72D-F33BEDD8A627}"/>
              </a:ext>
            </a:extLst>
          </p:cNvPr>
          <p:cNvGrpSpPr/>
          <p:nvPr/>
        </p:nvGrpSpPr>
        <p:grpSpPr>
          <a:xfrm rot="8607250">
            <a:off x="-437893" y="-594053"/>
            <a:ext cx="1219989" cy="1925352"/>
            <a:chOff x="322650" y="2571325"/>
            <a:chExt cx="573100" cy="904450"/>
          </a:xfrm>
        </p:grpSpPr>
        <p:sp>
          <p:nvSpPr>
            <p:cNvPr id="136" name="Google Shape;963;p7">
              <a:extLst>
                <a:ext uri="{FF2B5EF4-FFF2-40B4-BE49-F238E27FC236}">
                  <a16:creationId xmlns:a16="http://schemas.microsoft.com/office/drawing/2014/main" id="{966EB72C-E43E-4D5A-A226-388F8DC79E0A}"/>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4;p7">
              <a:extLst>
                <a:ext uri="{FF2B5EF4-FFF2-40B4-BE49-F238E27FC236}">
                  <a16:creationId xmlns:a16="http://schemas.microsoft.com/office/drawing/2014/main" id="{B84602C5-62B8-4CD5-8EF7-0491D6C2C6C5}"/>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5;p7">
              <a:extLst>
                <a:ext uri="{FF2B5EF4-FFF2-40B4-BE49-F238E27FC236}">
                  <a16:creationId xmlns:a16="http://schemas.microsoft.com/office/drawing/2014/main" id="{D70E7BA1-F3C8-4193-A4CA-5C27CA534AF3}"/>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6;p7">
              <a:extLst>
                <a:ext uri="{FF2B5EF4-FFF2-40B4-BE49-F238E27FC236}">
                  <a16:creationId xmlns:a16="http://schemas.microsoft.com/office/drawing/2014/main" id="{CB8DC056-6AB9-4B56-B4A4-9F46ECB6AAF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7;p7">
              <a:extLst>
                <a:ext uri="{FF2B5EF4-FFF2-40B4-BE49-F238E27FC236}">
                  <a16:creationId xmlns:a16="http://schemas.microsoft.com/office/drawing/2014/main" id="{8F948014-9BAB-4946-8656-27F86DE1B331}"/>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8;p7">
              <a:extLst>
                <a:ext uri="{FF2B5EF4-FFF2-40B4-BE49-F238E27FC236}">
                  <a16:creationId xmlns:a16="http://schemas.microsoft.com/office/drawing/2014/main" id="{495A6B0F-5656-4DF7-B3D9-4047D1365AD8}"/>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9;p7">
              <a:extLst>
                <a:ext uri="{FF2B5EF4-FFF2-40B4-BE49-F238E27FC236}">
                  <a16:creationId xmlns:a16="http://schemas.microsoft.com/office/drawing/2014/main" id="{21112FD1-1C9E-422C-B566-FAE944516F5F}"/>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970;p7">
            <a:extLst>
              <a:ext uri="{FF2B5EF4-FFF2-40B4-BE49-F238E27FC236}">
                <a16:creationId xmlns:a16="http://schemas.microsoft.com/office/drawing/2014/main" id="{15324DDF-1500-41A2-BD19-410C28FF074E}"/>
              </a:ext>
            </a:extLst>
          </p:cNvPr>
          <p:cNvGrpSpPr/>
          <p:nvPr/>
        </p:nvGrpSpPr>
        <p:grpSpPr>
          <a:xfrm rot="9764690">
            <a:off x="2589182" y="-1536019"/>
            <a:ext cx="1546779" cy="2481535"/>
            <a:chOff x="2402100" y="3854125"/>
            <a:chExt cx="435600" cy="698825"/>
          </a:xfrm>
        </p:grpSpPr>
        <p:sp>
          <p:nvSpPr>
            <p:cNvPr id="144" name="Google Shape;971;p7">
              <a:extLst>
                <a:ext uri="{FF2B5EF4-FFF2-40B4-BE49-F238E27FC236}">
                  <a16:creationId xmlns:a16="http://schemas.microsoft.com/office/drawing/2014/main" id="{9ACB31BE-54A9-4A03-8884-8B0A79839BFE}"/>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72;p7">
              <a:extLst>
                <a:ext uri="{FF2B5EF4-FFF2-40B4-BE49-F238E27FC236}">
                  <a16:creationId xmlns:a16="http://schemas.microsoft.com/office/drawing/2014/main" id="{865930E4-FBA5-4253-A2AF-07FE8CA1FF0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73;p7">
              <a:extLst>
                <a:ext uri="{FF2B5EF4-FFF2-40B4-BE49-F238E27FC236}">
                  <a16:creationId xmlns:a16="http://schemas.microsoft.com/office/drawing/2014/main" id="{84096886-5E92-46E1-B19F-38BCD80AE7F2}"/>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74;p7">
              <a:extLst>
                <a:ext uri="{FF2B5EF4-FFF2-40B4-BE49-F238E27FC236}">
                  <a16:creationId xmlns:a16="http://schemas.microsoft.com/office/drawing/2014/main" id="{69322755-05AA-472C-B77B-F99399144853}"/>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75;p7">
              <a:extLst>
                <a:ext uri="{FF2B5EF4-FFF2-40B4-BE49-F238E27FC236}">
                  <a16:creationId xmlns:a16="http://schemas.microsoft.com/office/drawing/2014/main" id="{25D3169D-87CE-4078-9B04-CCF3FBC24D7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76;p7">
              <a:extLst>
                <a:ext uri="{FF2B5EF4-FFF2-40B4-BE49-F238E27FC236}">
                  <a16:creationId xmlns:a16="http://schemas.microsoft.com/office/drawing/2014/main" id="{231BA448-06C0-4E99-8297-F8124D56A67D}"/>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77;p7">
              <a:extLst>
                <a:ext uri="{FF2B5EF4-FFF2-40B4-BE49-F238E27FC236}">
                  <a16:creationId xmlns:a16="http://schemas.microsoft.com/office/drawing/2014/main" id="{C5E6C3CD-5F66-4426-8663-8842E8CBB08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78;p7">
              <a:extLst>
                <a:ext uri="{FF2B5EF4-FFF2-40B4-BE49-F238E27FC236}">
                  <a16:creationId xmlns:a16="http://schemas.microsoft.com/office/drawing/2014/main" id="{4119F13B-094A-4F8D-BF83-356FBEAD62A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79;p7">
              <a:extLst>
                <a:ext uri="{FF2B5EF4-FFF2-40B4-BE49-F238E27FC236}">
                  <a16:creationId xmlns:a16="http://schemas.microsoft.com/office/drawing/2014/main" id="{F89CCB9A-392E-4517-A781-D8B531CB06C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80;p7">
              <a:extLst>
                <a:ext uri="{FF2B5EF4-FFF2-40B4-BE49-F238E27FC236}">
                  <a16:creationId xmlns:a16="http://schemas.microsoft.com/office/drawing/2014/main" id="{D0A87F97-B1ED-4F31-B3A1-98E98CEF0A31}"/>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81;p7">
              <a:extLst>
                <a:ext uri="{FF2B5EF4-FFF2-40B4-BE49-F238E27FC236}">
                  <a16:creationId xmlns:a16="http://schemas.microsoft.com/office/drawing/2014/main" id="{929E35B8-9311-4F2C-BD9C-DB0D7BC2338C}"/>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82;p7">
              <a:extLst>
                <a:ext uri="{FF2B5EF4-FFF2-40B4-BE49-F238E27FC236}">
                  <a16:creationId xmlns:a16="http://schemas.microsoft.com/office/drawing/2014/main" id="{EA028FB9-C5C1-41E1-9908-70FABB0E36B2}"/>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83;p7">
              <a:extLst>
                <a:ext uri="{FF2B5EF4-FFF2-40B4-BE49-F238E27FC236}">
                  <a16:creationId xmlns:a16="http://schemas.microsoft.com/office/drawing/2014/main" id="{47327A55-73B8-44B1-B4C9-A92F9E5B0F1A}"/>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984;p7">
            <a:extLst>
              <a:ext uri="{FF2B5EF4-FFF2-40B4-BE49-F238E27FC236}">
                <a16:creationId xmlns:a16="http://schemas.microsoft.com/office/drawing/2014/main" id="{EB6D405C-16C5-407C-8DF8-E0A5A5AF31F1}"/>
              </a:ext>
            </a:extLst>
          </p:cNvPr>
          <p:cNvGrpSpPr/>
          <p:nvPr/>
        </p:nvGrpSpPr>
        <p:grpSpPr>
          <a:xfrm>
            <a:off x="952179" y="620766"/>
            <a:ext cx="548733" cy="498301"/>
            <a:chOff x="3652400" y="3788700"/>
            <a:chExt cx="700450" cy="636075"/>
          </a:xfrm>
        </p:grpSpPr>
        <p:sp>
          <p:nvSpPr>
            <p:cNvPr id="158" name="Google Shape;985;p7">
              <a:extLst>
                <a:ext uri="{FF2B5EF4-FFF2-40B4-BE49-F238E27FC236}">
                  <a16:creationId xmlns:a16="http://schemas.microsoft.com/office/drawing/2014/main" id="{FAE483D7-00DE-4780-B909-2C2BAE68453C}"/>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86;p7">
              <a:extLst>
                <a:ext uri="{FF2B5EF4-FFF2-40B4-BE49-F238E27FC236}">
                  <a16:creationId xmlns:a16="http://schemas.microsoft.com/office/drawing/2014/main" id="{9E29B2B4-1874-465A-B59E-5138829B19FD}"/>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87;p7">
              <a:extLst>
                <a:ext uri="{FF2B5EF4-FFF2-40B4-BE49-F238E27FC236}">
                  <a16:creationId xmlns:a16="http://schemas.microsoft.com/office/drawing/2014/main" id="{D88CF2E1-406E-45E3-94DA-1AA2F66CAB0B}"/>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88;p7">
              <a:extLst>
                <a:ext uri="{FF2B5EF4-FFF2-40B4-BE49-F238E27FC236}">
                  <a16:creationId xmlns:a16="http://schemas.microsoft.com/office/drawing/2014/main" id="{542F4C3D-CABE-456B-8680-209322E92FE8}"/>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89;p7">
              <a:extLst>
                <a:ext uri="{FF2B5EF4-FFF2-40B4-BE49-F238E27FC236}">
                  <a16:creationId xmlns:a16="http://schemas.microsoft.com/office/drawing/2014/main" id="{99467ACA-1F47-4222-ACFC-6F63E1EC0B76}"/>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90;p7">
              <a:extLst>
                <a:ext uri="{FF2B5EF4-FFF2-40B4-BE49-F238E27FC236}">
                  <a16:creationId xmlns:a16="http://schemas.microsoft.com/office/drawing/2014/main" id="{116B4D48-F07A-46F6-B70F-AB0B9DF9666B}"/>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91;p7">
              <a:extLst>
                <a:ext uri="{FF2B5EF4-FFF2-40B4-BE49-F238E27FC236}">
                  <a16:creationId xmlns:a16="http://schemas.microsoft.com/office/drawing/2014/main" id="{6E272CEF-A35B-4556-90BB-BBA4BC81CB95}"/>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92;p7">
              <a:extLst>
                <a:ext uri="{FF2B5EF4-FFF2-40B4-BE49-F238E27FC236}">
                  <a16:creationId xmlns:a16="http://schemas.microsoft.com/office/drawing/2014/main" id="{A427F96E-26D3-4355-B540-A446D2F2FC23}"/>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93;p7">
              <a:extLst>
                <a:ext uri="{FF2B5EF4-FFF2-40B4-BE49-F238E27FC236}">
                  <a16:creationId xmlns:a16="http://schemas.microsoft.com/office/drawing/2014/main" id="{4ECE92CF-7817-41C4-87FF-AE6317474977}"/>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94;p7">
              <a:extLst>
                <a:ext uri="{FF2B5EF4-FFF2-40B4-BE49-F238E27FC236}">
                  <a16:creationId xmlns:a16="http://schemas.microsoft.com/office/drawing/2014/main" id="{A7992FD9-F0FB-4077-BE4C-8387234C3E7E}"/>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95;p7">
              <a:extLst>
                <a:ext uri="{FF2B5EF4-FFF2-40B4-BE49-F238E27FC236}">
                  <a16:creationId xmlns:a16="http://schemas.microsoft.com/office/drawing/2014/main" id="{ED20BFA7-344F-437E-BEC4-6D4481F01539}"/>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96;p7">
              <a:extLst>
                <a:ext uri="{FF2B5EF4-FFF2-40B4-BE49-F238E27FC236}">
                  <a16:creationId xmlns:a16="http://schemas.microsoft.com/office/drawing/2014/main" id="{16E63B76-18DD-45FD-B006-1C1BDE47841C}"/>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97;p7">
              <a:extLst>
                <a:ext uri="{FF2B5EF4-FFF2-40B4-BE49-F238E27FC236}">
                  <a16:creationId xmlns:a16="http://schemas.microsoft.com/office/drawing/2014/main" id="{6D67B133-A538-4584-92B3-C1F592714DBA}"/>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98;p7">
              <a:extLst>
                <a:ext uri="{FF2B5EF4-FFF2-40B4-BE49-F238E27FC236}">
                  <a16:creationId xmlns:a16="http://schemas.microsoft.com/office/drawing/2014/main" id="{A30A437E-EC37-499B-A2C5-3D2E16D3F1F0}"/>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99;p7">
              <a:extLst>
                <a:ext uri="{FF2B5EF4-FFF2-40B4-BE49-F238E27FC236}">
                  <a16:creationId xmlns:a16="http://schemas.microsoft.com/office/drawing/2014/main" id="{E9AA30C9-8804-4D2D-8288-6D3CD7C42C65}"/>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3" name="Picture 6">
            <a:extLst>
              <a:ext uri="{FF2B5EF4-FFF2-40B4-BE49-F238E27FC236}">
                <a16:creationId xmlns:a16="http://schemas.microsoft.com/office/drawing/2014/main" id="{389551A7-B867-43BE-84D9-F79E1B51A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2766" y="1146425"/>
            <a:ext cx="3317558" cy="4114800"/>
          </a:xfrm>
          <a:prstGeom prst="rect">
            <a:avLst/>
          </a:prstGeom>
        </p:spPr>
      </p:pic>
      <p:sp>
        <p:nvSpPr>
          <p:cNvPr id="176" name="Google Shape;2065;p19">
            <a:extLst>
              <a:ext uri="{FF2B5EF4-FFF2-40B4-BE49-F238E27FC236}">
                <a16:creationId xmlns:a16="http://schemas.microsoft.com/office/drawing/2014/main" id="{7A688497-9C3F-45A2-A814-F50BC38D01DE}"/>
              </a:ext>
            </a:extLst>
          </p:cNvPr>
          <p:cNvSpPr/>
          <p:nvPr/>
        </p:nvSpPr>
        <p:spPr>
          <a:xfrm rot="11588575" flipH="1">
            <a:off x="7393534" y="-103295"/>
            <a:ext cx="2041250" cy="144389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Rectangle: Rounded Corners 173">
            <a:extLst>
              <a:ext uri="{FF2B5EF4-FFF2-40B4-BE49-F238E27FC236}">
                <a16:creationId xmlns:a16="http://schemas.microsoft.com/office/drawing/2014/main" id="{18E989D0-A49A-4342-8334-D83EFFF118D4}"/>
              </a:ext>
            </a:extLst>
          </p:cNvPr>
          <p:cNvSpPr/>
          <p:nvPr/>
        </p:nvSpPr>
        <p:spPr>
          <a:xfrm>
            <a:off x="5465315" y="357166"/>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4BCD5C84-2138-46A7-8119-2D3BF26A20FF}"/>
              </a:ext>
            </a:extLst>
          </p:cNvPr>
          <p:cNvSpPr txBox="1"/>
          <p:nvPr/>
        </p:nvSpPr>
        <p:spPr>
          <a:xfrm>
            <a:off x="5851452" y="313631"/>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177" name="TextBox 176">
            <a:extLst>
              <a:ext uri="{FF2B5EF4-FFF2-40B4-BE49-F238E27FC236}">
                <a16:creationId xmlns:a16="http://schemas.microsoft.com/office/drawing/2014/main" id="{96FE25FB-E007-4BD6-A7D2-7FF786459DDB}"/>
              </a:ext>
            </a:extLst>
          </p:cNvPr>
          <p:cNvSpPr txBox="1"/>
          <p:nvPr/>
        </p:nvSpPr>
        <p:spPr>
          <a:xfrm>
            <a:off x="3805745" y="1230694"/>
            <a:ext cx="4945643" cy="461665"/>
          </a:xfrm>
          <a:prstGeom prst="rect">
            <a:avLst/>
          </a:prstGeom>
          <a:noFill/>
        </p:spPr>
        <p:txBody>
          <a:bodyPr wrap="square" rtlCol="0">
            <a:spAutoFit/>
          </a:bodyPr>
          <a:lstStyle/>
          <a:p>
            <a:r>
              <a:rPr lang="en-US" sz="2400" b="1">
                <a:solidFill>
                  <a:schemeClr val="accent3">
                    <a:lumMod val="50000"/>
                  </a:schemeClr>
                </a:solidFill>
                <a:latin typeface="Times New Roman" panose="02020603050405020304" pitchFamily="18" charset="0"/>
                <a:cs typeface="Times New Roman" panose="02020603050405020304" pitchFamily="18" charset="0"/>
              </a:rPr>
              <a:t>a) Em có thể tả:</a:t>
            </a:r>
          </a:p>
        </p:txBody>
      </p:sp>
      <p:sp>
        <p:nvSpPr>
          <p:cNvPr id="6" name="TextBox 5">
            <a:extLst>
              <a:ext uri="{FF2B5EF4-FFF2-40B4-BE49-F238E27FC236}">
                <a16:creationId xmlns:a16="http://schemas.microsoft.com/office/drawing/2014/main" id="{9FF712ED-B2CF-4B65-BE9D-4ADF2B2EAB55}"/>
              </a:ext>
            </a:extLst>
          </p:cNvPr>
          <p:cNvSpPr txBox="1"/>
          <p:nvPr/>
        </p:nvSpPr>
        <p:spPr>
          <a:xfrm>
            <a:off x="3821864" y="1702770"/>
            <a:ext cx="5194386" cy="1200329"/>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Một bạn cùng lớp, cùng phố, cùng làng hoặc một bạn em gặp ở nơi công cộng.</a:t>
            </a:r>
          </a:p>
        </p:txBody>
      </p:sp>
      <p:pic>
        <p:nvPicPr>
          <p:cNvPr id="179" name="Picture 5">
            <a:extLst>
              <a:ext uri="{FF2B5EF4-FFF2-40B4-BE49-F238E27FC236}">
                <a16:creationId xmlns:a16="http://schemas.microsoft.com/office/drawing/2014/main" id="{253265C9-6D93-46A9-A39E-F4DFD022B50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669"/>
          <a:stretch/>
        </p:blipFill>
        <p:spPr>
          <a:xfrm flipH="1">
            <a:off x="76978" y="1566138"/>
            <a:ext cx="3258424" cy="3577362"/>
          </a:xfrm>
          <a:prstGeom prst="rect">
            <a:avLst/>
          </a:prstGeom>
        </p:spPr>
      </p:pic>
      <p:pic>
        <p:nvPicPr>
          <p:cNvPr id="180" name="Picture 6">
            <a:extLst>
              <a:ext uri="{FF2B5EF4-FFF2-40B4-BE49-F238E27FC236}">
                <a16:creationId xmlns:a16="http://schemas.microsoft.com/office/drawing/2014/main" id="{9877485C-25A8-488E-AA2D-4A4CC118B1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00456" y="2148675"/>
            <a:ext cx="3272620" cy="2630369"/>
          </a:xfrm>
          <a:prstGeom prst="rect">
            <a:avLst/>
          </a:prstGeom>
        </p:spPr>
      </p:pic>
      <p:sp>
        <p:nvSpPr>
          <p:cNvPr id="181" name="TextBox 180">
            <a:extLst>
              <a:ext uri="{FF2B5EF4-FFF2-40B4-BE49-F238E27FC236}">
                <a16:creationId xmlns:a16="http://schemas.microsoft.com/office/drawing/2014/main" id="{8CC981A1-CB87-4CB5-9802-D99914A566F2}"/>
              </a:ext>
            </a:extLst>
          </p:cNvPr>
          <p:cNvSpPr txBox="1"/>
          <p:nvPr/>
        </p:nvSpPr>
        <p:spPr>
          <a:xfrm>
            <a:off x="3769040" y="2790304"/>
            <a:ext cx="5194386" cy="830997"/>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Em trai, em gái của em hoặc của bạn em, …</a:t>
            </a:r>
          </a:p>
        </p:txBody>
      </p:sp>
      <p:pic>
        <p:nvPicPr>
          <p:cNvPr id="182" name="Picture 6">
            <a:extLst>
              <a:ext uri="{FF2B5EF4-FFF2-40B4-BE49-F238E27FC236}">
                <a16:creationId xmlns:a16="http://schemas.microsoft.com/office/drawing/2014/main" id="{3016271C-609D-4ED9-8A1F-E64780BE02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9059" y="2060044"/>
            <a:ext cx="3199598" cy="2983842"/>
          </a:xfrm>
          <a:prstGeom prst="rect">
            <a:avLst/>
          </a:prstGeom>
        </p:spPr>
      </p:pic>
      <p:pic>
        <p:nvPicPr>
          <p:cNvPr id="183" name="Picture 9">
            <a:extLst>
              <a:ext uri="{FF2B5EF4-FFF2-40B4-BE49-F238E27FC236}">
                <a16:creationId xmlns:a16="http://schemas.microsoft.com/office/drawing/2014/main" id="{22222AED-8444-4611-8F84-57C3163DD8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22897" y="2110158"/>
            <a:ext cx="2794211" cy="26303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par>
                                <p:cTn id="8" presetID="22" presetClass="entr" presetSubtype="8"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left)">
                                      <p:cBhvr>
                                        <p:cTn id="10" dur="500"/>
                                        <p:tgtEl>
                                          <p:spTgt spid="157"/>
                                        </p:tgtEl>
                                      </p:cBhvr>
                                    </p:animEffect>
                                  </p:childTnLst>
                                </p:cTn>
                              </p:par>
                              <p:par>
                                <p:cTn id="11" presetID="22" presetClass="entr" presetSubtype="8"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ipe(left)">
                                      <p:cBhvr>
                                        <p:cTn id="13" dur="500"/>
                                        <p:tgtEl>
                                          <p:spTgt spid="115"/>
                                        </p:tgtEl>
                                      </p:cBhvr>
                                    </p:animEffect>
                                  </p:childTnLst>
                                </p:cTn>
                              </p:par>
                              <p:par>
                                <p:cTn id="14" presetID="22" presetClass="entr" presetSubtype="8" fill="hold"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wipe(left)">
                                      <p:cBhvr>
                                        <p:cTn id="16" dur="500"/>
                                        <p:tgtEl>
                                          <p:spTgt spid="135"/>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wipe(right)">
                                      <p:cBhvr>
                                        <p:cTn id="20" dur="500"/>
                                        <p:tgtEl>
                                          <p:spTgt spid="121"/>
                                        </p:tgtEl>
                                      </p:cBhvr>
                                    </p:animEffect>
                                  </p:childTnLst>
                                </p:cTn>
                              </p:par>
                              <p:par>
                                <p:cTn id="21" presetID="22" presetClass="entr" presetSubtype="2"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right)">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74"/>
                                        </p:tgtEl>
                                        <p:attrNameLst>
                                          <p:attrName>style.visibility</p:attrName>
                                        </p:attrNameLst>
                                      </p:cBhvr>
                                      <p:to>
                                        <p:strVal val="visible"/>
                                      </p:to>
                                    </p:set>
                                    <p:animEffect transition="in" filter="fade">
                                      <p:cBhvr>
                                        <p:cTn id="28" dur="1000"/>
                                        <p:tgtEl>
                                          <p:spTgt spid="3474"/>
                                        </p:tgtEl>
                                      </p:cBhvr>
                                    </p:animEffect>
                                    <p:anim calcmode="lin" valueType="num">
                                      <p:cBhvr>
                                        <p:cTn id="29" dur="1000" fill="hold"/>
                                        <p:tgtEl>
                                          <p:spTgt spid="3474"/>
                                        </p:tgtEl>
                                        <p:attrNameLst>
                                          <p:attrName>ppt_x</p:attrName>
                                        </p:attrNameLst>
                                      </p:cBhvr>
                                      <p:tavLst>
                                        <p:tav tm="0">
                                          <p:val>
                                            <p:strVal val="#ppt_x"/>
                                          </p:val>
                                        </p:tav>
                                        <p:tav tm="100000">
                                          <p:val>
                                            <p:strVal val="#ppt_x"/>
                                          </p:val>
                                        </p:tav>
                                      </p:tavLst>
                                    </p:anim>
                                    <p:anim calcmode="lin" valueType="num">
                                      <p:cBhvr>
                                        <p:cTn id="30" dur="1000" fill="hold"/>
                                        <p:tgtEl>
                                          <p:spTgt spid="34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3"/>
                                        </p:tgtEl>
                                        <p:attrNameLst>
                                          <p:attrName>style.visibility</p:attrName>
                                        </p:attrNameLst>
                                      </p:cBhvr>
                                      <p:to>
                                        <p:strVal val="visible"/>
                                      </p:to>
                                    </p:set>
                                    <p:anim calcmode="lin" valueType="num">
                                      <p:cBhvr>
                                        <p:cTn id="35" dur="500" fill="hold"/>
                                        <p:tgtEl>
                                          <p:spTgt spid="173"/>
                                        </p:tgtEl>
                                        <p:attrNameLst>
                                          <p:attrName>ppt_w</p:attrName>
                                        </p:attrNameLst>
                                      </p:cBhvr>
                                      <p:tavLst>
                                        <p:tav tm="0">
                                          <p:val>
                                            <p:fltVal val="0"/>
                                          </p:val>
                                        </p:tav>
                                        <p:tav tm="100000">
                                          <p:val>
                                            <p:strVal val="#ppt_w"/>
                                          </p:val>
                                        </p:tav>
                                      </p:tavLst>
                                    </p:anim>
                                    <p:anim calcmode="lin" valueType="num">
                                      <p:cBhvr>
                                        <p:cTn id="36" dur="500" fill="hold"/>
                                        <p:tgtEl>
                                          <p:spTgt spid="173"/>
                                        </p:tgtEl>
                                        <p:attrNameLst>
                                          <p:attrName>ppt_h</p:attrName>
                                        </p:attrNameLst>
                                      </p:cBhvr>
                                      <p:tavLst>
                                        <p:tav tm="0">
                                          <p:val>
                                            <p:fltVal val="0"/>
                                          </p:val>
                                        </p:tav>
                                        <p:tav tm="100000">
                                          <p:val>
                                            <p:strVal val="#ppt_h"/>
                                          </p:val>
                                        </p:tav>
                                      </p:tavLst>
                                    </p:anim>
                                    <p:animEffect transition="in" filter="fade">
                                      <p:cBhvr>
                                        <p:cTn id="37" dur="500"/>
                                        <p:tgtEl>
                                          <p:spTgt spid="173"/>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74"/>
                                        </p:tgtEl>
                                        <p:attrNameLst>
                                          <p:attrName>style.visibility</p:attrName>
                                        </p:attrNameLst>
                                      </p:cBhvr>
                                      <p:to>
                                        <p:strVal val="visible"/>
                                      </p:to>
                                    </p:set>
                                    <p:animEffect transition="in" filter="fade">
                                      <p:cBhvr>
                                        <p:cTn id="41" dur="1000"/>
                                        <p:tgtEl>
                                          <p:spTgt spid="174"/>
                                        </p:tgtEl>
                                      </p:cBhvr>
                                    </p:animEffect>
                                    <p:anim calcmode="lin" valueType="num">
                                      <p:cBhvr>
                                        <p:cTn id="42" dur="1000" fill="hold"/>
                                        <p:tgtEl>
                                          <p:spTgt spid="174"/>
                                        </p:tgtEl>
                                        <p:attrNameLst>
                                          <p:attrName>ppt_x</p:attrName>
                                        </p:attrNameLst>
                                      </p:cBhvr>
                                      <p:tavLst>
                                        <p:tav tm="0">
                                          <p:val>
                                            <p:strVal val="#ppt_x"/>
                                          </p:val>
                                        </p:tav>
                                        <p:tav tm="100000">
                                          <p:val>
                                            <p:strVal val="#ppt_x"/>
                                          </p:val>
                                        </p:tav>
                                      </p:tavLst>
                                    </p:anim>
                                    <p:anim calcmode="lin" valueType="num">
                                      <p:cBhvr>
                                        <p:cTn id="43" dur="1000" fill="hold"/>
                                        <p:tgtEl>
                                          <p:spTgt spid="17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p:cTn id="47" dur="500" fill="hold"/>
                                        <p:tgtEl>
                                          <p:spTgt spid="175"/>
                                        </p:tgtEl>
                                        <p:attrNameLst>
                                          <p:attrName>ppt_w</p:attrName>
                                        </p:attrNameLst>
                                      </p:cBhvr>
                                      <p:tavLst>
                                        <p:tav tm="0">
                                          <p:val>
                                            <p:fltVal val="0"/>
                                          </p:val>
                                        </p:tav>
                                        <p:tav tm="100000">
                                          <p:val>
                                            <p:strVal val="#ppt_w"/>
                                          </p:val>
                                        </p:tav>
                                      </p:tavLst>
                                    </p:anim>
                                    <p:anim calcmode="lin" valueType="num">
                                      <p:cBhvr>
                                        <p:cTn id="48" dur="500" fill="hold"/>
                                        <p:tgtEl>
                                          <p:spTgt spid="175"/>
                                        </p:tgtEl>
                                        <p:attrNameLst>
                                          <p:attrName>ppt_h</p:attrName>
                                        </p:attrNameLst>
                                      </p:cBhvr>
                                      <p:tavLst>
                                        <p:tav tm="0">
                                          <p:val>
                                            <p:fltVal val="0"/>
                                          </p:val>
                                        </p:tav>
                                        <p:tav tm="100000">
                                          <p:val>
                                            <p:strVal val="#ppt_h"/>
                                          </p:val>
                                        </p:tav>
                                      </p:tavLst>
                                    </p:anim>
                                    <p:animEffect transition="in" filter="fade">
                                      <p:cBhvr>
                                        <p:cTn id="49" dur="500"/>
                                        <p:tgtEl>
                                          <p:spTgt spid="175"/>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76"/>
                                        </p:tgtEl>
                                        <p:attrNameLst>
                                          <p:attrName>style.visibility</p:attrName>
                                        </p:attrNameLst>
                                      </p:cBhvr>
                                      <p:to>
                                        <p:strVal val="visible"/>
                                      </p:to>
                                    </p:set>
                                    <p:animEffect transition="in" filter="wipe(left)">
                                      <p:cBhvr>
                                        <p:cTn id="53" dur="500"/>
                                        <p:tgtEl>
                                          <p:spTgt spid="176"/>
                                        </p:tgtEl>
                                      </p:cBhvr>
                                    </p:animEffect>
                                  </p:childTnLst>
                                </p:cTn>
                              </p:par>
                            </p:childTnLst>
                          </p:cTn>
                        </p:par>
                        <p:par>
                          <p:cTn id="54" fill="hold">
                            <p:stCondLst>
                              <p:cond delay="2500"/>
                            </p:stCondLst>
                            <p:childTnLst>
                              <p:par>
                                <p:cTn id="55" presetID="42" presetClass="entr" presetSubtype="0"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fade">
                                      <p:cBhvr>
                                        <p:cTn id="57" dur="1000"/>
                                        <p:tgtEl>
                                          <p:spTgt spid="177"/>
                                        </p:tgtEl>
                                      </p:cBhvr>
                                    </p:animEffect>
                                    <p:anim calcmode="lin" valueType="num">
                                      <p:cBhvr>
                                        <p:cTn id="58" dur="1000" fill="hold"/>
                                        <p:tgtEl>
                                          <p:spTgt spid="177"/>
                                        </p:tgtEl>
                                        <p:attrNameLst>
                                          <p:attrName>ppt_x</p:attrName>
                                        </p:attrNameLst>
                                      </p:cBhvr>
                                      <p:tavLst>
                                        <p:tav tm="0">
                                          <p:val>
                                            <p:strVal val="#ppt_x"/>
                                          </p:val>
                                        </p:tav>
                                        <p:tav tm="100000">
                                          <p:val>
                                            <p:strVal val="#ppt_x"/>
                                          </p:val>
                                        </p:tav>
                                      </p:tavLst>
                                    </p:anim>
                                    <p:anim calcmode="lin" valueType="num">
                                      <p:cBhvr>
                                        <p:cTn id="5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nodeType="clickEffect">
                                  <p:stCondLst>
                                    <p:cond delay="0"/>
                                  </p:stCondLst>
                                  <p:childTnLst>
                                    <p:animEffect transition="out" filter="barn(inVertical)">
                                      <p:cBhvr>
                                        <p:cTn id="68" dur="500"/>
                                        <p:tgtEl>
                                          <p:spTgt spid="173"/>
                                        </p:tgtEl>
                                      </p:cBhvr>
                                    </p:animEffect>
                                    <p:set>
                                      <p:cBhvr>
                                        <p:cTn id="69" dur="1" fill="hold">
                                          <p:stCondLst>
                                            <p:cond delay="499"/>
                                          </p:stCondLst>
                                        </p:cTn>
                                        <p:tgtEl>
                                          <p:spTgt spid="173"/>
                                        </p:tgtEl>
                                        <p:attrNameLst>
                                          <p:attrName>style.visibility</p:attrName>
                                        </p:attrNameLst>
                                      </p:cBhvr>
                                      <p:to>
                                        <p:strVal val="hidden"/>
                                      </p:to>
                                    </p:se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179"/>
                                        </p:tgtEl>
                                        <p:attrNameLst>
                                          <p:attrName>style.visibility</p:attrName>
                                        </p:attrNameLst>
                                      </p:cBhvr>
                                      <p:to>
                                        <p:strVal val="visible"/>
                                      </p:to>
                                    </p:set>
                                    <p:animEffect transition="in" filter="wipe(down)">
                                      <p:cBhvr>
                                        <p:cTn id="73" dur="500"/>
                                        <p:tgtEl>
                                          <p:spTgt spid="17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nodeType="clickEffect">
                                  <p:stCondLst>
                                    <p:cond delay="0"/>
                                  </p:stCondLst>
                                  <p:childTnLst>
                                    <p:animEffect transition="out" filter="barn(inVertical)">
                                      <p:cBhvr>
                                        <p:cTn id="77" dur="500"/>
                                        <p:tgtEl>
                                          <p:spTgt spid="179"/>
                                        </p:tgtEl>
                                      </p:cBhvr>
                                    </p:animEffect>
                                    <p:set>
                                      <p:cBhvr>
                                        <p:cTn id="78" dur="1" fill="hold">
                                          <p:stCondLst>
                                            <p:cond delay="499"/>
                                          </p:stCondLst>
                                        </p:cTn>
                                        <p:tgtEl>
                                          <p:spTgt spid="179"/>
                                        </p:tgtEl>
                                        <p:attrNameLst>
                                          <p:attrName>style.visibility</p:attrName>
                                        </p:attrNameLst>
                                      </p:cBhvr>
                                      <p:to>
                                        <p:strVal val="hidden"/>
                                      </p:to>
                                    </p:se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500"/>
                                        <p:tgtEl>
                                          <p:spTgt spid="18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1"/>
                                        </p:tgtEl>
                                        <p:attrNameLst>
                                          <p:attrName>style.visibility</p:attrName>
                                        </p:attrNameLst>
                                      </p:cBhvr>
                                      <p:to>
                                        <p:strVal val="visible"/>
                                      </p:to>
                                    </p:set>
                                    <p:animEffect transition="in" filter="wipe(left)">
                                      <p:cBhvr>
                                        <p:cTn id="87" dur="500"/>
                                        <p:tgtEl>
                                          <p:spTgt spid="18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nodeType="clickEffect">
                                  <p:stCondLst>
                                    <p:cond delay="0"/>
                                  </p:stCondLst>
                                  <p:childTnLst>
                                    <p:animEffect transition="out" filter="barn(inVertical)">
                                      <p:cBhvr>
                                        <p:cTn id="91" dur="500"/>
                                        <p:tgtEl>
                                          <p:spTgt spid="180"/>
                                        </p:tgtEl>
                                      </p:cBhvr>
                                    </p:animEffect>
                                    <p:set>
                                      <p:cBhvr>
                                        <p:cTn id="92" dur="1" fill="hold">
                                          <p:stCondLst>
                                            <p:cond delay="499"/>
                                          </p:stCondLst>
                                        </p:cTn>
                                        <p:tgtEl>
                                          <p:spTgt spid="180"/>
                                        </p:tgtEl>
                                        <p:attrNameLst>
                                          <p:attrName>style.visibility</p:attrName>
                                        </p:attrNameLst>
                                      </p:cBhvr>
                                      <p:to>
                                        <p:strVal val="hidden"/>
                                      </p:to>
                                    </p:set>
                                  </p:childTnLst>
                                </p:cTn>
                              </p:par>
                            </p:childTnLst>
                          </p:cTn>
                        </p:par>
                        <p:par>
                          <p:cTn id="93" fill="hold">
                            <p:stCondLst>
                              <p:cond delay="500"/>
                            </p:stCondLst>
                            <p:childTnLst>
                              <p:par>
                                <p:cTn id="94" presetID="22" presetClass="entr" presetSubtype="4" fill="hold" nodeType="afterEffect">
                                  <p:stCondLst>
                                    <p:cond delay="0"/>
                                  </p:stCondLst>
                                  <p:childTnLst>
                                    <p:set>
                                      <p:cBhvr>
                                        <p:cTn id="95" dur="1" fill="hold">
                                          <p:stCondLst>
                                            <p:cond delay="0"/>
                                          </p:stCondLst>
                                        </p:cTn>
                                        <p:tgtEl>
                                          <p:spTgt spid="183"/>
                                        </p:tgtEl>
                                        <p:attrNameLst>
                                          <p:attrName>style.visibility</p:attrName>
                                        </p:attrNameLst>
                                      </p:cBhvr>
                                      <p:to>
                                        <p:strVal val="visible"/>
                                      </p:to>
                                    </p:set>
                                    <p:animEffect transition="in" filter="wipe(down)">
                                      <p:cBhvr>
                                        <p:cTn id="96" dur="500"/>
                                        <p:tgtEl>
                                          <p:spTgt spid="183"/>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xit" presetSubtype="21" fill="hold" nodeType="clickEffect">
                                  <p:stCondLst>
                                    <p:cond delay="0"/>
                                  </p:stCondLst>
                                  <p:childTnLst>
                                    <p:animEffect transition="out" filter="barn(inVertical)">
                                      <p:cBhvr>
                                        <p:cTn id="100" dur="500"/>
                                        <p:tgtEl>
                                          <p:spTgt spid="183"/>
                                        </p:tgtEl>
                                      </p:cBhvr>
                                    </p:animEffect>
                                    <p:set>
                                      <p:cBhvr>
                                        <p:cTn id="101" dur="1" fill="hold">
                                          <p:stCondLst>
                                            <p:cond delay="499"/>
                                          </p:stCondLst>
                                        </p:cTn>
                                        <p:tgtEl>
                                          <p:spTgt spid="183"/>
                                        </p:tgtEl>
                                        <p:attrNameLst>
                                          <p:attrName>style.visibility</p:attrName>
                                        </p:attrNameLst>
                                      </p:cBhvr>
                                      <p:to>
                                        <p:strVal val="hidden"/>
                                      </p:to>
                                    </p:set>
                                  </p:childTnLst>
                                </p:cTn>
                              </p:par>
                            </p:childTnLst>
                          </p:cTn>
                        </p:par>
                        <p:par>
                          <p:cTn id="102" fill="hold">
                            <p:stCondLst>
                              <p:cond delay="500"/>
                            </p:stCondLst>
                            <p:childTnLst>
                              <p:par>
                                <p:cTn id="103" presetID="42" presetClass="entr" presetSubtype="0" fill="hold" nodeType="afterEffect">
                                  <p:stCondLst>
                                    <p:cond delay="0"/>
                                  </p:stCondLst>
                                  <p:childTnLst>
                                    <p:set>
                                      <p:cBhvr>
                                        <p:cTn id="104" dur="1" fill="hold">
                                          <p:stCondLst>
                                            <p:cond delay="0"/>
                                          </p:stCondLst>
                                        </p:cTn>
                                        <p:tgtEl>
                                          <p:spTgt spid="182"/>
                                        </p:tgtEl>
                                        <p:attrNameLst>
                                          <p:attrName>style.visibility</p:attrName>
                                        </p:attrNameLst>
                                      </p:cBhvr>
                                      <p:to>
                                        <p:strVal val="visible"/>
                                      </p:to>
                                    </p:set>
                                    <p:animEffect transition="in" filter="fade">
                                      <p:cBhvr>
                                        <p:cTn id="105" dur="1000"/>
                                        <p:tgtEl>
                                          <p:spTgt spid="182"/>
                                        </p:tgtEl>
                                      </p:cBhvr>
                                    </p:animEffect>
                                    <p:anim calcmode="lin" valueType="num">
                                      <p:cBhvr>
                                        <p:cTn id="106" dur="1000" fill="hold"/>
                                        <p:tgtEl>
                                          <p:spTgt spid="182"/>
                                        </p:tgtEl>
                                        <p:attrNameLst>
                                          <p:attrName>ppt_x</p:attrName>
                                        </p:attrNameLst>
                                      </p:cBhvr>
                                      <p:tavLst>
                                        <p:tav tm="0">
                                          <p:val>
                                            <p:strVal val="#ppt_x"/>
                                          </p:val>
                                        </p:tav>
                                        <p:tav tm="100000">
                                          <p:val>
                                            <p:strVal val="#ppt_x"/>
                                          </p:val>
                                        </p:tav>
                                      </p:tavLst>
                                    </p:anim>
                                    <p:anim calcmode="lin" valueType="num">
                                      <p:cBhvr>
                                        <p:cTn id="107"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176" grpId="0" animBg="1"/>
      <p:bldP spid="174" grpId="0" animBg="1"/>
      <p:bldP spid="175" grpId="0"/>
      <p:bldP spid="177" grpId="0"/>
      <p:bldP spid="6" grpId="0"/>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8"/>
        <p:cNvGrpSpPr/>
        <p:nvPr/>
      </p:nvGrpSpPr>
      <p:grpSpPr>
        <a:xfrm>
          <a:off x="0" y="0"/>
          <a:ext cx="0" cy="0"/>
          <a:chOff x="0" y="0"/>
          <a:chExt cx="0" cy="0"/>
        </a:xfrm>
      </p:grpSpPr>
      <p:grpSp>
        <p:nvGrpSpPr>
          <p:cNvPr id="11" name="Google Shape;2802;p25">
            <a:extLst>
              <a:ext uri="{FF2B5EF4-FFF2-40B4-BE49-F238E27FC236}">
                <a16:creationId xmlns:a16="http://schemas.microsoft.com/office/drawing/2014/main" id="{613CCF8C-F550-4922-ACC5-C1AE3B817468}"/>
              </a:ext>
            </a:extLst>
          </p:cNvPr>
          <p:cNvGrpSpPr/>
          <p:nvPr/>
        </p:nvGrpSpPr>
        <p:grpSpPr>
          <a:xfrm>
            <a:off x="-1771229" y="3446954"/>
            <a:ext cx="5590592" cy="2521477"/>
            <a:chOff x="5619200" y="4458200"/>
            <a:chExt cx="1647150" cy="742900"/>
          </a:xfrm>
        </p:grpSpPr>
        <p:sp>
          <p:nvSpPr>
            <p:cNvPr id="12" name="Google Shape;2803;p25">
              <a:extLst>
                <a:ext uri="{FF2B5EF4-FFF2-40B4-BE49-F238E27FC236}">
                  <a16:creationId xmlns:a16="http://schemas.microsoft.com/office/drawing/2014/main" id="{FF6974DC-0435-4725-B043-FDE157DD654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04;p25">
              <a:extLst>
                <a:ext uri="{FF2B5EF4-FFF2-40B4-BE49-F238E27FC236}">
                  <a16:creationId xmlns:a16="http://schemas.microsoft.com/office/drawing/2014/main" id="{33A82614-0C2E-4312-BA93-FFE7DEE1454B}"/>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05;p25">
              <a:extLst>
                <a:ext uri="{FF2B5EF4-FFF2-40B4-BE49-F238E27FC236}">
                  <a16:creationId xmlns:a16="http://schemas.microsoft.com/office/drawing/2014/main" id="{AAA53000-A2C9-4249-AD93-65B232C35126}"/>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06;p25">
              <a:extLst>
                <a:ext uri="{FF2B5EF4-FFF2-40B4-BE49-F238E27FC236}">
                  <a16:creationId xmlns:a16="http://schemas.microsoft.com/office/drawing/2014/main" id="{AF025AE5-7299-4F9E-895D-7F3491996E2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07;p25">
              <a:extLst>
                <a:ext uri="{FF2B5EF4-FFF2-40B4-BE49-F238E27FC236}">
                  <a16:creationId xmlns:a16="http://schemas.microsoft.com/office/drawing/2014/main" id="{A15633B2-A697-4E70-AA79-4F8DFE3DEA60}"/>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808;p25">
            <a:extLst>
              <a:ext uri="{FF2B5EF4-FFF2-40B4-BE49-F238E27FC236}">
                <a16:creationId xmlns:a16="http://schemas.microsoft.com/office/drawing/2014/main" id="{278E8784-A7D2-4858-8BC8-C0F46CC5DD53}"/>
              </a:ext>
            </a:extLst>
          </p:cNvPr>
          <p:cNvGrpSpPr/>
          <p:nvPr/>
        </p:nvGrpSpPr>
        <p:grpSpPr>
          <a:xfrm rot="10800000" flipH="1">
            <a:off x="5819694" y="-600821"/>
            <a:ext cx="4132681" cy="1868601"/>
            <a:chOff x="4178350" y="2375050"/>
            <a:chExt cx="938350" cy="515775"/>
          </a:xfrm>
        </p:grpSpPr>
        <p:sp>
          <p:nvSpPr>
            <p:cNvPr id="18" name="Google Shape;2809;p25">
              <a:extLst>
                <a:ext uri="{FF2B5EF4-FFF2-40B4-BE49-F238E27FC236}">
                  <a16:creationId xmlns:a16="http://schemas.microsoft.com/office/drawing/2014/main" id="{2DC090BB-D36A-4C30-B186-C8E31163F929}"/>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0;p25">
              <a:extLst>
                <a:ext uri="{FF2B5EF4-FFF2-40B4-BE49-F238E27FC236}">
                  <a16:creationId xmlns:a16="http://schemas.microsoft.com/office/drawing/2014/main" id="{06E7247E-4AB9-47A2-AC47-136AA4A75DA2}"/>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1;p25">
              <a:extLst>
                <a:ext uri="{FF2B5EF4-FFF2-40B4-BE49-F238E27FC236}">
                  <a16:creationId xmlns:a16="http://schemas.microsoft.com/office/drawing/2014/main" id="{CF782304-9F04-458D-A3FB-457F85572EAB}"/>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2;p25">
              <a:extLst>
                <a:ext uri="{FF2B5EF4-FFF2-40B4-BE49-F238E27FC236}">
                  <a16:creationId xmlns:a16="http://schemas.microsoft.com/office/drawing/2014/main" id="{5F649495-D911-4FC3-A824-F1FD517F3DF7}"/>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3;p25">
              <a:extLst>
                <a:ext uri="{FF2B5EF4-FFF2-40B4-BE49-F238E27FC236}">
                  <a16:creationId xmlns:a16="http://schemas.microsoft.com/office/drawing/2014/main" id="{6D6AA2E3-1335-4E2A-A855-EE86C9670742}"/>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14;p25">
              <a:extLst>
                <a:ext uri="{FF2B5EF4-FFF2-40B4-BE49-F238E27FC236}">
                  <a16:creationId xmlns:a16="http://schemas.microsoft.com/office/drawing/2014/main" id="{FC97E7A7-76EC-4590-90B3-3BAEB523F967}"/>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15;p25">
              <a:extLst>
                <a:ext uri="{FF2B5EF4-FFF2-40B4-BE49-F238E27FC236}">
                  <a16:creationId xmlns:a16="http://schemas.microsoft.com/office/drawing/2014/main" id="{021B7BA1-9785-4A5D-978C-9A73D80A304E}"/>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816;p25">
            <a:extLst>
              <a:ext uri="{FF2B5EF4-FFF2-40B4-BE49-F238E27FC236}">
                <a16:creationId xmlns:a16="http://schemas.microsoft.com/office/drawing/2014/main" id="{DA3A7102-7444-4218-84B6-C70735983A42}"/>
              </a:ext>
            </a:extLst>
          </p:cNvPr>
          <p:cNvGrpSpPr/>
          <p:nvPr/>
        </p:nvGrpSpPr>
        <p:grpSpPr>
          <a:xfrm rot="-1136998">
            <a:off x="7304098" y="3705240"/>
            <a:ext cx="2662597" cy="2828694"/>
            <a:chOff x="4159600" y="887163"/>
            <a:chExt cx="1265600" cy="1344550"/>
          </a:xfrm>
        </p:grpSpPr>
        <p:sp>
          <p:nvSpPr>
            <p:cNvPr id="26" name="Google Shape;2817;p25">
              <a:extLst>
                <a:ext uri="{FF2B5EF4-FFF2-40B4-BE49-F238E27FC236}">
                  <a16:creationId xmlns:a16="http://schemas.microsoft.com/office/drawing/2014/main" id="{704BA263-64E1-48E2-9324-293126B296D7}"/>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18;p25">
              <a:extLst>
                <a:ext uri="{FF2B5EF4-FFF2-40B4-BE49-F238E27FC236}">
                  <a16:creationId xmlns:a16="http://schemas.microsoft.com/office/drawing/2014/main" id="{EFD28C05-45C8-4A42-B850-940BF837CA54}"/>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19;p25">
              <a:extLst>
                <a:ext uri="{FF2B5EF4-FFF2-40B4-BE49-F238E27FC236}">
                  <a16:creationId xmlns:a16="http://schemas.microsoft.com/office/drawing/2014/main" id="{CCCE469C-EC1C-4213-80B9-01A85577943E}"/>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0;p25">
              <a:extLst>
                <a:ext uri="{FF2B5EF4-FFF2-40B4-BE49-F238E27FC236}">
                  <a16:creationId xmlns:a16="http://schemas.microsoft.com/office/drawing/2014/main" id="{813D10A1-B22F-4348-A735-7F71917E0E99}"/>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1;p25">
              <a:extLst>
                <a:ext uri="{FF2B5EF4-FFF2-40B4-BE49-F238E27FC236}">
                  <a16:creationId xmlns:a16="http://schemas.microsoft.com/office/drawing/2014/main" id="{45ADD649-00B9-44F8-A54B-BCB7C0D41ED7}"/>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2;p25">
              <a:extLst>
                <a:ext uri="{FF2B5EF4-FFF2-40B4-BE49-F238E27FC236}">
                  <a16:creationId xmlns:a16="http://schemas.microsoft.com/office/drawing/2014/main" id="{01FE08A1-8696-4FCE-94CD-AE9B0C6C6924}"/>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3;p25">
              <a:extLst>
                <a:ext uri="{FF2B5EF4-FFF2-40B4-BE49-F238E27FC236}">
                  <a16:creationId xmlns:a16="http://schemas.microsoft.com/office/drawing/2014/main" id="{90975805-9E09-4445-91AF-CD3BABBF611E}"/>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4;p25">
              <a:extLst>
                <a:ext uri="{FF2B5EF4-FFF2-40B4-BE49-F238E27FC236}">
                  <a16:creationId xmlns:a16="http://schemas.microsoft.com/office/drawing/2014/main" id="{2BCE42D8-A11C-4C95-8848-3F5678C98E65}"/>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5;p25">
              <a:extLst>
                <a:ext uri="{FF2B5EF4-FFF2-40B4-BE49-F238E27FC236}">
                  <a16:creationId xmlns:a16="http://schemas.microsoft.com/office/drawing/2014/main" id="{4B09A803-FFDA-458F-AB71-2087E149F588}"/>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6;p25">
              <a:extLst>
                <a:ext uri="{FF2B5EF4-FFF2-40B4-BE49-F238E27FC236}">
                  <a16:creationId xmlns:a16="http://schemas.microsoft.com/office/drawing/2014/main" id="{ADBA6A3B-4CF9-411C-AA3A-6F035B5D67BC}"/>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7;p25">
              <a:extLst>
                <a:ext uri="{FF2B5EF4-FFF2-40B4-BE49-F238E27FC236}">
                  <a16:creationId xmlns:a16="http://schemas.microsoft.com/office/drawing/2014/main" id="{16E1DB34-8B28-4DB1-AE32-1596A7B9F69D}"/>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8;p25">
              <a:extLst>
                <a:ext uri="{FF2B5EF4-FFF2-40B4-BE49-F238E27FC236}">
                  <a16:creationId xmlns:a16="http://schemas.microsoft.com/office/drawing/2014/main" id="{B4C0EB69-434D-422B-8A7C-9C0DEA4615BC}"/>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9;p25">
              <a:extLst>
                <a:ext uri="{FF2B5EF4-FFF2-40B4-BE49-F238E27FC236}">
                  <a16:creationId xmlns:a16="http://schemas.microsoft.com/office/drawing/2014/main" id="{8D0BC4E9-6214-4BC9-89A9-92471A370F05}"/>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0;p25">
              <a:extLst>
                <a:ext uri="{FF2B5EF4-FFF2-40B4-BE49-F238E27FC236}">
                  <a16:creationId xmlns:a16="http://schemas.microsoft.com/office/drawing/2014/main" id="{1BF5B2E7-DE1E-416F-97EF-A4D17B27B42F}"/>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1;p25">
              <a:extLst>
                <a:ext uri="{FF2B5EF4-FFF2-40B4-BE49-F238E27FC236}">
                  <a16:creationId xmlns:a16="http://schemas.microsoft.com/office/drawing/2014/main" id="{8E3F4F91-9EA5-476A-9768-E5415C0C622B}"/>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2;p25">
              <a:extLst>
                <a:ext uri="{FF2B5EF4-FFF2-40B4-BE49-F238E27FC236}">
                  <a16:creationId xmlns:a16="http://schemas.microsoft.com/office/drawing/2014/main" id="{546544A0-1B4E-4771-8B06-347859C21A6B}"/>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3;p25">
              <a:extLst>
                <a:ext uri="{FF2B5EF4-FFF2-40B4-BE49-F238E27FC236}">
                  <a16:creationId xmlns:a16="http://schemas.microsoft.com/office/drawing/2014/main" id="{8C85AEE6-766B-45F9-BB96-0E9800B697F5}"/>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4;p25">
              <a:extLst>
                <a:ext uri="{FF2B5EF4-FFF2-40B4-BE49-F238E27FC236}">
                  <a16:creationId xmlns:a16="http://schemas.microsoft.com/office/drawing/2014/main" id="{19BC869C-5729-4AA6-8A03-8DC83D9D4440}"/>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35;p25">
              <a:extLst>
                <a:ext uri="{FF2B5EF4-FFF2-40B4-BE49-F238E27FC236}">
                  <a16:creationId xmlns:a16="http://schemas.microsoft.com/office/drawing/2014/main" id="{1522417C-A7F2-4302-A28D-DE77C56B7FFA}"/>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6;p25">
              <a:extLst>
                <a:ext uri="{FF2B5EF4-FFF2-40B4-BE49-F238E27FC236}">
                  <a16:creationId xmlns:a16="http://schemas.microsoft.com/office/drawing/2014/main" id="{4733F58C-5325-4315-A690-02A9CEA7EBB4}"/>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37;p25">
              <a:extLst>
                <a:ext uri="{FF2B5EF4-FFF2-40B4-BE49-F238E27FC236}">
                  <a16:creationId xmlns:a16="http://schemas.microsoft.com/office/drawing/2014/main" id="{D18A8EE8-642E-4B73-A2A7-9AB9D577AD47}"/>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38;p25">
              <a:extLst>
                <a:ext uri="{FF2B5EF4-FFF2-40B4-BE49-F238E27FC236}">
                  <a16:creationId xmlns:a16="http://schemas.microsoft.com/office/drawing/2014/main" id="{F138D0A9-7C8F-4BD0-B5A3-2E43E7B66756}"/>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9;p25">
              <a:extLst>
                <a:ext uri="{FF2B5EF4-FFF2-40B4-BE49-F238E27FC236}">
                  <a16:creationId xmlns:a16="http://schemas.microsoft.com/office/drawing/2014/main" id="{6C55DB8A-A848-4128-BEB3-49844C87BAA7}"/>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40;p25">
              <a:extLst>
                <a:ext uri="{FF2B5EF4-FFF2-40B4-BE49-F238E27FC236}">
                  <a16:creationId xmlns:a16="http://schemas.microsoft.com/office/drawing/2014/main" id="{389BA4B5-FB63-443D-A968-E4CDEED10676}"/>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41;p25">
              <a:extLst>
                <a:ext uri="{FF2B5EF4-FFF2-40B4-BE49-F238E27FC236}">
                  <a16:creationId xmlns:a16="http://schemas.microsoft.com/office/drawing/2014/main" id="{4A980604-60D2-4AE5-B424-9268182451D7}"/>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42;p25">
              <a:extLst>
                <a:ext uri="{FF2B5EF4-FFF2-40B4-BE49-F238E27FC236}">
                  <a16:creationId xmlns:a16="http://schemas.microsoft.com/office/drawing/2014/main" id="{E12CFD51-ED2C-46BA-973D-9F968555505F}"/>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43;p25">
              <a:extLst>
                <a:ext uri="{FF2B5EF4-FFF2-40B4-BE49-F238E27FC236}">
                  <a16:creationId xmlns:a16="http://schemas.microsoft.com/office/drawing/2014/main" id="{7ED4E8DD-006D-4A08-9C5E-7741DBEC48AD}"/>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44;p25">
              <a:extLst>
                <a:ext uri="{FF2B5EF4-FFF2-40B4-BE49-F238E27FC236}">
                  <a16:creationId xmlns:a16="http://schemas.microsoft.com/office/drawing/2014/main" id="{47D8F888-430A-4755-B13C-09920ABAA9B9}"/>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45;p25">
              <a:extLst>
                <a:ext uri="{FF2B5EF4-FFF2-40B4-BE49-F238E27FC236}">
                  <a16:creationId xmlns:a16="http://schemas.microsoft.com/office/drawing/2014/main" id="{1F9F9DFB-CF36-460E-850A-D4E9BCF8F878}"/>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46;p25">
              <a:extLst>
                <a:ext uri="{FF2B5EF4-FFF2-40B4-BE49-F238E27FC236}">
                  <a16:creationId xmlns:a16="http://schemas.microsoft.com/office/drawing/2014/main" id="{488D520D-CE97-4829-BF29-AC8766CFB8C6}"/>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47;p25">
              <a:extLst>
                <a:ext uri="{FF2B5EF4-FFF2-40B4-BE49-F238E27FC236}">
                  <a16:creationId xmlns:a16="http://schemas.microsoft.com/office/drawing/2014/main" id="{F892D468-D828-4466-8234-EE2F8CB8CA62}"/>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48;p25">
              <a:extLst>
                <a:ext uri="{FF2B5EF4-FFF2-40B4-BE49-F238E27FC236}">
                  <a16:creationId xmlns:a16="http://schemas.microsoft.com/office/drawing/2014/main" id="{986D9126-FCDA-427C-AB43-853638306ADE}"/>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49;p25">
              <a:extLst>
                <a:ext uri="{FF2B5EF4-FFF2-40B4-BE49-F238E27FC236}">
                  <a16:creationId xmlns:a16="http://schemas.microsoft.com/office/drawing/2014/main" id="{5EEC8461-A514-4039-B184-1F6F91E1BB78}"/>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50;p25">
              <a:extLst>
                <a:ext uri="{FF2B5EF4-FFF2-40B4-BE49-F238E27FC236}">
                  <a16:creationId xmlns:a16="http://schemas.microsoft.com/office/drawing/2014/main" id="{43D85E15-66DB-4A12-88B1-9BB5FB633B42}"/>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51;p25">
              <a:extLst>
                <a:ext uri="{FF2B5EF4-FFF2-40B4-BE49-F238E27FC236}">
                  <a16:creationId xmlns:a16="http://schemas.microsoft.com/office/drawing/2014/main" id="{2FDCBE30-7A5A-45BA-B823-CB7F903463D1}"/>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52;p25">
              <a:extLst>
                <a:ext uri="{FF2B5EF4-FFF2-40B4-BE49-F238E27FC236}">
                  <a16:creationId xmlns:a16="http://schemas.microsoft.com/office/drawing/2014/main" id="{90F019C5-7D43-451D-B71B-04A93359AE4A}"/>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53;p25">
              <a:extLst>
                <a:ext uri="{FF2B5EF4-FFF2-40B4-BE49-F238E27FC236}">
                  <a16:creationId xmlns:a16="http://schemas.microsoft.com/office/drawing/2014/main" id="{79F550C6-B9A1-4BBC-AE0A-18713607139A}"/>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54;p25">
              <a:extLst>
                <a:ext uri="{FF2B5EF4-FFF2-40B4-BE49-F238E27FC236}">
                  <a16:creationId xmlns:a16="http://schemas.microsoft.com/office/drawing/2014/main" id="{5BB62BA5-D978-483E-834E-FF86622984EB}"/>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55;p25">
              <a:extLst>
                <a:ext uri="{FF2B5EF4-FFF2-40B4-BE49-F238E27FC236}">
                  <a16:creationId xmlns:a16="http://schemas.microsoft.com/office/drawing/2014/main" id="{EEE4D828-785E-4A2A-B25E-D6E4EAB761BA}"/>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56;p25">
              <a:extLst>
                <a:ext uri="{FF2B5EF4-FFF2-40B4-BE49-F238E27FC236}">
                  <a16:creationId xmlns:a16="http://schemas.microsoft.com/office/drawing/2014/main" id="{FBD6D87E-D888-4E20-9D15-99F374B33544}"/>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57;p25">
              <a:extLst>
                <a:ext uri="{FF2B5EF4-FFF2-40B4-BE49-F238E27FC236}">
                  <a16:creationId xmlns:a16="http://schemas.microsoft.com/office/drawing/2014/main" id="{7F48BC19-6524-4697-8168-A30986250018}"/>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58;p25">
              <a:extLst>
                <a:ext uri="{FF2B5EF4-FFF2-40B4-BE49-F238E27FC236}">
                  <a16:creationId xmlns:a16="http://schemas.microsoft.com/office/drawing/2014/main" id="{88BC0213-AF9A-4DB5-9D96-76E082A1D3B3}"/>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59;p25">
              <a:extLst>
                <a:ext uri="{FF2B5EF4-FFF2-40B4-BE49-F238E27FC236}">
                  <a16:creationId xmlns:a16="http://schemas.microsoft.com/office/drawing/2014/main" id="{B9B605CC-AC4C-4E1B-B6D8-1A2CFFFB9CE0}"/>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60;p25">
              <a:extLst>
                <a:ext uri="{FF2B5EF4-FFF2-40B4-BE49-F238E27FC236}">
                  <a16:creationId xmlns:a16="http://schemas.microsoft.com/office/drawing/2014/main" id="{0401BC24-364A-40F2-AB71-D1D009A56BFB}"/>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61;p25">
              <a:extLst>
                <a:ext uri="{FF2B5EF4-FFF2-40B4-BE49-F238E27FC236}">
                  <a16:creationId xmlns:a16="http://schemas.microsoft.com/office/drawing/2014/main" id="{3F60B9DD-428C-4D6F-AB1E-10C8356792BF}"/>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62;p25">
              <a:extLst>
                <a:ext uri="{FF2B5EF4-FFF2-40B4-BE49-F238E27FC236}">
                  <a16:creationId xmlns:a16="http://schemas.microsoft.com/office/drawing/2014/main" id="{23A807FE-B25E-47CC-A6EE-F0879F6DF4A2}"/>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63;p25">
              <a:extLst>
                <a:ext uri="{FF2B5EF4-FFF2-40B4-BE49-F238E27FC236}">
                  <a16:creationId xmlns:a16="http://schemas.microsoft.com/office/drawing/2014/main" id="{616A225C-6007-48B1-84D0-FB89D8A61B06}"/>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64;p25">
              <a:extLst>
                <a:ext uri="{FF2B5EF4-FFF2-40B4-BE49-F238E27FC236}">
                  <a16:creationId xmlns:a16="http://schemas.microsoft.com/office/drawing/2014/main" id="{CBAA1F28-7455-47BC-99AB-1D0C6B8807D7}"/>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65;p25">
              <a:extLst>
                <a:ext uri="{FF2B5EF4-FFF2-40B4-BE49-F238E27FC236}">
                  <a16:creationId xmlns:a16="http://schemas.microsoft.com/office/drawing/2014/main" id="{55A5ECF0-E69C-4541-9EC0-A89A2DB79478}"/>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66;p25">
              <a:extLst>
                <a:ext uri="{FF2B5EF4-FFF2-40B4-BE49-F238E27FC236}">
                  <a16:creationId xmlns:a16="http://schemas.microsoft.com/office/drawing/2014/main" id="{942BD106-B9AD-4500-B5B7-917E9FAE88A3}"/>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867;p25">
              <a:extLst>
                <a:ext uri="{FF2B5EF4-FFF2-40B4-BE49-F238E27FC236}">
                  <a16:creationId xmlns:a16="http://schemas.microsoft.com/office/drawing/2014/main" id="{F24652A4-26AA-45D8-9404-A952367BFCBB}"/>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68;p25">
              <a:extLst>
                <a:ext uri="{FF2B5EF4-FFF2-40B4-BE49-F238E27FC236}">
                  <a16:creationId xmlns:a16="http://schemas.microsoft.com/office/drawing/2014/main" id="{E50B0D44-670E-4AE5-91CF-2EAE1B85AF42}"/>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69;p25">
              <a:extLst>
                <a:ext uri="{FF2B5EF4-FFF2-40B4-BE49-F238E27FC236}">
                  <a16:creationId xmlns:a16="http://schemas.microsoft.com/office/drawing/2014/main" id="{ED4E448F-8FFD-4104-9EAE-60075776E6D9}"/>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70;p25">
              <a:extLst>
                <a:ext uri="{FF2B5EF4-FFF2-40B4-BE49-F238E27FC236}">
                  <a16:creationId xmlns:a16="http://schemas.microsoft.com/office/drawing/2014/main" id="{CA7BE450-F934-4864-A6C3-10C5E7627680}"/>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71;p25">
              <a:extLst>
                <a:ext uri="{FF2B5EF4-FFF2-40B4-BE49-F238E27FC236}">
                  <a16:creationId xmlns:a16="http://schemas.microsoft.com/office/drawing/2014/main" id="{7E2668F4-3B6F-4753-8C9F-6A8885B4B1AB}"/>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72;p25">
              <a:extLst>
                <a:ext uri="{FF2B5EF4-FFF2-40B4-BE49-F238E27FC236}">
                  <a16:creationId xmlns:a16="http://schemas.microsoft.com/office/drawing/2014/main" id="{6E6AB001-745D-4D0B-8828-F87C503E4707}"/>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73;p25">
              <a:extLst>
                <a:ext uri="{FF2B5EF4-FFF2-40B4-BE49-F238E27FC236}">
                  <a16:creationId xmlns:a16="http://schemas.microsoft.com/office/drawing/2014/main" id="{1E07DBB3-B5A0-406D-80DF-7B2B3A11EE32}"/>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74;p25">
              <a:extLst>
                <a:ext uri="{FF2B5EF4-FFF2-40B4-BE49-F238E27FC236}">
                  <a16:creationId xmlns:a16="http://schemas.microsoft.com/office/drawing/2014/main" id="{35AD5BC1-A028-4826-AC9E-D888C6DD9B0E}"/>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75;p25">
              <a:extLst>
                <a:ext uri="{FF2B5EF4-FFF2-40B4-BE49-F238E27FC236}">
                  <a16:creationId xmlns:a16="http://schemas.microsoft.com/office/drawing/2014/main" id="{7CDF9156-0E83-4D13-AECE-E913849E184C}"/>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76;p25">
              <a:extLst>
                <a:ext uri="{FF2B5EF4-FFF2-40B4-BE49-F238E27FC236}">
                  <a16:creationId xmlns:a16="http://schemas.microsoft.com/office/drawing/2014/main" id="{B3FAF373-E0B3-4D17-B539-681573D5BB6A}"/>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77;p25">
              <a:extLst>
                <a:ext uri="{FF2B5EF4-FFF2-40B4-BE49-F238E27FC236}">
                  <a16:creationId xmlns:a16="http://schemas.microsoft.com/office/drawing/2014/main" id="{7177907B-7937-476D-858D-4DDDB22E3A8B}"/>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78;p25">
              <a:extLst>
                <a:ext uri="{FF2B5EF4-FFF2-40B4-BE49-F238E27FC236}">
                  <a16:creationId xmlns:a16="http://schemas.microsoft.com/office/drawing/2014/main" id="{38667974-F7EC-497E-93D6-B822C704D228}"/>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79;p25">
              <a:extLst>
                <a:ext uri="{FF2B5EF4-FFF2-40B4-BE49-F238E27FC236}">
                  <a16:creationId xmlns:a16="http://schemas.microsoft.com/office/drawing/2014/main" id="{1895DD1B-14A5-49D4-B81E-0F71DB72CD6C}"/>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80;p25">
              <a:extLst>
                <a:ext uri="{FF2B5EF4-FFF2-40B4-BE49-F238E27FC236}">
                  <a16:creationId xmlns:a16="http://schemas.microsoft.com/office/drawing/2014/main" id="{97D57066-7298-4022-9BC5-FDB372F3ECCB}"/>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81;p25">
              <a:extLst>
                <a:ext uri="{FF2B5EF4-FFF2-40B4-BE49-F238E27FC236}">
                  <a16:creationId xmlns:a16="http://schemas.microsoft.com/office/drawing/2014/main" id="{8F4FA724-A6DC-415C-A811-08C134E0B35E}"/>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82;p25">
              <a:extLst>
                <a:ext uri="{FF2B5EF4-FFF2-40B4-BE49-F238E27FC236}">
                  <a16:creationId xmlns:a16="http://schemas.microsoft.com/office/drawing/2014/main" id="{DD958FFA-F06D-4CC8-9C11-19EFB5A09C6A}"/>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83;p25">
              <a:extLst>
                <a:ext uri="{FF2B5EF4-FFF2-40B4-BE49-F238E27FC236}">
                  <a16:creationId xmlns:a16="http://schemas.microsoft.com/office/drawing/2014/main" id="{56D665BC-5B49-4B61-9A6E-68D4B757315C}"/>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84;p25">
              <a:extLst>
                <a:ext uri="{FF2B5EF4-FFF2-40B4-BE49-F238E27FC236}">
                  <a16:creationId xmlns:a16="http://schemas.microsoft.com/office/drawing/2014/main" id="{4A23B04F-93EB-4209-8B3B-047D355C7DB4}"/>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85;p25">
              <a:extLst>
                <a:ext uri="{FF2B5EF4-FFF2-40B4-BE49-F238E27FC236}">
                  <a16:creationId xmlns:a16="http://schemas.microsoft.com/office/drawing/2014/main" id="{E91E9010-DBC8-4030-88F0-BA4F26275472}"/>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86;p25">
              <a:extLst>
                <a:ext uri="{FF2B5EF4-FFF2-40B4-BE49-F238E27FC236}">
                  <a16:creationId xmlns:a16="http://schemas.microsoft.com/office/drawing/2014/main" id="{7D5A3F10-6910-4056-B994-36F8816954D3}"/>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87;p25">
              <a:extLst>
                <a:ext uri="{FF2B5EF4-FFF2-40B4-BE49-F238E27FC236}">
                  <a16:creationId xmlns:a16="http://schemas.microsoft.com/office/drawing/2014/main" id="{4F1023EF-B8F7-43DF-A217-529B3069E569}"/>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88;p25">
              <a:extLst>
                <a:ext uri="{FF2B5EF4-FFF2-40B4-BE49-F238E27FC236}">
                  <a16:creationId xmlns:a16="http://schemas.microsoft.com/office/drawing/2014/main" id="{A0F12528-11E7-4AD6-B346-86673D5230ED}"/>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89;p25">
              <a:extLst>
                <a:ext uri="{FF2B5EF4-FFF2-40B4-BE49-F238E27FC236}">
                  <a16:creationId xmlns:a16="http://schemas.microsoft.com/office/drawing/2014/main" id="{1025C825-1B87-4E37-BA9F-3E59A51525B0}"/>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90;p25">
              <a:extLst>
                <a:ext uri="{FF2B5EF4-FFF2-40B4-BE49-F238E27FC236}">
                  <a16:creationId xmlns:a16="http://schemas.microsoft.com/office/drawing/2014/main" id="{B852401E-5D20-4430-BB43-CED85E7D1D23}"/>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91;p25">
              <a:extLst>
                <a:ext uri="{FF2B5EF4-FFF2-40B4-BE49-F238E27FC236}">
                  <a16:creationId xmlns:a16="http://schemas.microsoft.com/office/drawing/2014/main" id="{1AB1F958-E49B-49F5-92DC-7348D3684ED0}"/>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92;p25">
              <a:extLst>
                <a:ext uri="{FF2B5EF4-FFF2-40B4-BE49-F238E27FC236}">
                  <a16:creationId xmlns:a16="http://schemas.microsoft.com/office/drawing/2014/main" id="{C10B7BBE-7817-4AEE-AAC7-DA311F781D51}"/>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93;p25">
              <a:extLst>
                <a:ext uri="{FF2B5EF4-FFF2-40B4-BE49-F238E27FC236}">
                  <a16:creationId xmlns:a16="http://schemas.microsoft.com/office/drawing/2014/main" id="{E8E8F443-2679-425A-B4B8-75D92D20C1EE}"/>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94;p25">
              <a:extLst>
                <a:ext uri="{FF2B5EF4-FFF2-40B4-BE49-F238E27FC236}">
                  <a16:creationId xmlns:a16="http://schemas.microsoft.com/office/drawing/2014/main" id="{38207AF2-4A94-4E24-A492-B5000F6BE254}"/>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95;p25">
              <a:extLst>
                <a:ext uri="{FF2B5EF4-FFF2-40B4-BE49-F238E27FC236}">
                  <a16:creationId xmlns:a16="http://schemas.microsoft.com/office/drawing/2014/main" id="{12443F59-2B51-489A-8DCC-3DCAA4DD82E8}"/>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96;p25">
              <a:extLst>
                <a:ext uri="{FF2B5EF4-FFF2-40B4-BE49-F238E27FC236}">
                  <a16:creationId xmlns:a16="http://schemas.microsoft.com/office/drawing/2014/main" id="{A44AFD82-B1B5-4FD8-B8BB-CEC58A39CB13}"/>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97;p25">
              <a:extLst>
                <a:ext uri="{FF2B5EF4-FFF2-40B4-BE49-F238E27FC236}">
                  <a16:creationId xmlns:a16="http://schemas.microsoft.com/office/drawing/2014/main" id="{6BBC2DF0-BA45-44D9-A83C-272538114705}"/>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98;p25">
              <a:extLst>
                <a:ext uri="{FF2B5EF4-FFF2-40B4-BE49-F238E27FC236}">
                  <a16:creationId xmlns:a16="http://schemas.microsoft.com/office/drawing/2014/main" id="{8217270E-D0D2-4A50-A44D-9AB465F0823C}"/>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99;p25">
              <a:extLst>
                <a:ext uri="{FF2B5EF4-FFF2-40B4-BE49-F238E27FC236}">
                  <a16:creationId xmlns:a16="http://schemas.microsoft.com/office/drawing/2014/main" id="{3AEFF9A0-292C-4582-B21D-529700B0DAF2}"/>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00;p25">
              <a:extLst>
                <a:ext uri="{FF2B5EF4-FFF2-40B4-BE49-F238E27FC236}">
                  <a16:creationId xmlns:a16="http://schemas.microsoft.com/office/drawing/2014/main" id="{0A9A2D58-3B86-4959-BE53-8EC529BB1CA6}"/>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01;p25">
              <a:extLst>
                <a:ext uri="{FF2B5EF4-FFF2-40B4-BE49-F238E27FC236}">
                  <a16:creationId xmlns:a16="http://schemas.microsoft.com/office/drawing/2014/main" id="{BC6801D0-8B0C-4B41-8BDF-4CD5E41FAAB1}"/>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02;p25">
              <a:extLst>
                <a:ext uri="{FF2B5EF4-FFF2-40B4-BE49-F238E27FC236}">
                  <a16:creationId xmlns:a16="http://schemas.microsoft.com/office/drawing/2014/main" id="{6806F062-E76C-48E2-85F1-6523DBC338A5}"/>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03;p25">
              <a:extLst>
                <a:ext uri="{FF2B5EF4-FFF2-40B4-BE49-F238E27FC236}">
                  <a16:creationId xmlns:a16="http://schemas.microsoft.com/office/drawing/2014/main" id="{A5076198-2B9C-40BC-9AD3-170E052C6A50}"/>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04;p25">
              <a:extLst>
                <a:ext uri="{FF2B5EF4-FFF2-40B4-BE49-F238E27FC236}">
                  <a16:creationId xmlns:a16="http://schemas.microsoft.com/office/drawing/2014/main" id="{36A34696-F15B-4C15-9395-9E5AE92E298D}"/>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05;p25">
              <a:extLst>
                <a:ext uri="{FF2B5EF4-FFF2-40B4-BE49-F238E27FC236}">
                  <a16:creationId xmlns:a16="http://schemas.microsoft.com/office/drawing/2014/main" id="{5DA21C86-AAEC-401E-AFE9-00D064233C16}"/>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06;p25">
              <a:extLst>
                <a:ext uri="{FF2B5EF4-FFF2-40B4-BE49-F238E27FC236}">
                  <a16:creationId xmlns:a16="http://schemas.microsoft.com/office/drawing/2014/main" id="{74B92830-9E23-4A31-9BA6-480CCD6600D4}"/>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07;p25">
              <a:extLst>
                <a:ext uri="{FF2B5EF4-FFF2-40B4-BE49-F238E27FC236}">
                  <a16:creationId xmlns:a16="http://schemas.microsoft.com/office/drawing/2014/main" id="{ABBA6991-6066-41CD-9C84-E195F0E4F53A}"/>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08;p25">
              <a:extLst>
                <a:ext uri="{FF2B5EF4-FFF2-40B4-BE49-F238E27FC236}">
                  <a16:creationId xmlns:a16="http://schemas.microsoft.com/office/drawing/2014/main" id="{2D78E3E5-B4DD-447A-9B42-8925934CB4DD}"/>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09;p25">
              <a:extLst>
                <a:ext uri="{FF2B5EF4-FFF2-40B4-BE49-F238E27FC236}">
                  <a16:creationId xmlns:a16="http://schemas.microsoft.com/office/drawing/2014/main" id="{D292849D-A3D1-4005-AEFA-C90DAD0F23B8}"/>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10;p25">
              <a:extLst>
                <a:ext uri="{FF2B5EF4-FFF2-40B4-BE49-F238E27FC236}">
                  <a16:creationId xmlns:a16="http://schemas.microsoft.com/office/drawing/2014/main" id="{17D40671-27C3-415D-90ED-14764D47A498}"/>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11;p25">
              <a:extLst>
                <a:ext uri="{FF2B5EF4-FFF2-40B4-BE49-F238E27FC236}">
                  <a16:creationId xmlns:a16="http://schemas.microsoft.com/office/drawing/2014/main" id="{8FC37647-2C8D-47E7-A034-42BA78A8511A}"/>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12;p25">
              <a:extLst>
                <a:ext uri="{FF2B5EF4-FFF2-40B4-BE49-F238E27FC236}">
                  <a16:creationId xmlns:a16="http://schemas.microsoft.com/office/drawing/2014/main" id="{A5BA7134-9185-47E4-8D21-03BA9B908AE9}"/>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13;p25">
              <a:extLst>
                <a:ext uri="{FF2B5EF4-FFF2-40B4-BE49-F238E27FC236}">
                  <a16:creationId xmlns:a16="http://schemas.microsoft.com/office/drawing/2014/main" id="{582E08C0-0219-4080-A78A-0EC230892813}"/>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14;p25">
              <a:extLst>
                <a:ext uri="{FF2B5EF4-FFF2-40B4-BE49-F238E27FC236}">
                  <a16:creationId xmlns:a16="http://schemas.microsoft.com/office/drawing/2014/main" id="{174F8115-7717-4ADF-A4FB-6FB94C22148F}"/>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15;p25">
              <a:extLst>
                <a:ext uri="{FF2B5EF4-FFF2-40B4-BE49-F238E27FC236}">
                  <a16:creationId xmlns:a16="http://schemas.microsoft.com/office/drawing/2014/main" id="{58B877BA-DD51-4B5D-9A6E-5493D037DE49}"/>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16;p25">
              <a:extLst>
                <a:ext uri="{FF2B5EF4-FFF2-40B4-BE49-F238E27FC236}">
                  <a16:creationId xmlns:a16="http://schemas.microsoft.com/office/drawing/2014/main" id="{0EFB1826-DAE2-4271-B644-698D1F0D9883}"/>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17;p25">
              <a:extLst>
                <a:ext uri="{FF2B5EF4-FFF2-40B4-BE49-F238E27FC236}">
                  <a16:creationId xmlns:a16="http://schemas.microsoft.com/office/drawing/2014/main" id="{AC33711B-F8DB-4457-B475-D63AC55906D9}"/>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18;p25">
              <a:extLst>
                <a:ext uri="{FF2B5EF4-FFF2-40B4-BE49-F238E27FC236}">
                  <a16:creationId xmlns:a16="http://schemas.microsoft.com/office/drawing/2014/main" id="{A4086E6A-BE71-45A4-8924-5884B39F6F4E}"/>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19;p25">
              <a:extLst>
                <a:ext uri="{FF2B5EF4-FFF2-40B4-BE49-F238E27FC236}">
                  <a16:creationId xmlns:a16="http://schemas.microsoft.com/office/drawing/2014/main" id="{99C9CF4D-E214-41AA-B1A4-9393C346BB61}"/>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20;p25">
              <a:extLst>
                <a:ext uri="{FF2B5EF4-FFF2-40B4-BE49-F238E27FC236}">
                  <a16:creationId xmlns:a16="http://schemas.microsoft.com/office/drawing/2014/main" id="{A2239525-7F8C-4A13-AA82-2014943D7B94}"/>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21;p25">
              <a:extLst>
                <a:ext uri="{FF2B5EF4-FFF2-40B4-BE49-F238E27FC236}">
                  <a16:creationId xmlns:a16="http://schemas.microsoft.com/office/drawing/2014/main" id="{0306EC50-562C-4897-81ED-0535BF87440D}"/>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2922;p25">
            <a:extLst>
              <a:ext uri="{FF2B5EF4-FFF2-40B4-BE49-F238E27FC236}">
                <a16:creationId xmlns:a16="http://schemas.microsoft.com/office/drawing/2014/main" id="{C4643ACF-9761-43C9-83D0-8F2E1ED32ACC}"/>
              </a:ext>
            </a:extLst>
          </p:cNvPr>
          <p:cNvSpPr/>
          <p:nvPr/>
        </p:nvSpPr>
        <p:spPr>
          <a:xfrm rot="8934532" flipH="1">
            <a:off x="-305767" y="-517138"/>
            <a:ext cx="1902830" cy="170120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2923;p25">
            <a:extLst>
              <a:ext uri="{FF2B5EF4-FFF2-40B4-BE49-F238E27FC236}">
                <a16:creationId xmlns:a16="http://schemas.microsoft.com/office/drawing/2014/main" id="{1C493B78-5B68-4931-AAA3-21F85AEF8A4B}"/>
              </a:ext>
            </a:extLst>
          </p:cNvPr>
          <p:cNvGrpSpPr/>
          <p:nvPr/>
        </p:nvGrpSpPr>
        <p:grpSpPr>
          <a:xfrm rot="-10423553">
            <a:off x="5602182" y="-660273"/>
            <a:ext cx="830251" cy="1464439"/>
            <a:chOff x="2797700" y="3217325"/>
            <a:chExt cx="682725" cy="1204225"/>
          </a:xfrm>
        </p:grpSpPr>
        <p:sp>
          <p:nvSpPr>
            <p:cNvPr id="133" name="Google Shape;2924;p25">
              <a:extLst>
                <a:ext uri="{FF2B5EF4-FFF2-40B4-BE49-F238E27FC236}">
                  <a16:creationId xmlns:a16="http://schemas.microsoft.com/office/drawing/2014/main" id="{FA4AE202-AD5A-433B-9B25-1FB9874497C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25;p25">
              <a:extLst>
                <a:ext uri="{FF2B5EF4-FFF2-40B4-BE49-F238E27FC236}">
                  <a16:creationId xmlns:a16="http://schemas.microsoft.com/office/drawing/2014/main" id="{768EF429-34F1-44BB-807C-3E6C9E2BD3F8}"/>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26;p25">
              <a:extLst>
                <a:ext uri="{FF2B5EF4-FFF2-40B4-BE49-F238E27FC236}">
                  <a16:creationId xmlns:a16="http://schemas.microsoft.com/office/drawing/2014/main" id="{079BE06D-456D-454E-AEC0-5D4A02FF986A}"/>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27;p25">
              <a:extLst>
                <a:ext uri="{FF2B5EF4-FFF2-40B4-BE49-F238E27FC236}">
                  <a16:creationId xmlns:a16="http://schemas.microsoft.com/office/drawing/2014/main" id="{A327FCDC-5154-45CF-8280-FF3D54E40312}"/>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28;p25">
              <a:extLst>
                <a:ext uri="{FF2B5EF4-FFF2-40B4-BE49-F238E27FC236}">
                  <a16:creationId xmlns:a16="http://schemas.microsoft.com/office/drawing/2014/main" id="{2A27B6FA-6CE4-46A3-B3D1-E256C850B06F}"/>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29;p25">
              <a:extLst>
                <a:ext uri="{FF2B5EF4-FFF2-40B4-BE49-F238E27FC236}">
                  <a16:creationId xmlns:a16="http://schemas.microsoft.com/office/drawing/2014/main" id="{4E93775B-2B39-4D75-AEC0-20039766E7DA}"/>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30;p25">
              <a:extLst>
                <a:ext uri="{FF2B5EF4-FFF2-40B4-BE49-F238E27FC236}">
                  <a16:creationId xmlns:a16="http://schemas.microsoft.com/office/drawing/2014/main" id="{DFFEFB38-69DE-4875-8008-1D8315E3FD68}"/>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931;p25">
            <a:extLst>
              <a:ext uri="{FF2B5EF4-FFF2-40B4-BE49-F238E27FC236}">
                <a16:creationId xmlns:a16="http://schemas.microsoft.com/office/drawing/2014/main" id="{9BA648E2-9CAD-4DD3-8431-360EC8523269}"/>
              </a:ext>
            </a:extLst>
          </p:cNvPr>
          <p:cNvGrpSpPr/>
          <p:nvPr/>
        </p:nvGrpSpPr>
        <p:grpSpPr>
          <a:xfrm rot="2700000">
            <a:off x="3236506" y="4367842"/>
            <a:ext cx="1617112" cy="1205372"/>
            <a:chOff x="4500175" y="3779525"/>
            <a:chExt cx="1136425" cy="847075"/>
          </a:xfrm>
        </p:grpSpPr>
        <p:sp>
          <p:nvSpPr>
            <p:cNvPr id="141" name="Google Shape;2932;p25">
              <a:extLst>
                <a:ext uri="{FF2B5EF4-FFF2-40B4-BE49-F238E27FC236}">
                  <a16:creationId xmlns:a16="http://schemas.microsoft.com/office/drawing/2014/main" id="{EF292B7C-CF07-4F45-809F-29F670AB319B}"/>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33;p25">
              <a:extLst>
                <a:ext uri="{FF2B5EF4-FFF2-40B4-BE49-F238E27FC236}">
                  <a16:creationId xmlns:a16="http://schemas.microsoft.com/office/drawing/2014/main" id="{19A6B49B-49F7-4556-A620-FA06EF334E09}"/>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34;p25">
              <a:extLst>
                <a:ext uri="{FF2B5EF4-FFF2-40B4-BE49-F238E27FC236}">
                  <a16:creationId xmlns:a16="http://schemas.microsoft.com/office/drawing/2014/main" id="{0AAF0ABB-C8BB-4CC8-AB25-4BEDA17E17C1}"/>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35;p25">
              <a:extLst>
                <a:ext uri="{FF2B5EF4-FFF2-40B4-BE49-F238E27FC236}">
                  <a16:creationId xmlns:a16="http://schemas.microsoft.com/office/drawing/2014/main" id="{917CC935-3EA2-4C1B-92A4-734BE9743682}"/>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36;p25">
              <a:extLst>
                <a:ext uri="{FF2B5EF4-FFF2-40B4-BE49-F238E27FC236}">
                  <a16:creationId xmlns:a16="http://schemas.microsoft.com/office/drawing/2014/main" id="{0B575D08-1749-44FC-BE4D-313BB8157637}"/>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37;p25">
              <a:extLst>
                <a:ext uri="{FF2B5EF4-FFF2-40B4-BE49-F238E27FC236}">
                  <a16:creationId xmlns:a16="http://schemas.microsoft.com/office/drawing/2014/main" id="{6A8EDADB-B8A0-49F8-992A-108F8B0C2760}"/>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38;p25">
              <a:extLst>
                <a:ext uri="{FF2B5EF4-FFF2-40B4-BE49-F238E27FC236}">
                  <a16:creationId xmlns:a16="http://schemas.microsoft.com/office/drawing/2014/main" id="{E051A828-B8E7-417A-8B5E-AF8BC61CDBB0}"/>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39;p25">
              <a:extLst>
                <a:ext uri="{FF2B5EF4-FFF2-40B4-BE49-F238E27FC236}">
                  <a16:creationId xmlns:a16="http://schemas.microsoft.com/office/drawing/2014/main" id="{347C63BA-21E0-4651-86D5-583755192877}"/>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40;p25">
              <a:extLst>
                <a:ext uri="{FF2B5EF4-FFF2-40B4-BE49-F238E27FC236}">
                  <a16:creationId xmlns:a16="http://schemas.microsoft.com/office/drawing/2014/main" id="{9180F826-2EC2-491E-9294-6899C0E6F473}"/>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41;p25">
              <a:extLst>
                <a:ext uri="{FF2B5EF4-FFF2-40B4-BE49-F238E27FC236}">
                  <a16:creationId xmlns:a16="http://schemas.microsoft.com/office/drawing/2014/main" id="{3AFD15D9-2141-4904-BE1A-35BB313793D0}"/>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42;p25">
              <a:extLst>
                <a:ext uri="{FF2B5EF4-FFF2-40B4-BE49-F238E27FC236}">
                  <a16:creationId xmlns:a16="http://schemas.microsoft.com/office/drawing/2014/main" id="{ED8CD0B9-9598-4C86-A0AD-59A323D144A6}"/>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Rectangle: Rounded Corners 151">
            <a:extLst>
              <a:ext uri="{FF2B5EF4-FFF2-40B4-BE49-F238E27FC236}">
                <a16:creationId xmlns:a16="http://schemas.microsoft.com/office/drawing/2014/main" id="{F7A12488-B2B6-4CB1-8DD0-153978CA29E3}"/>
              </a:ext>
            </a:extLst>
          </p:cNvPr>
          <p:cNvSpPr/>
          <p:nvPr/>
        </p:nvSpPr>
        <p:spPr>
          <a:xfrm>
            <a:off x="1499960" y="250563"/>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877E42F3-07AF-456F-95E0-EE70CDE274F7}"/>
              </a:ext>
            </a:extLst>
          </p:cNvPr>
          <p:cNvSpPr txBox="1"/>
          <p:nvPr/>
        </p:nvSpPr>
        <p:spPr>
          <a:xfrm>
            <a:off x="1900762" y="184279"/>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154" name="TextBox 153">
            <a:extLst>
              <a:ext uri="{FF2B5EF4-FFF2-40B4-BE49-F238E27FC236}">
                <a16:creationId xmlns:a16="http://schemas.microsoft.com/office/drawing/2014/main" id="{BF184473-DCAD-4D17-8991-B91C22CADF1C}"/>
              </a:ext>
            </a:extLst>
          </p:cNvPr>
          <p:cNvSpPr txBox="1"/>
          <p:nvPr/>
        </p:nvSpPr>
        <p:spPr>
          <a:xfrm>
            <a:off x="1501314" y="1104473"/>
            <a:ext cx="5613437" cy="1569660"/>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b) Khi tả, em có thể tả ngoại hình rồi tả hoạt động, cũng có thể kết hợp tả ngoại hình lẫn hoạt động nhưng phải chú trọng tả hoạt động là nội dung chính của bài.</a:t>
            </a:r>
          </a:p>
        </p:txBody>
      </p:sp>
      <p:pic>
        <p:nvPicPr>
          <p:cNvPr id="155" name="Picture 3">
            <a:extLst>
              <a:ext uri="{FF2B5EF4-FFF2-40B4-BE49-F238E27FC236}">
                <a16:creationId xmlns:a16="http://schemas.microsoft.com/office/drawing/2014/main" id="{9F9AD542-3BC4-43A0-9D3A-63D3E64C7E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1118" y="1191768"/>
            <a:ext cx="6650613" cy="3944645"/>
          </a:xfrm>
          <a:prstGeom prst="rect">
            <a:avLst/>
          </a:prstGeom>
        </p:spPr>
      </p:pic>
      <p:pic>
        <p:nvPicPr>
          <p:cNvPr id="156" name="Picture 6">
            <a:extLst>
              <a:ext uri="{FF2B5EF4-FFF2-40B4-BE49-F238E27FC236}">
                <a16:creationId xmlns:a16="http://schemas.microsoft.com/office/drawing/2014/main" id="{F58462CF-B6FF-4126-8A7E-725626EF37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6111" y="1581892"/>
            <a:ext cx="1930368" cy="3462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wipe(right)">
                                      <p:cBhvr>
                                        <p:cTn id="18" dur="500"/>
                                        <p:tgtEl>
                                          <p:spTgt spid="140"/>
                                        </p:tgtEl>
                                      </p:cBhvr>
                                    </p:animEffect>
                                  </p:childTnLst>
                                </p:cTn>
                              </p:par>
                              <p:par>
                                <p:cTn id="19" presetID="22" presetClass="entr" presetSubtype="2"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par>
                                <p:cTn id="22" presetID="2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fade">
                                      <p:cBhvr>
                                        <p:cTn id="29" dur="1000"/>
                                        <p:tgtEl>
                                          <p:spTgt spid="155"/>
                                        </p:tgtEl>
                                      </p:cBhvr>
                                    </p:animEffect>
                                    <p:anim calcmode="lin" valueType="num">
                                      <p:cBhvr>
                                        <p:cTn id="30" dur="1000" fill="hold"/>
                                        <p:tgtEl>
                                          <p:spTgt spid="155"/>
                                        </p:tgtEl>
                                        <p:attrNameLst>
                                          <p:attrName>ppt_x</p:attrName>
                                        </p:attrNameLst>
                                      </p:cBhvr>
                                      <p:tavLst>
                                        <p:tav tm="0">
                                          <p:val>
                                            <p:strVal val="#ppt_x"/>
                                          </p:val>
                                        </p:tav>
                                        <p:tav tm="100000">
                                          <p:val>
                                            <p:strVal val="#ppt_x"/>
                                          </p:val>
                                        </p:tav>
                                      </p:tavLst>
                                    </p:anim>
                                    <p:anim calcmode="lin" valueType="num">
                                      <p:cBhvr>
                                        <p:cTn id="31" dur="1000" fill="hold"/>
                                        <p:tgtEl>
                                          <p:spTgt spid="15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1000"/>
                                        <p:tgtEl>
                                          <p:spTgt spid="156"/>
                                        </p:tgtEl>
                                      </p:cBhvr>
                                    </p:animEffect>
                                    <p:anim calcmode="lin" valueType="num">
                                      <p:cBhvr>
                                        <p:cTn id="36" dur="1000" fill="hold"/>
                                        <p:tgtEl>
                                          <p:spTgt spid="156"/>
                                        </p:tgtEl>
                                        <p:attrNameLst>
                                          <p:attrName>ppt_x</p:attrName>
                                        </p:attrNameLst>
                                      </p:cBhvr>
                                      <p:tavLst>
                                        <p:tav tm="0">
                                          <p:val>
                                            <p:strVal val="#ppt_x"/>
                                          </p:val>
                                        </p:tav>
                                        <p:tav tm="100000">
                                          <p:val>
                                            <p:strVal val="#ppt_x"/>
                                          </p:val>
                                        </p:tav>
                                      </p:tavLst>
                                    </p:anim>
                                    <p:anim calcmode="lin" valueType="num">
                                      <p:cBhvr>
                                        <p:cTn id="37"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2"/>
                                        </p:tgtEl>
                                        <p:attrNameLst>
                                          <p:attrName>style.visibility</p:attrName>
                                        </p:attrNameLst>
                                      </p:cBhvr>
                                      <p:to>
                                        <p:strVal val="visible"/>
                                      </p:to>
                                    </p:set>
                                    <p:animEffect transition="in" filter="fade">
                                      <p:cBhvr>
                                        <p:cTn id="42" dur="1000"/>
                                        <p:tgtEl>
                                          <p:spTgt spid="152"/>
                                        </p:tgtEl>
                                      </p:cBhvr>
                                    </p:animEffect>
                                    <p:anim calcmode="lin" valueType="num">
                                      <p:cBhvr>
                                        <p:cTn id="43" dur="1000" fill="hold"/>
                                        <p:tgtEl>
                                          <p:spTgt spid="152"/>
                                        </p:tgtEl>
                                        <p:attrNameLst>
                                          <p:attrName>ppt_x</p:attrName>
                                        </p:attrNameLst>
                                      </p:cBhvr>
                                      <p:tavLst>
                                        <p:tav tm="0">
                                          <p:val>
                                            <p:strVal val="#ppt_x"/>
                                          </p:val>
                                        </p:tav>
                                        <p:tav tm="100000">
                                          <p:val>
                                            <p:strVal val="#ppt_x"/>
                                          </p:val>
                                        </p:tav>
                                      </p:tavLst>
                                    </p:anim>
                                    <p:anim calcmode="lin" valueType="num">
                                      <p:cBhvr>
                                        <p:cTn id="44" dur="1000" fill="hold"/>
                                        <p:tgtEl>
                                          <p:spTgt spid="15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153"/>
                                        </p:tgtEl>
                                        <p:attrNameLst>
                                          <p:attrName>style.visibility</p:attrName>
                                        </p:attrNameLst>
                                      </p:cBhvr>
                                      <p:to>
                                        <p:strVal val="visible"/>
                                      </p:to>
                                    </p:set>
                                    <p:anim calcmode="lin" valueType="num">
                                      <p:cBhvr>
                                        <p:cTn id="48" dur="500" fill="hold"/>
                                        <p:tgtEl>
                                          <p:spTgt spid="153"/>
                                        </p:tgtEl>
                                        <p:attrNameLst>
                                          <p:attrName>ppt_w</p:attrName>
                                        </p:attrNameLst>
                                      </p:cBhvr>
                                      <p:tavLst>
                                        <p:tav tm="0">
                                          <p:val>
                                            <p:fltVal val="0"/>
                                          </p:val>
                                        </p:tav>
                                        <p:tav tm="100000">
                                          <p:val>
                                            <p:strVal val="#ppt_w"/>
                                          </p:val>
                                        </p:tav>
                                      </p:tavLst>
                                    </p:anim>
                                    <p:anim calcmode="lin" valueType="num">
                                      <p:cBhvr>
                                        <p:cTn id="49" dur="500" fill="hold"/>
                                        <p:tgtEl>
                                          <p:spTgt spid="153"/>
                                        </p:tgtEl>
                                        <p:attrNameLst>
                                          <p:attrName>ppt_h</p:attrName>
                                        </p:attrNameLst>
                                      </p:cBhvr>
                                      <p:tavLst>
                                        <p:tav tm="0">
                                          <p:val>
                                            <p:fltVal val="0"/>
                                          </p:val>
                                        </p:tav>
                                        <p:tav tm="100000">
                                          <p:val>
                                            <p:strVal val="#ppt_h"/>
                                          </p:val>
                                        </p:tav>
                                      </p:tavLst>
                                    </p:anim>
                                    <p:animEffect transition="in" filter="fade">
                                      <p:cBhvr>
                                        <p:cTn id="50" dur="500"/>
                                        <p:tgtEl>
                                          <p:spTgt spid="153"/>
                                        </p:tgtEl>
                                      </p:cBhvr>
                                    </p:animEffect>
                                  </p:childTnLst>
                                </p:cTn>
                              </p:par>
                            </p:childTnLst>
                          </p:cTn>
                        </p:par>
                        <p:par>
                          <p:cTn id="51" fill="hold">
                            <p:stCondLst>
                              <p:cond delay="1500"/>
                            </p:stCondLst>
                            <p:childTnLst>
                              <p:par>
                                <p:cTn id="52" presetID="42" presetClass="entr" presetSubtype="0" fill="hold" grpId="0"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fade">
                                      <p:cBhvr>
                                        <p:cTn id="54" dur="1000"/>
                                        <p:tgtEl>
                                          <p:spTgt spid="154"/>
                                        </p:tgtEl>
                                      </p:cBhvr>
                                    </p:animEffect>
                                    <p:anim calcmode="lin" valueType="num">
                                      <p:cBhvr>
                                        <p:cTn id="55" dur="1000" fill="hold"/>
                                        <p:tgtEl>
                                          <p:spTgt spid="154"/>
                                        </p:tgtEl>
                                        <p:attrNameLst>
                                          <p:attrName>ppt_x</p:attrName>
                                        </p:attrNameLst>
                                      </p:cBhvr>
                                      <p:tavLst>
                                        <p:tav tm="0">
                                          <p:val>
                                            <p:strVal val="#ppt_x"/>
                                          </p:val>
                                        </p:tav>
                                        <p:tav tm="100000">
                                          <p:val>
                                            <p:strVal val="#ppt_x"/>
                                          </p:val>
                                        </p:tav>
                                      </p:tavLst>
                                    </p:anim>
                                    <p:anim calcmode="lin" valueType="num">
                                      <p:cBhvr>
                                        <p:cTn id="56"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52" grpId="0" animBg="1"/>
      <p:bldP spid="153" grpId="0"/>
      <p:bldP spid="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3F0A7F9E-D89B-48A3-94FB-E881ED692CB1}"/>
              </a:ext>
            </a:extLst>
          </p:cNvPr>
          <p:cNvSpPr/>
          <p:nvPr/>
        </p:nvSpPr>
        <p:spPr>
          <a:xfrm>
            <a:off x="4535252" y="1909732"/>
            <a:ext cx="1931677"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Học tập</a:t>
            </a:r>
          </a:p>
        </p:txBody>
      </p:sp>
      <p:grpSp>
        <p:nvGrpSpPr>
          <p:cNvPr id="14" name="Google Shape;2726;p24">
            <a:extLst>
              <a:ext uri="{FF2B5EF4-FFF2-40B4-BE49-F238E27FC236}">
                <a16:creationId xmlns:a16="http://schemas.microsoft.com/office/drawing/2014/main" id="{32D91CDA-DA4D-47E9-AC1C-40C375A7777E}"/>
              </a:ext>
            </a:extLst>
          </p:cNvPr>
          <p:cNvGrpSpPr/>
          <p:nvPr/>
        </p:nvGrpSpPr>
        <p:grpSpPr>
          <a:xfrm rot="10800000" flipH="1">
            <a:off x="5730744" y="-916596"/>
            <a:ext cx="4132681" cy="1868601"/>
            <a:chOff x="4178350" y="2375050"/>
            <a:chExt cx="938350" cy="515775"/>
          </a:xfrm>
        </p:grpSpPr>
        <p:sp>
          <p:nvSpPr>
            <p:cNvPr id="15" name="Google Shape;2727;p24">
              <a:extLst>
                <a:ext uri="{FF2B5EF4-FFF2-40B4-BE49-F238E27FC236}">
                  <a16:creationId xmlns:a16="http://schemas.microsoft.com/office/drawing/2014/main" id="{57EE615D-490E-4F5D-BD8A-04E7C0C1DA04}"/>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8;p24">
              <a:extLst>
                <a:ext uri="{FF2B5EF4-FFF2-40B4-BE49-F238E27FC236}">
                  <a16:creationId xmlns:a16="http://schemas.microsoft.com/office/drawing/2014/main" id="{5E74148E-62C9-4B52-946F-0DB3532E34D7}"/>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9;p24">
              <a:extLst>
                <a:ext uri="{FF2B5EF4-FFF2-40B4-BE49-F238E27FC236}">
                  <a16:creationId xmlns:a16="http://schemas.microsoft.com/office/drawing/2014/main" id="{102187C1-60B8-47B0-957F-32F024D0811C}"/>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0;p24">
              <a:extLst>
                <a:ext uri="{FF2B5EF4-FFF2-40B4-BE49-F238E27FC236}">
                  <a16:creationId xmlns:a16="http://schemas.microsoft.com/office/drawing/2014/main" id="{87A929C6-C3C9-49A9-892D-851EEC6D7901}"/>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1;p24">
              <a:extLst>
                <a:ext uri="{FF2B5EF4-FFF2-40B4-BE49-F238E27FC236}">
                  <a16:creationId xmlns:a16="http://schemas.microsoft.com/office/drawing/2014/main" id="{A55789D6-23A0-4841-9E41-86CDAF50887D}"/>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2;p24">
              <a:extLst>
                <a:ext uri="{FF2B5EF4-FFF2-40B4-BE49-F238E27FC236}">
                  <a16:creationId xmlns:a16="http://schemas.microsoft.com/office/drawing/2014/main" id="{540E9F04-EA25-4666-A80F-507DE8DE8D8B}"/>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3;p24">
              <a:extLst>
                <a:ext uri="{FF2B5EF4-FFF2-40B4-BE49-F238E27FC236}">
                  <a16:creationId xmlns:a16="http://schemas.microsoft.com/office/drawing/2014/main" id="{B9DCF4AC-2854-4E58-944C-43F9C532B10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36;p24">
            <a:extLst>
              <a:ext uri="{FF2B5EF4-FFF2-40B4-BE49-F238E27FC236}">
                <a16:creationId xmlns:a16="http://schemas.microsoft.com/office/drawing/2014/main" id="{3BA56CD7-B96C-482F-B53F-90FC18324F2B}"/>
              </a:ext>
            </a:extLst>
          </p:cNvPr>
          <p:cNvGrpSpPr/>
          <p:nvPr/>
        </p:nvGrpSpPr>
        <p:grpSpPr>
          <a:xfrm rot="10799895">
            <a:off x="-435736" y="-1412231"/>
            <a:ext cx="5385686" cy="2148244"/>
            <a:chOff x="5619200" y="4458200"/>
            <a:chExt cx="1647150" cy="742900"/>
          </a:xfrm>
        </p:grpSpPr>
        <p:sp>
          <p:nvSpPr>
            <p:cNvPr id="23" name="Google Shape;2737;p24">
              <a:extLst>
                <a:ext uri="{FF2B5EF4-FFF2-40B4-BE49-F238E27FC236}">
                  <a16:creationId xmlns:a16="http://schemas.microsoft.com/office/drawing/2014/main" id="{8EC84F36-592A-436C-83B9-966EAFA1343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8;p24">
              <a:extLst>
                <a:ext uri="{FF2B5EF4-FFF2-40B4-BE49-F238E27FC236}">
                  <a16:creationId xmlns:a16="http://schemas.microsoft.com/office/drawing/2014/main" id="{107C219C-7BE3-432A-ACCD-53D6CCF6D0D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9;p24">
              <a:extLst>
                <a:ext uri="{FF2B5EF4-FFF2-40B4-BE49-F238E27FC236}">
                  <a16:creationId xmlns:a16="http://schemas.microsoft.com/office/drawing/2014/main" id="{6FA9A91D-84FF-4146-8295-BCE9C8CDEEA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0;p24">
              <a:extLst>
                <a:ext uri="{FF2B5EF4-FFF2-40B4-BE49-F238E27FC236}">
                  <a16:creationId xmlns:a16="http://schemas.microsoft.com/office/drawing/2014/main" id="{C8908B8C-D392-4E86-BB72-7CD3A21F7BE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1;p24">
              <a:extLst>
                <a:ext uri="{FF2B5EF4-FFF2-40B4-BE49-F238E27FC236}">
                  <a16:creationId xmlns:a16="http://schemas.microsoft.com/office/drawing/2014/main" id="{FFE62BED-CCE8-40C2-971B-AC8DF769CAD1}"/>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742;p24">
            <a:extLst>
              <a:ext uri="{FF2B5EF4-FFF2-40B4-BE49-F238E27FC236}">
                <a16:creationId xmlns:a16="http://schemas.microsoft.com/office/drawing/2014/main" id="{81BE36D4-5142-412E-8609-6EC083E3390E}"/>
              </a:ext>
            </a:extLst>
          </p:cNvPr>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743;p24">
            <a:extLst>
              <a:ext uri="{FF2B5EF4-FFF2-40B4-BE49-F238E27FC236}">
                <a16:creationId xmlns:a16="http://schemas.microsoft.com/office/drawing/2014/main" id="{13871B23-AF5D-480B-B5B1-F8C8BC6FA166}"/>
              </a:ext>
            </a:extLst>
          </p:cNvPr>
          <p:cNvGrpSpPr/>
          <p:nvPr/>
        </p:nvGrpSpPr>
        <p:grpSpPr>
          <a:xfrm rot="7750108" flipH="1">
            <a:off x="4392738" y="-829111"/>
            <a:ext cx="952509" cy="1529675"/>
            <a:chOff x="2402100" y="3854125"/>
            <a:chExt cx="435600" cy="698825"/>
          </a:xfrm>
        </p:grpSpPr>
        <p:sp>
          <p:nvSpPr>
            <p:cNvPr id="30" name="Google Shape;2744;p24">
              <a:extLst>
                <a:ext uri="{FF2B5EF4-FFF2-40B4-BE49-F238E27FC236}">
                  <a16:creationId xmlns:a16="http://schemas.microsoft.com/office/drawing/2014/main" id="{1A11B367-A695-4C2B-8FC8-41FFF5FE8A30}"/>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5;p24">
              <a:extLst>
                <a:ext uri="{FF2B5EF4-FFF2-40B4-BE49-F238E27FC236}">
                  <a16:creationId xmlns:a16="http://schemas.microsoft.com/office/drawing/2014/main" id="{CB3025C3-A781-4487-9D63-2CF16F4C3A1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6;p24">
              <a:extLst>
                <a:ext uri="{FF2B5EF4-FFF2-40B4-BE49-F238E27FC236}">
                  <a16:creationId xmlns:a16="http://schemas.microsoft.com/office/drawing/2014/main" id="{0BE0AF3C-4B93-45E3-99DD-25219293DBAC}"/>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7;p24">
              <a:extLst>
                <a:ext uri="{FF2B5EF4-FFF2-40B4-BE49-F238E27FC236}">
                  <a16:creationId xmlns:a16="http://schemas.microsoft.com/office/drawing/2014/main" id="{A15A74FE-A21E-4D9C-B123-42518E44CF8A}"/>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8;p24">
              <a:extLst>
                <a:ext uri="{FF2B5EF4-FFF2-40B4-BE49-F238E27FC236}">
                  <a16:creationId xmlns:a16="http://schemas.microsoft.com/office/drawing/2014/main" id="{F2BC1A84-F798-4A32-BF06-854676F49C54}"/>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9;p24">
              <a:extLst>
                <a:ext uri="{FF2B5EF4-FFF2-40B4-BE49-F238E27FC236}">
                  <a16:creationId xmlns:a16="http://schemas.microsoft.com/office/drawing/2014/main" id="{78ED4A87-8F06-4DD3-97C5-6BBD656E61D3}"/>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0;p24">
              <a:extLst>
                <a:ext uri="{FF2B5EF4-FFF2-40B4-BE49-F238E27FC236}">
                  <a16:creationId xmlns:a16="http://schemas.microsoft.com/office/drawing/2014/main" id="{C0155CC2-7EEA-4146-92C1-4C7E4E6E8597}"/>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1;p24">
              <a:extLst>
                <a:ext uri="{FF2B5EF4-FFF2-40B4-BE49-F238E27FC236}">
                  <a16:creationId xmlns:a16="http://schemas.microsoft.com/office/drawing/2014/main" id="{F024CE0D-03E4-4326-BF06-6321B361043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2;p24">
              <a:extLst>
                <a:ext uri="{FF2B5EF4-FFF2-40B4-BE49-F238E27FC236}">
                  <a16:creationId xmlns:a16="http://schemas.microsoft.com/office/drawing/2014/main" id="{966014CC-F6B6-49B4-9C3F-069FD9A11C77}"/>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3;p24">
              <a:extLst>
                <a:ext uri="{FF2B5EF4-FFF2-40B4-BE49-F238E27FC236}">
                  <a16:creationId xmlns:a16="http://schemas.microsoft.com/office/drawing/2014/main" id="{68C930C0-4E04-4ABE-828E-FA78024B004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4;p24">
              <a:extLst>
                <a:ext uri="{FF2B5EF4-FFF2-40B4-BE49-F238E27FC236}">
                  <a16:creationId xmlns:a16="http://schemas.microsoft.com/office/drawing/2014/main" id="{FBD0BC36-E10A-49BE-9B23-98DF823B8C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5;p24">
              <a:extLst>
                <a:ext uri="{FF2B5EF4-FFF2-40B4-BE49-F238E27FC236}">
                  <a16:creationId xmlns:a16="http://schemas.microsoft.com/office/drawing/2014/main" id="{3E5D948F-4A61-4F51-9F61-D1ABA56ABD1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6;p24">
              <a:extLst>
                <a:ext uri="{FF2B5EF4-FFF2-40B4-BE49-F238E27FC236}">
                  <a16:creationId xmlns:a16="http://schemas.microsoft.com/office/drawing/2014/main" id="{569EE62A-D793-4741-A849-17FAE4E3438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57;p24">
            <a:extLst>
              <a:ext uri="{FF2B5EF4-FFF2-40B4-BE49-F238E27FC236}">
                <a16:creationId xmlns:a16="http://schemas.microsoft.com/office/drawing/2014/main" id="{4CE59926-DF86-4288-BE44-3B3840BEB2F8}"/>
              </a:ext>
            </a:extLst>
          </p:cNvPr>
          <p:cNvGrpSpPr/>
          <p:nvPr/>
        </p:nvGrpSpPr>
        <p:grpSpPr>
          <a:xfrm rot="-9070246">
            <a:off x="7849009" y="-390610"/>
            <a:ext cx="1593868" cy="1188162"/>
            <a:chOff x="4500175" y="3779525"/>
            <a:chExt cx="1136425" cy="847075"/>
          </a:xfrm>
        </p:grpSpPr>
        <p:sp>
          <p:nvSpPr>
            <p:cNvPr id="44" name="Google Shape;2758;p24">
              <a:extLst>
                <a:ext uri="{FF2B5EF4-FFF2-40B4-BE49-F238E27FC236}">
                  <a16:creationId xmlns:a16="http://schemas.microsoft.com/office/drawing/2014/main" id="{EA86C642-EFF8-4620-89F5-7E14A951548F}"/>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9;p24">
              <a:extLst>
                <a:ext uri="{FF2B5EF4-FFF2-40B4-BE49-F238E27FC236}">
                  <a16:creationId xmlns:a16="http://schemas.microsoft.com/office/drawing/2014/main" id="{62444965-42B9-4186-9C7E-7B7A3A6837DC}"/>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0;p24">
              <a:extLst>
                <a:ext uri="{FF2B5EF4-FFF2-40B4-BE49-F238E27FC236}">
                  <a16:creationId xmlns:a16="http://schemas.microsoft.com/office/drawing/2014/main" id="{48EAF06F-F2F0-45FF-99FE-C5F5A658343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1;p24">
              <a:extLst>
                <a:ext uri="{FF2B5EF4-FFF2-40B4-BE49-F238E27FC236}">
                  <a16:creationId xmlns:a16="http://schemas.microsoft.com/office/drawing/2014/main" id="{41986338-A0C0-4913-892B-1027E0395C8A}"/>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2;p24">
              <a:extLst>
                <a:ext uri="{FF2B5EF4-FFF2-40B4-BE49-F238E27FC236}">
                  <a16:creationId xmlns:a16="http://schemas.microsoft.com/office/drawing/2014/main" id="{E59A92EF-4A37-41C5-95E0-5078D4CF4F16}"/>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63;p24">
              <a:extLst>
                <a:ext uri="{FF2B5EF4-FFF2-40B4-BE49-F238E27FC236}">
                  <a16:creationId xmlns:a16="http://schemas.microsoft.com/office/drawing/2014/main" id="{A75855FA-B21E-4656-B3C6-1281D0014E86}"/>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64;p24">
              <a:extLst>
                <a:ext uri="{FF2B5EF4-FFF2-40B4-BE49-F238E27FC236}">
                  <a16:creationId xmlns:a16="http://schemas.microsoft.com/office/drawing/2014/main" id="{F44F007A-4F2A-4A77-8914-3A64B039D9BD}"/>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5;p24">
              <a:extLst>
                <a:ext uri="{FF2B5EF4-FFF2-40B4-BE49-F238E27FC236}">
                  <a16:creationId xmlns:a16="http://schemas.microsoft.com/office/drawing/2014/main" id="{C4BE5F3E-6054-45F7-9085-B9046C3F04D5}"/>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6;p24">
              <a:extLst>
                <a:ext uri="{FF2B5EF4-FFF2-40B4-BE49-F238E27FC236}">
                  <a16:creationId xmlns:a16="http://schemas.microsoft.com/office/drawing/2014/main" id="{00BC9A9C-DE0F-474B-871E-06CA2533C287}"/>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7;p24">
              <a:extLst>
                <a:ext uri="{FF2B5EF4-FFF2-40B4-BE49-F238E27FC236}">
                  <a16:creationId xmlns:a16="http://schemas.microsoft.com/office/drawing/2014/main" id="{9D6BAD85-CB9D-4582-8345-20BA27C0AF1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8;p24">
              <a:extLst>
                <a:ext uri="{FF2B5EF4-FFF2-40B4-BE49-F238E27FC236}">
                  <a16:creationId xmlns:a16="http://schemas.microsoft.com/office/drawing/2014/main" id="{2E96F236-7BFC-41B0-B435-617BEBD409B9}"/>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769;p24">
            <a:extLst>
              <a:ext uri="{FF2B5EF4-FFF2-40B4-BE49-F238E27FC236}">
                <a16:creationId xmlns:a16="http://schemas.microsoft.com/office/drawing/2014/main" id="{594E9866-627D-44AA-898B-2EE284871977}"/>
              </a:ext>
            </a:extLst>
          </p:cNvPr>
          <p:cNvGrpSpPr/>
          <p:nvPr/>
        </p:nvGrpSpPr>
        <p:grpSpPr>
          <a:xfrm>
            <a:off x="1962838" y="192913"/>
            <a:ext cx="700450" cy="636075"/>
            <a:chOff x="3652400" y="3788700"/>
            <a:chExt cx="700450" cy="636075"/>
          </a:xfrm>
        </p:grpSpPr>
        <p:sp>
          <p:nvSpPr>
            <p:cNvPr id="56" name="Google Shape;2770;p24">
              <a:extLst>
                <a:ext uri="{FF2B5EF4-FFF2-40B4-BE49-F238E27FC236}">
                  <a16:creationId xmlns:a16="http://schemas.microsoft.com/office/drawing/2014/main" id="{CB2D2A60-1E53-4615-B8CF-6CC62DB5F32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1;p24">
              <a:extLst>
                <a:ext uri="{FF2B5EF4-FFF2-40B4-BE49-F238E27FC236}">
                  <a16:creationId xmlns:a16="http://schemas.microsoft.com/office/drawing/2014/main" id="{C61A879E-E7C7-46B5-A05E-C7577386E318}"/>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72;p24">
              <a:extLst>
                <a:ext uri="{FF2B5EF4-FFF2-40B4-BE49-F238E27FC236}">
                  <a16:creationId xmlns:a16="http://schemas.microsoft.com/office/drawing/2014/main" id="{D20DAB65-7C83-489A-9ED8-264ADF0E3D06}"/>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73;p24">
              <a:extLst>
                <a:ext uri="{FF2B5EF4-FFF2-40B4-BE49-F238E27FC236}">
                  <a16:creationId xmlns:a16="http://schemas.microsoft.com/office/drawing/2014/main" id="{746C9475-53CA-46A9-92D0-08E51626CA46}"/>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74;p24">
              <a:extLst>
                <a:ext uri="{FF2B5EF4-FFF2-40B4-BE49-F238E27FC236}">
                  <a16:creationId xmlns:a16="http://schemas.microsoft.com/office/drawing/2014/main" id="{F2401B5F-6148-44E3-BB1B-6B9BA3D1DB7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75;p24">
              <a:extLst>
                <a:ext uri="{FF2B5EF4-FFF2-40B4-BE49-F238E27FC236}">
                  <a16:creationId xmlns:a16="http://schemas.microsoft.com/office/drawing/2014/main" id="{8128E28F-06F9-451D-ADB7-1021BECB6C7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76;p24">
              <a:extLst>
                <a:ext uri="{FF2B5EF4-FFF2-40B4-BE49-F238E27FC236}">
                  <a16:creationId xmlns:a16="http://schemas.microsoft.com/office/drawing/2014/main" id="{2C188599-FCE3-490A-A02B-9A15D5007BAB}"/>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77;p24">
              <a:extLst>
                <a:ext uri="{FF2B5EF4-FFF2-40B4-BE49-F238E27FC236}">
                  <a16:creationId xmlns:a16="http://schemas.microsoft.com/office/drawing/2014/main" id="{79FFD2C4-EF26-4476-9B32-70298C0EB2BA}"/>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78;p24">
              <a:extLst>
                <a:ext uri="{FF2B5EF4-FFF2-40B4-BE49-F238E27FC236}">
                  <a16:creationId xmlns:a16="http://schemas.microsoft.com/office/drawing/2014/main" id="{205C48BD-3972-43D1-B2A3-71701D39C2FC}"/>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79;p24">
              <a:extLst>
                <a:ext uri="{FF2B5EF4-FFF2-40B4-BE49-F238E27FC236}">
                  <a16:creationId xmlns:a16="http://schemas.microsoft.com/office/drawing/2014/main" id="{BD45A153-7A27-4998-83E4-8CD19077AD9C}"/>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0;p24">
              <a:extLst>
                <a:ext uri="{FF2B5EF4-FFF2-40B4-BE49-F238E27FC236}">
                  <a16:creationId xmlns:a16="http://schemas.microsoft.com/office/drawing/2014/main" id="{21326DFF-0EAB-4E47-B49B-1780DF32DEC4}"/>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1;p24">
              <a:extLst>
                <a:ext uri="{FF2B5EF4-FFF2-40B4-BE49-F238E27FC236}">
                  <a16:creationId xmlns:a16="http://schemas.microsoft.com/office/drawing/2014/main" id="{91C178E0-D51D-41CA-BBD7-BCD56976929F}"/>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82;p24">
              <a:extLst>
                <a:ext uri="{FF2B5EF4-FFF2-40B4-BE49-F238E27FC236}">
                  <a16:creationId xmlns:a16="http://schemas.microsoft.com/office/drawing/2014/main" id="{A199A6C9-C7DD-4795-889E-A5B53AFA21A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83;p24">
              <a:extLst>
                <a:ext uri="{FF2B5EF4-FFF2-40B4-BE49-F238E27FC236}">
                  <a16:creationId xmlns:a16="http://schemas.microsoft.com/office/drawing/2014/main" id="{FD7B9A40-76AB-4992-829F-B4A580350BF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84;p24">
              <a:extLst>
                <a:ext uri="{FF2B5EF4-FFF2-40B4-BE49-F238E27FC236}">
                  <a16:creationId xmlns:a16="http://schemas.microsoft.com/office/drawing/2014/main" id="{B75577B9-21A9-4C12-9B32-62B9256FD79F}"/>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2785;p24">
            <a:extLst>
              <a:ext uri="{FF2B5EF4-FFF2-40B4-BE49-F238E27FC236}">
                <a16:creationId xmlns:a16="http://schemas.microsoft.com/office/drawing/2014/main" id="{A3AF3CFA-0C35-4098-BC58-DCB1A60A0374}"/>
              </a:ext>
            </a:extLst>
          </p:cNvPr>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86;p24">
            <a:extLst>
              <a:ext uri="{FF2B5EF4-FFF2-40B4-BE49-F238E27FC236}">
                <a16:creationId xmlns:a16="http://schemas.microsoft.com/office/drawing/2014/main" id="{FB6B1345-70EA-4A69-B47D-0FA01360D085}"/>
              </a:ext>
            </a:extLst>
          </p:cNvPr>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787;p24">
            <a:extLst>
              <a:ext uri="{FF2B5EF4-FFF2-40B4-BE49-F238E27FC236}">
                <a16:creationId xmlns:a16="http://schemas.microsoft.com/office/drawing/2014/main" id="{07FDFB33-9FC2-4665-A9AD-1C4A0747A50C}"/>
              </a:ext>
            </a:extLst>
          </p:cNvPr>
          <p:cNvGrpSpPr/>
          <p:nvPr/>
        </p:nvGrpSpPr>
        <p:grpSpPr>
          <a:xfrm rot="-10423553">
            <a:off x="5602182" y="-660273"/>
            <a:ext cx="830251" cy="1464439"/>
            <a:chOff x="2797700" y="3217325"/>
            <a:chExt cx="682725" cy="1204225"/>
          </a:xfrm>
        </p:grpSpPr>
        <p:sp>
          <p:nvSpPr>
            <p:cNvPr id="74" name="Google Shape;2788;p24">
              <a:extLst>
                <a:ext uri="{FF2B5EF4-FFF2-40B4-BE49-F238E27FC236}">
                  <a16:creationId xmlns:a16="http://schemas.microsoft.com/office/drawing/2014/main" id="{5321CCFC-0FD3-4C6E-BD0A-36319B8EDCB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89;p24">
              <a:extLst>
                <a:ext uri="{FF2B5EF4-FFF2-40B4-BE49-F238E27FC236}">
                  <a16:creationId xmlns:a16="http://schemas.microsoft.com/office/drawing/2014/main" id="{2D771395-585A-4160-8102-1BF73554D19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0;p24">
              <a:extLst>
                <a:ext uri="{FF2B5EF4-FFF2-40B4-BE49-F238E27FC236}">
                  <a16:creationId xmlns:a16="http://schemas.microsoft.com/office/drawing/2014/main" id="{21B770E0-FD97-4F6A-87AF-77887477409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1;p24">
              <a:extLst>
                <a:ext uri="{FF2B5EF4-FFF2-40B4-BE49-F238E27FC236}">
                  <a16:creationId xmlns:a16="http://schemas.microsoft.com/office/drawing/2014/main" id="{1542D06C-ABC7-4163-9CEE-B898FDD982B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92;p24">
              <a:extLst>
                <a:ext uri="{FF2B5EF4-FFF2-40B4-BE49-F238E27FC236}">
                  <a16:creationId xmlns:a16="http://schemas.microsoft.com/office/drawing/2014/main" id="{6BA1A27E-7088-44A1-948D-2C674FBF8C46}"/>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93;p24">
              <a:extLst>
                <a:ext uri="{FF2B5EF4-FFF2-40B4-BE49-F238E27FC236}">
                  <a16:creationId xmlns:a16="http://schemas.microsoft.com/office/drawing/2014/main" id="{20758F94-4722-4C28-8532-4BA84F586439}"/>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4;p24">
              <a:extLst>
                <a:ext uri="{FF2B5EF4-FFF2-40B4-BE49-F238E27FC236}">
                  <a16:creationId xmlns:a16="http://schemas.microsoft.com/office/drawing/2014/main" id="{EDA37A22-FF7F-467E-AF9C-B1DA233A0D21}"/>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Rounded Corners 80">
            <a:extLst>
              <a:ext uri="{FF2B5EF4-FFF2-40B4-BE49-F238E27FC236}">
                <a16:creationId xmlns:a16="http://schemas.microsoft.com/office/drawing/2014/main" id="{3B2D3C55-E804-4127-A779-62C57775185C}"/>
              </a:ext>
            </a:extLst>
          </p:cNvPr>
          <p:cNvSpPr/>
          <p:nvPr/>
        </p:nvSpPr>
        <p:spPr>
          <a:xfrm>
            <a:off x="1063153" y="506650"/>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14A2A85-9A8E-4070-9FDF-8F937A05DE12}"/>
              </a:ext>
            </a:extLst>
          </p:cNvPr>
          <p:cNvSpPr txBox="1"/>
          <p:nvPr/>
        </p:nvSpPr>
        <p:spPr>
          <a:xfrm>
            <a:off x="1463955" y="440366"/>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83" name="TextBox 82">
            <a:extLst>
              <a:ext uri="{FF2B5EF4-FFF2-40B4-BE49-F238E27FC236}">
                <a16:creationId xmlns:a16="http://schemas.microsoft.com/office/drawing/2014/main" id="{C75F950A-3259-4A2F-B6D0-82E510A4AA08}"/>
              </a:ext>
            </a:extLst>
          </p:cNvPr>
          <p:cNvSpPr txBox="1"/>
          <p:nvPr/>
        </p:nvSpPr>
        <p:spPr>
          <a:xfrm>
            <a:off x="938828" y="1287511"/>
            <a:ext cx="5613437" cy="461665"/>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c) Hoạt động của một bạn nhỏ có thể là:</a:t>
            </a:r>
          </a:p>
        </p:txBody>
      </p:sp>
      <p:pic>
        <p:nvPicPr>
          <p:cNvPr id="85" name="Picture 4">
            <a:extLst>
              <a:ext uri="{FF2B5EF4-FFF2-40B4-BE49-F238E27FC236}">
                <a16:creationId xmlns:a16="http://schemas.microsoft.com/office/drawing/2014/main" id="{BB728003-5917-4AED-8703-797E36F646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41683" y="1293965"/>
            <a:ext cx="3308670" cy="3717607"/>
          </a:xfrm>
          <a:prstGeom prst="rect">
            <a:avLst/>
          </a:prstGeom>
        </p:spPr>
      </p:pic>
      <p:sp>
        <p:nvSpPr>
          <p:cNvPr id="88" name="Rectangle: Rounded Corners 87">
            <a:extLst>
              <a:ext uri="{FF2B5EF4-FFF2-40B4-BE49-F238E27FC236}">
                <a16:creationId xmlns:a16="http://schemas.microsoft.com/office/drawing/2014/main" id="{0F297528-8D67-4935-9E49-0AED629A5AF4}"/>
              </a:ext>
            </a:extLst>
          </p:cNvPr>
          <p:cNvSpPr/>
          <p:nvPr/>
        </p:nvSpPr>
        <p:spPr>
          <a:xfrm>
            <a:off x="3838142" y="2683738"/>
            <a:ext cx="1931677"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Vui chơi</a:t>
            </a:r>
          </a:p>
        </p:txBody>
      </p:sp>
      <p:pic>
        <p:nvPicPr>
          <p:cNvPr id="90" name="Picture 7">
            <a:extLst>
              <a:ext uri="{FF2B5EF4-FFF2-40B4-BE49-F238E27FC236}">
                <a16:creationId xmlns:a16="http://schemas.microsoft.com/office/drawing/2014/main" id="{93B6115E-9E63-43D5-969D-C80D358E57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642" y="1856566"/>
            <a:ext cx="3982959" cy="3321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1000"/>
                                        <p:tgtEl>
                                          <p:spTgt spid="83"/>
                                        </p:tgtEl>
                                      </p:cBhvr>
                                    </p:animEffect>
                                    <p:anim calcmode="lin" valueType="num">
                                      <p:cBhvr>
                                        <p:cTn id="67" dur="1000" fill="hold"/>
                                        <p:tgtEl>
                                          <p:spTgt spid="83"/>
                                        </p:tgtEl>
                                        <p:attrNameLst>
                                          <p:attrName>ppt_x</p:attrName>
                                        </p:attrNameLst>
                                      </p:cBhvr>
                                      <p:tavLst>
                                        <p:tav tm="0">
                                          <p:val>
                                            <p:strVal val="#ppt_x"/>
                                          </p:val>
                                        </p:tav>
                                        <p:tav tm="100000">
                                          <p:val>
                                            <p:strVal val="#ppt_x"/>
                                          </p:val>
                                        </p:tav>
                                      </p:tavLst>
                                    </p:anim>
                                    <p:anim calcmode="lin" valueType="num">
                                      <p:cBhvr>
                                        <p:cTn id="6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1000"/>
                                        <p:tgtEl>
                                          <p:spTgt spid="85"/>
                                        </p:tgtEl>
                                      </p:cBhvr>
                                    </p:animEffect>
                                    <p:anim calcmode="lin" valueType="num">
                                      <p:cBhvr>
                                        <p:cTn id="81" dur="1000" fill="hold"/>
                                        <p:tgtEl>
                                          <p:spTgt spid="85"/>
                                        </p:tgtEl>
                                        <p:attrNameLst>
                                          <p:attrName>ppt_x</p:attrName>
                                        </p:attrNameLst>
                                      </p:cBhvr>
                                      <p:tavLst>
                                        <p:tav tm="0">
                                          <p:val>
                                            <p:strVal val="#ppt_x"/>
                                          </p:val>
                                        </p:tav>
                                        <p:tav tm="100000">
                                          <p:val>
                                            <p:strVal val="#ppt_x"/>
                                          </p:val>
                                        </p:tav>
                                      </p:tavLst>
                                    </p:anim>
                                    <p:anim calcmode="lin" valueType="num">
                                      <p:cBhvr>
                                        <p:cTn id="8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1000"/>
                                        <p:tgtEl>
                                          <p:spTgt spid="90"/>
                                        </p:tgtEl>
                                      </p:cBhvr>
                                    </p:animEffect>
                                    <p:anim calcmode="lin" valueType="num">
                                      <p:cBhvr>
                                        <p:cTn id="95" dur="1000" fill="hold"/>
                                        <p:tgtEl>
                                          <p:spTgt spid="90"/>
                                        </p:tgtEl>
                                        <p:attrNameLst>
                                          <p:attrName>ppt_x</p:attrName>
                                        </p:attrNameLst>
                                      </p:cBhvr>
                                      <p:tavLst>
                                        <p:tav tm="0">
                                          <p:val>
                                            <p:strVal val="#ppt_x"/>
                                          </p:val>
                                        </p:tav>
                                        <p:tav tm="100000">
                                          <p:val>
                                            <p:strVal val="#ppt_x"/>
                                          </p:val>
                                        </p:tav>
                                      </p:tavLst>
                                    </p:anim>
                                    <p:anim calcmode="lin" valueType="num">
                                      <p:cBhvr>
                                        <p:cTn id="9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8" grpId="0" animBg="1"/>
      <p:bldP spid="71" grpId="0" animBg="1"/>
      <p:bldP spid="72" grpId="0" animBg="1"/>
      <p:bldP spid="81" grpId="0" animBg="1"/>
      <p:bldP spid="82" grpId="0"/>
      <p:bldP spid="83" grpId="0"/>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3F0A7F9E-D89B-48A3-94FB-E881ED692CB1}"/>
              </a:ext>
            </a:extLst>
          </p:cNvPr>
          <p:cNvSpPr/>
          <p:nvPr/>
        </p:nvSpPr>
        <p:spPr>
          <a:xfrm>
            <a:off x="1537218" y="4366398"/>
            <a:ext cx="6307424"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Làm việc giúp đỡ gia đình</a:t>
            </a:r>
          </a:p>
        </p:txBody>
      </p:sp>
      <p:grpSp>
        <p:nvGrpSpPr>
          <p:cNvPr id="14" name="Google Shape;2726;p24">
            <a:extLst>
              <a:ext uri="{FF2B5EF4-FFF2-40B4-BE49-F238E27FC236}">
                <a16:creationId xmlns:a16="http://schemas.microsoft.com/office/drawing/2014/main" id="{32D91CDA-DA4D-47E9-AC1C-40C375A7777E}"/>
              </a:ext>
            </a:extLst>
          </p:cNvPr>
          <p:cNvGrpSpPr/>
          <p:nvPr/>
        </p:nvGrpSpPr>
        <p:grpSpPr>
          <a:xfrm rot="10800000" flipH="1">
            <a:off x="5730744" y="-916596"/>
            <a:ext cx="4132681" cy="1868601"/>
            <a:chOff x="4178350" y="2375050"/>
            <a:chExt cx="938350" cy="515775"/>
          </a:xfrm>
        </p:grpSpPr>
        <p:sp>
          <p:nvSpPr>
            <p:cNvPr id="15" name="Google Shape;2727;p24">
              <a:extLst>
                <a:ext uri="{FF2B5EF4-FFF2-40B4-BE49-F238E27FC236}">
                  <a16:creationId xmlns:a16="http://schemas.microsoft.com/office/drawing/2014/main" id="{57EE615D-490E-4F5D-BD8A-04E7C0C1DA04}"/>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8;p24">
              <a:extLst>
                <a:ext uri="{FF2B5EF4-FFF2-40B4-BE49-F238E27FC236}">
                  <a16:creationId xmlns:a16="http://schemas.microsoft.com/office/drawing/2014/main" id="{5E74148E-62C9-4B52-946F-0DB3532E34D7}"/>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9;p24">
              <a:extLst>
                <a:ext uri="{FF2B5EF4-FFF2-40B4-BE49-F238E27FC236}">
                  <a16:creationId xmlns:a16="http://schemas.microsoft.com/office/drawing/2014/main" id="{102187C1-60B8-47B0-957F-32F024D0811C}"/>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0;p24">
              <a:extLst>
                <a:ext uri="{FF2B5EF4-FFF2-40B4-BE49-F238E27FC236}">
                  <a16:creationId xmlns:a16="http://schemas.microsoft.com/office/drawing/2014/main" id="{87A929C6-C3C9-49A9-892D-851EEC6D7901}"/>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1;p24">
              <a:extLst>
                <a:ext uri="{FF2B5EF4-FFF2-40B4-BE49-F238E27FC236}">
                  <a16:creationId xmlns:a16="http://schemas.microsoft.com/office/drawing/2014/main" id="{A55789D6-23A0-4841-9E41-86CDAF50887D}"/>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2;p24">
              <a:extLst>
                <a:ext uri="{FF2B5EF4-FFF2-40B4-BE49-F238E27FC236}">
                  <a16:creationId xmlns:a16="http://schemas.microsoft.com/office/drawing/2014/main" id="{540E9F04-EA25-4666-A80F-507DE8DE8D8B}"/>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3;p24">
              <a:extLst>
                <a:ext uri="{FF2B5EF4-FFF2-40B4-BE49-F238E27FC236}">
                  <a16:creationId xmlns:a16="http://schemas.microsoft.com/office/drawing/2014/main" id="{B9DCF4AC-2854-4E58-944C-43F9C532B10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36;p24">
            <a:extLst>
              <a:ext uri="{FF2B5EF4-FFF2-40B4-BE49-F238E27FC236}">
                <a16:creationId xmlns:a16="http://schemas.microsoft.com/office/drawing/2014/main" id="{3BA56CD7-B96C-482F-B53F-90FC18324F2B}"/>
              </a:ext>
            </a:extLst>
          </p:cNvPr>
          <p:cNvGrpSpPr/>
          <p:nvPr/>
        </p:nvGrpSpPr>
        <p:grpSpPr>
          <a:xfrm rot="10799895">
            <a:off x="-435736" y="-1412231"/>
            <a:ext cx="5385686" cy="2148244"/>
            <a:chOff x="5619200" y="4458200"/>
            <a:chExt cx="1647150" cy="742900"/>
          </a:xfrm>
        </p:grpSpPr>
        <p:sp>
          <p:nvSpPr>
            <p:cNvPr id="23" name="Google Shape;2737;p24">
              <a:extLst>
                <a:ext uri="{FF2B5EF4-FFF2-40B4-BE49-F238E27FC236}">
                  <a16:creationId xmlns:a16="http://schemas.microsoft.com/office/drawing/2014/main" id="{8EC84F36-592A-436C-83B9-966EAFA1343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8;p24">
              <a:extLst>
                <a:ext uri="{FF2B5EF4-FFF2-40B4-BE49-F238E27FC236}">
                  <a16:creationId xmlns:a16="http://schemas.microsoft.com/office/drawing/2014/main" id="{107C219C-7BE3-432A-ACCD-53D6CCF6D0D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9;p24">
              <a:extLst>
                <a:ext uri="{FF2B5EF4-FFF2-40B4-BE49-F238E27FC236}">
                  <a16:creationId xmlns:a16="http://schemas.microsoft.com/office/drawing/2014/main" id="{6FA9A91D-84FF-4146-8295-BCE9C8CDEEA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0;p24">
              <a:extLst>
                <a:ext uri="{FF2B5EF4-FFF2-40B4-BE49-F238E27FC236}">
                  <a16:creationId xmlns:a16="http://schemas.microsoft.com/office/drawing/2014/main" id="{C8908B8C-D392-4E86-BB72-7CD3A21F7BE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1;p24">
              <a:extLst>
                <a:ext uri="{FF2B5EF4-FFF2-40B4-BE49-F238E27FC236}">
                  <a16:creationId xmlns:a16="http://schemas.microsoft.com/office/drawing/2014/main" id="{FFE62BED-CCE8-40C2-971B-AC8DF769CAD1}"/>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742;p24">
            <a:extLst>
              <a:ext uri="{FF2B5EF4-FFF2-40B4-BE49-F238E27FC236}">
                <a16:creationId xmlns:a16="http://schemas.microsoft.com/office/drawing/2014/main" id="{81BE36D4-5142-412E-8609-6EC083E3390E}"/>
              </a:ext>
            </a:extLst>
          </p:cNvPr>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743;p24">
            <a:extLst>
              <a:ext uri="{FF2B5EF4-FFF2-40B4-BE49-F238E27FC236}">
                <a16:creationId xmlns:a16="http://schemas.microsoft.com/office/drawing/2014/main" id="{13871B23-AF5D-480B-B5B1-F8C8BC6FA166}"/>
              </a:ext>
            </a:extLst>
          </p:cNvPr>
          <p:cNvGrpSpPr/>
          <p:nvPr/>
        </p:nvGrpSpPr>
        <p:grpSpPr>
          <a:xfrm rot="7750108" flipH="1">
            <a:off x="4392738" y="-829111"/>
            <a:ext cx="952509" cy="1529675"/>
            <a:chOff x="2402100" y="3854125"/>
            <a:chExt cx="435600" cy="698825"/>
          </a:xfrm>
        </p:grpSpPr>
        <p:sp>
          <p:nvSpPr>
            <p:cNvPr id="30" name="Google Shape;2744;p24">
              <a:extLst>
                <a:ext uri="{FF2B5EF4-FFF2-40B4-BE49-F238E27FC236}">
                  <a16:creationId xmlns:a16="http://schemas.microsoft.com/office/drawing/2014/main" id="{1A11B367-A695-4C2B-8FC8-41FFF5FE8A30}"/>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5;p24">
              <a:extLst>
                <a:ext uri="{FF2B5EF4-FFF2-40B4-BE49-F238E27FC236}">
                  <a16:creationId xmlns:a16="http://schemas.microsoft.com/office/drawing/2014/main" id="{CB3025C3-A781-4487-9D63-2CF16F4C3A1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6;p24">
              <a:extLst>
                <a:ext uri="{FF2B5EF4-FFF2-40B4-BE49-F238E27FC236}">
                  <a16:creationId xmlns:a16="http://schemas.microsoft.com/office/drawing/2014/main" id="{0BE0AF3C-4B93-45E3-99DD-25219293DBAC}"/>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7;p24">
              <a:extLst>
                <a:ext uri="{FF2B5EF4-FFF2-40B4-BE49-F238E27FC236}">
                  <a16:creationId xmlns:a16="http://schemas.microsoft.com/office/drawing/2014/main" id="{A15A74FE-A21E-4D9C-B123-42518E44CF8A}"/>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8;p24">
              <a:extLst>
                <a:ext uri="{FF2B5EF4-FFF2-40B4-BE49-F238E27FC236}">
                  <a16:creationId xmlns:a16="http://schemas.microsoft.com/office/drawing/2014/main" id="{F2BC1A84-F798-4A32-BF06-854676F49C54}"/>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9;p24">
              <a:extLst>
                <a:ext uri="{FF2B5EF4-FFF2-40B4-BE49-F238E27FC236}">
                  <a16:creationId xmlns:a16="http://schemas.microsoft.com/office/drawing/2014/main" id="{78ED4A87-8F06-4DD3-97C5-6BBD656E61D3}"/>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0;p24">
              <a:extLst>
                <a:ext uri="{FF2B5EF4-FFF2-40B4-BE49-F238E27FC236}">
                  <a16:creationId xmlns:a16="http://schemas.microsoft.com/office/drawing/2014/main" id="{C0155CC2-7EEA-4146-92C1-4C7E4E6E8597}"/>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1;p24">
              <a:extLst>
                <a:ext uri="{FF2B5EF4-FFF2-40B4-BE49-F238E27FC236}">
                  <a16:creationId xmlns:a16="http://schemas.microsoft.com/office/drawing/2014/main" id="{F024CE0D-03E4-4326-BF06-6321B361043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2;p24">
              <a:extLst>
                <a:ext uri="{FF2B5EF4-FFF2-40B4-BE49-F238E27FC236}">
                  <a16:creationId xmlns:a16="http://schemas.microsoft.com/office/drawing/2014/main" id="{966014CC-F6B6-49B4-9C3F-069FD9A11C77}"/>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3;p24">
              <a:extLst>
                <a:ext uri="{FF2B5EF4-FFF2-40B4-BE49-F238E27FC236}">
                  <a16:creationId xmlns:a16="http://schemas.microsoft.com/office/drawing/2014/main" id="{68C930C0-4E04-4ABE-828E-FA78024B004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4;p24">
              <a:extLst>
                <a:ext uri="{FF2B5EF4-FFF2-40B4-BE49-F238E27FC236}">
                  <a16:creationId xmlns:a16="http://schemas.microsoft.com/office/drawing/2014/main" id="{FBD0BC36-E10A-49BE-9B23-98DF823B8C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5;p24">
              <a:extLst>
                <a:ext uri="{FF2B5EF4-FFF2-40B4-BE49-F238E27FC236}">
                  <a16:creationId xmlns:a16="http://schemas.microsoft.com/office/drawing/2014/main" id="{3E5D948F-4A61-4F51-9F61-D1ABA56ABD1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6;p24">
              <a:extLst>
                <a:ext uri="{FF2B5EF4-FFF2-40B4-BE49-F238E27FC236}">
                  <a16:creationId xmlns:a16="http://schemas.microsoft.com/office/drawing/2014/main" id="{569EE62A-D793-4741-A849-17FAE4E3438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57;p24">
            <a:extLst>
              <a:ext uri="{FF2B5EF4-FFF2-40B4-BE49-F238E27FC236}">
                <a16:creationId xmlns:a16="http://schemas.microsoft.com/office/drawing/2014/main" id="{4CE59926-DF86-4288-BE44-3B3840BEB2F8}"/>
              </a:ext>
            </a:extLst>
          </p:cNvPr>
          <p:cNvGrpSpPr/>
          <p:nvPr/>
        </p:nvGrpSpPr>
        <p:grpSpPr>
          <a:xfrm rot="-9070246">
            <a:off x="7849009" y="-390610"/>
            <a:ext cx="1593868" cy="1188162"/>
            <a:chOff x="4500175" y="3779525"/>
            <a:chExt cx="1136425" cy="847075"/>
          </a:xfrm>
        </p:grpSpPr>
        <p:sp>
          <p:nvSpPr>
            <p:cNvPr id="44" name="Google Shape;2758;p24">
              <a:extLst>
                <a:ext uri="{FF2B5EF4-FFF2-40B4-BE49-F238E27FC236}">
                  <a16:creationId xmlns:a16="http://schemas.microsoft.com/office/drawing/2014/main" id="{EA86C642-EFF8-4620-89F5-7E14A951548F}"/>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9;p24">
              <a:extLst>
                <a:ext uri="{FF2B5EF4-FFF2-40B4-BE49-F238E27FC236}">
                  <a16:creationId xmlns:a16="http://schemas.microsoft.com/office/drawing/2014/main" id="{62444965-42B9-4186-9C7E-7B7A3A6837DC}"/>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0;p24">
              <a:extLst>
                <a:ext uri="{FF2B5EF4-FFF2-40B4-BE49-F238E27FC236}">
                  <a16:creationId xmlns:a16="http://schemas.microsoft.com/office/drawing/2014/main" id="{48EAF06F-F2F0-45FF-99FE-C5F5A658343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1;p24">
              <a:extLst>
                <a:ext uri="{FF2B5EF4-FFF2-40B4-BE49-F238E27FC236}">
                  <a16:creationId xmlns:a16="http://schemas.microsoft.com/office/drawing/2014/main" id="{41986338-A0C0-4913-892B-1027E0395C8A}"/>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2;p24">
              <a:extLst>
                <a:ext uri="{FF2B5EF4-FFF2-40B4-BE49-F238E27FC236}">
                  <a16:creationId xmlns:a16="http://schemas.microsoft.com/office/drawing/2014/main" id="{E59A92EF-4A37-41C5-95E0-5078D4CF4F16}"/>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63;p24">
              <a:extLst>
                <a:ext uri="{FF2B5EF4-FFF2-40B4-BE49-F238E27FC236}">
                  <a16:creationId xmlns:a16="http://schemas.microsoft.com/office/drawing/2014/main" id="{A75855FA-B21E-4656-B3C6-1281D0014E86}"/>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64;p24">
              <a:extLst>
                <a:ext uri="{FF2B5EF4-FFF2-40B4-BE49-F238E27FC236}">
                  <a16:creationId xmlns:a16="http://schemas.microsoft.com/office/drawing/2014/main" id="{F44F007A-4F2A-4A77-8914-3A64B039D9BD}"/>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5;p24">
              <a:extLst>
                <a:ext uri="{FF2B5EF4-FFF2-40B4-BE49-F238E27FC236}">
                  <a16:creationId xmlns:a16="http://schemas.microsoft.com/office/drawing/2014/main" id="{C4BE5F3E-6054-45F7-9085-B9046C3F04D5}"/>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6;p24">
              <a:extLst>
                <a:ext uri="{FF2B5EF4-FFF2-40B4-BE49-F238E27FC236}">
                  <a16:creationId xmlns:a16="http://schemas.microsoft.com/office/drawing/2014/main" id="{00BC9A9C-DE0F-474B-871E-06CA2533C287}"/>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7;p24">
              <a:extLst>
                <a:ext uri="{FF2B5EF4-FFF2-40B4-BE49-F238E27FC236}">
                  <a16:creationId xmlns:a16="http://schemas.microsoft.com/office/drawing/2014/main" id="{9D6BAD85-CB9D-4582-8345-20BA27C0AF1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8;p24">
              <a:extLst>
                <a:ext uri="{FF2B5EF4-FFF2-40B4-BE49-F238E27FC236}">
                  <a16:creationId xmlns:a16="http://schemas.microsoft.com/office/drawing/2014/main" id="{2E96F236-7BFC-41B0-B435-617BEBD409B9}"/>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769;p24">
            <a:extLst>
              <a:ext uri="{FF2B5EF4-FFF2-40B4-BE49-F238E27FC236}">
                <a16:creationId xmlns:a16="http://schemas.microsoft.com/office/drawing/2014/main" id="{594E9866-627D-44AA-898B-2EE284871977}"/>
              </a:ext>
            </a:extLst>
          </p:cNvPr>
          <p:cNvGrpSpPr/>
          <p:nvPr/>
        </p:nvGrpSpPr>
        <p:grpSpPr>
          <a:xfrm>
            <a:off x="1962838" y="192913"/>
            <a:ext cx="700450" cy="636075"/>
            <a:chOff x="3652400" y="3788700"/>
            <a:chExt cx="700450" cy="636075"/>
          </a:xfrm>
        </p:grpSpPr>
        <p:sp>
          <p:nvSpPr>
            <p:cNvPr id="56" name="Google Shape;2770;p24">
              <a:extLst>
                <a:ext uri="{FF2B5EF4-FFF2-40B4-BE49-F238E27FC236}">
                  <a16:creationId xmlns:a16="http://schemas.microsoft.com/office/drawing/2014/main" id="{CB2D2A60-1E53-4615-B8CF-6CC62DB5F32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1;p24">
              <a:extLst>
                <a:ext uri="{FF2B5EF4-FFF2-40B4-BE49-F238E27FC236}">
                  <a16:creationId xmlns:a16="http://schemas.microsoft.com/office/drawing/2014/main" id="{C61A879E-E7C7-46B5-A05E-C7577386E318}"/>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72;p24">
              <a:extLst>
                <a:ext uri="{FF2B5EF4-FFF2-40B4-BE49-F238E27FC236}">
                  <a16:creationId xmlns:a16="http://schemas.microsoft.com/office/drawing/2014/main" id="{D20DAB65-7C83-489A-9ED8-264ADF0E3D06}"/>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73;p24">
              <a:extLst>
                <a:ext uri="{FF2B5EF4-FFF2-40B4-BE49-F238E27FC236}">
                  <a16:creationId xmlns:a16="http://schemas.microsoft.com/office/drawing/2014/main" id="{746C9475-53CA-46A9-92D0-08E51626CA46}"/>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74;p24">
              <a:extLst>
                <a:ext uri="{FF2B5EF4-FFF2-40B4-BE49-F238E27FC236}">
                  <a16:creationId xmlns:a16="http://schemas.microsoft.com/office/drawing/2014/main" id="{F2401B5F-6148-44E3-BB1B-6B9BA3D1DB7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75;p24">
              <a:extLst>
                <a:ext uri="{FF2B5EF4-FFF2-40B4-BE49-F238E27FC236}">
                  <a16:creationId xmlns:a16="http://schemas.microsoft.com/office/drawing/2014/main" id="{8128E28F-06F9-451D-ADB7-1021BECB6C7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76;p24">
              <a:extLst>
                <a:ext uri="{FF2B5EF4-FFF2-40B4-BE49-F238E27FC236}">
                  <a16:creationId xmlns:a16="http://schemas.microsoft.com/office/drawing/2014/main" id="{2C188599-FCE3-490A-A02B-9A15D5007BAB}"/>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77;p24">
              <a:extLst>
                <a:ext uri="{FF2B5EF4-FFF2-40B4-BE49-F238E27FC236}">
                  <a16:creationId xmlns:a16="http://schemas.microsoft.com/office/drawing/2014/main" id="{79FFD2C4-EF26-4476-9B32-70298C0EB2BA}"/>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78;p24">
              <a:extLst>
                <a:ext uri="{FF2B5EF4-FFF2-40B4-BE49-F238E27FC236}">
                  <a16:creationId xmlns:a16="http://schemas.microsoft.com/office/drawing/2014/main" id="{205C48BD-3972-43D1-B2A3-71701D39C2FC}"/>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79;p24">
              <a:extLst>
                <a:ext uri="{FF2B5EF4-FFF2-40B4-BE49-F238E27FC236}">
                  <a16:creationId xmlns:a16="http://schemas.microsoft.com/office/drawing/2014/main" id="{BD45A153-7A27-4998-83E4-8CD19077AD9C}"/>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0;p24">
              <a:extLst>
                <a:ext uri="{FF2B5EF4-FFF2-40B4-BE49-F238E27FC236}">
                  <a16:creationId xmlns:a16="http://schemas.microsoft.com/office/drawing/2014/main" id="{21326DFF-0EAB-4E47-B49B-1780DF32DEC4}"/>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1;p24">
              <a:extLst>
                <a:ext uri="{FF2B5EF4-FFF2-40B4-BE49-F238E27FC236}">
                  <a16:creationId xmlns:a16="http://schemas.microsoft.com/office/drawing/2014/main" id="{91C178E0-D51D-41CA-BBD7-BCD56976929F}"/>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82;p24">
              <a:extLst>
                <a:ext uri="{FF2B5EF4-FFF2-40B4-BE49-F238E27FC236}">
                  <a16:creationId xmlns:a16="http://schemas.microsoft.com/office/drawing/2014/main" id="{A199A6C9-C7DD-4795-889E-A5B53AFA21A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83;p24">
              <a:extLst>
                <a:ext uri="{FF2B5EF4-FFF2-40B4-BE49-F238E27FC236}">
                  <a16:creationId xmlns:a16="http://schemas.microsoft.com/office/drawing/2014/main" id="{FD7B9A40-76AB-4992-829F-B4A580350BF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84;p24">
              <a:extLst>
                <a:ext uri="{FF2B5EF4-FFF2-40B4-BE49-F238E27FC236}">
                  <a16:creationId xmlns:a16="http://schemas.microsoft.com/office/drawing/2014/main" id="{B75577B9-21A9-4C12-9B32-62B9256FD79F}"/>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2785;p24">
            <a:extLst>
              <a:ext uri="{FF2B5EF4-FFF2-40B4-BE49-F238E27FC236}">
                <a16:creationId xmlns:a16="http://schemas.microsoft.com/office/drawing/2014/main" id="{A3AF3CFA-0C35-4098-BC58-DCB1A60A0374}"/>
              </a:ext>
            </a:extLst>
          </p:cNvPr>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86;p24">
            <a:extLst>
              <a:ext uri="{FF2B5EF4-FFF2-40B4-BE49-F238E27FC236}">
                <a16:creationId xmlns:a16="http://schemas.microsoft.com/office/drawing/2014/main" id="{FB6B1345-70EA-4A69-B47D-0FA01360D085}"/>
              </a:ext>
            </a:extLst>
          </p:cNvPr>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787;p24">
            <a:extLst>
              <a:ext uri="{FF2B5EF4-FFF2-40B4-BE49-F238E27FC236}">
                <a16:creationId xmlns:a16="http://schemas.microsoft.com/office/drawing/2014/main" id="{07FDFB33-9FC2-4665-A9AD-1C4A0747A50C}"/>
              </a:ext>
            </a:extLst>
          </p:cNvPr>
          <p:cNvGrpSpPr/>
          <p:nvPr/>
        </p:nvGrpSpPr>
        <p:grpSpPr>
          <a:xfrm rot="-10423553">
            <a:off x="5602182" y="-660273"/>
            <a:ext cx="830251" cy="1464439"/>
            <a:chOff x="2797700" y="3217325"/>
            <a:chExt cx="682725" cy="1204225"/>
          </a:xfrm>
        </p:grpSpPr>
        <p:sp>
          <p:nvSpPr>
            <p:cNvPr id="74" name="Google Shape;2788;p24">
              <a:extLst>
                <a:ext uri="{FF2B5EF4-FFF2-40B4-BE49-F238E27FC236}">
                  <a16:creationId xmlns:a16="http://schemas.microsoft.com/office/drawing/2014/main" id="{5321CCFC-0FD3-4C6E-BD0A-36319B8EDCB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89;p24">
              <a:extLst>
                <a:ext uri="{FF2B5EF4-FFF2-40B4-BE49-F238E27FC236}">
                  <a16:creationId xmlns:a16="http://schemas.microsoft.com/office/drawing/2014/main" id="{2D771395-585A-4160-8102-1BF73554D19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0;p24">
              <a:extLst>
                <a:ext uri="{FF2B5EF4-FFF2-40B4-BE49-F238E27FC236}">
                  <a16:creationId xmlns:a16="http://schemas.microsoft.com/office/drawing/2014/main" id="{21B770E0-FD97-4F6A-87AF-77887477409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1;p24">
              <a:extLst>
                <a:ext uri="{FF2B5EF4-FFF2-40B4-BE49-F238E27FC236}">
                  <a16:creationId xmlns:a16="http://schemas.microsoft.com/office/drawing/2014/main" id="{1542D06C-ABC7-4163-9CEE-B898FDD982B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92;p24">
              <a:extLst>
                <a:ext uri="{FF2B5EF4-FFF2-40B4-BE49-F238E27FC236}">
                  <a16:creationId xmlns:a16="http://schemas.microsoft.com/office/drawing/2014/main" id="{6BA1A27E-7088-44A1-948D-2C674FBF8C46}"/>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93;p24">
              <a:extLst>
                <a:ext uri="{FF2B5EF4-FFF2-40B4-BE49-F238E27FC236}">
                  <a16:creationId xmlns:a16="http://schemas.microsoft.com/office/drawing/2014/main" id="{20758F94-4722-4C28-8532-4BA84F586439}"/>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4;p24">
              <a:extLst>
                <a:ext uri="{FF2B5EF4-FFF2-40B4-BE49-F238E27FC236}">
                  <a16:creationId xmlns:a16="http://schemas.microsoft.com/office/drawing/2014/main" id="{EDA37A22-FF7F-467E-AF9C-B1DA233A0D21}"/>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Rounded Corners 80">
            <a:extLst>
              <a:ext uri="{FF2B5EF4-FFF2-40B4-BE49-F238E27FC236}">
                <a16:creationId xmlns:a16="http://schemas.microsoft.com/office/drawing/2014/main" id="{3B2D3C55-E804-4127-A779-62C57775185C}"/>
              </a:ext>
            </a:extLst>
          </p:cNvPr>
          <p:cNvSpPr/>
          <p:nvPr/>
        </p:nvSpPr>
        <p:spPr>
          <a:xfrm>
            <a:off x="1063153" y="506650"/>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14A2A85-9A8E-4070-9FDF-8F937A05DE12}"/>
              </a:ext>
            </a:extLst>
          </p:cNvPr>
          <p:cNvSpPr txBox="1"/>
          <p:nvPr/>
        </p:nvSpPr>
        <p:spPr>
          <a:xfrm>
            <a:off x="1463955" y="440366"/>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83" name="TextBox 82">
            <a:extLst>
              <a:ext uri="{FF2B5EF4-FFF2-40B4-BE49-F238E27FC236}">
                <a16:creationId xmlns:a16="http://schemas.microsoft.com/office/drawing/2014/main" id="{C75F950A-3259-4A2F-B6D0-82E510A4AA08}"/>
              </a:ext>
            </a:extLst>
          </p:cNvPr>
          <p:cNvSpPr txBox="1"/>
          <p:nvPr/>
        </p:nvSpPr>
        <p:spPr>
          <a:xfrm>
            <a:off x="938828" y="1287511"/>
            <a:ext cx="5613437" cy="461665"/>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c) Hoạt động của một bạn nhỏ có thể là:</a:t>
            </a:r>
          </a:p>
        </p:txBody>
      </p:sp>
      <p:pic>
        <p:nvPicPr>
          <p:cNvPr id="84" name="Picture 2">
            <a:extLst>
              <a:ext uri="{FF2B5EF4-FFF2-40B4-BE49-F238E27FC236}">
                <a16:creationId xmlns:a16="http://schemas.microsoft.com/office/drawing/2014/main" id="{B1D56DC3-E29E-427F-87E0-A9684CF1E5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02621" y="1747551"/>
            <a:ext cx="1245311" cy="1976684"/>
          </a:xfrm>
          <a:prstGeom prst="rect">
            <a:avLst/>
          </a:prstGeom>
        </p:spPr>
      </p:pic>
      <p:pic>
        <p:nvPicPr>
          <p:cNvPr id="86" name="Picture 4">
            <a:extLst>
              <a:ext uri="{FF2B5EF4-FFF2-40B4-BE49-F238E27FC236}">
                <a16:creationId xmlns:a16="http://schemas.microsoft.com/office/drawing/2014/main" id="{5D51E0F7-C22D-46E5-8D26-136BC46B4C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65955" y="2340746"/>
            <a:ext cx="1779016" cy="1976684"/>
          </a:xfrm>
          <a:prstGeom prst="rect">
            <a:avLst/>
          </a:prstGeom>
        </p:spPr>
      </p:pic>
      <p:pic>
        <p:nvPicPr>
          <p:cNvPr id="89" name="Picture 6">
            <a:extLst>
              <a:ext uri="{FF2B5EF4-FFF2-40B4-BE49-F238E27FC236}">
                <a16:creationId xmlns:a16="http://schemas.microsoft.com/office/drawing/2014/main" id="{45799F37-183A-4CD5-BA10-D4B1CB152B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124" y="1943662"/>
            <a:ext cx="3514105" cy="1629666"/>
          </a:xfrm>
          <a:prstGeom prst="rect">
            <a:avLst/>
          </a:prstGeom>
        </p:spPr>
      </p:pic>
      <p:pic>
        <p:nvPicPr>
          <p:cNvPr id="91" name="Picture 5">
            <a:extLst>
              <a:ext uri="{FF2B5EF4-FFF2-40B4-BE49-F238E27FC236}">
                <a16:creationId xmlns:a16="http://schemas.microsoft.com/office/drawing/2014/main" id="{0251A7E9-6DBB-4595-86C0-67B6EEE4C3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01682" y="1594169"/>
            <a:ext cx="2085919" cy="2695857"/>
          </a:xfrm>
          <a:prstGeom prst="rect">
            <a:avLst/>
          </a:prstGeom>
        </p:spPr>
      </p:pic>
    </p:spTree>
    <p:extLst>
      <p:ext uri="{BB962C8B-B14F-4D97-AF65-F5344CB8AC3E}">
        <p14:creationId xmlns:p14="http://schemas.microsoft.com/office/powerpoint/2010/main" val="1267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1000"/>
                                        <p:tgtEl>
                                          <p:spTgt spid="83"/>
                                        </p:tgtEl>
                                      </p:cBhvr>
                                    </p:animEffect>
                                    <p:anim calcmode="lin" valueType="num">
                                      <p:cBhvr>
                                        <p:cTn id="67" dur="1000" fill="hold"/>
                                        <p:tgtEl>
                                          <p:spTgt spid="83"/>
                                        </p:tgtEl>
                                        <p:attrNameLst>
                                          <p:attrName>ppt_x</p:attrName>
                                        </p:attrNameLst>
                                      </p:cBhvr>
                                      <p:tavLst>
                                        <p:tav tm="0">
                                          <p:val>
                                            <p:strVal val="#ppt_x"/>
                                          </p:val>
                                        </p:tav>
                                        <p:tav tm="100000">
                                          <p:val>
                                            <p:strVal val="#ppt_x"/>
                                          </p:val>
                                        </p:tav>
                                      </p:tavLst>
                                    </p:anim>
                                    <p:anim calcmode="lin" valueType="num">
                                      <p:cBhvr>
                                        <p:cTn id="6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wipe(down)">
                                      <p:cBhvr>
                                        <p:cTn id="80" dur="500"/>
                                        <p:tgtEl>
                                          <p:spTgt spid="86"/>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1000"/>
                                        <p:tgtEl>
                                          <p:spTgt spid="89"/>
                                        </p:tgtEl>
                                      </p:cBhvr>
                                    </p:animEffect>
                                    <p:anim calcmode="lin" valueType="num">
                                      <p:cBhvr>
                                        <p:cTn id="86" dur="1000" fill="hold"/>
                                        <p:tgtEl>
                                          <p:spTgt spid="89"/>
                                        </p:tgtEl>
                                        <p:attrNameLst>
                                          <p:attrName>ppt_x</p:attrName>
                                        </p:attrNameLst>
                                      </p:cBhvr>
                                      <p:tavLst>
                                        <p:tav tm="0">
                                          <p:val>
                                            <p:strVal val="#ppt_x"/>
                                          </p:val>
                                        </p:tav>
                                        <p:tav tm="100000">
                                          <p:val>
                                            <p:strVal val="#ppt_x"/>
                                          </p:val>
                                        </p:tav>
                                      </p:tavLst>
                                    </p:anim>
                                    <p:anim calcmode="lin" valueType="num">
                                      <p:cBhvr>
                                        <p:cTn id="87"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wipe(up)">
                                      <p:cBhvr>
                                        <p:cTn id="92" dur="500"/>
                                        <p:tgtEl>
                                          <p:spTgt spid="84"/>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1000"/>
                                        <p:tgtEl>
                                          <p:spTgt spid="91"/>
                                        </p:tgtEl>
                                      </p:cBhvr>
                                    </p:animEffect>
                                    <p:anim calcmode="lin" valueType="num">
                                      <p:cBhvr>
                                        <p:cTn id="98" dur="1000" fill="hold"/>
                                        <p:tgtEl>
                                          <p:spTgt spid="91"/>
                                        </p:tgtEl>
                                        <p:attrNameLst>
                                          <p:attrName>ppt_x</p:attrName>
                                        </p:attrNameLst>
                                      </p:cBhvr>
                                      <p:tavLst>
                                        <p:tav tm="0">
                                          <p:val>
                                            <p:strVal val="#ppt_x"/>
                                          </p:val>
                                        </p:tav>
                                        <p:tav tm="100000">
                                          <p:val>
                                            <p:strVal val="#ppt_x"/>
                                          </p:val>
                                        </p:tav>
                                      </p:tavLst>
                                    </p:anim>
                                    <p:anim calcmode="lin" valueType="num">
                                      <p:cBhvr>
                                        <p:cTn id="9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8" grpId="0" animBg="1"/>
      <p:bldP spid="71" grpId="0" animBg="1"/>
      <p:bldP spid="72" grpId="0" animBg="1"/>
      <p:bldP spid="81" grpId="0" animBg="1"/>
      <p:bldP spid="82"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235</Words>
  <Application>Microsoft Macintosh PowerPoint</Application>
  <PresentationFormat>On-screen Show (16:9)</PresentationFormat>
  <Paragraphs>24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Lobster</vt:lpstr>
      <vt:lpstr>Arial</vt:lpstr>
      <vt:lpstr>UTM Alberta Heavy</vt:lpstr>
      <vt:lpstr>UTM Colossalis</vt:lpstr>
      <vt:lpstr>Poppins</vt:lpstr>
      <vt:lpstr>Times New Roman</vt:lpstr>
      <vt:lpstr>Pastel Portfolio by Slidesgo</vt:lpstr>
      <vt:lpstr>Tập làm văn</vt:lpstr>
      <vt:lpstr>Hãy đọc lại đoạn văn tả hoạt động của một người mà em yêu mến ở tiết trước.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dc:creator>HieuKhuong</dc:creator>
  <cp:lastModifiedBy>Microsoft Office User</cp:lastModifiedBy>
  <cp:revision>14</cp:revision>
  <dcterms:modified xsi:type="dcterms:W3CDTF">2021-12-17T12:54:38Z</dcterms:modified>
</cp:coreProperties>
</file>