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11"/>
  </p:notesMasterIdLst>
  <p:sldIdLst>
    <p:sldId id="307" r:id="rId2"/>
    <p:sldId id="308" r:id="rId3"/>
    <p:sldId id="309" r:id="rId4"/>
    <p:sldId id="310" r:id="rId5"/>
    <p:sldId id="311" r:id="rId6"/>
    <p:sldId id="312" r:id="rId7"/>
    <p:sldId id="313" r:id="rId8"/>
    <p:sldId id="314" r:id="rId9"/>
    <p:sldId id="315" r:id="rId10"/>
  </p:sldIdLst>
  <p:sldSz cx="9144000" cy="5143500" type="screen16x9"/>
  <p:notesSz cx="6858000" cy="9144000"/>
  <p:embeddedFontLst>
    <p:embeddedFont>
      <p:font typeface="Poppins"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C5B480-C4C1-4698-A7B8-A35DBF9F5E14}">
  <a:tblStyle styleId="{30C5B480-C4C1-4698-A7B8-A35DBF9F5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2857"/>
  </p:normalViewPr>
  <p:slideViewPr>
    <p:cSldViewPr snapToGrid="0">
      <p:cViewPr varScale="1">
        <p:scale>
          <a:sx n="76" d="100"/>
          <a:sy n="76" d="100"/>
        </p:scale>
        <p:origin x="2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6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30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97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58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45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6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0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09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1" name="Google Shape;9;p2">
            <a:extLst>
              <a:ext uri="{FF2B5EF4-FFF2-40B4-BE49-F238E27FC236}">
                <a16:creationId xmlns:a16="http://schemas.microsoft.com/office/drawing/2014/main" id="{526608FC-F90A-4AF0-82D9-2FABE33E6DF3}"/>
              </a:ext>
            </a:extLst>
          </p:cNvPr>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74" name="Google Shape;23;p2">
            <a:extLst>
              <a:ext uri="{FF2B5EF4-FFF2-40B4-BE49-F238E27FC236}">
                <a16:creationId xmlns:a16="http://schemas.microsoft.com/office/drawing/2014/main" id="{E7D27A15-36A3-4073-8AEA-3F3046A43019}"/>
              </a:ext>
            </a:extLst>
          </p:cNvPr>
          <p:cNvGrpSpPr/>
          <p:nvPr userDrawn="1"/>
        </p:nvGrpSpPr>
        <p:grpSpPr>
          <a:xfrm rot="10800000">
            <a:off x="-1243834" y="-1235599"/>
            <a:ext cx="4033310" cy="2216956"/>
            <a:chOff x="4178350" y="2375050"/>
            <a:chExt cx="938350" cy="515775"/>
          </a:xfrm>
        </p:grpSpPr>
        <p:sp>
          <p:nvSpPr>
            <p:cNvPr id="175" name="Google Shape;24;p2">
              <a:extLst>
                <a:ext uri="{FF2B5EF4-FFF2-40B4-BE49-F238E27FC236}">
                  <a16:creationId xmlns:a16="http://schemas.microsoft.com/office/drawing/2014/main" id="{4824F571-B2FF-419F-89F1-5D36AED6E1D1}"/>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p2">
              <a:extLst>
                <a:ext uri="{FF2B5EF4-FFF2-40B4-BE49-F238E27FC236}">
                  <a16:creationId xmlns:a16="http://schemas.microsoft.com/office/drawing/2014/main" id="{8AFC6D83-CABB-4FA8-BEA2-061A61C92E28}"/>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p2">
              <a:extLst>
                <a:ext uri="{FF2B5EF4-FFF2-40B4-BE49-F238E27FC236}">
                  <a16:creationId xmlns:a16="http://schemas.microsoft.com/office/drawing/2014/main" id="{91F5C11B-880D-43CD-8952-7EFADB6A2DE9}"/>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p2">
              <a:extLst>
                <a:ext uri="{FF2B5EF4-FFF2-40B4-BE49-F238E27FC236}">
                  <a16:creationId xmlns:a16="http://schemas.microsoft.com/office/drawing/2014/main" id="{E7A4B46F-852A-47FC-94D5-93AAD90CF8AD}"/>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p2">
              <a:extLst>
                <a:ext uri="{FF2B5EF4-FFF2-40B4-BE49-F238E27FC236}">
                  <a16:creationId xmlns:a16="http://schemas.microsoft.com/office/drawing/2014/main" id="{A9242814-0283-41CD-A07C-D86C58663BC4}"/>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p2">
              <a:extLst>
                <a:ext uri="{FF2B5EF4-FFF2-40B4-BE49-F238E27FC236}">
                  <a16:creationId xmlns:a16="http://schemas.microsoft.com/office/drawing/2014/main" id="{94A570EB-2B91-4946-B484-FE77BDEA740E}"/>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p2">
              <a:extLst>
                <a:ext uri="{FF2B5EF4-FFF2-40B4-BE49-F238E27FC236}">
                  <a16:creationId xmlns:a16="http://schemas.microsoft.com/office/drawing/2014/main" id="{FCD6F54B-51B6-4D0E-B36E-CBE26527F0F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31;p2">
            <a:extLst>
              <a:ext uri="{FF2B5EF4-FFF2-40B4-BE49-F238E27FC236}">
                <a16:creationId xmlns:a16="http://schemas.microsoft.com/office/drawing/2014/main" id="{86E4756C-6010-454A-8B80-EE5A88631FBF}"/>
              </a:ext>
            </a:extLst>
          </p:cNvPr>
          <p:cNvGrpSpPr/>
          <p:nvPr userDrawn="1"/>
        </p:nvGrpSpPr>
        <p:grpSpPr>
          <a:xfrm>
            <a:off x="2323358" y="-143745"/>
            <a:ext cx="700450" cy="636075"/>
            <a:chOff x="3652400" y="3788700"/>
            <a:chExt cx="700450" cy="636075"/>
          </a:xfrm>
        </p:grpSpPr>
        <p:sp>
          <p:nvSpPr>
            <p:cNvPr id="183" name="Google Shape;32;p2">
              <a:extLst>
                <a:ext uri="{FF2B5EF4-FFF2-40B4-BE49-F238E27FC236}">
                  <a16:creationId xmlns:a16="http://schemas.microsoft.com/office/drawing/2014/main" id="{1F4A1BFC-8DB1-4EFB-B6F5-7A484205ADA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p2">
              <a:extLst>
                <a:ext uri="{FF2B5EF4-FFF2-40B4-BE49-F238E27FC236}">
                  <a16:creationId xmlns:a16="http://schemas.microsoft.com/office/drawing/2014/main" id="{13F97F59-B6B1-4B5B-BCE3-3E7160BFB0D6}"/>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p2">
              <a:extLst>
                <a:ext uri="{FF2B5EF4-FFF2-40B4-BE49-F238E27FC236}">
                  <a16:creationId xmlns:a16="http://schemas.microsoft.com/office/drawing/2014/main" id="{FA70AFAE-9DEA-4699-8AE1-B1134E7C23D8}"/>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p2">
              <a:extLst>
                <a:ext uri="{FF2B5EF4-FFF2-40B4-BE49-F238E27FC236}">
                  <a16:creationId xmlns:a16="http://schemas.microsoft.com/office/drawing/2014/main" id="{1406D28A-587F-449E-A240-4552FA2097A5}"/>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6;p2">
              <a:extLst>
                <a:ext uri="{FF2B5EF4-FFF2-40B4-BE49-F238E27FC236}">
                  <a16:creationId xmlns:a16="http://schemas.microsoft.com/office/drawing/2014/main" id="{4DB4DBC9-56A3-4E92-B965-896F2726E484}"/>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7;p2">
              <a:extLst>
                <a:ext uri="{FF2B5EF4-FFF2-40B4-BE49-F238E27FC236}">
                  <a16:creationId xmlns:a16="http://schemas.microsoft.com/office/drawing/2014/main" id="{6C0A4E16-38AE-4548-8740-BCEE12978E31}"/>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p2">
              <a:extLst>
                <a:ext uri="{FF2B5EF4-FFF2-40B4-BE49-F238E27FC236}">
                  <a16:creationId xmlns:a16="http://schemas.microsoft.com/office/drawing/2014/main" id="{7E739417-23F9-40B1-A279-C4145441A9D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9;p2">
              <a:extLst>
                <a:ext uri="{FF2B5EF4-FFF2-40B4-BE49-F238E27FC236}">
                  <a16:creationId xmlns:a16="http://schemas.microsoft.com/office/drawing/2014/main" id="{7A1AE893-677E-4A3A-9FF1-BB16FE4C07E7}"/>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p2">
              <a:extLst>
                <a:ext uri="{FF2B5EF4-FFF2-40B4-BE49-F238E27FC236}">
                  <a16:creationId xmlns:a16="http://schemas.microsoft.com/office/drawing/2014/main" id="{02943B7A-11E9-4785-856E-CD4AB45684F1}"/>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p2">
              <a:extLst>
                <a:ext uri="{FF2B5EF4-FFF2-40B4-BE49-F238E27FC236}">
                  <a16:creationId xmlns:a16="http://schemas.microsoft.com/office/drawing/2014/main" id="{030EBCA0-11F0-4754-B122-ABA278428592}"/>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p2">
              <a:extLst>
                <a:ext uri="{FF2B5EF4-FFF2-40B4-BE49-F238E27FC236}">
                  <a16:creationId xmlns:a16="http://schemas.microsoft.com/office/drawing/2014/main" id="{0BFD938D-ADA6-4CB8-8D59-4DE7AB411851}"/>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p2">
              <a:extLst>
                <a:ext uri="{FF2B5EF4-FFF2-40B4-BE49-F238E27FC236}">
                  <a16:creationId xmlns:a16="http://schemas.microsoft.com/office/drawing/2014/main" id="{B914D6A0-C97D-494B-8EC6-1C440CE5867E}"/>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p2">
              <a:extLst>
                <a:ext uri="{FF2B5EF4-FFF2-40B4-BE49-F238E27FC236}">
                  <a16:creationId xmlns:a16="http://schemas.microsoft.com/office/drawing/2014/main" id="{93CA3301-D3A1-481A-8901-AF8410FEE28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p2">
              <a:extLst>
                <a:ext uri="{FF2B5EF4-FFF2-40B4-BE49-F238E27FC236}">
                  <a16:creationId xmlns:a16="http://schemas.microsoft.com/office/drawing/2014/main" id="{6E39DE42-D3CB-45BE-BA45-7BC0FEE8DC7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p2">
              <a:extLst>
                <a:ext uri="{FF2B5EF4-FFF2-40B4-BE49-F238E27FC236}">
                  <a16:creationId xmlns:a16="http://schemas.microsoft.com/office/drawing/2014/main" id="{C4C5A192-9C71-4C99-A042-D1C6E6C9493A}"/>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54;p2">
            <a:extLst>
              <a:ext uri="{FF2B5EF4-FFF2-40B4-BE49-F238E27FC236}">
                <a16:creationId xmlns:a16="http://schemas.microsoft.com/office/drawing/2014/main" id="{576E5F1F-690B-4C94-AFD6-E98866BDB3AF}"/>
              </a:ext>
            </a:extLst>
          </p:cNvPr>
          <p:cNvSpPr/>
          <p:nvPr userDrawn="1"/>
        </p:nvSpPr>
        <p:spPr>
          <a:xfrm rot="10673898">
            <a:off x="1595474" y="-703627"/>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61;p2">
            <a:extLst>
              <a:ext uri="{FF2B5EF4-FFF2-40B4-BE49-F238E27FC236}">
                <a16:creationId xmlns:a16="http://schemas.microsoft.com/office/drawing/2014/main" id="{929AB45C-8648-4DC4-8131-4D58B5056C49}"/>
              </a:ext>
            </a:extLst>
          </p:cNvPr>
          <p:cNvGrpSpPr/>
          <p:nvPr userDrawn="1"/>
        </p:nvGrpSpPr>
        <p:grpSpPr>
          <a:xfrm rot="8977348">
            <a:off x="-337299" y="-798513"/>
            <a:ext cx="885679" cy="1420878"/>
            <a:chOff x="2402100" y="3854125"/>
            <a:chExt cx="435600" cy="698825"/>
          </a:xfrm>
        </p:grpSpPr>
        <p:sp>
          <p:nvSpPr>
            <p:cNvPr id="315" name="Google Shape;362;p2">
              <a:extLst>
                <a:ext uri="{FF2B5EF4-FFF2-40B4-BE49-F238E27FC236}">
                  <a16:creationId xmlns:a16="http://schemas.microsoft.com/office/drawing/2014/main" id="{78D63244-BDEB-41BE-85AB-6027960F1E3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63;p2">
              <a:extLst>
                <a:ext uri="{FF2B5EF4-FFF2-40B4-BE49-F238E27FC236}">
                  <a16:creationId xmlns:a16="http://schemas.microsoft.com/office/drawing/2014/main" id="{D54EA590-D854-4DE7-840B-DD821FA9E27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64;p2">
              <a:extLst>
                <a:ext uri="{FF2B5EF4-FFF2-40B4-BE49-F238E27FC236}">
                  <a16:creationId xmlns:a16="http://schemas.microsoft.com/office/drawing/2014/main" id="{8E109A2D-BAE0-45FA-8CA2-58DBA001DB11}"/>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65;p2">
              <a:extLst>
                <a:ext uri="{FF2B5EF4-FFF2-40B4-BE49-F238E27FC236}">
                  <a16:creationId xmlns:a16="http://schemas.microsoft.com/office/drawing/2014/main" id="{5BDBE447-DE19-4A2C-BE19-DF7FC5EF51F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66;p2">
              <a:extLst>
                <a:ext uri="{FF2B5EF4-FFF2-40B4-BE49-F238E27FC236}">
                  <a16:creationId xmlns:a16="http://schemas.microsoft.com/office/drawing/2014/main" id="{317499E0-D2B8-4494-83D8-351BCDAAE23A}"/>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67;p2">
              <a:extLst>
                <a:ext uri="{FF2B5EF4-FFF2-40B4-BE49-F238E27FC236}">
                  <a16:creationId xmlns:a16="http://schemas.microsoft.com/office/drawing/2014/main" id="{00F4E1D4-DDC0-44DB-948D-9CD8668B44AA}"/>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68;p2">
              <a:extLst>
                <a:ext uri="{FF2B5EF4-FFF2-40B4-BE49-F238E27FC236}">
                  <a16:creationId xmlns:a16="http://schemas.microsoft.com/office/drawing/2014/main" id="{51F528D7-2776-4A92-BF73-0E04801F8E0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69;p2">
              <a:extLst>
                <a:ext uri="{FF2B5EF4-FFF2-40B4-BE49-F238E27FC236}">
                  <a16:creationId xmlns:a16="http://schemas.microsoft.com/office/drawing/2014/main" id="{89D11DC2-80B0-49F9-A39E-58F6930B2077}"/>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70;p2">
              <a:extLst>
                <a:ext uri="{FF2B5EF4-FFF2-40B4-BE49-F238E27FC236}">
                  <a16:creationId xmlns:a16="http://schemas.microsoft.com/office/drawing/2014/main" id="{6D1F3BA6-EF8D-45B8-8683-3D2165330F23}"/>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71;p2">
              <a:extLst>
                <a:ext uri="{FF2B5EF4-FFF2-40B4-BE49-F238E27FC236}">
                  <a16:creationId xmlns:a16="http://schemas.microsoft.com/office/drawing/2014/main" id="{8371402F-34A0-4C6D-BA3F-642F5DCBA05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72;p2">
              <a:extLst>
                <a:ext uri="{FF2B5EF4-FFF2-40B4-BE49-F238E27FC236}">
                  <a16:creationId xmlns:a16="http://schemas.microsoft.com/office/drawing/2014/main" id="{BAEC2277-0F25-486A-A063-CC80958EFF1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73;p2">
              <a:extLst>
                <a:ext uri="{FF2B5EF4-FFF2-40B4-BE49-F238E27FC236}">
                  <a16:creationId xmlns:a16="http://schemas.microsoft.com/office/drawing/2014/main" id="{AFC1E861-0CDD-46F0-AEDB-244CEDD35A16}"/>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74;p2">
              <a:extLst>
                <a:ext uri="{FF2B5EF4-FFF2-40B4-BE49-F238E27FC236}">
                  <a16:creationId xmlns:a16="http://schemas.microsoft.com/office/drawing/2014/main" id="{4E82A347-658A-4A2D-B282-CBBDDF5E321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75;p2">
            <a:extLst>
              <a:ext uri="{FF2B5EF4-FFF2-40B4-BE49-F238E27FC236}">
                <a16:creationId xmlns:a16="http://schemas.microsoft.com/office/drawing/2014/main" id="{D3F55BA1-829E-4906-BFCC-9A4FDE1B477F}"/>
              </a:ext>
            </a:extLst>
          </p:cNvPr>
          <p:cNvGrpSpPr/>
          <p:nvPr userDrawn="1"/>
        </p:nvGrpSpPr>
        <p:grpSpPr>
          <a:xfrm rot="8607250">
            <a:off x="-672758" y="-130852"/>
            <a:ext cx="1219989" cy="1925352"/>
            <a:chOff x="322650" y="2571325"/>
            <a:chExt cx="573100" cy="904450"/>
          </a:xfrm>
        </p:grpSpPr>
        <p:sp>
          <p:nvSpPr>
            <p:cNvPr id="329" name="Google Shape;376;p2">
              <a:extLst>
                <a:ext uri="{FF2B5EF4-FFF2-40B4-BE49-F238E27FC236}">
                  <a16:creationId xmlns:a16="http://schemas.microsoft.com/office/drawing/2014/main" id="{DB5D6995-F485-4695-BEB6-9D76B8F2B3BE}"/>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77;p2">
              <a:extLst>
                <a:ext uri="{FF2B5EF4-FFF2-40B4-BE49-F238E27FC236}">
                  <a16:creationId xmlns:a16="http://schemas.microsoft.com/office/drawing/2014/main" id="{0DB9AA3C-D46C-46F5-AB9B-76D9D23483C7}"/>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78;p2">
              <a:extLst>
                <a:ext uri="{FF2B5EF4-FFF2-40B4-BE49-F238E27FC236}">
                  <a16:creationId xmlns:a16="http://schemas.microsoft.com/office/drawing/2014/main" id="{BDDA47E9-92FC-47E7-B049-A929287330BD}"/>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79;p2">
              <a:extLst>
                <a:ext uri="{FF2B5EF4-FFF2-40B4-BE49-F238E27FC236}">
                  <a16:creationId xmlns:a16="http://schemas.microsoft.com/office/drawing/2014/main" id="{F33AE869-48A7-4424-B649-78F7D682340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80;p2">
              <a:extLst>
                <a:ext uri="{FF2B5EF4-FFF2-40B4-BE49-F238E27FC236}">
                  <a16:creationId xmlns:a16="http://schemas.microsoft.com/office/drawing/2014/main" id="{D43D8EFE-EF8F-4EB9-AE2F-1B3F8AD20313}"/>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81;p2">
              <a:extLst>
                <a:ext uri="{FF2B5EF4-FFF2-40B4-BE49-F238E27FC236}">
                  <a16:creationId xmlns:a16="http://schemas.microsoft.com/office/drawing/2014/main" id="{402244F2-0CCA-4BCB-B098-4C885CBB44E6}"/>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82;p2">
              <a:extLst>
                <a:ext uri="{FF2B5EF4-FFF2-40B4-BE49-F238E27FC236}">
                  <a16:creationId xmlns:a16="http://schemas.microsoft.com/office/drawing/2014/main" id="{C704205F-CC45-4DE4-ACBF-15F8463D2ECC}"/>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421;p2">
            <a:extLst>
              <a:ext uri="{FF2B5EF4-FFF2-40B4-BE49-F238E27FC236}">
                <a16:creationId xmlns:a16="http://schemas.microsoft.com/office/drawing/2014/main" id="{4B993AB8-D4AA-4597-BE3E-945CBBB18133}"/>
              </a:ext>
            </a:extLst>
          </p:cNvPr>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Tree>
    <p:extLst>
      <p:ext uri="{BB962C8B-B14F-4D97-AF65-F5344CB8AC3E}">
        <p14:creationId xmlns:p14="http://schemas.microsoft.com/office/powerpoint/2010/main" val="24077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wipe(up)">
                                      <p:cBhvr>
                                        <p:cTn id="12" dur="500"/>
                                        <p:tgtEl>
                                          <p:spTgt spid="328"/>
                                        </p:tgtEl>
                                      </p:cBhvr>
                                    </p:animEffect>
                                  </p:childTnLst>
                                </p:cTn>
                              </p:par>
                              <p:par>
                                <p:cTn id="13" presetID="22" presetClass="entr" presetSubtype="1"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up)">
                                      <p:cBhvr>
                                        <p:cTn id="15" dur="500"/>
                                        <p:tgtEl>
                                          <p:spTgt spid="182"/>
                                        </p:tgtEl>
                                      </p:cBhvr>
                                    </p:animEffect>
                                  </p:childTnLst>
                                </p:cTn>
                              </p:par>
                              <p:par>
                                <p:cTn id="16" presetID="22" presetClass="entr" presetSubtype="1" fill="hold" nodeType="withEffect">
                                  <p:stCondLst>
                                    <p:cond delay="0"/>
                                  </p:stCondLst>
                                  <p:childTnLst>
                                    <p:set>
                                      <p:cBhvr>
                                        <p:cTn id="17" dur="1" fill="hold">
                                          <p:stCondLst>
                                            <p:cond delay="0"/>
                                          </p:stCondLst>
                                        </p:cTn>
                                        <p:tgtEl>
                                          <p:spTgt spid="314"/>
                                        </p:tgtEl>
                                        <p:attrNameLst>
                                          <p:attrName>style.visibility</p:attrName>
                                        </p:attrNameLst>
                                      </p:cBhvr>
                                      <p:to>
                                        <p:strVal val="visible"/>
                                      </p:to>
                                    </p:set>
                                    <p:animEffect transition="in" filter="wipe(up)">
                                      <p:cBhvr>
                                        <p:cTn id="18" dur="500"/>
                                        <p:tgtEl>
                                          <p:spTgt spid="3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wipe(down)">
                                      <p:cBhvr>
                                        <p:cTn id="2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45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68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
        <p:nvSpPr>
          <p:cNvPr id="4" name="Oval 3">
            <a:extLst>
              <a:ext uri="{FF2B5EF4-FFF2-40B4-BE49-F238E27FC236}">
                <a16:creationId xmlns:a16="http://schemas.microsoft.com/office/drawing/2014/main" id="{84AAA519-4786-4AF6-8D56-D19AE3BE991E}"/>
              </a:ext>
            </a:extLst>
          </p:cNvPr>
          <p:cNvSpPr>
            <a:spLocks noChangeAspect="1"/>
          </p:cNvSpPr>
          <p:nvPr userDrawn="1">
            <p:custDataLst>
              <p:tags r:id="rId8"/>
            </p:custDataLst>
          </p:nvPr>
        </p:nvSpPr>
        <p:spPr>
          <a:xfrm>
            <a:off x="-2777672" y="-856343"/>
            <a:ext cx="963386" cy="963386"/>
          </a:xfrm>
          <a:prstGeom prst="ellipse">
            <a:avLst/>
          </a:prstGeom>
          <a:blipFill dpi="0" rotWithShape="0">
            <a:blip r:embed="rId10"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294677C-0A92-42CC-8141-820CF6B96C28}"/>
              </a:ext>
            </a:extLst>
          </p:cNvPr>
          <p:cNvSpPr>
            <a:spLocks noChangeAspect="1"/>
          </p:cNvSpPr>
          <p:nvPr userDrawn="1">
            <p:custDataLst>
              <p:tags r:id="rId9"/>
            </p:custDataLst>
          </p:nvPr>
        </p:nvSpPr>
        <p:spPr>
          <a:xfrm>
            <a:off x="11410042" y="4535714"/>
            <a:ext cx="963386" cy="963386"/>
          </a:xfrm>
          <a:prstGeom prst="ellipse">
            <a:avLst/>
          </a:prstGeom>
          <a:blipFill dpi="0" rotWithShape="0">
            <a:blip r:embed="rId10"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82" r:id="rId2"/>
    <p:sldLayoutId id="2147483649" r:id="rId3"/>
    <p:sldLayoutId id="2147483650" r:id="rId4"/>
    <p:sldLayoutId id="2147483658"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8142933" y="3797657"/>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53703" y="912057"/>
            <a:ext cx="8634032" cy="4154984"/>
          </a:xfrm>
          <a:prstGeom prst="rect">
            <a:avLst/>
          </a:prstGeom>
          <a:noFill/>
        </p:spPr>
        <p:txBody>
          <a:bodyPr wrap="square">
            <a:spAutoFit/>
          </a:bodyPr>
          <a:lstStyle/>
          <a:p>
            <a:r>
              <a:rPr lang="vi-VN" sz="2400" b="1">
                <a:latin typeface="+mj-lt"/>
              </a:rPr>
              <a:t>II. Thân bài</a:t>
            </a:r>
          </a:p>
          <a:p>
            <a:r>
              <a:rPr lang="en-US" sz="2400" b="1">
                <a:latin typeface="Times New Roman" panose="02020603050405020304" pitchFamily="18" charset="0"/>
                <a:cs typeface="Times New Roman" panose="02020603050405020304" pitchFamily="18" charset="0"/>
              </a:rPr>
              <a:t>2. </a:t>
            </a:r>
            <a:r>
              <a:rPr lang="vi-VN" sz="2400" b="1">
                <a:latin typeface="+mj-lt"/>
              </a:rPr>
              <a:t>Miêu tả </a:t>
            </a:r>
            <a:r>
              <a:rPr lang="en-US" sz="2400" b="1">
                <a:latin typeface="Times New Roman" panose="02020603050405020304" pitchFamily="18" charset="0"/>
                <a:cs typeface="Times New Roman" panose="02020603050405020304" pitchFamily="18" charset="0"/>
              </a:rPr>
              <a:t>hoạt động</a:t>
            </a:r>
          </a:p>
          <a:p>
            <a:r>
              <a:rPr lang="en-US" sz="2400">
                <a:latin typeface="Times New Roman" panose="02020603050405020304" pitchFamily="18" charset="0"/>
                <a:cs typeface="Times New Roman" panose="02020603050405020304" pitchFamily="18" charset="0"/>
              </a:rPr>
              <a:t>-Khi đến trường Phương mặc bộ đồng phục được ủi tươm tất đủ thấy Phương là người sạch sẽ và cẩn thận.</a:t>
            </a:r>
          </a:p>
          <a:p>
            <a:r>
              <a:rPr lang="en-US" sz="2400">
                <a:latin typeface="Times New Roman" panose="02020603050405020304" pitchFamily="18" charset="0"/>
                <a:cs typeface="Times New Roman" panose="02020603050405020304" pitchFamily="18" charset="0"/>
              </a:rPr>
              <a:t>-Trong giờ học Phương luôn là học sinh phát biểu sôi nổi của lớp.</a:t>
            </a:r>
          </a:p>
          <a:p>
            <a:pPr algn="just"/>
            <a:r>
              <a:rPr lang="en-US" sz="2400">
                <a:latin typeface="Times New Roman" panose="02020603050405020304" pitchFamily="18" charset="0"/>
                <a:cs typeface="Times New Roman" panose="02020603050405020304" pitchFamily="18" charset="0"/>
              </a:rPr>
              <a:t>-Giờ ra chơi, chúng em cùng chơi nhảy dây. Bạn ấy được mệnh danh là “đôi chân bất bại”. Đôi chân ấy nhảy nhanh thoăn thoắt, lại chính xác nên đội em toàn thắng.</a:t>
            </a:r>
          </a:p>
          <a:p>
            <a:r>
              <a:rPr lang="en-US" sz="2400">
                <a:latin typeface="Times New Roman" panose="02020603050405020304" pitchFamily="18" charset="0"/>
                <a:cs typeface="Times New Roman" panose="02020603050405020304" pitchFamily="18" charset="0"/>
              </a:rPr>
              <a:t>- Trong phong trào Đội, bạn ấy cũng luôn là người đi đầu. Năm ngoái, Phương thi làm thiệp chào mừng ngày 20/11 đạt giải nhất. Đó là niềm tự hào của lớp em.</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386126" y="149793"/>
            <a:ext cx="6315133" cy="7074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Dàn ý bài văn tả hoạt động của một bạn nhỏ.</a:t>
            </a:r>
          </a:p>
        </p:txBody>
      </p:sp>
    </p:spTree>
    <p:extLst>
      <p:ext uri="{BB962C8B-B14F-4D97-AF65-F5344CB8AC3E}">
        <p14:creationId xmlns:p14="http://schemas.microsoft.com/office/powerpoint/2010/main" val="24026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strips(downLeft)">
                                      <p:cBhvr>
                                        <p:cTn id="7" dur="500"/>
                                        <p:tgtEl>
                                          <p:spTgt spid="8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down)">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down)">
                                      <p:cBhvr>
                                        <p:cTn id="15" dur="500"/>
                                        <p:tgtEl>
                                          <p:spTgt spid="75"/>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up)">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up)">
                                      <p:cBhvr>
                                        <p:cTn id="2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455;p3">
            <a:extLst>
              <a:ext uri="{FF2B5EF4-FFF2-40B4-BE49-F238E27FC236}">
                <a16:creationId xmlns:a16="http://schemas.microsoft.com/office/drawing/2014/main" id="{999A1129-873C-4746-8596-972084D4471F}"/>
              </a:ext>
            </a:extLst>
          </p:cNvPr>
          <p:cNvGrpSpPr/>
          <p:nvPr/>
        </p:nvGrpSpPr>
        <p:grpSpPr>
          <a:xfrm>
            <a:off x="-1203142" y="3879687"/>
            <a:ext cx="5152105" cy="2831811"/>
            <a:chOff x="4178350" y="2375050"/>
            <a:chExt cx="938350" cy="515775"/>
          </a:xfrm>
        </p:grpSpPr>
        <p:sp>
          <p:nvSpPr>
            <p:cNvPr id="90" name="Google Shape;456;p3">
              <a:extLst>
                <a:ext uri="{FF2B5EF4-FFF2-40B4-BE49-F238E27FC236}">
                  <a16:creationId xmlns:a16="http://schemas.microsoft.com/office/drawing/2014/main" id="{07D1BF9D-A91E-4030-A4A9-1445E9B5136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7;p3">
              <a:extLst>
                <a:ext uri="{FF2B5EF4-FFF2-40B4-BE49-F238E27FC236}">
                  <a16:creationId xmlns:a16="http://schemas.microsoft.com/office/drawing/2014/main" id="{0D1CC411-D837-4932-9759-F77C77820A5C}"/>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8;p3">
              <a:extLst>
                <a:ext uri="{FF2B5EF4-FFF2-40B4-BE49-F238E27FC236}">
                  <a16:creationId xmlns:a16="http://schemas.microsoft.com/office/drawing/2014/main" id="{8873E469-0A52-4D11-93E3-AA1E98CA65F0}"/>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9;p3">
              <a:extLst>
                <a:ext uri="{FF2B5EF4-FFF2-40B4-BE49-F238E27FC236}">
                  <a16:creationId xmlns:a16="http://schemas.microsoft.com/office/drawing/2014/main" id="{C731202A-45B4-45DA-9BE0-9D3E8F686D38}"/>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0;p3">
              <a:extLst>
                <a:ext uri="{FF2B5EF4-FFF2-40B4-BE49-F238E27FC236}">
                  <a16:creationId xmlns:a16="http://schemas.microsoft.com/office/drawing/2014/main" id="{103179B6-63DB-400E-B0C2-3D6F626935D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1;p3">
              <a:extLst>
                <a:ext uri="{FF2B5EF4-FFF2-40B4-BE49-F238E27FC236}">
                  <a16:creationId xmlns:a16="http://schemas.microsoft.com/office/drawing/2014/main" id="{0EAF6E7B-54C3-44E5-A0A5-E0E250E427B1}"/>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62;p3">
              <a:extLst>
                <a:ext uri="{FF2B5EF4-FFF2-40B4-BE49-F238E27FC236}">
                  <a16:creationId xmlns:a16="http://schemas.microsoft.com/office/drawing/2014/main" id="{E9893452-DC5C-4E3C-B977-0DF81E042AB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90736">
            <a:off x="7729" y="3376870"/>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213406" y="912057"/>
            <a:ext cx="7396781" cy="2862322"/>
          </a:xfrm>
          <a:prstGeom prst="rect">
            <a:avLst/>
          </a:prstGeom>
          <a:noFill/>
        </p:spPr>
        <p:txBody>
          <a:bodyPr wrap="square">
            <a:spAutoFit/>
          </a:bodyPr>
          <a:lstStyle/>
          <a:p>
            <a:pPr algn="just"/>
            <a:r>
              <a:rPr lang="vi-VN" sz="2000" b="1">
                <a:latin typeface="+mj-lt"/>
              </a:rPr>
              <a:t>II. Thân bài</a:t>
            </a:r>
          </a:p>
          <a:p>
            <a:pPr algn="just"/>
            <a:r>
              <a:rPr lang="en-US" sz="2000" b="1">
                <a:latin typeface="Times New Roman" panose="02020603050405020304" pitchFamily="18" charset="0"/>
                <a:cs typeface="Times New Roman" panose="02020603050405020304" pitchFamily="18" charset="0"/>
              </a:rPr>
              <a:t>2. </a:t>
            </a:r>
            <a:r>
              <a:rPr lang="vi-VN" sz="2000" b="1">
                <a:latin typeface="+mj-lt"/>
              </a:rPr>
              <a:t>Miêu tả </a:t>
            </a:r>
            <a:r>
              <a:rPr lang="en-US" sz="2000" b="1">
                <a:latin typeface="Times New Roman" panose="02020603050405020304" pitchFamily="18" charset="0"/>
                <a:cs typeface="Times New Roman" panose="02020603050405020304" pitchFamily="18" charset="0"/>
              </a:rPr>
              <a:t>hoạt động</a:t>
            </a:r>
          </a:p>
          <a:p>
            <a:pPr algn="just"/>
            <a:r>
              <a:rPr lang="en-US" sz="2000">
                <a:latin typeface="Times New Roman" panose="02020603050405020304" pitchFamily="18" charset="0"/>
                <a:cs typeface="Times New Roman" panose="02020603050405020304" pitchFamily="18" charset="0"/>
              </a:rPr>
              <a:t>-Em và Phương thường đi học về cùng nhau. Vừa đi vừa trò chuyện, có khi còn ngân nga vài câu hát. Nhưng hôm trời mưa còn được tắm mưa. Đó là những kỉ niệm thơ ấu mà em sẽ không bao giờ quên.</a:t>
            </a:r>
          </a:p>
          <a:p>
            <a:pPr algn="just"/>
            <a:r>
              <a:rPr lang="en-US" sz="2000">
                <a:latin typeface="Times New Roman" panose="02020603050405020304" pitchFamily="18" charset="0"/>
                <a:cs typeface="Times New Roman" panose="02020603050405020304" pitchFamily="18" charset="0"/>
              </a:rPr>
              <a:t>-Trong gia đình Phương là con đầu nên bạn rất ra dáng làm chị. Nào là nấu cơm, quét dọn. Bạn đều làm tốt.</a:t>
            </a:r>
          </a:p>
          <a:p>
            <a:pPr algn="just"/>
            <a:r>
              <a:rPr lang="en-US" sz="2000">
                <a:latin typeface="Times New Roman" panose="02020603050405020304" pitchFamily="18" charset="0"/>
                <a:cs typeface="Times New Roman" panose="02020603050405020304" pitchFamily="18" charset="0"/>
              </a:rPr>
              <a:t>-Ai cũng khen Phương vừa học giỏi vừa </a:t>
            </a:r>
          </a:p>
          <a:p>
            <a:pPr algn="just"/>
            <a:r>
              <a:rPr lang="en-US" sz="2000">
                <a:latin typeface="Times New Roman" panose="02020603050405020304" pitchFamily="18" charset="0"/>
                <a:cs typeface="Times New Roman" panose="02020603050405020304" pitchFamily="18" charset="0"/>
              </a:rPr>
              <a:t>chăm chỉ.</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386126" y="149793"/>
            <a:ext cx="6431593" cy="7074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Dàn ý bài văn tả hoạt động của một bạn nhỏ.</a:t>
            </a:r>
          </a:p>
        </p:txBody>
      </p:sp>
      <p:pic>
        <p:nvPicPr>
          <p:cNvPr id="86" name="Picture 5">
            <a:extLst>
              <a:ext uri="{FF2B5EF4-FFF2-40B4-BE49-F238E27FC236}">
                <a16:creationId xmlns:a16="http://schemas.microsoft.com/office/drawing/2014/main" id="{7C3F98AE-82AA-4163-A21B-A180569EA93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847"/>
          <a:stretch/>
        </p:blipFill>
        <p:spPr>
          <a:xfrm>
            <a:off x="5515431" y="2872824"/>
            <a:ext cx="3781073" cy="2262436"/>
          </a:xfrm>
          <a:prstGeom prst="rect">
            <a:avLst/>
          </a:prstGeom>
        </p:spPr>
      </p:pic>
      <p:pic>
        <p:nvPicPr>
          <p:cNvPr id="87" name="Picture 2">
            <a:extLst>
              <a:ext uri="{FF2B5EF4-FFF2-40B4-BE49-F238E27FC236}">
                <a16:creationId xmlns:a16="http://schemas.microsoft.com/office/drawing/2014/main" id="{244F5235-2C7F-461E-BA3C-AFA01F87A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79" y="1151221"/>
            <a:ext cx="1148918" cy="1823679"/>
          </a:xfrm>
          <a:prstGeom prst="rect">
            <a:avLst/>
          </a:prstGeom>
        </p:spPr>
      </p:pic>
    </p:spTree>
    <p:extLst>
      <p:ext uri="{BB962C8B-B14F-4D97-AF65-F5344CB8AC3E}">
        <p14:creationId xmlns:p14="http://schemas.microsoft.com/office/powerpoint/2010/main" val="24039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strips(downLeft)">
                                      <p:cBhvr>
                                        <p:cTn id="11" dur="500"/>
                                        <p:tgtEl>
                                          <p:spTgt spid="8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wipe(down)">
                                      <p:cBhvr>
                                        <p:cTn id="14" dur="500"/>
                                        <p:tgtEl>
                                          <p:spTgt spid="89"/>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up)">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455;p3">
            <a:extLst>
              <a:ext uri="{FF2B5EF4-FFF2-40B4-BE49-F238E27FC236}">
                <a16:creationId xmlns:a16="http://schemas.microsoft.com/office/drawing/2014/main" id="{999A1129-873C-4746-8596-972084D4471F}"/>
              </a:ext>
            </a:extLst>
          </p:cNvPr>
          <p:cNvGrpSpPr/>
          <p:nvPr/>
        </p:nvGrpSpPr>
        <p:grpSpPr>
          <a:xfrm>
            <a:off x="-1203142" y="3879687"/>
            <a:ext cx="5152105" cy="2831811"/>
            <a:chOff x="4178350" y="2375050"/>
            <a:chExt cx="938350" cy="515775"/>
          </a:xfrm>
        </p:grpSpPr>
        <p:sp>
          <p:nvSpPr>
            <p:cNvPr id="90" name="Google Shape;456;p3">
              <a:extLst>
                <a:ext uri="{FF2B5EF4-FFF2-40B4-BE49-F238E27FC236}">
                  <a16:creationId xmlns:a16="http://schemas.microsoft.com/office/drawing/2014/main" id="{07D1BF9D-A91E-4030-A4A9-1445E9B5136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7;p3">
              <a:extLst>
                <a:ext uri="{FF2B5EF4-FFF2-40B4-BE49-F238E27FC236}">
                  <a16:creationId xmlns:a16="http://schemas.microsoft.com/office/drawing/2014/main" id="{0D1CC411-D837-4932-9759-F77C77820A5C}"/>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8;p3">
              <a:extLst>
                <a:ext uri="{FF2B5EF4-FFF2-40B4-BE49-F238E27FC236}">
                  <a16:creationId xmlns:a16="http://schemas.microsoft.com/office/drawing/2014/main" id="{8873E469-0A52-4D11-93E3-AA1E98CA65F0}"/>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9;p3">
              <a:extLst>
                <a:ext uri="{FF2B5EF4-FFF2-40B4-BE49-F238E27FC236}">
                  <a16:creationId xmlns:a16="http://schemas.microsoft.com/office/drawing/2014/main" id="{C731202A-45B4-45DA-9BE0-9D3E8F686D38}"/>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0;p3">
              <a:extLst>
                <a:ext uri="{FF2B5EF4-FFF2-40B4-BE49-F238E27FC236}">
                  <a16:creationId xmlns:a16="http://schemas.microsoft.com/office/drawing/2014/main" id="{103179B6-63DB-400E-B0C2-3D6F626935D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1;p3">
              <a:extLst>
                <a:ext uri="{FF2B5EF4-FFF2-40B4-BE49-F238E27FC236}">
                  <a16:creationId xmlns:a16="http://schemas.microsoft.com/office/drawing/2014/main" id="{0EAF6E7B-54C3-44E5-A0A5-E0E250E427B1}"/>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62;p3">
              <a:extLst>
                <a:ext uri="{FF2B5EF4-FFF2-40B4-BE49-F238E27FC236}">
                  <a16:creationId xmlns:a16="http://schemas.microsoft.com/office/drawing/2014/main" id="{E9893452-DC5C-4E3C-B977-0DF81E042AB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90736">
            <a:off x="7729" y="3376870"/>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64083" y="981913"/>
            <a:ext cx="5489975" cy="2308324"/>
          </a:xfrm>
          <a:prstGeom prst="rect">
            <a:avLst/>
          </a:prstGeom>
          <a:noFill/>
        </p:spPr>
        <p:txBody>
          <a:bodyPr wrap="square">
            <a:spAutoFit/>
          </a:bodyPr>
          <a:lstStyle/>
          <a:p>
            <a:pPr algn="just"/>
            <a:r>
              <a:rPr lang="vi-VN" sz="2400" b="1">
                <a:latin typeface="+mj-lt"/>
              </a:rPr>
              <a:t>II</a:t>
            </a:r>
            <a:r>
              <a:rPr lang="en-US" sz="2400" b="1">
                <a:latin typeface="Times New Roman "/>
              </a:rPr>
              <a:t>I</a:t>
            </a:r>
            <a:r>
              <a:rPr lang="vi-VN" sz="2400" b="1">
                <a:latin typeface="+mj-lt"/>
              </a:rPr>
              <a:t>. </a:t>
            </a:r>
            <a:r>
              <a:rPr lang="en-US" sz="2400" b="1">
                <a:latin typeface="Times New Roman" panose="02020603050405020304" pitchFamily="18" charset="0"/>
                <a:cs typeface="Times New Roman" panose="02020603050405020304" pitchFamily="18" charset="0"/>
              </a:rPr>
              <a:t>Kết bài</a:t>
            </a:r>
            <a:endParaRPr lang="vi-VN" sz="2400" b="1">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Phương và </a:t>
            </a:r>
            <a:r>
              <a:rPr lang="vi-VN" sz="2400">
                <a:latin typeface="Times New Roman" panose="02020603050405020304" pitchFamily="18" charset="0"/>
                <a:cs typeface="Times New Roman" panose="02020603050405020304" pitchFamily="18" charset="0"/>
              </a:rPr>
              <a:t>em sẽ luôn là những người bạn thân của nhau, đồng hành cùng nhau trên những chặng hành trình cả học tập lẫn cuộc sống. Bạn ấy cũng là một tấm gương để em noi the</a:t>
            </a:r>
            <a:r>
              <a:rPr lang="en-US" sz="2400">
                <a:latin typeface="Times New Roman" panose="02020603050405020304" pitchFamily="18" charset="0"/>
                <a:cs typeface="Times New Roman" panose="02020603050405020304" pitchFamily="18" charset="0"/>
              </a:rPr>
              <a:t>o.</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386126" y="149793"/>
            <a:ext cx="6431593" cy="7074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Dàn ý bài văn tả hoạt động của một bạn nhỏ.</a:t>
            </a:r>
          </a:p>
        </p:txBody>
      </p:sp>
      <p:pic>
        <p:nvPicPr>
          <p:cNvPr id="82" name="Picture 6">
            <a:extLst>
              <a:ext uri="{FF2B5EF4-FFF2-40B4-BE49-F238E27FC236}">
                <a16:creationId xmlns:a16="http://schemas.microsoft.com/office/drawing/2014/main" id="{29A9BA6A-EBDE-46F3-89D5-7242EBE3D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54058" y="2006537"/>
            <a:ext cx="3408756" cy="3165883"/>
          </a:xfrm>
          <a:prstGeom prst="rect">
            <a:avLst/>
          </a:prstGeom>
        </p:spPr>
      </p:pic>
    </p:spTree>
    <p:extLst>
      <p:ext uri="{BB962C8B-B14F-4D97-AF65-F5344CB8AC3E}">
        <p14:creationId xmlns:p14="http://schemas.microsoft.com/office/powerpoint/2010/main" val="23835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strips(downLeft)">
                                      <p:cBhvr>
                                        <p:cTn id="11" dur="500"/>
                                        <p:tgtEl>
                                          <p:spTgt spid="8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wipe(down)">
                                      <p:cBhvr>
                                        <p:cTn id="14" dur="500"/>
                                        <p:tgtEl>
                                          <p:spTgt spid="89"/>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up)">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anim calcmode="lin" valueType="num">
                                      <p:cBhvr>
                                        <p:cTn id="26" dur="1000" fill="hold"/>
                                        <p:tgtEl>
                                          <p:spTgt spid="82"/>
                                        </p:tgtEl>
                                        <p:attrNameLst>
                                          <p:attrName>ppt_x</p:attrName>
                                        </p:attrNameLst>
                                      </p:cBhvr>
                                      <p:tavLst>
                                        <p:tav tm="0">
                                          <p:val>
                                            <p:strVal val="#ppt_x"/>
                                          </p:val>
                                        </p:tav>
                                        <p:tav tm="100000">
                                          <p:val>
                                            <p:strVal val="#ppt_x"/>
                                          </p:val>
                                        </p:tav>
                                      </p:tavLst>
                                    </p:anim>
                                    <p:anim calcmode="lin" valueType="num">
                                      <p:cBhvr>
                                        <p:cTn id="2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15CEEA-720E-457A-B38E-71D2380CFD84}"/>
              </a:ext>
            </a:extLst>
          </p:cNvPr>
          <p:cNvSpPr/>
          <p:nvPr/>
        </p:nvSpPr>
        <p:spPr>
          <a:xfrm>
            <a:off x="710544" y="1012574"/>
            <a:ext cx="5580092" cy="158816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em bé ở tuổi tập đi, tập nói</a:t>
            </a:r>
          </a:p>
        </p:txBody>
      </p:sp>
      <p:sp>
        <p:nvSpPr>
          <p:cNvPr id="3" name="Plaque 2">
            <a:extLst>
              <a:ext uri="{FF2B5EF4-FFF2-40B4-BE49-F238E27FC236}">
                <a16:creationId xmlns:a16="http://schemas.microsoft.com/office/drawing/2014/main" id="{82D07668-52AD-485F-8EFB-088C545F3CB9}"/>
              </a:ext>
            </a:extLst>
          </p:cNvPr>
          <p:cNvSpPr/>
          <p:nvPr/>
        </p:nvSpPr>
        <p:spPr>
          <a:xfrm>
            <a:off x="1180444" y="619474"/>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Google Shape;3531;p41"/>
          <p:cNvSpPr txBox="1">
            <a:spLocks noGrp="1"/>
          </p:cNvSpPr>
          <p:nvPr>
            <p:ph type="title" idx="4294967295"/>
          </p:nvPr>
        </p:nvSpPr>
        <p:spPr>
          <a:xfrm>
            <a:off x="1310297" y="705032"/>
            <a:ext cx="1774900" cy="67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chemeClr val="accent5">
                    <a:lumMod val="50000"/>
                  </a:schemeClr>
                </a:solidFill>
              </a:rPr>
              <a:t>D</a:t>
            </a:r>
            <a:r>
              <a:rPr lang="en" sz="3600" b="1">
                <a:solidFill>
                  <a:schemeClr val="accent5">
                    <a:lumMod val="50000"/>
                  </a:schemeClr>
                </a:solidFill>
              </a:rPr>
              <a:t>àn ý</a:t>
            </a:r>
            <a:endParaRPr sz="3600" b="1">
              <a:solidFill>
                <a:schemeClr val="accent5">
                  <a:lumMod val="50000"/>
                </a:schemeClr>
              </a:solidFill>
            </a:endParaRPr>
          </a:p>
        </p:txBody>
      </p:sp>
      <p:grpSp>
        <p:nvGrpSpPr>
          <p:cNvPr id="7" name="Google Shape;455;p3">
            <a:extLst>
              <a:ext uri="{FF2B5EF4-FFF2-40B4-BE49-F238E27FC236}">
                <a16:creationId xmlns:a16="http://schemas.microsoft.com/office/drawing/2014/main" id="{F697C65B-5329-4461-828B-F6CB438BE36D}"/>
              </a:ext>
            </a:extLst>
          </p:cNvPr>
          <p:cNvGrpSpPr/>
          <p:nvPr/>
        </p:nvGrpSpPr>
        <p:grpSpPr>
          <a:xfrm>
            <a:off x="-1203142" y="3879687"/>
            <a:ext cx="5152105" cy="2831811"/>
            <a:chOff x="4178350" y="2375050"/>
            <a:chExt cx="938350" cy="515775"/>
          </a:xfrm>
        </p:grpSpPr>
        <p:sp>
          <p:nvSpPr>
            <p:cNvPr id="8" name="Google Shape;456;p3">
              <a:extLst>
                <a:ext uri="{FF2B5EF4-FFF2-40B4-BE49-F238E27FC236}">
                  <a16:creationId xmlns:a16="http://schemas.microsoft.com/office/drawing/2014/main" id="{76CF38BD-1E89-4AD0-866F-C66A5B3CB03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7;p3">
              <a:extLst>
                <a:ext uri="{FF2B5EF4-FFF2-40B4-BE49-F238E27FC236}">
                  <a16:creationId xmlns:a16="http://schemas.microsoft.com/office/drawing/2014/main" id="{1C0620F3-ABCC-41A8-8D3D-8FC72AAA50F9}"/>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p3">
              <a:extLst>
                <a:ext uri="{FF2B5EF4-FFF2-40B4-BE49-F238E27FC236}">
                  <a16:creationId xmlns:a16="http://schemas.microsoft.com/office/drawing/2014/main" id="{A09FE2F9-92BF-40D1-B502-174FD9531966}"/>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9;p3">
              <a:extLst>
                <a:ext uri="{FF2B5EF4-FFF2-40B4-BE49-F238E27FC236}">
                  <a16:creationId xmlns:a16="http://schemas.microsoft.com/office/drawing/2014/main" id="{96D5817F-D4ED-4DFF-B231-C4DDBE7C9574}"/>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0;p3">
              <a:extLst>
                <a:ext uri="{FF2B5EF4-FFF2-40B4-BE49-F238E27FC236}">
                  <a16:creationId xmlns:a16="http://schemas.microsoft.com/office/drawing/2014/main" id="{EEF4FD19-045C-4E7A-8981-F1257DE0426B}"/>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1;p3">
              <a:extLst>
                <a:ext uri="{FF2B5EF4-FFF2-40B4-BE49-F238E27FC236}">
                  <a16:creationId xmlns:a16="http://schemas.microsoft.com/office/drawing/2014/main" id="{E36CB303-866C-4DE8-9CB1-D6603C2349F3}"/>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2;p3">
              <a:extLst>
                <a:ext uri="{FF2B5EF4-FFF2-40B4-BE49-F238E27FC236}">
                  <a16:creationId xmlns:a16="http://schemas.microsoft.com/office/drawing/2014/main" id="{58EBD5C9-9CBB-4EA0-B834-4FEFB7195F32}"/>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66;p3">
            <a:extLst>
              <a:ext uri="{FF2B5EF4-FFF2-40B4-BE49-F238E27FC236}">
                <a16:creationId xmlns:a16="http://schemas.microsoft.com/office/drawing/2014/main" id="{83F1DDE1-01DC-4858-A049-0C1C0A29691D}"/>
              </a:ext>
            </a:extLst>
          </p:cNvPr>
          <p:cNvGrpSpPr/>
          <p:nvPr/>
        </p:nvGrpSpPr>
        <p:grpSpPr>
          <a:xfrm rot="10799904">
            <a:off x="4490782" y="-1444547"/>
            <a:ext cx="5915080" cy="2667902"/>
            <a:chOff x="5619200" y="4458200"/>
            <a:chExt cx="1647150" cy="742900"/>
          </a:xfrm>
        </p:grpSpPr>
        <p:sp>
          <p:nvSpPr>
            <p:cNvPr id="19" name="Google Shape;467;p3">
              <a:extLst>
                <a:ext uri="{FF2B5EF4-FFF2-40B4-BE49-F238E27FC236}">
                  <a16:creationId xmlns:a16="http://schemas.microsoft.com/office/drawing/2014/main" id="{5E01FF72-0FD8-4DCE-8B25-0B8B05263D8F}"/>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8;p3">
              <a:extLst>
                <a:ext uri="{FF2B5EF4-FFF2-40B4-BE49-F238E27FC236}">
                  <a16:creationId xmlns:a16="http://schemas.microsoft.com/office/drawing/2014/main" id="{ABC2BF70-EAD1-4BB6-9594-0EC59880394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9;p3">
              <a:extLst>
                <a:ext uri="{FF2B5EF4-FFF2-40B4-BE49-F238E27FC236}">
                  <a16:creationId xmlns:a16="http://schemas.microsoft.com/office/drawing/2014/main" id="{3394DC33-2F07-4F34-B88E-419C1AEFF499}"/>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0;p3">
              <a:extLst>
                <a:ext uri="{FF2B5EF4-FFF2-40B4-BE49-F238E27FC236}">
                  <a16:creationId xmlns:a16="http://schemas.microsoft.com/office/drawing/2014/main" id="{76D6D105-A73D-4C42-8C55-6C3FC2FE62FE}"/>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1;p3">
              <a:extLst>
                <a:ext uri="{FF2B5EF4-FFF2-40B4-BE49-F238E27FC236}">
                  <a16:creationId xmlns:a16="http://schemas.microsoft.com/office/drawing/2014/main" id="{CC913313-5D97-49F8-87A0-555978C5609C}"/>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472;p3">
            <a:extLst>
              <a:ext uri="{FF2B5EF4-FFF2-40B4-BE49-F238E27FC236}">
                <a16:creationId xmlns:a16="http://schemas.microsoft.com/office/drawing/2014/main" id="{C0EC0C70-4B5B-4408-BAC4-80939AB5CA45}"/>
              </a:ext>
            </a:extLst>
          </p:cNvPr>
          <p:cNvGrpSpPr/>
          <p:nvPr/>
        </p:nvGrpSpPr>
        <p:grpSpPr>
          <a:xfrm rot="-9231878">
            <a:off x="87257" y="-960394"/>
            <a:ext cx="1480974" cy="2494776"/>
            <a:chOff x="3026750" y="1552825"/>
            <a:chExt cx="1108700" cy="1867600"/>
          </a:xfrm>
        </p:grpSpPr>
        <p:sp>
          <p:nvSpPr>
            <p:cNvPr id="25" name="Google Shape;473;p3">
              <a:extLst>
                <a:ext uri="{FF2B5EF4-FFF2-40B4-BE49-F238E27FC236}">
                  <a16:creationId xmlns:a16="http://schemas.microsoft.com/office/drawing/2014/main" id="{A9D95A59-1853-4EBA-A4CB-AC0696962E08}"/>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4;p3">
              <a:extLst>
                <a:ext uri="{FF2B5EF4-FFF2-40B4-BE49-F238E27FC236}">
                  <a16:creationId xmlns:a16="http://schemas.microsoft.com/office/drawing/2014/main" id="{06866229-F482-466C-ABF2-0DFC21008BFD}"/>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5;p3">
              <a:extLst>
                <a:ext uri="{FF2B5EF4-FFF2-40B4-BE49-F238E27FC236}">
                  <a16:creationId xmlns:a16="http://schemas.microsoft.com/office/drawing/2014/main" id="{B795FABC-7983-42B4-AE1D-42E411858B00}"/>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6;p3">
              <a:extLst>
                <a:ext uri="{FF2B5EF4-FFF2-40B4-BE49-F238E27FC236}">
                  <a16:creationId xmlns:a16="http://schemas.microsoft.com/office/drawing/2014/main" id="{C85AEDA5-E326-4511-BF2B-C1BCB6F27822}"/>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7;p3">
              <a:extLst>
                <a:ext uri="{FF2B5EF4-FFF2-40B4-BE49-F238E27FC236}">
                  <a16:creationId xmlns:a16="http://schemas.microsoft.com/office/drawing/2014/main" id="{2B414C8E-18EF-40E0-AB1F-F07F56BD0745}"/>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p3">
              <a:extLst>
                <a:ext uri="{FF2B5EF4-FFF2-40B4-BE49-F238E27FC236}">
                  <a16:creationId xmlns:a16="http://schemas.microsoft.com/office/drawing/2014/main" id="{E526D2F1-1746-4BFF-80AC-C846A6C9249F}"/>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p3">
              <a:extLst>
                <a:ext uri="{FF2B5EF4-FFF2-40B4-BE49-F238E27FC236}">
                  <a16:creationId xmlns:a16="http://schemas.microsoft.com/office/drawing/2014/main" id="{A5C4683F-B7E9-4252-B33E-57DBD8941B4A}"/>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p3">
              <a:extLst>
                <a:ext uri="{FF2B5EF4-FFF2-40B4-BE49-F238E27FC236}">
                  <a16:creationId xmlns:a16="http://schemas.microsoft.com/office/drawing/2014/main" id="{AA788728-0518-4ED4-9193-4E9582C0E80A}"/>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1;p3">
              <a:extLst>
                <a:ext uri="{FF2B5EF4-FFF2-40B4-BE49-F238E27FC236}">
                  <a16:creationId xmlns:a16="http://schemas.microsoft.com/office/drawing/2014/main" id="{B9DF13EB-7905-4C0A-97F5-A5C49CA01F12}"/>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2;p3">
              <a:extLst>
                <a:ext uri="{FF2B5EF4-FFF2-40B4-BE49-F238E27FC236}">
                  <a16:creationId xmlns:a16="http://schemas.microsoft.com/office/drawing/2014/main" id="{05DA5AE2-98B9-4C00-88C3-855867CDB2C6}"/>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3;p3">
              <a:extLst>
                <a:ext uri="{FF2B5EF4-FFF2-40B4-BE49-F238E27FC236}">
                  <a16:creationId xmlns:a16="http://schemas.microsoft.com/office/drawing/2014/main" id="{409F007E-E913-4B14-BBBD-9CA8067E80FF}"/>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4;p3">
              <a:extLst>
                <a:ext uri="{FF2B5EF4-FFF2-40B4-BE49-F238E27FC236}">
                  <a16:creationId xmlns:a16="http://schemas.microsoft.com/office/drawing/2014/main" id="{94A71AAE-72F9-483C-86DB-1B42D3ADB41F}"/>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5;p3">
              <a:extLst>
                <a:ext uri="{FF2B5EF4-FFF2-40B4-BE49-F238E27FC236}">
                  <a16:creationId xmlns:a16="http://schemas.microsoft.com/office/drawing/2014/main" id="{429ABFB3-719B-4149-BC4F-7FC36EBF3CD7}"/>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6;p3">
              <a:extLst>
                <a:ext uri="{FF2B5EF4-FFF2-40B4-BE49-F238E27FC236}">
                  <a16:creationId xmlns:a16="http://schemas.microsoft.com/office/drawing/2014/main" id="{BB2B1F95-ACD2-4E00-99ED-328DAFC6B554}"/>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p3">
              <a:extLst>
                <a:ext uri="{FF2B5EF4-FFF2-40B4-BE49-F238E27FC236}">
                  <a16:creationId xmlns:a16="http://schemas.microsoft.com/office/drawing/2014/main" id="{FD5AC30D-5AD3-47D9-9C76-317A3F81C211}"/>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p3">
              <a:extLst>
                <a:ext uri="{FF2B5EF4-FFF2-40B4-BE49-F238E27FC236}">
                  <a16:creationId xmlns:a16="http://schemas.microsoft.com/office/drawing/2014/main" id="{0667F2AF-B2F1-40A3-A01C-81AFE897F610}"/>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p3">
              <a:extLst>
                <a:ext uri="{FF2B5EF4-FFF2-40B4-BE49-F238E27FC236}">
                  <a16:creationId xmlns:a16="http://schemas.microsoft.com/office/drawing/2014/main" id="{0FF091B2-95B8-4D57-9620-E942F04ABE59}"/>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0;p3">
              <a:extLst>
                <a:ext uri="{FF2B5EF4-FFF2-40B4-BE49-F238E27FC236}">
                  <a16:creationId xmlns:a16="http://schemas.microsoft.com/office/drawing/2014/main" id="{A6A684B9-4EFB-48D4-A469-845314D34AE4}"/>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1;p3">
              <a:extLst>
                <a:ext uri="{FF2B5EF4-FFF2-40B4-BE49-F238E27FC236}">
                  <a16:creationId xmlns:a16="http://schemas.microsoft.com/office/drawing/2014/main" id="{0324275E-F3B3-4112-8526-9D8A1E000A1E}"/>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08;p3">
            <a:extLst>
              <a:ext uri="{FF2B5EF4-FFF2-40B4-BE49-F238E27FC236}">
                <a16:creationId xmlns:a16="http://schemas.microsoft.com/office/drawing/2014/main" id="{88B3EEF1-1DF9-4F24-B8C3-D903D39B7A74}"/>
              </a:ext>
            </a:extLst>
          </p:cNvPr>
          <p:cNvSpPr/>
          <p:nvPr/>
        </p:nvSpPr>
        <p:spPr>
          <a:xfrm>
            <a:off x="4249734" y="410318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9;p3">
            <a:extLst>
              <a:ext uri="{FF2B5EF4-FFF2-40B4-BE49-F238E27FC236}">
                <a16:creationId xmlns:a16="http://schemas.microsoft.com/office/drawing/2014/main" id="{D4BA3BCF-1565-41BC-9780-59AEF84B21E8}"/>
              </a:ext>
            </a:extLst>
          </p:cNvPr>
          <p:cNvSpPr/>
          <p:nvPr/>
        </p:nvSpPr>
        <p:spPr>
          <a:xfrm rot="-7924493">
            <a:off x="5986308" y="-1148778"/>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616;p3">
            <a:extLst>
              <a:ext uri="{FF2B5EF4-FFF2-40B4-BE49-F238E27FC236}">
                <a16:creationId xmlns:a16="http://schemas.microsoft.com/office/drawing/2014/main" id="{D19E2452-A01E-49C4-B077-F7FC6E9842F0}"/>
              </a:ext>
            </a:extLst>
          </p:cNvPr>
          <p:cNvGrpSpPr/>
          <p:nvPr/>
        </p:nvGrpSpPr>
        <p:grpSpPr>
          <a:xfrm rot="10800000">
            <a:off x="4656732" y="-702073"/>
            <a:ext cx="854294" cy="1506847"/>
            <a:chOff x="2797700" y="3217325"/>
            <a:chExt cx="682725" cy="1204225"/>
          </a:xfrm>
        </p:grpSpPr>
        <p:sp>
          <p:nvSpPr>
            <p:cNvPr id="169" name="Google Shape;617;p3">
              <a:extLst>
                <a:ext uri="{FF2B5EF4-FFF2-40B4-BE49-F238E27FC236}">
                  <a16:creationId xmlns:a16="http://schemas.microsoft.com/office/drawing/2014/main" id="{FE079655-05D9-4C72-AB4A-CB13DF5551FD}"/>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18;p3">
              <a:extLst>
                <a:ext uri="{FF2B5EF4-FFF2-40B4-BE49-F238E27FC236}">
                  <a16:creationId xmlns:a16="http://schemas.microsoft.com/office/drawing/2014/main" id="{598E9D6E-727D-478F-9443-FA09D9C9289A}"/>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19;p3">
              <a:extLst>
                <a:ext uri="{FF2B5EF4-FFF2-40B4-BE49-F238E27FC236}">
                  <a16:creationId xmlns:a16="http://schemas.microsoft.com/office/drawing/2014/main" id="{64DB5A2A-BA60-4FD5-82F0-6643B68C8AF4}"/>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20;p3">
              <a:extLst>
                <a:ext uri="{FF2B5EF4-FFF2-40B4-BE49-F238E27FC236}">
                  <a16:creationId xmlns:a16="http://schemas.microsoft.com/office/drawing/2014/main" id="{063F0B90-3D18-4AE0-86EC-16D16F4AC883}"/>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21;p3">
              <a:extLst>
                <a:ext uri="{FF2B5EF4-FFF2-40B4-BE49-F238E27FC236}">
                  <a16:creationId xmlns:a16="http://schemas.microsoft.com/office/drawing/2014/main" id="{F6DC6316-F81D-4F2C-AB8C-1C5CDA61DE17}"/>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22;p3">
              <a:extLst>
                <a:ext uri="{FF2B5EF4-FFF2-40B4-BE49-F238E27FC236}">
                  <a16:creationId xmlns:a16="http://schemas.microsoft.com/office/drawing/2014/main" id="{E2E2F1B2-5FB4-4CC0-9B1E-42E9E4EFE6F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23;p3">
              <a:extLst>
                <a:ext uri="{FF2B5EF4-FFF2-40B4-BE49-F238E27FC236}">
                  <a16:creationId xmlns:a16="http://schemas.microsoft.com/office/drawing/2014/main" id="{DC6950F6-0723-4F53-B18F-404D4D007CD0}"/>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624;p3">
            <a:extLst>
              <a:ext uri="{FF2B5EF4-FFF2-40B4-BE49-F238E27FC236}">
                <a16:creationId xmlns:a16="http://schemas.microsoft.com/office/drawing/2014/main" id="{4657D081-15A1-4932-A080-79B7629ED8F1}"/>
              </a:ext>
            </a:extLst>
          </p:cNvPr>
          <p:cNvGrpSpPr/>
          <p:nvPr/>
        </p:nvGrpSpPr>
        <p:grpSpPr>
          <a:xfrm>
            <a:off x="3289920" y="4291649"/>
            <a:ext cx="1003441" cy="1583602"/>
            <a:chOff x="322650" y="2571325"/>
            <a:chExt cx="573100" cy="904450"/>
          </a:xfrm>
        </p:grpSpPr>
        <p:sp>
          <p:nvSpPr>
            <p:cNvPr id="177" name="Google Shape;625;p3">
              <a:extLst>
                <a:ext uri="{FF2B5EF4-FFF2-40B4-BE49-F238E27FC236}">
                  <a16:creationId xmlns:a16="http://schemas.microsoft.com/office/drawing/2014/main" id="{54F1E2BA-3059-468F-97B4-3D4FB6AE70C7}"/>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26;p3">
              <a:extLst>
                <a:ext uri="{FF2B5EF4-FFF2-40B4-BE49-F238E27FC236}">
                  <a16:creationId xmlns:a16="http://schemas.microsoft.com/office/drawing/2014/main" id="{4B4623E1-C6D6-484C-84FA-CFF254940E20}"/>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27;p3">
              <a:extLst>
                <a:ext uri="{FF2B5EF4-FFF2-40B4-BE49-F238E27FC236}">
                  <a16:creationId xmlns:a16="http://schemas.microsoft.com/office/drawing/2014/main" id="{BFE3A9A7-A359-4D79-9531-0F0C6F370554}"/>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28;p3">
              <a:extLst>
                <a:ext uri="{FF2B5EF4-FFF2-40B4-BE49-F238E27FC236}">
                  <a16:creationId xmlns:a16="http://schemas.microsoft.com/office/drawing/2014/main" id="{6106A6C2-05A7-428F-BA10-C9A8AD7064B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29;p3">
              <a:extLst>
                <a:ext uri="{FF2B5EF4-FFF2-40B4-BE49-F238E27FC236}">
                  <a16:creationId xmlns:a16="http://schemas.microsoft.com/office/drawing/2014/main" id="{7A0ABC4E-1A8F-4444-859C-0802C8CFE1CC}"/>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0;p3">
              <a:extLst>
                <a:ext uri="{FF2B5EF4-FFF2-40B4-BE49-F238E27FC236}">
                  <a16:creationId xmlns:a16="http://schemas.microsoft.com/office/drawing/2014/main" id="{8359DD64-7ED6-4709-9C7E-6C1F8D8EC52F}"/>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31;p3">
              <a:extLst>
                <a:ext uri="{FF2B5EF4-FFF2-40B4-BE49-F238E27FC236}">
                  <a16:creationId xmlns:a16="http://schemas.microsoft.com/office/drawing/2014/main" id="{C3508AE9-96B4-4F25-8807-846E6045DF33}"/>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632;p3">
            <a:extLst>
              <a:ext uri="{FF2B5EF4-FFF2-40B4-BE49-F238E27FC236}">
                <a16:creationId xmlns:a16="http://schemas.microsoft.com/office/drawing/2014/main" id="{A9C57C9E-4002-41C4-97E4-A1655E0D2340}"/>
              </a:ext>
            </a:extLst>
          </p:cNvPr>
          <p:cNvGrpSpPr/>
          <p:nvPr/>
        </p:nvGrpSpPr>
        <p:grpSpPr>
          <a:xfrm rot="-7425790">
            <a:off x="7734429" y="-849317"/>
            <a:ext cx="1126854" cy="1807792"/>
            <a:chOff x="2402100" y="3854125"/>
            <a:chExt cx="435600" cy="698825"/>
          </a:xfrm>
        </p:grpSpPr>
        <p:sp>
          <p:nvSpPr>
            <p:cNvPr id="185" name="Google Shape;633;p3">
              <a:extLst>
                <a:ext uri="{FF2B5EF4-FFF2-40B4-BE49-F238E27FC236}">
                  <a16:creationId xmlns:a16="http://schemas.microsoft.com/office/drawing/2014/main" id="{1D4BD4EA-CF06-4CDC-8A6E-3FF086E12C7C}"/>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4;p3">
              <a:extLst>
                <a:ext uri="{FF2B5EF4-FFF2-40B4-BE49-F238E27FC236}">
                  <a16:creationId xmlns:a16="http://schemas.microsoft.com/office/drawing/2014/main" id="{A9E83750-70D0-401F-B06F-506BE1AC690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35;p3">
              <a:extLst>
                <a:ext uri="{FF2B5EF4-FFF2-40B4-BE49-F238E27FC236}">
                  <a16:creationId xmlns:a16="http://schemas.microsoft.com/office/drawing/2014/main" id="{7AFFDDEA-03A3-4D9C-ABE7-789C08D7DF79}"/>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36;p3">
              <a:extLst>
                <a:ext uri="{FF2B5EF4-FFF2-40B4-BE49-F238E27FC236}">
                  <a16:creationId xmlns:a16="http://schemas.microsoft.com/office/drawing/2014/main" id="{2F3EC5E2-5F86-4173-A6C6-E04A58ECE6B3}"/>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37;p3">
              <a:extLst>
                <a:ext uri="{FF2B5EF4-FFF2-40B4-BE49-F238E27FC236}">
                  <a16:creationId xmlns:a16="http://schemas.microsoft.com/office/drawing/2014/main" id="{DDD40815-C0A1-49A6-83AD-890F72BFAA6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38;p3">
              <a:extLst>
                <a:ext uri="{FF2B5EF4-FFF2-40B4-BE49-F238E27FC236}">
                  <a16:creationId xmlns:a16="http://schemas.microsoft.com/office/drawing/2014/main" id="{C1FF99D6-FDC8-4109-A801-685E280E5E75}"/>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39;p3">
              <a:extLst>
                <a:ext uri="{FF2B5EF4-FFF2-40B4-BE49-F238E27FC236}">
                  <a16:creationId xmlns:a16="http://schemas.microsoft.com/office/drawing/2014/main" id="{116A029A-D009-4F05-B3E6-96EA65A7DCE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40;p3">
              <a:extLst>
                <a:ext uri="{FF2B5EF4-FFF2-40B4-BE49-F238E27FC236}">
                  <a16:creationId xmlns:a16="http://schemas.microsoft.com/office/drawing/2014/main" id="{8C7A515E-6ECC-4F3C-90D6-8FD0CB8E6446}"/>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41;p3">
              <a:extLst>
                <a:ext uri="{FF2B5EF4-FFF2-40B4-BE49-F238E27FC236}">
                  <a16:creationId xmlns:a16="http://schemas.microsoft.com/office/drawing/2014/main" id="{33E94491-CABF-4C04-BFA2-822EBEE9CF7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42;p3">
              <a:extLst>
                <a:ext uri="{FF2B5EF4-FFF2-40B4-BE49-F238E27FC236}">
                  <a16:creationId xmlns:a16="http://schemas.microsoft.com/office/drawing/2014/main" id="{72DA6020-2D44-4932-950C-41C20583CC47}"/>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43;p3">
              <a:extLst>
                <a:ext uri="{FF2B5EF4-FFF2-40B4-BE49-F238E27FC236}">
                  <a16:creationId xmlns:a16="http://schemas.microsoft.com/office/drawing/2014/main" id="{6D94096F-191C-4C1A-96CF-E4289AFF45A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44;p3">
              <a:extLst>
                <a:ext uri="{FF2B5EF4-FFF2-40B4-BE49-F238E27FC236}">
                  <a16:creationId xmlns:a16="http://schemas.microsoft.com/office/drawing/2014/main" id="{A75B7DEC-7614-4C90-A726-F1EDF1A6B037}"/>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45;p3">
              <a:extLst>
                <a:ext uri="{FF2B5EF4-FFF2-40B4-BE49-F238E27FC236}">
                  <a16:creationId xmlns:a16="http://schemas.microsoft.com/office/drawing/2014/main" id="{7AB10CEE-DD99-49A4-8834-22B65B2AA4A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663;p3">
            <a:extLst>
              <a:ext uri="{FF2B5EF4-FFF2-40B4-BE49-F238E27FC236}">
                <a16:creationId xmlns:a16="http://schemas.microsoft.com/office/drawing/2014/main" id="{054D2368-ACAA-4E15-B966-26A49D99D581}"/>
              </a:ext>
            </a:extLst>
          </p:cNvPr>
          <p:cNvGrpSpPr/>
          <p:nvPr/>
        </p:nvGrpSpPr>
        <p:grpSpPr>
          <a:xfrm rot="3811239">
            <a:off x="842998" y="4293442"/>
            <a:ext cx="885610" cy="1420767"/>
            <a:chOff x="2402100" y="3854125"/>
            <a:chExt cx="435600" cy="698825"/>
          </a:xfrm>
        </p:grpSpPr>
        <p:sp>
          <p:nvSpPr>
            <p:cNvPr id="216" name="Google Shape;664;p3">
              <a:extLst>
                <a:ext uri="{FF2B5EF4-FFF2-40B4-BE49-F238E27FC236}">
                  <a16:creationId xmlns:a16="http://schemas.microsoft.com/office/drawing/2014/main" id="{96355672-D979-4F34-9353-9306688B41FF}"/>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5;p3">
              <a:extLst>
                <a:ext uri="{FF2B5EF4-FFF2-40B4-BE49-F238E27FC236}">
                  <a16:creationId xmlns:a16="http://schemas.microsoft.com/office/drawing/2014/main" id="{EAAFEA2F-3A00-468A-A94D-6BA86D8764D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6;p3">
              <a:extLst>
                <a:ext uri="{FF2B5EF4-FFF2-40B4-BE49-F238E27FC236}">
                  <a16:creationId xmlns:a16="http://schemas.microsoft.com/office/drawing/2014/main" id="{39D87008-AE42-487E-A016-A36301462F1D}"/>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7;p3">
              <a:extLst>
                <a:ext uri="{FF2B5EF4-FFF2-40B4-BE49-F238E27FC236}">
                  <a16:creationId xmlns:a16="http://schemas.microsoft.com/office/drawing/2014/main" id="{54D1D807-197B-497E-B2D4-1734C008046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8;p3">
              <a:extLst>
                <a:ext uri="{FF2B5EF4-FFF2-40B4-BE49-F238E27FC236}">
                  <a16:creationId xmlns:a16="http://schemas.microsoft.com/office/drawing/2014/main" id="{E16566B0-CCBC-4581-B6F7-A55C68754100}"/>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9;p3">
              <a:extLst>
                <a:ext uri="{FF2B5EF4-FFF2-40B4-BE49-F238E27FC236}">
                  <a16:creationId xmlns:a16="http://schemas.microsoft.com/office/drawing/2014/main" id="{B2B692D5-F0AA-4210-A18C-AA623772B0F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0;p3">
              <a:extLst>
                <a:ext uri="{FF2B5EF4-FFF2-40B4-BE49-F238E27FC236}">
                  <a16:creationId xmlns:a16="http://schemas.microsoft.com/office/drawing/2014/main" id="{0F9BF191-3A84-4BB9-8218-7F68534C9D48}"/>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1;p3">
              <a:extLst>
                <a:ext uri="{FF2B5EF4-FFF2-40B4-BE49-F238E27FC236}">
                  <a16:creationId xmlns:a16="http://schemas.microsoft.com/office/drawing/2014/main" id="{6A124E71-D4DD-45AF-AF26-D5309AADC83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72;p3">
              <a:extLst>
                <a:ext uri="{FF2B5EF4-FFF2-40B4-BE49-F238E27FC236}">
                  <a16:creationId xmlns:a16="http://schemas.microsoft.com/office/drawing/2014/main" id="{F7A6B4B0-FB04-41E0-B4A6-71332C8A9EF4}"/>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3;p3">
              <a:extLst>
                <a:ext uri="{FF2B5EF4-FFF2-40B4-BE49-F238E27FC236}">
                  <a16:creationId xmlns:a16="http://schemas.microsoft.com/office/drawing/2014/main" id="{D35BD878-5105-49E3-98DF-500D5642153F}"/>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4;p3">
              <a:extLst>
                <a:ext uri="{FF2B5EF4-FFF2-40B4-BE49-F238E27FC236}">
                  <a16:creationId xmlns:a16="http://schemas.microsoft.com/office/drawing/2014/main" id="{99B19DB9-3B1B-460C-B67B-8084838241DC}"/>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5;p3">
              <a:extLst>
                <a:ext uri="{FF2B5EF4-FFF2-40B4-BE49-F238E27FC236}">
                  <a16:creationId xmlns:a16="http://schemas.microsoft.com/office/drawing/2014/main" id="{D7CFCC87-DF23-40C6-8D1B-5470FA0C17AD}"/>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76;p3">
              <a:extLst>
                <a:ext uri="{FF2B5EF4-FFF2-40B4-BE49-F238E27FC236}">
                  <a16:creationId xmlns:a16="http://schemas.microsoft.com/office/drawing/2014/main" id="{1D8A65FD-5EC8-4167-AFCE-65D3FB1BB91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687;p3">
            <a:extLst>
              <a:ext uri="{FF2B5EF4-FFF2-40B4-BE49-F238E27FC236}">
                <a16:creationId xmlns:a16="http://schemas.microsoft.com/office/drawing/2014/main" id="{0CCB5AB1-9636-4340-9B97-034655EBB002}"/>
              </a:ext>
            </a:extLst>
          </p:cNvPr>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Picture 2">
            <a:extLst>
              <a:ext uri="{FF2B5EF4-FFF2-40B4-BE49-F238E27FC236}">
                <a16:creationId xmlns:a16="http://schemas.microsoft.com/office/drawing/2014/main" id="{8709ECEA-CC5A-46FC-ABD8-D2FF7D6F1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024924" y="2544744"/>
            <a:ext cx="3699869" cy="2293919"/>
          </a:xfrm>
          <a:prstGeom prst="rect">
            <a:avLst/>
          </a:prstGeom>
        </p:spPr>
      </p:pic>
    </p:spTree>
    <p:extLst>
      <p:ext uri="{BB962C8B-B14F-4D97-AF65-F5344CB8AC3E}">
        <p14:creationId xmlns:p14="http://schemas.microsoft.com/office/powerpoint/2010/main" val="36661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wipe(down)">
                                      <p:cBhvr>
                                        <p:cTn id="10" dur="500"/>
                                        <p:tgtEl>
                                          <p:spTgt spid="2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wipe(down)">
                                      <p:cBhvr>
                                        <p:cTn id="13" dur="500"/>
                                        <p:tgtEl>
                                          <p:spTgt spid="238"/>
                                        </p:tgtEl>
                                      </p:cBhvr>
                                    </p:animEffect>
                                  </p:childTnLst>
                                </p:cTn>
                              </p:par>
                              <p:par>
                                <p:cTn id="14" presetID="22" presetClass="entr" presetSubtype="4" fill="hold" nodeType="with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wipe(down)">
                                      <p:cBhvr>
                                        <p:cTn id="16" dur="500"/>
                                        <p:tgtEl>
                                          <p:spTgt spid="17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wipe(left)">
                                      <p:cBhvr>
                                        <p:cTn id="29" dur="500"/>
                                        <p:tgtEl>
                                          <p:spTgt spid="184"/>
                                        </p:tgtEl>
                                      </p:cBhvr>
                                    </p:animEffect>
                                  </p:childTnLst>
                                </p:cTn>
                              </p:par>
                              <p:par>
                                <p:cTn id="30" presetID="22" presetClass="entr" presetSubtype="8"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wipe(left)">
                                      <p:cBhvr>
                                        <p:cTn id="32" dur="500"/>
                                        <p:tgtEl>
                                          <p:spTgt spid="168"/>
                                        </p:tgtEl>
                                      </p:cBhvr>
                                    </p:animEffect>
                                  </p:childTnLst>
                                </p:cTn>
                              </p:par>
                              <p:par>
                                <p:cTn id="33" presetID="2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531"/>
                                        </p:tgtEl>
                                        <p:attrNameLst>
                                          <p:attrName>style.visibility</p:attrName>
                                        </p:attrNameLst>
                                      </p:cBhvr>
                                      <p:to>
                                        <p:strVal val="visible"/>
                                      </p:to>
                                    </p:set>
                                    <p:animEffect transition="in" filter="barn(inVertical)">
                                      <p:cBhvr>
                                        <p:cTn id="46" dur="500"/>
                                        <p:tgtEl>
                                          <p:spTgt spid="3531"/>
                                        </p:tgtEl>
                                      </p:cBhvr>
                                    </p:animEffect>
                                  </p:childTnLst>
                                </p:cTn>
                              </p:par>
                            </p:childTnLst>
                          </p:cTn>
                        </p:par>
                        <p:par>
                          <p:cTn id="47" fill="hold">
                            <p:stCondLst>
                              <p:cond delay="1500"/>
                            </p:stCondLst>
                            <p:childTnLst>
                              <p:par>
                                <p:cTn id="48" presetID="18" presetClass="entr" presetSubtype="12"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strips(downLeft)">
                                      <p:cBhvr>
                                        <p:cTn id="50" dur="500"/>
                                        <p:tgtEl>
                                          <p:spTgt spid="2"/>
                                        </p:tgtEl>
                                      </p:cBhvr>
                                    </p:animEffect>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additive="base">
                                        <p:cTn id="54" dur="500" fill="hold"/>
                                        <p:tgtEl>
                                          <p:spTgt spid="88"/>
                                        </p:tgtEl>
                                        <p:attrNameLst>
                                          <p:attrName>ppt_x</p:attrName>
                                        </p:attrNameLst>
                                      </p:cBhvr>
                                      <p:tavLst>
                                        <p:tav tm="0">
                                          <p:val>
                                            <p:strVal val="1+#ppt_w/2"/>
                                          </p:val>
                                        </p:tav>
                                        <p:tav tm="100000">
                                          <p:val>
                                            <p:strVal val="#ppt_x"/>
                                          </p:val>
                                        </p:tav>
                                      </p:tavLst>
                                    </p:anim>
                                    <p:anim calcmode="lin" valueType="num">
                                      <p:cBhvr additive="base">
                                        <p:cTn id="55"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531" grpId="0"/>
      <p:bldP spid="60" grpId="0" animBg="1"/>
      <p:bldP spid="61" grpId="0" animBg="1"/>
      <p:bldP spid="2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315438" y="3671505"/>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543215" y="2158788"/>
            <a:ext cx="5111750" cy="2308324"/>
          </a:xfrm>
          <a:prstGeom prst="rect">
            <a:avLst/>
          </a:prstGeom>
          <a:noFill/>
        </p:spPr>
        <p:txBody>
          <a:bodyPr wrap="square">
            <a:spAutoFit/>
          </a:bodyPr>
          <a:lstStyle/>
          <a:p>
            <a:pPr algn="just"/>
            <a:r>
              <a:rPr lang="vi-VN" sz="2400" b="1" i="0">
                <a:solidFill>
                  <a:srgbClr val="333333"/>
                </a:solidFill>
                <a:effectLst/>
                <a:latin typeface="+mj-lt"/>
              </a:rPr>
              <a:t>I.Mở bài</a:t>
            </a:r>
            <a:r>
              <a:rPr lang="en-US" sz="2400" b="1" i="0">
                <a:solidFill>
                  <a:srgbClr val="333333"/>
                </a:solidFill>
                <a:effectLst/>
                <a:latin typeface="+mj-lt"/>
              </a:rPr>
              <a:t>: </a:t>
            </a:r>
            <a:r>
              <a:rPr lang="vi-VN" sz="2400">
                <a:latin typeface="Times New Roman "/>
              </a:rPr>
              <a:t>Giới thiệu em bé định tả (Tên gì? Bé trai hay gái? Em bé đó có quan hệ gì với em?):</a:t>
            </a:r>
            <a:endParaRPr lang="en-US" sz="2400">
              <a:latin typeface="Times New Roman "/>
            </a:endParaRPr>
          </a:p>
          <a:p>
            <a:pPr algn="just"/>
            <a:r>
              <a:rPr lang="vi-VN" sz="2400">
                <a:latin typeface="Times New Roman "/>
              </a:rPr>
              <a:t> </a:t>
            </a:r>
            <a:r>
              <a:rPr lang="en-US" sz="2400">
                <a:latin typeface="Times New Roman "/>
              </a:rPr>
              <a:t>     </a:t>
            </a:r>
            <a:r>
              <a:rPr lang="vi-VN" sz="2400">
                <a:latin typeface="Times New Roman "/>
              </a:rPr>
              <a:t>Bé Hà em gái của tôi, đến nay vừa tròn mười hai tháng tuổi, cái tuổi tập nói, tập đi, thật là đáng yêu.</a:t>
            </a:r>
            <a:endParaRPr lang="vi-VN" sz="4000" i="0">
              <a:solidFill>
                <a:srgbClr val="333333"/>
              </a:solidFill>
              <a:effectLst/>
              <a:latin typeface="Times New Roman "/>
            </a:endParaRPr>
          </a:p>
        </p:txBody>
      </p:sp>
      <p:pic>
        <p:nvPicPr>
          <p:cNvPr id="87" name="Picture 6">
            <a:extLst>
              <a:ext uri="{FF2B5EF4-FFF2-40B4-BE49-F238E27FC236}">
                <a16:creationId xmlns:a16="http://schemas.microsoft.com/office/drawing/2014/main" id="{6BF54926-A82E-4DB7-8AF7-F2A5114D0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91828" y="2068944"/>
            <a:ext cx="2626827" cy="2308324"/>
          </a:xfrm>
          <a:prstGeom prst="rect">
            <a:avLst/>
          </a:prstGeom>
        </p:spPr>
      </p:pic>
      <p:sp>
        <p:nvSpPr>
          <p:cNvPr id="90" name="Rectangle: Rounded Corners 89">
            <a:extLst>
              <a:ext uri="{FF2B5EF4-FFF2-40B4-BE49-F238E27FC236}">
                <a16:creationId xmlns:a16="http://schemas.microsoft.com/office/drawing/2014/main" id="{5DCC3462-5A96-4EA2-AE3A-BCD91EE5B7C6}"/>
              </a:ext>
            </a:extLst>
          </p:cNvPr>
          <p:cNvSpPr/>
          <p:nvPr/>
        </p:nvSpPr>
        <p:spPr>
          <a:xfrm>
            <a:off x="435901" y="649359"/>
            <a:ext cx="6610643" cy="12369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em bé ở tuổi tập đi, tập nói</a:t>
            </a:r>
          </a:p>
        </p:txBody>
      </p:sp>
      <p:sp>
        <p:nvSpPr>
          <p:cNvPr id="91" name="Plaque 90">
            <a:extLst>
              <a:ext uri="{FF2B5EF4-FFF2-40B4-BE49-F238E27FC236}">
                <a16:creationId xmlns:a16="http://schemas.microsoft.com/office/drawing/2014/main" id="{F858360E-C9BF-4A78-82D0-BAD6AA7DBF17}"/>
              </a:ext>
            </a:extLst>
          </p:cNvPr>
          <p:cNvSpPr/>
          <p:nvPr/>
        </p:nvSpPr>
        <p:spPr>
          <a:xfrm>
            <a:off x="979877" y="116513"/>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3531;p41">
            <a:extLst>
              <a:ext uri="{FF2B5EF4-FFF2-40B4-BE49-F238E27FC236}">
                <a16:creationId xmlns:a16="http://schemas.microsoft.com/office/drawing/2014/main" id="{C191D86E-B7E5-4680-B0A0-04908AA8368D}"/>
              </a:ext>
            </a:extLst>
          </p:cNvPr>
          <p:cNvSpPr txBox="1">
            <a:spLocks/>
          </p:cNvSpPr>
          <p:nvPr/>
        </p:nvSpPr>
        <p:spPr>
          <a:xfrm>
            <a:off x="1109730" y="202071"/>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spTree>
    <p:extLst>
      <p:ext uri="{BB962C8B-B14F-4D97-AF65-F5344CB8AC3E}">
        <p14:creationId xmlns:p14="http://schemas.microsoft.com/office/powerpoint/2010/main" val="12269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1000"/>
                                        <p:tgtEl>
                                          <p:spTgt spid="91"/>
                                        </p:tgtEl>
                                      </p:cBhvr>
                                    </p:animEffect>
                                    <p:anim calcmode="lin" valueType="num">
                                      <p:cBhvr>
                                        <p:cTn id="24" dur="1000" fill="hold"/>
                                        <p:tgtEl>
                                          <p:spTgt spid="91"/>
                                        </p:tgtEl>
                                        <p:attrNameLst>
                                          <p:attrName>ppt_x</p:attrName>
                                        </p:attrNameLst>
                                      </p:cBhvr>
                                      <p:tavLst>
                                        <p:tav tm="0">
                                          <p:val>
                                            <p:strVal val="#ppt_x"/>
                                          </p:val>
                                        </p:tav>
                                        <p:tav tm="100000">
                                          <p:val>
                                            <p:strVal val="#ppt_x"/>
                                          </p:val>
                                        </p:tav>
                                      </p:tavLst>
                                    </p:anim>
                                    <p:anim calcmode="lin" valueType="num">
                                      <p:cBhvr>
                                        <p:cTn id="25" dur="1000" fill="hold"/>
                                        <p:tgtEl>
                                          <p:spTgt spid="9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barn(inVertical)">
                                      <p:cBhvr>
                                        <p:cTn id="29" dur="500"/>
                                        <p:tgtEl>
                                          <p:spTgt spid="92"/>
                                        </p:tgtEl>
                                      </p:cBhvr>
                                    </p:animEffect>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strips(downLeft)">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barn(inVertical)">
                                      <p:cBhvr>
                                        <p:cTn id="38" dur="500"/>
                                        <p:tgtEl>
                                          <p:spTgt spid="83"/>
                                        </p:tgtEl>
                                      </p:cBhvr>
                                    </p:animEffect>
                                  </p:childTnLst>
                                </p:cTn>
                              </p:par>
                              <p:par>
                                <p:cTn id="39" presetID="16" presetClass="entr" presetSubtype="21"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90" grpId="0" animBg="1"/>
      <p:bldP spid="91"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207557">
            <a:off x="7590835" y="2603181"/>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49905" y="886107"/>
            <a:ext cx="6835242" cy="4154984"/>
          </a:xfrm>
          <a:prstGeom prst="rect">
            <a:avLst/>
          </a:prstGeom>
          <a:noFill/>
        </p:spPr>
        <p:txBody>
          <a:bodyPr wrap="square">
            <a:spAutoFit/>
          </a:bodyPr>
          <a:lstStyle/>
          <a:p>
            <a:r>
              <a:rPr lang="vi-VN" sz="2400" b="1">
                <a:latin typeface="+mj-lt"/>
              </a:rPr>
              <a:t>II. Thân bài</a:t>
            </a:r>
          </a:p>
          <a:p>
            <a:pPr marL="457200" indent="-457200">
              <a:buAutoNum type="arabicPeriod"/>
            </a:pPr>
            <a:r>
              <a:rPr lang="vi-VN" sz="2400" b="1">
                <a:latin typeface="+mj-lt"/>
              </a:rPr>
              <a:t>Miêu tả </a:t>
            </a:r>
            <a:r>
              <a:rPr lang="en-US" sz="2400" b="1">
                <a:latin typeface="Times New Roman" panose="02020603050405020304" pitchFamily="18" charset="0"/>
                <a:cs typeface="Times New Roman" panose="02020603050405020304" pitchFamily="18" charset="0"/>
              </a:rPr>
              <a:t>ngoại hình</a:t>
            </a:r>
            <a:endParaRPr lang="en-US" sz="2400"/>
          </a:p>
          <a:p>
            <a:r>
              <a:rPr lang="en-US" sz="2400">
                <a:latin typeface="Times New Roman "/>
              </a:rPr>
              <a:t>-  Vóc dáng mũm mĩm, đáng yêu.</a:t>
            </a:r>
          </a:p>
          <a:p>
            <a:pPr marL="285750" indent="-285750">
              <a:buFontTx/>
              <a:buChar char="-"/>
            </a:pPr>
            <a:r>
              <a:rPr lang="vi-VN" sz="2400">
                <a:latin typeface="+mj-lt"/>
              </a:rPr>
              <a:t>Gương mặt: bầu bĩnh, làn da trắng hồng, căng mịn.</a:t>
            </a:r>
            <a:endParaRPr lang="en-US" sz="2400">
              <a:latin typeface="+mj-lt"/>
            </a:endParaRPr>
          </a:p>
          <a:p>
            <a:pPr marL="285750" indent="-285750">
              <a:buFontTx/>
              <a:buChar char="-"/>
            </a:pPr>
            <a:r>
              <a:rPr lang="en-US" sz="2400">
                <a:latin typeface="Times New Roman "/>
              </a:rPr>
              <a:t>Mái tóc mới vài cọng nhìn vui mắt.</a:t>
            </a:r>
          </a:p>
          <a:p>
            <a:pPr marL="342900" indent="-342900">
              <a:buFontTx/>
              <a:buChar char="-"/>
            </a:pPr>
            <a:r>
              <a:rPr lang="en-US" sz="2400">
                <a:latin typeface="Times New Roman "/>
              </a:rPr>
              <a:t>Đôi má phúng phính nhìn là muốn nựng, muốn cắn yêu.</a:t>
            </a:r>
          </a:p>
          <a:p>
            <a:pPr marL="342900" indent="-342900">
              <a:buFontTx/>
              <a:buChar char="-"/>
            </a:pPr>
            <a:r>
              <a:rPr lang="vi-VN" sz="2400">
                <a:latin typeface="+mj-lt"/>
              </a:rPr>
              <a:t>Đôi mắt: tròn, đen láy và tròn xoe lúc nào cũng mở to nhìn mọi người, trông mới dễ thương làm sao.</a:t>
            </a:r>
            <a:r>
              <a:rPr lang="en-US" sz="2400">
                <a:latin typeface="+mj-lt"/>
              </a:rPr>
              <a:t> </a:t>
            </a:r>
          </a:p>
          <a:p>
            <a:pPr marL="342900" indent="-342900">
              <a:buFontTx/>
              <a:buChar char="-"/>
            </a:pPr>
            <a:r>
              <a:rPr lang="en-US" sz="2400">
                <a:latin typeface="Times New Roman "/>
              </a:rPr>
              <a:t>Cái</a:t>
            </a:r>
            <a:r>
              <a:rPr lang="vi-VN" sz="2400">
                <a:latin typeface="+mj-lt"/>
              </a:rPr>
              <a:t> miệng: chúm chím </a:t>
            </a:r>
            <a:r>
              <a:rPr lang="en-US" sz="2400">
                <a:latin typeface="Times New Roman "/>
              </a:rPr>
              <a:t>với đôi môi hồng hồng.</a:t>
            </a:r>
          </a:p>
          <a:p>
            <a:pPr marL="342900" indent="-342900">
              <a:buFontTx/>
              <a:buChar char="-"/>
            </a:pPr>
            <a:r>
              <a:rPr lang="en-US" sz="2400">
                <a:latin typeface="Times New Roman" panose="02020603050405020304" pitchFamily="18" charset="0"/>
                <a:cs typeface="Times New Roman" panose="02020603050405020304" pitchFamily="18" charset="0"/>
              </a:rPr>
              <a:t>Tay chấn no tròn, có ngấn.</a:t>
            </a:r>
            <a:endParaRPr lang="vi-VN" sz="2400">
              <a:latin typeface="Times New Roman" panose="02020603050405020304" pitchFamily="18" charset="0"/>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87" name="Picture 2">
            <a:extLst>
              <a:ext uri="{FF2B5EF4-FFF2-40B4-BE49-F238E27FC236}">
                <a16:creationId xmlns:a16="http://schemas.microsoft.com/office/drawing/2014/main" id="{49B94C42-A01A-411B-A7AA-1DD2B8DA8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12046" y="2180315"/>
            <a:ext cx="1920856" cy="2840452"/>
          </a:xfrm>
          <a:prstGeom prst="rect">
            <a:avLst/>
          </a:prstGeom>
        </p:spPr>
      </p:pic>
    </p:spTree>
    <p:extLst>
      <p:ext uri="{BB962C8B-B14F-4D97-AF65-F5344CB8AC3E}">
        <p14:creationId xmlns:p14="http://schemas.microsoft.com/office/powerpoint/2010/main" val="13507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barn(inVertical)">
                                      <p:cBhvr>
                                        <p:cTn id="18" dur="500"/>
                                        <p:tgtEl>
                                          <p:spTgt spid="8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down)">
                                      <p:cBhvr>
                                        <p:cTn id="21" dur="500"/>
                                        <p:tgtEl>
                                          <p:spTgt spid="89"/>
                                        </p:tgtEl>
                                      </p:cBhvr>
                                    </p:animEffect>
                                  </p:childTnLst>
                                </p:cTn>
                              </p:par>
                              <p:par>
                                <p:cTn id="22" presetID="22" presetClass="entr" presetSubtype="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26" name="Google Shape;509;p3">
            <a:extLst>
              <a:ext uri="{FF2B5EF4-FFF2-40B4-BE49-F238E27FC236}">
                <a16:creationId xmlns:a16="http://schemas.microsoft.com/office/drawing/2014/main" id="{8F04E9AA-2627-4D41-8EB7-3781E3B26D54}"/>
              </a:ext>
            </a:extLst>
          </p:cNvPr>
          <p:cNvSpPr/>
          <p:nvPr/>
        </p:nvSpPr>
        <p:spPr>
          <a:xfrm rot="8961013">
            <a:off x="-1016746" y="-356936"/>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004296" y="879232"/>
            <a:ext cx="6835242" cy="4216539"/>
          </a:xfrm>
          <a:prstGeom prst="rect">
            <a:avLst/>
          </a:prstGeom>
          <a:noFill/>
        </p:spPr>
        <p:txBody>
          <a:bodyPr wrap="square">
            <a:spAutoFit/>
          </a:bodyPr>
          <a:lstStyle/>
          <a:p>
            <a:r>
              <a:rPr lang="vi-VN" sz="2400" b="1">
                <a:latin typeface="+mj-lt"/>
              </a:rPr>
              <a:t>II. Thân bài</a:t>
            </a:r>
          </a:p>
          <a:p>
            <a:r>
              <a:rPr lang="en-US" sz="2400" b="1">
                <a:latin typeface="Times New Roman "/>
              </a:rPr>
              <a:t>2. </a:t>
            </a:r>
            <a:r>
              <a:rPr lang="vi-VN" sz="2400" b="1">
                <a:latin typeface="+mj-lt"/>
              </a:rPr>
              <a:t>Miêu tả</a:t>
            </a:r>
            <a:r>
              <a:rPr lang="en-US" sz="2400" b="1">
                <a:latin typeface="+mj-lt"/>
              </a:rPr>
              <a:t> </a:t>
            </a:r>
            <a:r>
              <a:rPr lang="en-US" sz="2400" b="1">
                <a:latin typeface="Times New Roman "/>
              </a:rPr>
              <a:t>hoạt động</a:t>
            </a:r>
          </a:p>
          <a:p>
            <a:pPr algn="just">
              <a:buFontTx/>
              <a:buChar char="-"/>
            </a:pPr>
            <a:r>
              <a:rPr lang="vi-VN" sz="2000">
                <a:latin typeface="+mj-lt"/>
              </a:rPr>
              <a:t>Bé có một vũ khí rất lợi hại: đó là khóc. Vòi gì không được khóc toáng lên, ngồi bệt xuống đất đạp chân đành đạch; những giọt nước mắt l</a:t>
            </a:r>
            <a:r>
              <a:rPr lang="en-US" sz="2000">
                <a:latin typeface="Times New Roman "/>
              </a:rPr>
              <a:t>ă</a:t>
            </a:r>
            <a:r>
              <a:rPr lang="vi-VN" sz="2000">
                <a:latin typeface="+mj-lt"/>
              </a:rPr>
              <a:t>n dài trên đôi má bầu bĩnh; được chiều theo ý, cô nàng liền nhoẻn miệng cười, nét mặt ngây thơ tươi tắn ngay như chưa khóc bao giờ.</a:t>
            </a:r>
            <a:endParaRPr lang="en-US" sz="2000">
              <a:latin typeface="+mj-lt"/>
            </a:endParaRPr>
          </a:p>
          <a:p>
            <a:pPr algn="just">
              <a:buFontTx/>
              <a:buChar char="-"/>
            </a:pPr>
            <a:r>
              <a:rPr lang="en-US" sz="2000">
                <a:latin typeface="Times New Roman "/>
              </a:rPr>
              <a:t>T</a:t>
            </a:r>
            <a:r>
              <a:rPr lang="vi-VN" sz="2000">
                <a:latin typeface="+mj-lt"/>
              </a:rPr>
              <a:t>ập đi: Muốn bé tập đi mẹ thường giữ cho bé đứng thẳng rồi buông tay lùi ra xa, vỗ tay gọi bé đến. Bé cười toe toét, để lộ hai chiếc răng cửa như răng thỏ. Đôi chân non nớt của bé chập choạng từng bước; đến đủ gần, bé liền nhoài tới, đôi tay mũm mĩm nổi rõ những ngấn. Mẹ đỡ vội, bồng lên vừa khen vừa hôn hít, nựng nịu, bé cười nắc nẻ sung sướng.</a:t>
            </a:r>
            <a:endParaRPr lang="vi-VN" sz="2000">
              <a:latin typeface="+mj-lt"/>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5" name="Picture 7">
            <a:extLst>
              <a:ext uri="{FF2B5EF4-FFF2-40B4-BE49-F238E27FC236}">
                <a16:creationId xmlns:a16="http://schemas.microsoft.com/office/drawing/2014/main" id="{65CE5F76-AC7C-4E05-BE4B-0606B7145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2902" y="1717913"/>
            <a:ext cx="2038194" cy="3153878"/>
          </a:xfrm>
          <a:prstGeom prst="rect">
            <a:avLst/>
          </a:prstGeom>
        </p:spPr>
      </p:pic>
    </p:spTree>
    <p:extLst>
      <p:ext uri="{BB962C8B-B14F-4D97-AF65-F5344CB8AC3E}">
        <p14:creationId xmlns:p14="http://schemas.microsoft.com/office/powerpoint/2010/main" val="10209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000"/>
                                        <p:tgtEl>
                                          <p:spTgt spid="85"/>
                                        </p:tgtEl>
                                      </p:cBhvr>
                                    </p:animEffect>
                                    <p:anim calcmode="lin" valueType="num">
                                      <p:cBhvr>
                                        <p:cTn id="17" dur="1000" fill="hold"/>
                                        <p:tgtEl>
                                          <p:spTgt spid="85"/>
                                        </p:tgtEl>
                                        <p:attrNameLst>
                                          <p:attrName>ppt_x</p:attrName>
                                        </p:attrNameLst>
                                      </p:cBhvr>
                                      <p:tavLst>
                                        <p:tav tm="0">
                                          <p:val>
                                            <p:strVal val="#ppt_x"/>
                                          </p:val>
                                        </p:tav>
                                        <p:tav tm="100000">
                                          <p:val>
                                            <p:strVal val="#ppt_x"/>
                                          </p:val>
                                        </p:tav>
                                      </p:tavLst>
                                    </p:anim>
                                    <p:anim calcmode="lin" valueType="num">
                                      <p:cBhvr>
                                        <p:cTn id="18" dur="1000" fill="hold"/>
                                        <p:tgtEl>
                                          <p:spTgt spid="8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down)">
                                      <p:cBhvr>
                                        <p:cTn id="25" dur="500"/>
                                        <p:tgtEl>
                                          <p:spTgt spid="89"/>
                                        </p:tgtEl>
                                      </p:cBhvr>
                                    </p:animEffect>
                                  </p:childTnLst>
                                </p:cTn>
                              </p:par>
                              <p:par>
                                <p:cTn id="26" presetID="22" presetClass="entr" presetSubtype="1"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up)">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9" grpId="0" animBg="1"/>
      <p:bldP spid="83" grpId="0"/>
      <p:bldP spid="85" grpId="0" animBg="1"/>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7" name="Google Shape;2726;p24">
            <a:extLst>
              <a:ext uri="{FF2B5EF4-FFF2-40B4-BE49-F238E27FC236}">
                <a16:creationId xmlns:a16="http://schemas.microsoft.com/office/drawing/2014/main" id="{3354B59E-159A-4E63-9353-8E52115A371F}"/>
              </a:ext>
            </a:extLst>
          </p:cNvPr>
          <p:cNvGrpSpPr/>
          <p:nvPr/>
        </p:nvGrpSpPr>
        <p:grpSpPr>
          <a:xfrm rot="7202037" flipH="1">
            <a:off x="-1583846" y="-404873"/>
            <a:ext cx="4132681" cy="1868601"/>
            <a:chOff x="4178350" y="2375050"/>
            <a:chExt cx="938350" cy="515775"/>
          </a:xfrm>
        </p:grpSpPr>
        <p:sp>
          <p:nvSpPr>
            <p:cNvPr id="28" name="Google Shape;2727;p24">
              <a:extLst>
                <a:ext uri="{FF2B5EF4-FFF2-40B4-BE49-F238E27FC236}">
                  <a16:creationId xmlns:a16="http://schemas.microsoft.com/office/drawing/2014/main" id="{43BAE8B8-D0C9-4918-9DB0-BD07B5837068}"/>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p24">
              <a:extLst>
                <a:ext uri="{FF2B5EF4-FFF2-40B4-BE49-F238E27FC236}">
                  <a16:creationId xmlns:a16="http://schemas.microsoft.com/office/drawing/2014/main" id="{8D983BCB-7455-4458-BF7A-89C0E6162ED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9;p24">
              <a:extLst>
                <a:ext uri="{FF2B5EF4-FFF2-40B4-BE49-F238E27FC236}">
                  <a16:creationId xmlns:a16="http://schemas.microsoft.com/office/drawing/2014/main" id="{E278B298-1138-4002-8691-CB005471367F}"/>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30;p24">
              <a:extLst>
                <a:ext uri="{FF2B5EF4-FFF2-40B4-BE49-F238E27FC236}">
                  <a16:creationId xmlns:a16="http://schemas.microsoft.com/office/drawing/2014/main" id="{44DBC38D-7335-4552-A175-565DDEABA7C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31;p24">
              <a:extLst>
                <a:ext uri="{FF2B5EF4-FFF2-40B4-BE49-F238E27FC236}">
                  <a16:creationId xmlns:a16="http://schemas.microsoft.com/office/drawing/2014/main" id="{4D90DB51-23F0-4F01-B78E-14D7CA48D1B1}"/>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32;p24">
              <a:extLst>
                <a:ext uri="{FF2B5EF4-FFF2-40B4-BE49-F238E27FC236}">
                  <a16:creationId xmlns:a16="http://schemas.microsoft.com/office/drawing/2014/main" id="{97232D57-9DBA-4F0E-8866-FC166585977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3;p24">
              <a:extLst>
                <a:ext uri="{FF2B5EF4-FFF2-40B4-BE49-F238E27FC236}">
                  <a16:creationId xmlns:a16="http://schemas.microsoft.com/office/drawing/2014/main" id="{7937ACDC-E39B-48FE-9263-B51ABE61664F}"/>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638879" y="879232"/>
            <a:ext cx="5138186" cy="3416320"/>
          </a:xfrm>
          <a:prstGeom prst="rect">
            <a:avLst/>
          </a:prstGeom>
          <a:noFill/>
        </p:spPr>
        <p:txBody>
          <a:bodyPr wrap="square">
            <a:spAutoFit/>
          </a:bodyPr>
          <a:lstStyle/>
          <a:p>
            <a:r>
              <a:rPr lang="vi-VN" sz="2400" b="1">
                <a:latin typeface="+mj-lt"/>
              </a:rPr>
              <a:t>II. Thân bài</a:t>
            </a:r>
          </a:p>
          <a:p>
            <a:r>
              <a:rPr lang="en-US" sz="2400" b="1">
                <a:latin typeface="Times New Roman "/>
              </a:rPr>
              <a:t>2. </a:t>
            </a:r>
            <a:r>
              <a:rPr lang="vi-VN" sz="2400" b="1">
                <a:latin typeface="+mj-lt"/>
              </a:rPr>
              <a:t>Miêu tả</a:t>
            </a:r>
            <a:r>
              <a:rPr lang="en-US" sz="2400" b="1">
                <a:latin typeface="+mj-lt"/>
              </a:rPr>
              <a:t> </a:t>
            </a:r>
            <a:r>
              <a:rPr lang="en-US" sz="2400" b="1">
                <a:latin typeface="Times New Roman "/>
              </a:rPr>
              <a:t>hoạt động</a:t>
            </a:r>
          </a:p>
          <a:p>
            <a:pPr algn="just">
              <a:buFontTx/>
              <a:buChar char="-"/>
            </a:pPr>
            <a:r>
              <a:rPr lang="en-US" sz="2400">
                <a:latin typeface="Times New Roman "/>
              </a:rPr>
              <a:t>Tập nói: cái miệng cúm chím thường hay </a:t>
            </a:r>
            <a:r>
              <a:rPr lang="vi-VN" sz="2400">
                <a:latin typeface="+mj-lt"/>
              </a:rPr>
              <a:t>bập bẹ: ba..., ba ... hoặc ma..., ma... cũng đủ làm cho ba m</a:t>
            </a:r>
            <a:r>
              <a:rPr lang="en-US" sz="2400">
                <a:latin typeface="Times New Roman "/>
              </a:rPr>
              <a:t>ẹ</a:t>
            </a:r>
            <a:r>
              <a:rPr lang="vi-VN" sz="2400">
                <a:latin typeface="Times New Roman "/>
              </a:rPr>
              <a:t> </a:t>
            </a:r>
            <a:r>
              <a:rPr lang="vi-VN" sz="2400">
                <a:latin typeface="+mj-lt"/>
              </a:rPr>
              <a:t>và cả nhà thích thú cười vui.</a:t>
            </a:r>
            <a:endParaRPr lang="en-US" sz="2400">
              <a:latin typeface="+mj-lt"/>
            </a:endParaRPr>
          </a:p>
          <a:p>
            <a:pPr algn="just">
              <a:buFontTx/>
              <a:buChar char="-"/>
            </a:pPr>
            <a:r>
              <a:rPr lang="en-US" sz="2400">
                <a:latin typeface="Times New Roman "/>
                <a:cs typeface="Times New Roman" panose="02020603050405020304" pitchFamily="18" charset="0"/>
              </a:rPr>
              <a:t>Bé thích chơi búp bê cùng em. </a:t>
            </a:r>
          </a:p>
          <a:p>
            <a:pPr algn="just">
              <a:buFontTx/>
              <a:buChar char="-"/>
            </a:pPr>
            <a:r>
              <a:rPr lang="en-US" sz="2400">
                <a:latin typeface="Times New Roman "/>
                <a:cs typeface="Times New Roman" panose="02020603050405020304" pitchFamily="18" charset="0"/>
              </a:rPr>
              <a:t>Có gì cũng thích bỏ vào miệng nhưng chỉ được một tí là chán.</a:t>
            </a:r>
            <a:endParaRPr lang="vi-VN" sz="2400">
              <a:latin typeface="Times New Roman "/>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2252013" y="118455"/>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2381866" y="204013"/>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5" name="Picture 7">
            <a:extLst>
              <a:ext uri="{FF2B5EF4-FFF2-40B4-BE49-F238E27FC236}">
                <a16:creationId xmlns:a16="http://schemas.microsoft.com/office/drawing/2014/main" id="{65CE5F76-AC7C-4E05-BE4B-0606B7145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8301" y="3079807"/>
            <a:ext cx="1301827" cy="2014432"/>
          </a:xfrm>
          <a:prstGeom prst="rect">
            <a:avLst/>
          </a:prstGeom>
        </p:spPr>
      </p:pic>
      <p:pic>
        <p:nvPicPr>
          <p:cNvPr id="26" name="Picture 6">
            <a:extLst>
              <a:ext uri="{FF2B5EF4-FFF2-40B4-BE49-F238E27FC236}">
                <a16:creationId xmlns:a16="http://schemas.microsoft.com/office/drawing/2014/main" id="{451C8438-65C6-4788-A304-6DAA3B65A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989" y="2634651"/>
            <a:ext cx="2939559" cy="2583137"/>
          </a:xfrm>
          <a:prstGeom prst="rect">
            <a:avLst/>
          </a:prstGeom>
        </p:spPr>
      </p:pic>
      <p:sp>
        <p:nvSpPr>
          <p:cNvPr id="35" name="Google Shape;509;p3">
            <a:extLst>
              <a:ext uri="{FF2B5EF4-FFF2-40B4-BE49-F238E27FC236}">
                <a16:creationId xmlns:a16="http://schemas.microsoft.com/office/drawing/2014/main" id="{52085BF8-467F-404C-BF21-AD16BDE3EBF5}"/>
              </a:ext>
            </a:extLst>
          </p:cNvPr>
          <p:cNvSpPr/>
          <p:nvPr/>
        </p:nvSpPr>
        <p:spPr>
          <a:xfrm rot="8961013">
            <a:off x="-696888" y="99084"/>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32;p3">
            <a:extLst>
              <a:ext uri="{FF2B5EF4-FFF2-40B4-BE49-F238E27FC236}">
                <a16:creationId xmlns:a16="http://schemas.microsoft.com/office/drawing/2014/main" id="{4A97B119-F221-445F-94AA-3F3402E3D52C}"/>
              </a:ext>
            </a:extLst>
          </p:cNvPr>
          <p:cNvGrpSpPr/>
          <p:nvPr/>
        </p:nvGrpSpPr>
        <p:grpSpPr>
          <a:xfrm rot="9459716">
            <a:off x="614748" y="-995655"/>
            <a:ext cx="1126854" cy="1807792"/>
            <a:chOff x="2402100" y="3854125"/>
            <a:chExt cx="435600" cy="698825"/>
          </a:xfrm>
        </p:grpSpPr>
        <p:sp>
          <p:nvSpPr>
            <p:cNvPr id="37" name="Google Shape;633;p3">
              <a:extLst>
                <a:ext uri="{FF2B5EF4-FFF2-40B4-BE49-F238E27FC236}">
                  <a16:creationId xmlns:a16="http://schemas.microsoft.com/office/drawing/2014/main" id="{F215C108-1E9A-47B5-A11F-CB2A4C07110A}"/>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4;p3">
              <a:extLst>
                <a:ext uri="{FF2B5EF4-FFF2-40B4-BE49-F238E27FC236}">
                  <a16:creationId xmlns:a16="http://schemas.microsoft.com/office/drawing/2014/main" id="{37655B15-9A88-48BE-8C91-65A788C9EF36}"/>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5;p3">
              <a:extLst>
                <a:ext uri="{FF2B5EF4-FFF2-40B4-BE49-F238E27FC236}">
                  <a16:creationId xmlns:a16="http://schemas.microsoft.com/office/drawing/2014/main" id="{E1D5621A-2398-41CD-B8EF-C6C073C43F0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
              <a:extLst>
                <a:ext uri="{FF2B5EF4-FFF2-40B4-BE49-F238E27FC236}">
                  <a16:creationId xmlns:a16="http://schemas.microsoft.com/office/drawing/2014/main" id="{C17A3CDD-DE58-4C2C-9AAF-78C26848CF0B}"/>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
              <a:extLst>
                <a:ext uri="{FF2B5EF4-FFF2-40B4-BE49-F238E27FC236}">
                  <a16:creationId xmlns:a16="http://schemas.microsoft.com/office/drawing/2014/main" id="{09312275-9024-4E94-A154-04E37CCD33E8}"/>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8;p3">
              <a:extLst>
                <a:ext uri="{FF2B5EF4-FFF2-40B4-BE49-F238E27FC236}">
                  <a16:creationId xmlns:a16="http://schemas.microsoft.com/office/drawing/2014/main" id="{4D38B53F-F4A3-406F-A357-977A3C1F9B99}"/>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9;p3">
              <a:extLst>
                <a:ext uri="{FF2B5EF4-FFF2-40B4-BE49-F238E27FC236}">
                  <a16:creationId xmlns:a16="http://schemas.microsoft.com/office/drawing/2014/main" id="{F502CFBF-4BBA-4F3C-9900-E7500E2DC184}"/>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0;p3">
              <a:extLst>
                <a:ext uri="{FF2B5EF4-FFF2-40B4-BE49-F238E27FC236}">
                  <a16:creationId xmlns:a16="http://schemas.microsoft.com/office/drawing/2014/main" id="{DD0343D5-07DD-4E22-BF3E-F8491C3E0A54}"/>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1;p3">
              <a:extLst>
                <a:ext uri="{FF2B5EF4-FFF2-40B4-BE49-F238E27FC236}">
                  <a16:creationId xmlns:a16="http://schemas.microsoft.com/office/drawing/2014/main" id="{E7FC1692-448C-4586-8B04-ABE4B220841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2;p3">
              <a:extLst>
                <a:ext uri="{FF2B5EF4-FFF2-40B4-BE49-F238E27FC236}">
                  <a16:creationId xmlns:a16="http://schemas.microsoft.com/office/drawing/2014/main" id="{465DA1C9-535F-46E9-942D-1EF91F07E385}"/>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3;p3">
              <a:extLst>
                <a:ext uri="{FF2B5EF4-FFF2-40B4-BE49-F238E27FC236}">
                  <a16:creationId xmlns:a16="http://schemas.microsoft.com/office/drawing/2014/main" id="{E36FA2A3-2F94-420D-BF1B-7A5B54D5912B}"/>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4;p3">
              <a:extLst>
                <a:ext uri="{FF2B5EF4-FFF2-40B4-BE49-F238E27FC236}">
                  <a16:creationId xmlns:a16="http://schemas.microsoft.com/office/drawing/2014/main" id="{791290FD-D888-4073-85C2-2C97706F9AA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5;p3">
              <a:extLst>
                <a:ext uri="{FF2B5EF4-FFF2-40B4-BE49-F238E27FC236}">
                  <a16:creationId xmlns:a16="http://schemas.microsoft.com/office/drawing/2014/main" id="{D0C4CA60-FA06-4587-A211-240885AECEDF}"/>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88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1"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up)">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7" name="Google Shape;2726;p24">
            <a:extLst>
              <a:ext uri="{FF2B5EF4-FFF2-40B4-BE49-F238E27FC236}">
                <a16:creationId xmlns:a16="http://schemas.microsoft.com/office/drawing/2014/main" id="{3354B59E-159A-4E63-9353-8E52115A371F}"/>
              </a:ext>
            </a:extLst>
          </p:cNvPr>
          <p:cNvGrpSpPr/>
          <p:nvPr/>
        </p:nvGrpSpPr>
        <p:grpSpPr>
          <a:xfrm rot="7202037" flipH="1">
            <a:off x="-1583846" y="-404873"/>
            <a:ext cx="4132681" cy="1868601"/>
            <a:chOff x="4178350" y="2375050"/>
            <a:chExt cx="938350" cy="515775"/>
          </a:xfrm>
        </p:grpSpPr>
        <p:sp>
          <p:nvSpPr>
            <p:cNvPr id="28" name="Google Shape;2727;p24">
              <a:extLst>
                <a:ext uri="{FF2B5EF4-FFF2-40B4-BE49-F238E27FC236}">
                  <a16:creationId xmlns:a16="http://schemas.microsoft.com/office/drawing/2014/main" id="{43BAE8B8-D0C9-4918-9DB0-BD07B5837068}"/>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p24">
              <a:extLst>
                <a:ext uri="{FF2B5EF4-FFF2-40B4-BE49-F238E27FC236}">
                  <a16:creationId xmlns:a16="http://schemas.microsoft.com/office/drawing/2014/main" id="{8D983BCB-7455-4458-BF7A-89C0E6162ED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9;p24">
              <a:extLst>
                <a:ext uri="{FF2B5EF4-FFF2-40B4-BE49-F238E27FC236}">
                  <a16:creationId xmlns:a16="http://schemas.microsoft.com/office/drawing/2014/main" id="{E278B298-1138-4002-8691-CB005471367F}"/>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30;p24">
              <a:extLst>
                <a:ext uri="{FF2B5EF4-FFF2-40B4-BE49-F238E27FC236}">
                  <a16:creationId xmlns:a16="http://schemas.microsoft.com/office/drawing/2014/main" id="{44DBC38D-7335-4552-A175-565DDEABA7C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31;p24">
              <a:extLst>
                <a:ext uri="{FF2B5EF4-FFF2-40B4-BE49-F238E27FC236}">
                  <a16:creationId xmlns:a16="http://schemas.microsoft.com/office/drawing/2014/main" id="{4D90DB51-23F0-4F01-B78E-14D7CA48D1B1}"/>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32;p24">
              <a:extLst>
                <a:ext uri="{FF2B5EF4-FFF2-40B4-BE49-F238E27FC236}">
                  <a16:creationId xmlns:a16="http://schemas.microsoft.com/office/drawing/2014/main" id="{97232D57-9DBA-4F0E-8866-FC166585977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3;p24">
              <a:extLst>
                <a:ext uri="{FF2B5EF4-FFF2-40B4-BE49-F238E27FC236}">
                  <a16:creationId xmlns:a16="http://schemas.microsoft.com/office/drawing/2014/main" id="{7937ACDC-E39B-48FE-9263-B51ABE61664F}"/>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961467" y="1638974"/>
            <a:ext cx="5138186" cy="1569660"/>
          </a:xfrm>
          <a:prstGeom prst="rect">
            <a:avLst/>
          </a:prstGeom>
          <a:noFill/>
        </p:spPr>
        <p:txBody>
          <a:bodyPr wrap="square">
            <a:spAutoFit/>
          </a:bodyPr>
          <a:lstStyle/>
          <a:p>
            <a:r>
              <a:rPr lang="en-US" sz="2400" b="1">
                <a:latin typeface="Times New Roman "/>
              </a:rPr>
              <a:t>III. Kết </a:t>
            </a:r>
            <a:r>
              <a:rPr lang="vi-VN" sz="2400" b="1">
                <a:latin typeface="+mj-lt"/>
              </a:rPr>
              <a:t>bài</a:t>
            </a:r>
          </a:p>
          <a:p>
            <a:pPr algn="just">
              <a:buFontTx/>
              <a:buChar char="-"/>
            </a:pPr>
            <a:r>
              <a:rPr lang="en-US" sz="2400">
                <a:latin typeface="Times New Roman "/>
              </a:rPr>
              <a:t> Bé Hà là niềm vui của gia đình em.</a:t>
            </a:r>
          </a:p>
          <a:p>
            <a:pPr algn="just">
              <a:buFontTx/>
              <a:buChar char="-"/>
            </a:pPr>
            <a:r>
              <a:rPr lang="en-US" sz="2400">
                <a:latin typeface="Times New Roman "/>
              </a:rPr>
              <a:t> Em mong bé ăn ngon, ngủ khỏe, chóng lớn để đi học</a:t>
            </a:r>
            <a:r>
              <a:rPr lang="en-US"/>
              <a:t>.</a:t>
            </a:r>
            <a:endParaRPr lang="vi-VN" sz="2400">
              <a:latin typeface="Times New Roman "/>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2004297" y="721231"/>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2134150" y="806789"/>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6" name="Picture 6">
            <a:extLst>
              <a:ext uri="{FF2B5EF4-FFF2-40B4-BE49-F238E27FC236}">
                <a16:creationId xmlns:a16="http://schemas.microsoft.com/office/drawing/2014/main" id="{451C8438-65C6-4788-A304-6DAA3B65A9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979" y="2587675"/>
            <a:ext cx="2939559" cy="2583137"/>
          </a:xfrm>
          <a:prstGeom prst="rect">
            <a:avLst/>
          </a:prstGeom>
        </p:spPr>
      </p:pic>
      <p:sp>
        <p:nvSpPr>
          <p:cNvPr id="35" name="Google Shape;509;p3">
            <a:extLst>
              <a:ext uri="{FF2B5EF4-FFF2-40B4-BE49-F238E27FC236}">
                <a16:creationId xmlns:a16="http://schemas.microsoft.com/office/drawing/2014/main" id="{52085BF8-467F-404C-BF21-AD16BDE3EBF5}"/>
              </a:ext>
            </a:extLst>
          </p:cNvPr>
          <p:cNvSpPr/>
          <p:nvPr/>
        </p:nvSpPr>
        <p:spPr>
          <a:xfrm rot="8961013">
            <a:off x="-696888" y="99084"/>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32;p3">
            <a:extLst>
              <a:ext uri="{FF2B5EF4-FFF2-40B4-BE49-F238E27FC236}">
                <a16:creationId xmlns:a16="http://schemas.microsoft.com/office/drawing/2014/main" id="{4A97B119-F221-445F-94AA-3F3402E3D52C}"/>
              </a:ext>
            </a:extLst>
          </p:cNvPr>
          <p:cNvGrpSpPr/>
          <p:nvPr/>
        </p:nvGrpSpPr>
        <p:grpSpPr>
          <a:xfrm rot="9459716">
            <a:off x="614748" y="-995655"/>
            <a:ext cx="1126854" cy="1807792"/>
            <a:chOff x="2402100" y="3854125"/>
            <a:chExt cx="435600" cy="698825"/>
          </a:xfrm>
        </p:grpSpPr>
        <p:sp>
          <p:nvSpPr>
            <p:cNvPr id="37" name="Google Shape;633;p3">
              <a:extLst>
                <a:ext uri="{FF2B5EF4-FFF2-40B4-BE49-F238E27FC236}">
                  <a16:creationId xmlns:a16="http://schemas.microsoft.com/office/drawing/2014/main" id="{F215C108-1E9A-47B5-A11F-CB2A4C07110A}"/>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4;p3">
              <a:extLst>
                <a:ext uri="{FF2B5EF4-FFF2-40B4-BE49-F238E27FC236}">
                  <a16:creationId xmlns:a16="http://schemas.microsoft.com/office/drawing/2014/main" id="{37655B15-9A88-48BE-8C91-65A788C9EF36}"/>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5;p3">
              <a:extLst>
                <a:ext uri="{FF2B5EF4-FFF2-40B4-BE49-F238E27FC236}">
                  <a16:creationId xmlns:a16="http://schemas.microsoft.com/office/drawing/2014/main" id="{E1D5621A-2398-41CD-B8EF-C6C073C43F0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
              <a:extLst>
                <a:ext uri="{FF2B5EF4-FFF2-40B4-BE49-F238E27FC236}">
                  <a16:creationId xmlns:a16="http://schemas.microsoft.com/office/drawing/2014/main" id="{C17A3CDD-DE58-4C2C-9AAF-78C26848CF0B}"/>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
              <a:extLst>
                <a:ext uri="{FF2B5EF4-FFF2-40B4-BE49-F238E27FC236}">
                  <a16:creationId xmlns:a16="http://schemas.microsoft.com/office/drawing/2014/main" id="{09312275-9024-4E94-A154-04E37CCD33E8}"/>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8;p3">
              <a:extLst>
                <a:ext uri="{FF2B5EF4-FFF2-40B4-BE49-F238E27FC236}">
                  <a16:creationId xmlns:a16="http://schemas.microsoft.com/office/drawing/2014/main" id="{4D38B53F-F4A3-406F-A357-977A3C1F9B99}"/>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9;p3">
              <a:extLst>
                <a:ext uri="{FF2B5EF4-FFF2-40B4-BE49-F238E27FC236}">
                  <a16:creationId xmlns:a16="http://schemas.microsoft.com/office/drawing/2014/main" id="{F502CFBF-4BBA-4F3C-9900-E7500E2DC184}"/>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0;p3">
              <a:extLst>
                <a:ext uri="{FF2B5EF4-FFF2-40B4-BE49-F238E27FC236}">
                  <a16:creationId xmlns:a16="http://schemas.microsoft.com/office/drawing/2014/main" id="{DD0343D5-07DD-4E22-BF3E-F8491C3E0A54}"/>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1;p3">
              <a:extLst>
                <a:ext uri="{FF2B5EF4-FFF2-40B4-BE49-F238E27FC236}">
                  <a16:creationId xmlns:a16="http://schemas.microsoft.com/office/drawing/2014/main" id="{E7FC1692-448C-4586-8B04-ABE4B220841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2;p3">
              <a:extLst>
                <a:ext uri="{FF2B5EF4-FFF2-40B4-BE49-F238E27FC236}">
                  <a16:creationId xmlns:a16="http://schemas.microsoft.com/office/drawing/2014/main" id="{465DA1C9-535F-46E9-942D-1EF91F07E385}"/>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3;p3">
              <a:extLst>
                <a:ext uri="{FF2B5EF4-FFF2-40B4-BE49-F238E27FC236}">
                  <a16:creationId xmlns:a16="http://schemas.microsoft.com/office/drawing/2014/main" id="{E36FA2A3-2F94-420D-BF1B-7A5B54D5912B}"/>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4;p3">
              <a:extLst>
                <a:ext uri="{FF2B5EF4-FFF2-40B4-BE49-F238E27FC236}">
                  <a16:creationId xmlns:a16="http://schemas.microsoft.com/office/drawing/2014/main" id="{791290FD-D888-4073-85C2-2C97706F9AA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5;p3">
              <a:extLst>
                <a:ext uri="{FF2B5EF4-FFF2-40B4-BE49-F238E27FC236}">
                  <a16:creationId xmlns:a16="http://schemas.microsoft.com/office/drawing/2014/main" id="{D0C4CA60-FA06-4587-A211-240885AECEDF}"/>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2">
            <a:extLst>
              <a:ext uri="{FF2B5EF4-FFF2-40B4-BE49-F238E27FC236}">
                <a16:creationId xmlns:a16="http://schemas.microsoft.com/office/drawing/2014/main" id="{59B78498-219A-4FA2-978A-DB36A0DCD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2046" y="2180315"/>
            <a:ext cx="1920856" cy="2840452"/>
          </a:xfrm>
          <a:prstGeom prst="rect">
            <a:avLst/>
          </a:prstGeom>
        </p:spPr>
      </p:pic>
    </p:spTree>
    <p:extLst>
      <p:ext uri="{BB962C8B-B14F-4D97-AF65-F5344CB8AC3E}">
        <p14:creationId xmlns:p14="http://schemas.microsoft.com/office/powerpoint/2010/main" val="26684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1"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up)">
                                      <p:cBhvr>
                                        <p:cTn id="43" dur="500"/>
                                        <p:tgtEl>
                                          <p:spTgt spid="83"/>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790</Words>
  <Application>Microsoft Macintosh PowerPoint</Application>
  <PresentationFormat>On-screen Show (16:9)</PresentationFormat>
  <Paragraphs>48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Tahoma</vt:lpstr>
      <vt:lpstr>Times New Roman </vt:lpstr>
      <vt:lpstr>Poppins</vt:lpstr>
      <vt:lpstr>Times New Roman</vt:lpstr>
      <vt:lpstr>Pastel Portfolio by Slidesgo</vt:lpstr>
      <vt:lpstr>PowerPoint Presentation</vt:lpstr>
      <vt:lpstr>PowerPoint Presentation</vt:lpstr>
      <vt:lpstr>PowerPoint Presentation</vt:lpstr>
      <vt:lpstr>Dàn ý</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HieuKhuong</dc:creator>
  <cp:lastModifiedBy>Microsoft Office User</cp:lastModifiedBy>
  <cp:revision>13</cp:revision>
  <dcterms:modified xsi:type="dcterms:W3CDTF">2021-12-17T13:05:20Z</dcterms:modified>
</cp:coreProperties>
</file>