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936" r:id="rId2"/>
    <p:sldMasterId id="2147483955" r:id="rId3"/>
  </p:sldMasterIdLst>
  <p:notesMasterIdLst>
    <p:notesMasterId r:id="rId12"/>
  </p:notesMasterIdLst>
  <p:sldIdLst>
    <p:sldId id="283" r:id="rId4"/>
    <p:sldId id="355" r:id="rId5"/>
    <p:sldId id="288" r:id="rId6"/>
    <p:sldId id="289" r:id="rId7"/>
    <p:sldId id="290" r:id="rId8"/>
    <p:sldId id="291" r:id="rId9"/>
    <p:sldId id="413" r:id="rId10"/>
    <p:sldId id="414" r:id="rId1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1B8A74"/>
    <a:srgbClr val="FFE699"/>
    <a:srgbClr val="BDD7EE"/>
    <a:srgbClr val="276E2F"/>
    <a:srgbClr val="000000"/>
    <a:srgbClr val="F1575C"/>
    <a:srgbClr val="E6F5F4"/>
    <a:srgbClr val="7FC289"/>
    <a:srgbClr val="41B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4" autoAdjust="0"/>
    <p:restoredTop sz="92327" autoAdjust="0"/>
  </p:normalViewPr>
  <p:slideViewPr>
    <p:cSldViewPr>
      <p:cViewPr varScale="1">
        <p:scale>
          <a:sx n="62" d="100"/>
          <a:sy n="62" d="100"/>
        </p:scale>
        <p:origin x="243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38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38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8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38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5AA9359-B197-4963-9A0F-6E2399C919DE}" type="slidenum">
              <a:rPr lang="en-US"/>
              <a:pPr>
                <a:defRPr/>
              </a:pPr>
              <a:t>‹#›</a:t>
            </a:fld>
            <a:endParaRPr lang="en-US"/>
          </a:p>
        </p:txBody>
      </p:sp>
    </p:spTree>
    <p:extLst>
      <p:ext uri="{BB962C8B-B14F-4D97-AF65-F5344CB8AC3E}">
        <p14:creationId xmlns:p14="http://schemas.microsoft.com/office/powerpoint/2010/main" val="804869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chậu</a:t>
            </a:r>
            <a:r>
              <a:rPr lang="en-US" baseline="0"/>
              <a:t> hoa ra câu hỏi.</a:t>
            </a:r>
          </a:p>
          <a:p>
            <a:r>
              <a:rPr lang="en-US" baseline="0"/>
              <a:t>Bấm hình người di chuyển đến chậu hoa tiếp theo.</a:t>
            </a:r>
          </a:p>
          <a:p>
            <a:r>
              <a:rPr lang="en-US" baseline="0"/>
              <a:t>Bấm hình người ra you win</a:t>
            </a:r>
          </a:p>
          <a:p>
            <a:endParaRPr lang="en-US"/>
          </a:p>
        </p:txBody>
      </p:sp>
      <p:sp>
        <p:nvSpPr>
          <p:cNvPr id="4" name="Slide Number Placeholder 3"/>
          <p:cNvSpPr>
            <a:spLocks noGrp="1"/>
          </p:cNvSpPr>
          <p:nvPr>
            <p:ph type="sldNum" sz="quarter" idx="10"/>
          </p:nvPr>
        </p:nvSpPr>
        <p:spPr/>
        <p:txBody>
          <a:bodyPr/>
          <a:lstStyle/>
          <a:p>
            <a:pPr>
              <a:defRPr/>
            </a:pPr>
            <a:fld id="{65AA9359-B197-4963-9A0F-6E2399C919DE}" type="slidenum">
              <a:rPr lang="en-US" smtClean="0"/>
              <a:pPr>
                <a:defRPr/>
              </a:pPr>
              <a:t>4</a:t>
            </a:fld>
            <a:endParaRPr lang="en-US"/>
          </a:p>
        </p:txBody>
      </p:sp>
    </p:spTree>
    <p:extLst>
      <p:ext uri="{BB962C8B-B14F-4D97-AF65-F5344CB8AC3E}">
        <p14:creationId xmlns:p14="http://schemas.microsoft.com/office/powerpoint/2010/main" val="276482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ND tranh: Tranh vẽ ở một buôn làng, mọi người dân rất phấn khỏi, vui vẻ đón tiếp một cô giáo trẻ.</a:t>
            </a:r>
          </a:p>
          <a:p>
            <a:r>
              <a:rPr lang="en-US"/>
              <a:t>GV giới thiệu: Người dân miền núi nước ta rất ham học. Họ muốn mang cái chữ về bản để xóa doid nghèo, lạc hậu. Bài tập đọc Buôn chư lênh đốn cô giáo phản ánh lòng ham muốn đó. Các em cùng học bài để hiểu những biểu hiện của sự ham muốn đó ấy.</a:t>
            </a:r>
          </a:p>
        </p:txBody>
      </p:sp>
      <p:sp>
        <p:nvSpPr>
          <p:cNvPr id="4" name="Slide Number Placeholder 3"/>
          <p:cNvSpPr>
            <a:spLocks noGrp="1"/>
          </p:cNvSpPr>
          <p:nvPr>
            <p:ph type="sldNum" sz="quarter" idx="5"/>
          </p:nvPr>
        </p:nvSpPr>
        <p:spPr/>
        <p:txBody>
          <a:bodyPr/>
          <a:lstStyle/>
          <a:p>
            <a:pPr>
              <a:defRPr/>
            </a:pPr>
            <a:fld id="{65AA9359-B197-4963-9A0F-6E2399C919DE}" type="slidenum">
              <a:rPr lang="en-US" smtClean="0"/>
              <a:pPr>
                <a:defRPr/>
              </a:pPr>
              <a:t>8</a:t>
            </a:fld>
            <a:endParaRPr lang="en-US"/>
          </a:p>
        </p:txBody>
      </p:sp>
    </p:spTree>
    <p:extLst>
      <p:ext uri="{BB962C8B-B14F-4D97-AF65-F5344CB8AC3E}">
        <p14:creationId xmlns:p14="http://schemas.microsoft.com/office/powerpoint/2010/main" val="893392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0255" name="Rectangle 47"/>
          <p:cNvSpPr>
            <a:spLocks noGrp="1" noChangeArrowheads="1"/>
          </p:cNvSpPr>
          <p:nvPr>
            <p:ph type="ctrTitle"/>
          </p:nvPr>
        </p:nvSpPr>
        <p:spPr>
          <a:xfrm>
            <a:off x="3274485" y="596900"/>
            <a:ext cx="8257116" cy="3581400"/>
          </a:xfrm>
        </p:spPr>
        <p:txBody>
          <a:bodyPr/>
          <a:lstStyle>
            <a:lvl1pPr>
              <a:defRPr sz="5200" b="1"/>
            </a:lvl1pPr>
          </a:lstStyle>
          <a:p>
            <a:r>
              <a:rPr lang="en-US"/>
              <a:t>Click to edit Master title style</a:t>
            </a:r>
          </a:p>
        </p:txBody>
      </p:sp>
      <p:sp>
        <p:nvSpPr>
          <p:cNvPr id="350256"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47" name="Rectangle 45"/>
          <p:cNvSpPr>
            <a:spLocks noGrp="1" noChangeArrowheads="1"/>
          </p:cNvSpPr>
          <p:nvPr>
            <p:ph type="ftr" sz="quarter" idx="11"/>
          </p:nvPr>
        </p:nvSpPr>
        <p:spPr/>
        <p:txBody>
          <a:bodyPr/>
          <a:lstStyle>
            <a:lvl1pPr>
              <a:defRPr/>
            </a:lvl1pPr>
          </a:lstStyle>
          <a:p>
            <a:pPr>
              <a:defRPr/>
            </a:pPr>
            <a:endParaRPr lang="en-US"/>
          </a:p>
        </p:txBody>
      </p:sp>
      <p:sp>
        <p:nvSpPr>
          <p:cNvPr id="48" name="Rectangle 46"/>
          <p:cNvSpPr>
            <a:spLocks noGrp="1" noChangeArrowheads="1"/>
          </p:cNvSpPr>
          <p:nvPr>
            <p:ph type="sldNum" sz="quarter" idx="12"/>
          </p:nvPr>
        </p:nvSpPr>
        <p:spPr/>
        <p:txBody>
          <a:bodyPr/>
          <a:lstStyle>
            <a:lvl1pPr>
              <a:defRPr/>
            </a:lvl1pPr>
          </a:lstStyle>
          <a:p>
            <a:pPr>
              <a:defRPr/>
            </a:pPr>
            <a:fld id="{2CA03B23-C4FE-4299-9C1C-A8BC7C40A884}"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E3BEEC59-7156-4E80-A985-94FE5F2CAA0F}"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6385BAB4-1E19-4BEA-BF2B-A7A4EEB33112}"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B5F97AA4-4A06-464E-B648-26A6763D5635}"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p:cNvSpPr>
            <a:spLocks noGrp="1" noChangeArrowheads="1"/>
          </p:cNvSpPr>
          <p:nvPr>
            <p:ph type="dt" sz="half" idx="10"/>
          </p:nvPr>
        </p:nvSpPr>
        <p:spPr>
          <a:ln/>
        </p:spPr>
        <p:txBody>
          <a:bodyPr/>
          <a:lstStyle>
            <a:lvl1pPr>
              <a:defRPr/>
            </a:lvl1pPr>
          </a:lstStyle>
          <a:p>
            <a:pPr>
              <a:defRPr/>
            </a:pPr>
            <a:endParaRPr lang="en-US"/>
          </a:p>
        </p:txBody>
      </p:sp>
      <p:sp>
        <p:nvSpPr>
          <p:cNvPr id="4" name="Rectangle 48"/>
          <p:cNvSpPr>
            <a:spLocks noGrp="1" noChangeArrowheads="1"/>
          </p:cNvSpPr>
          <p:nvPr>
            <p:ph type="ftr" sz="quarter" idx="11"/>
          </p:nvPr>
        </p:nvSpPr>
        <p:spPr>
          <a:ln/>
        </p:spPr>
        <p:txBody>
          <a:bodyPr/>
          <a:lstStyle>
            <a:lvl1pPr>
              <a:defRPr/>
            </a:lvl1pPr>
          </a:lstStyle>
          <a:p>
            <a:pPr>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a:defRPr/>
            </a:pPr>
            <a:fld id="{B286E486-15B5-4F09-B983-3E4FB9C73009}"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5" name="图形 1">
            <a:extLst>
              <a:ext uri="{FF2B5EF4-FFF2-40B4-BE49-F238E27FC236}">
                <a16:creationId xmlns:a16="http://schemas.microsoft.com/office/drawing/2014/main" id="{46268FF8-A3C7-4DF0-BF08-BBB827C2EE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1042513"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6248400" y="-1"/>
            <a:ext cx="6858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A1C6EAB4-EFE3-4994-80EE-F9D448B008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C641F707-8680-47D7-8CB7-447D53E7C50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64627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03F42A0D-2167-4A48-BC34-102BE1A523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05790F96-2E52-40F8-828F-18BB8332BD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654864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图形 1">
            <a:extLst>
              <a:ext uri="{FF2B5EF4-FFF2-40B4-BE49-F238E27FC236}">
                <a16:creationId xmlns:a16="http://schemas.microsoft.com/office/drawing/2014/main" id="{BD366F68-4391-492B-8CF9-6BBEB04BE1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8" name="图形 11">
            <a:extLst>
              <a:ext uri="{FF2B5EF4-FFF2-40B4-BE49-F238E27FC236}">
                <a16:creationId xmlns:a16="http://schemas.microsoft.com/office/drawing/2014/main" id="{B61CCDB1-1D66-43D7-B6D3-7DEED404A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3344772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8" name="图形 1">
            <a:extLst>
              <a:ext uri="{FF2B5EF4-FFF2-40B4-BE49-F238E27FC236}">
                <a16:creationId xmlns:a16="http://schemas.microsoft.com/office/drawing/2014/main" id="{8931E2D6-9E82-4E63-96F4-BC0A222C02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7" name="图形 11">
            <a:extLst>
              <a:ext uri="{FF2B5EF4-FFF2-40B4-BE49-F238E27FC236}">
                <a16:creationId xmlns:a16="http://schemas.microsoft.com/office/drawing/2014/main" id="{052E7013-5AAF-4F3F-B1AF-1DFBA16EF7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910" y="-1"/>
            <a:ext cx="12016491" cy="6663613"/>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46989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A0A27F-F84A-49F4-A212-3428DD04E71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317B76D4-78DA-4FD6-8379-E42C321D7E87}"/>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2767EBC-E989-412F-9E55-F032936B48F3}"/>
              </a:ext>
            </a:extLst>
          </p:cNvPr>
          <p:cNvSpPr>
            <a:spLocks noGrp="1"/>
          </p:cNvSpPr>
          <p:nvPr>
            <p:ph type="sldNum" sz="quarter" idx="12"/>
          </p:nvPr>
        </p:nvSpPr>
        <p:spPr/>
        <p:txBody>
          <a:bodyPr/>
          <a:lstStyle/>
          <a:p>
            <a:pPr>
              <a:defRPr/>
            </a:pPr>
            <a:fld id="{B04B1B15-749C-4F46-AC03-F4FDEECC4EC0}" type="slidenum">
              <a:rPr lang="en-US" smtClean="0"/>
              <a:pPr>
                <a:defRPr/>
              </a:pPr>
              <a:t>‹#›</a:t>
            </a:fld>
            <a:endParaRPr lang="en-US"/>
          </a:p>
        </p:txBody>
      </p:sp>
      <p:pic>
        <p:nvPicPr>
          <p:cNvPr id="6" name="Picture 5">
            <a:extLst>
              <a:ext uri="{FF2B5EF4-FFF2-40B4-BE49-F238E27FC236}">
                <a16:creationId xmlns:a16="http://schemas.microsoft.com/office/drawing/2014/main" id="{79545FA9-9512-40A2-BAC4-770AA2936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2175"/>
            <a:ext cx="12192000" cy="4235825"/>
          </a:xfrm>
          <a:prstGeom prst="rect">
            <a:avLst/>
          </a:prstGeom>
        </p:spPr>
      </p:pic>
    </p:spTree>
    <p:extLst>
      <p:ext uri="{BB962C8B-B14F-4D97-AF65-F5344CB8AC3E}">
        <p14:creationId xmlns:p14="http://schemas.microsoft.com/office/powerpoint/2010/main" val="29501028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8" name="图片 6">
            <a:extLst>
              <a:ext uri="{FF2B5EF4-FFF2-40B4-BE49-F238E27FC236}">
                <a16:creationId xmlns:a16="http://schemas.microsoft.com/office/drawing/2014/main" id="{54F2371C-EF9F-4409-BB66-0100726809F8}"/>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9" name="图片 9">
            <a:extLst>
              <a:ext uri="{FF2B5EF4-FFF2-40B4-BE49-F238E27FC236}">
                <a16:creationId xmlns:a16="http://schemas.microsoft.com/office/drawing/2014/main" id="{7BCFCC7A-C663-4D39-BB1B-164F6BFB8049}"/>
              </a:ext>
            </a:extLst>
          </p:cNvPr>
          <p:cNvPicPr>
            <a:picLocks noChangeAspect="1"/>
          </p:cNvPicPr>
          <p:nvPr userDrawn="1"/>
        </p:nvPicPr>
        <p:blipFill rotWithShape="1">
          <a:blip r:embed="rId6"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10" name="图片 10">
            <a:extLst>
              <a:ext uri="{FF2B5EF4-FFF2-40B4-BE49-F238E27FC236}">
                <a16:creationId xmlns:a16="http://schemas.microsoft.com/office/drawing/2014/main" id="{275CA041-4647-4F9D-A0A6-55BE87EA3696}"/>
              </a:ext>
            </a:extLst>
          </p:cNvPr>
          <p:cNvPicPr>
            <a:picLocks noChangeAspect="1"/>
          </p:cNvPicPr>
          <p:nvPr userDrawn="1"/>
        </p:nvPicPr>
        <p:blipFill rotWithShape="1">
          <a:blip r:embed="rId7">
            <a:clrChange>
              <a:clrFrom>
                <a:srgbClr val="E8F0C9"/>
              </a:clrFrom>
              <a:clrTo>
                <a:srgbClr val="E8F0C9">
                  <a:alpha val="0"/>
                </a:srgbClr>
              </a:clrTo>
            </a:clrChange>
            <a:extLst>
              <a:ext uri="{BEBA8EAE-BF5A-486C-A8C5-ECC9F3942E4B}">
                <a14:imgProps xmlns:a14="http://schemas.microsoft.com/office/drawing/2010/main">
                  <a14:imgLayer r:embed="rId8">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Tree>
    <p:extLst>
      <p:ext uri="{BB962C8B-B14F-4D97-AF65-F5344CB8AC3E}">
        <p14:creationId xmlns:p14="http://schemas.microsoft.com/office/powerpoint/2010/main" val="156560111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273B31-E3CA-4974-A954-14B4940F2EB3}"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66B6EF-B3B3-465D-88EF-4FBCC9E5014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6EA880AE-4C36-49DE-8998-745D664C76BD}"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16F7CB0E-7DEC-4F9D-B2AF-9C69083917B3}"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p>
        </p:txBody>
      </p:sp>
      <p:sp>
        <p:nvSpPr>
          <p:cNvPr id="7" name="Rectangle 48"/>
          <p:cNvSpPr>
            <a:spLocks noGrp="1" noChangeArrowheads="1"/>
          </p:cNvSpPr>
          <p:nvPr>
            <p:ph type="ftr" sz="quarter" idx="11"/>
          </p:nvPr>
        </p:nvSpPr>
        <p:spPr>
          <a:ln/>
        </p:spPr>
        <p:txBody>
          <a:bodyPr/>
          <a:lstStyle>
            <a:lvl1pPr>
              <a:defRPr/>
            </a:lvl1pPr>
          </a:lstStyle>
          <a:p>
            <a:pPr>
              <a:defRPr/>
            </a:pPr>
            <a:endParaRPr lang="en-US"/>
          </a:p>
        </p:txBody>
      </p:sp>
      <p:sp>
        <p:nvSpPr>
          <p:cNvPr id="8" name="Rectangle 49"/>
          <p:cNvSpPr>
            <a:spLocks noGrp="1" noChangeArrowheads="1"/>
          </p:cNvSpPr>
          <p:nvPr>
            <p:ph type="sldNum" sz="quarter" idx="12"/>
          </p:nvPr>
        </p:nvSpPr>
        <p:spPr>
          <a:ln/>
        </p:spPr>
        <p:txBody>
          <a:bodyPr/>
          <a:lstStyle>
            <a:lvl1pPr>
              <a:defRPr/>
            </a:lvl1pPr>
          </a:lstStyle>
          <a:p>
            <a:pPr>
              <a:defRPr/>
            </a:pPr>
            <a:fld id="{662F8E87-5C82-4061-87A1-473D5F1267F3}"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9A6720C7-72F5-4146-8C5D-79F451365181}"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981200" y="-151765"/>
            <a:ext cx="1292860" cy="1292860"/>
          </a:xfrm>
          <a:prstGeom prst="rect">
            <a:avLst/>
          </a:prstGeom>
        </p:spPr>
      </p:pic>
    </p:spTree>
    <p:extLst>
      <p:ext uri="{BB962C8B-B14F-4D97-AF65-F5344CB8AC3E}">
        <p14:creationId xmlns:p14="http://schemas.microsoft.com/office/powerpoint/2010/main" val="3988932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632953DF-B1B4-42B0-A667-181681EE5C8F}" type="datetimeFigureOut">
              <a:rPr lang="zh-CN" altLang="en-US" smtClean="0"/>
              <a:pPr/>
              <a:t>2021/12/17</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A3D01AF-D3DD-4E34-9C7A-E010CBC5334E}" type="slidenum">
              <a:rPr lang="zh-CN" altLang="en-US" smtClean="0"/>
              <a:pPr/>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91570211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5302421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7262044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8600" y="1167284"/>
            <a:ext cx="7538357" cy="5808644"/>
          </a:xfrm>
          <a:prstGeom prst="rect">
            <a:avLst/>
          </a:prstGeom>
        </p:spPr>
      </p:pic>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4"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5">
            <a:clrChange>
              <a:clrFrom>
                <a:srgbClr val="E8F0C9"/>
              </a:clrFrom>
              <a:clrTo>
                <a:srgbClr val="E8F0C9">
                  <a:alpha val="0"/>
                </a:srgbClr>
              </a:clrTo>
            </a:clrChange>
            <a:extLst>
              <a:ext uri="{BEBA8EAE-BF5A-486C-A8C5-ECC9F3942E4B}">
                <a14:imgProps xmlns:a14="http://schemas.microsoft.com/office/drawing/2010/main">
                  <a14:imgLayer r:embed="rId6">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47036" y="-21771"/>
            <a:ext cx="2162628" cy="1490024"/>
          </a:xfrm>
          <a:prstGeom prst="rect">
            <a:avLst/>
          </a:prstGeom>
          <a:noFill/>
        </p:spPr>
      </p:pic>
    </p:spTree>
    <p:extLst>
      <p:ext uri="{BB962C8B-B14F-4D97-AF65-F5344CB8AC3E}">
        <p14:creationId xmlns:p14="http://schemas.microsoft.com/office/powerpoint/2010/main" val="6436490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906193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81213512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987818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7685665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5571205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414532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9488805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2021/12/17</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99715157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0C61D4-8F8D-4D6A-B51F-12B2F028D99F}" type="datetimeFigureOut">
              <a:rPr lang="en-US" smtClean="0"/>
              <a:t>12/17/21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942801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84824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3251880" y="2543292"/>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319524077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0C61D4-8F8D-4D6A-B51F-12B2F028D99F}" type="datetimeFigureOut">
              <a:rPr lang="en-US" smtClean="0"/>
              <a:t>12/17/21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193046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C61D4-8F8D-4D6A-B51F-12B2F028D99F}" type="datetimeFigureOut">
              <a:rPr lang="en-US" smtClean="0"/>
              <a:t>12/17/21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813317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C61D4-8F8D-4D6A-B51F-12B2F028D99F}" type="datetimeFigureOut">
              <a:rPr lang="en-US" smtClean="0"/>
              <a:t>12/17/21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155114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C61D4-8F8D-4D6A-B51F-12B2F028D99F}" type="datetimeFigureOut">
              <a:rPr lang="en-US" smtClean="0"/>
              <a:t>12/17/21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259562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t>12/17/21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515681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12/17/21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84026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12/17/21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566691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214651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12/17/21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902364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056F-2768-4A3B-843F-8CE87E7BE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EE39C-8932-4B62-B84B-1421E9D1A1F0}"/>
              </a:ext>
            </a:extLst>
          </p:cNvPr>
          <p:cNvSpPr>
            <a:spLocks noGrp="1"/>
          </p:cNvSpPr>
          <p:nvPr>
            <p:ph type="dt" sz="half" idx="10"/>
          </p:nvPr>
        </p:nvSpPr>
        <p:spPr/>
        <p:txBody>
          <a:bodyPr/>
          <a:lstStyle/>
          <a:p>
            <a:fld id="{190C61D4-8F8D-4D6A-B51F-12B2F028D99F}" type="datetimeFigureOut">
              <a:rPr lang="en-US" smtClean="0"/>
              <a:t>12/17/21</a:t>
            </a:fld>
            <a:endParaRPr lang="en-US"/>
          </a:p>
        </p:txBody>
      </p:sp>
      <p:sp>
        <p:nvSpPr>
          <p:cNvPr id="4" name="Footer Placeholder 3">
            <a:extLst>
              <a:ext uri="{FF2B5EF4-FFF2-40B4-BE49-F238E27FC236}">
                <a16:creationId xmlns:a16="http://schemas.microsoft.com/office/drawing/2014/main" id="{FB0321A4-F39C-4D3E-843B-36F9B93E4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85804-0FA1-4A31-8711-ED624614F018}"/>
              </a:ext>
            </a:extLst>
          </p:cNvPr>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05869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4751731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863396" y="2534149"/>
            <a:ext cx="5726792" cy="4412751"/>
          </a:xfrm>
          <a:prstGeom prst="rect">
            <a:avLst/>
          </a:prstGeom>
        </p:spPr>
      </p:pic>
    </p:spTree>
    <p:extLst>
      <p:ext uri="{BB962C8B-B14F-4D97-AF65-F5344CB8AC3E}">
        <p14:creationId xmlns:p14="http://schemas.microsoft.com/office/powerpoint/2010/main" val="22955804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677400" y="2417457"/>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4724400" y="-2133600"/>
            <a:ext cx="5726792" cy="9009743"/>
          </a:xfrm>
          <a:prstGeom prst="rect">
            <a:avLst/>
          </a:prstGeom>
        </p:spPr>
      </p:pic>
    </p:spTree>
    <p:extLst>
      <p:ext uri="{BB962C8B-B14F-4D97-AF65-F5344CB8AC3E}">
        <p14:creationId xmlns:p14="http://schemas.microsoft.com/office/powerpoint/2010/main" val="31339195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886278" y="-342321"/>
            <a:ext cx="2162628" cy="1490024"/>
          </a:xfrm>
          <a:prstGeom prst="rect">
            <a:avLst/>
          </a:prstGeom>
          <a:noFill/>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12429062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97AC94DE-E436-48C2-B6FE-AEF39645FF5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18" Type="http://schemas.openxmlformats.org/officeDocument/2006/relationships/image" Target="../media/image19.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8.png"/><Relationship Id="rId2" Type="http://schemas.openxmlformats.org/officeDocument/2006/relationships/slideLayout" Target="../slideLayouts/slideLayout39.xml"/><Relationship Id="rId16"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4364B03-F727-49B0-B004-33E8FD63AE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49229" name="Rectangle 45"/>
          <p:cNvSpPr>
            <a:spLocks noGrp="1" noChangeArrowheads="1"/>
          </p:cNvSpPr>
          <p:nvPr>
            <p:ph type="title"/>
          </p:nvPr>
        </p:nvSpPr>
        <p:spPr bwMode="auto">
          <a:xfrm>
            <a:off x="590552" y="103188"/>
            <a:ext cx="10991849"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220" name="Rectangle 46"/>
          <p:cNvSpPr>
            <a:spLocks noGrp="1" noChangeArrowheads="1"/>
          </p:cNvSpPr>
          <p:nvPr>
            <p:ph type="body" idx="1"/>
          </p:nvPr>
        </p:nvSpPr>
        <p:spPr bwMode="auto">
          <a:xfrm>
            <a:off x="609600" y="1600201"/>
            <a:ext cx="109728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231" name="Rectangle 47"/>
          <p:cNvSpPr>
            <a:spLocks noGrp="1" noChangeArrowheads="1"/>
          </p:cNvSpPr>
          <p:nvPr>
            <p:ph type="dt" sz="half" idx="2"/>
          </p:nvPr>
        </p:nvSpPr>
        <p:spPr bwMode="auto">
          <a:xfrm>
            <a:off x="609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49232" name="Rectangle 4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49233" name="Rectangle 49"/>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4B1B15-749C-4F46-AC03-F4FDEECC4EC0}" type="slidenum">
              <a:rPr lang="en-US"/>
              <a:pPr>
                <a:defRPr/>
              </a:pPr>
              <a:t>‹#›</a:t>
            </a:fld>
            <a:endParaRPr lang="en-US"/>
          </a:p>
        </p:txBody>
      </p:sp>
      <p:sp>
        <p:nvSpPr>
          <p:cNvPr id="3" name="Oval 2">
            <a:extLst>
              <a:ext uri="{FF2B5EF4-FFF2-40B4-BE49-F238E27FC236}">
                <a16:creationId xmlns:a16="http://schemas.microsoft.com/office/drawing/2014/main" id="{E0C946AE-3DF5-4EBA-A52F-8DCE50C971E2}"/>
              </a:ext>
            </a:extLst>
          </p:cNvPr>
          <p:cNvSpPr>
            <a:spLocks noChangeAspect="1"/>
          </p:cNvSpPr>
          <p:nvPr userDrawn="1"/>
        </p:nvSpPr>
        <p:spPr bwMode="auto">
          <a:xfrm>
            <a:off x="-1981200" y="-228600"/>
            <a:ext cx="1314450" cy="1314450"/>
          </a:xfrm>
          <a:prstGeom prst="ellipse">
            <a:avLst/>
          </a:prstGeom>
          <a:blipFill dpi="0" rotWithShape="0">
            <a:blip r:embed="rId30" cstate="print">
              <a:alphaModFix/>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Oval 3">
            <a:extLst>
              <a:ext uri="{FF2B5EF4-FFF2-40B4-BE49-F238E27FC236}">
                <a16:creationId xmlns:a16="http://schemas.microsoft.com/office/drawing/2014/main" id="{A6202BC1-D829-4CC4-9B56-FF4055019AD2}"/>
              </a:ext>
            </a:extLst>
          </p:cNvPr>
          <p:cNvSpPr>
            <a:spLocks noChangeAspect="1"/>
          </p:cNvSpPr>
          <p:nvPr userDrawn="1">
            <p:custDataLst>
              <p:tags r:id="rId28"/>
            </p:custDataLst>
          </p:nvPr>
        </p:nvSpPr>
        <p:spPr bwMode="auto">
          <a:xfrm>
            <a:off x="-3657600" y="2513807"/>
            <a:ext cx="1314450" cy="1314450"/>
          </a:xfrm>
          <a:prstGeom prst="ellipse">
            <a:avLst/>
          </a:prstGeom>
          <a:blipFill dpi="0" rotWithShape="0">
            <a:blip r:embed="rId31" cstate="print">
              <a:alphaModFix/>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Oval 9">
            <a:extLst>
              <a:ext uri="{FF2B5EF4-FFF2-40B4-BE49-F238E27FC236}">
                <a16:creationId xmlns:a16="http://schemas.microsoft.com/office/drawing/2014/main" id="{0EAF5E17-F6A8-4748-875C-F9FEE80F58D6}"/>
              </a:ext>
            </a:extLst>
          </p:cNvPr>
          <p:cNvSpPr>
            <a:spLocks noChangeAspect="1"/>
          </p:cNvSpPr>
          <p:nvPr userDrawn="1">
            <p:custDataLst>
              <p:tags r:id="rId29"/>
            </p:custDataLst>
          </p:nvPr>
        </p:nvSpPr>
        <p:spPr bwMode="auto">
          <a:xfrm>
            <a:off x="-1617436" y="5586413"/>
            <a:ext cx="1314450" cy="1314450"/>
          </a:xfrm>
          <a:prstGeom prst="ellipse">
            <a:avLst/>
          </a:prstGeom>
          <a:blipFill dpi="0" rotWithShape="0">
            <a:blip r:embed="rId31" cstate="print">
              <a:alphaModFix amt="0"/>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30" r:id="rId1"/>
    <p:sldLayoutId id="2147483948" r:id="rId2"/>
    <p:sldLayoutId id="2147483949" r:id="rId3"/>
    <p:sldLayoutId id="2147483950" r:id="rId4"/>
    <p:sldLayoutId id="2147483951" r:id="rId5"/>
    <p:sldLayoutId id="2147483953" r:id="rId6"/>
    <p:sldLayoutId id="2147483954" r:id="rId7"/>
    <p:sldLayoutId id="2147483952" r:id="rId8"/>
    <p:sldLayoutId id="2147483918" r:id="rId9"/>
    <p:sldLayoutId id="2147483919" r:id="rId10"/>
    <p:sldLayoutId id="2147483920" r:id="rId11"/>
    <p:sldLayoutId id="2147483921" r:id="rId12"/>
    <p:sldLayoutId id="2147483922" r:id="rId13"/>
    <p:sldLayoutId id="2147483923" r:id="rId14"/>
    <p:sldLayoutId id="2147483934" r:id="rId15"/>
    <p:sldLayoutId id="2147483933" r:id="rId16"/>
    <p:sldLayoutId id="2147483931" r:id="rId17"/>
    <p:sldLayoutId id="2147483932" r:id="rId18"/>
    <p:sldLayoutId id="2147483935" r:id="rId19"/>
    <p:sldLayoutId id="2147483924" r:id="rId20"/>
    <p:sldLayoutId id="2147483925" r:id="rId21"/>
    <p:sldLayoutId id="2147483926" r:id="rId22"/>
    <p:sldLayoutId id="2147483927" r:id="rId23"/>
    <p:sldLayoutId id="2147483928" r:id="rId24"/>
    <p:sldLayoutId id="2147483929" r:id="rId25"/>
    <p:sldLayoutId id="2147483968" r:id="rId26"/>
  </p:sldLayoutIdLst>
  <p:transition/>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430414B-1AA6-445D-86B8-4DD565879B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fld id="{632953DF-B1B4-42B0-A667-181681EE5C8F}" type="datetimeFigureOut">
              <a:rPr lang="zh-CN" altLang="en-US" smtClean="0"/>
              <a:pPr/>
              <a:t>2021/12/17</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panose="02020603050405020304" pitchFamily="18" charset="0"/>
                <a:ea typeface="inpin heiti" charset="-122"/>
                <a:cs typeface="Times New Roman" panose="02020603050405020304" pitchFamily="18" charset="0"/>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555478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inpin heiti"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inpin heiti"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inpin heiti"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inpin heiti"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inpin heiti"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inpin heiti"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8AAC789-287E-46E6-A58B-AA1D241CD6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9" name="Rectangle 18">
            <a:extLst>
              <a:ext uri="{FF2B5EF4-FFF2-40B4-BE49-F238E27FC236}">
                <a16:creationId xmlns:a16="http://schemas.microsoft.com/office/drawing/2014/main" id="{8EF787A2-0F95-43C0-832C-5A166B6EAA0A}"/>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117EF7-92D0-48F8-92EE-A1686E23CA55}"/>
              </a:ext>
            </a:extLst>
          </p:cNvPr>
          <p:cNvSpPr>
            <a:spLocks noChangeAspect="1"/>
          </p:cNvSpPr>
          <p:nvPr userDrawn="1">
            <p:custDataLst>
              <p:tags r:id="rId15"/>
            </p:custDataLst>
          </p:nvPr>
        </p:nvSpPr>
        <p:spPr>
          <a:xfrm>
            <a:off x="0" y="0"/>
            <a:ext cx="12192000" cy="6858000"/>
          </a:xfrm>
          <a:prstGeom prst="rect">
            <a:avLst/>
          </a:prstGeom>
          <a:blipFill dpi="0" rotWithShape="0">
            <a:blip r:embed="rId17">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t>12/17/21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t>‹#›</a:t>
            </a:fld>
            <a:endParaRPr lang="en-US"/>
          </a:p>
        </p:txBody>
      </p:sp>
      <p:sp>
        <p:nvSpPr>
          <p:cNvPr id="20" name="Oval 19">
            <a:extLst>
              <a:ext uri="{FF2B5EF4-FFF2-40B4-BE49-F238E27FC236}">
                <a16:creationId xmlns:a16="http://schemas.microsoft.com/office/drawing/2014/main" id="{2FA9F160-E7A4-4B74-9A53-E647E4D4F17A}"/>
              </a:ext>
            </a:extLst>
          </p:cNvPr>
          <p:cNvSpPr>
            <a:spLocks noChangeAspect="1"/>
          </p:cNvSpPr>
          <p:nvPr userDrawn="1"/>
        </p:nvSpPr>
        <p:spPr>
          <a:xfrm>
            <a:off x="0" y="0"/>
            <a:ext cx="883163" cy="812471"/>
          </a:xfrm>
          <a:prstGeom prst="ellipse">
            <a:avLst/>
          </a:prstGeom>
          <a:blipFill dpi="0" rotWithShape="0">
            <a:blip r:embed="rId18"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0733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3.png"/><Relationship Id="rId16" Type="http://schemas.openxmlformats.org/officeDocument/2006/relationships/image" Target="../media/image24.sv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21.png"/><Relationship Id="rId5" Type="http://schemas.microsoft.com/office/2007/relationships/hdphoto" Target="../media/hdphoto5.wdp"/><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6.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image" Target="../media/image4.png"/><Relationship Id="rId11" Type="http://schemas.openxmlformats.org/officeDocument/2006/relationships/image" Target="../media/image21.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6.png"/><Relationship Id="rId1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microsoft.com/office/2007/relationships/hdphoto" Target="../media/hdphoto9.wdp"/><Relationship Id="rId5" Type="http://schemas.openxmlformats.org/officeDocument/2006/relationships/image" Target="../media/image26.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8.wdp"/><Relationship Id="rId11" Type="http://schemas.openxmlformats.org/officeDocument/2006/relationships/slide" Target="slide6.xml"/><Relationship Id="rId5" Type="http://schemas.openxmlformats.org/officeDocument/2006/relationships/image" Target="../media/image25.png"/><Relationship Id="rId15" Type="http://schemas.openxmlformats.org/officeDocument/2006/relationships/image" Target="../media/image31.gif"/><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29.png"/><Relationship Id="rId14" Type="http://schemas.microsoft.com/office/2007/relationships/hdphoto" Target="../media/hdphoto11.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4.xml"/><Relationship Id="rId5" Type="http://schemas.openxmlformats.org/officeDocument/2006/relationships/slide" Target="slide4.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2.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EADB8F-D013-4503-96D7-432D90C1AF62}"/>
              </a:ext>
            </a:extLst>
          </p:cNvPr>
          <p:cNvSpPr/>
          <p:nvPr/>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6">
            <a:extLst>
              <a:ext uri="{FF2B5EF4-FFF2-40B4-BE49-F238E27FC236}">
                <a16:creationId xmlns:a16="http://schemas.microsoft.com/office/drawing/2014/main" id="{CC72291E-4005-45C5-AB65-17DC4E54E6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5" name="Picture 4">
            <a:extLst>
              <a:ext uri="{FF2B5EF4-FFF2-40B4-BE49-F238E27FC236}">
                <a16:creationId xmlns:a16="http://schemas.microsoft.com/office/drawing/2014/main" id="{928B8B09-B3BC-478F-BD7D-6446052FFC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4" b="81364" l="54556" r="86000">
                        <a14:foregroundMark x1="69444" y1="1515" x2="62222" y2="15758"/>
                        <a14:foregroundMark x1="62222" y1="15758" x2="78667" y2="16970"/>
                        <a14:foregroundMark x1="78667" y1="16970" x2="83333" y2="15455"/>
                        <a14:foregroundMark x1="63444" y1="2576" x2="81667" y2="1515"/>
                        <a14:foregroundMark x1="81667" y1="1515" x2="83333" y2="1515"/>
                        <a14:foregroundMark x1="84667" y1="3333" x2="86000" y2="22576"/>
                        <a14:foregroundMark x1="86000" y1="22576" x2="85444" y2="27576"/>
                        <a14:foregroundMark x1="70111" y1="60152" x2="70000" y2="68030"/>
                        <a14:foregroundMark x1="70000" y1="68030" x2="75778" y2="70303"/>
                        <a14:foregroundMark x1="75778" y1="70303" x2="83889" y2="67727"/>
                        <a14:foregroundMark x1="83889" y1="67727" x2="84333" y2="67121"/>
                        <a14:foregroundMark x1="83778" y1="33636" x2="85222" y2="39848"/>
                        <a14:foregroundMark x1="70889" y1="59697" x2="66778" y2="67424"/>
                        <a14:foregroundMark x1="66778" y1="67424" x2="74000" y2="72273"/>
                        <a14:foregroundMark x1="74000" y1="72273" x2="83444" y2="72576"/>
                        <a14:foregroundMark x1="83444" y1="72576" x2="85000" y2="71364"/>
                        <a14:foregroundMark x1="82000" y1="72576" x2="84333" y2="81364"/>
                        <a14:foregroundMark x1="62556" y1="58636" x2="65000" y2="58939"/>
                        <a14:foregroundMark x1="56111" y1="40758" x2="55444" y2="43182"/>
                        <a14:foregroundMark x1="56111" y1="38030" x2="54556" y2="38333"/>
                        <a14:backgroundMark x1="77444" y1="23939" x2="77444" y2="23939"/>
                      </a14:backgroundRemoval>
                    </a14:imgEffect>
                  </a14:imgLayer>
                </a14:imgProps>
              </a:ext>
              <a:ext uri="{28A0092B-C50C-407E-A947-70E740481C1C}">
                <a14:useLocalDpi xmlns:a14="http://schemas.microsoft.com/office/drawing/2010/main" val="0"/>
              </a:ext>
            </a:extLst>
          </a:blip>
          <a:srcRect l="53259" t="-1515" r="14137" b="26364"/>
          <a:stretch/>
        </p:blipFill>
        <p:spPr>
          <a:xfrm>
            <a:off x="9397057" y="-228600"/>
            <a:ext cx="2794943" cy="7086600"/>
          </a:xfrm>
          <a:prstGeom prst="rect">
            <a:avLst/>
          </a:prstGeom>
        </p:spPr>
      </p:pic>
      <p:pic>
        <p:nvPicPr>
          <p:cNvPr id="6" name="图片 6">
            <a:extLst>
              <a:ext uri="{FF2B5EF4-FFF2-40B4-BE49-F238E27FC236}">
                <a16:creationId xmlns:a16="http://schemas.microsoft.com/office/drawing/2014/main" id="{9D9B50E7-1A51-4CC6-BFCC-FF24BC06720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8" name="图片 9">
            <a:extLst>
              <a:ext uri="{FF2B5EF4-FFF2-40B4-BE49-F238E27FC236}">
                <a16:creationId xmlns:a16="http://schemas.microsoft.com/office/drawing/2014/main" id="{F83DD9A5-05B8-4E98-B428-2655D0DE8739}"/>
              </a:ext>
            </a:extLst>
          </p:cNvPr>
          <p:cNvPicPr>
            <a:picLocks noChangeAspect="1"/>
          </p:cNvPicPr>
          <p:nvPr/>
        </p:nvPicPr>
        <p:blipFill rotWithShape="1">
          <a:blip r:embed="rId8"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9" name="图片 10">
            <a:extLst>
              <a:ext uri="{FF2B5EF4-FFF2-40B4-BE49-F238E27FC236}">
                <a16:creationId xmlns:a16="http://schemas.microsoft.com/office/drawing/2014/main" id="{7DDABA2F-C75F-44B3-8359-CBEAB794A8B8}"/>
              </a:ext>
            </a:extLst>
          </p:cNvPr>
          <p:cNvPicPr>
            <a:picLocks noChangeAspect="1"/>
          </p:cNvPicPr>
          <p:nvPr/>
        </p:nvPicPr>
        <p:blipFill rotWithShape="1">
          <a:blip r:embed="rId9">
            <a:clrChange>
              <a:clrFrom>
                <a:srgbClr val="E8F0C9"/>
              </a:clrFrom>
              <a:clrTo>
                <a:srgbClr val="E8F0C9">
                  <a:alpha val="0"/>
                </a:srgbClr>
              </a:clrTo>
            </a:clrChange>
            <a:extLst>
              <a:ext uri="{BEBA8EAE-BF5A-486C-A8C5-ECC9F3942E4B}">
                <a14:imgProps xmlns:a14="http://schemas.microsoft.com/office/drawing/2010/main">
                  <a14:imgLayer r:embed="rId10">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
        <p:nvSpPr>
          <p:cNvPr id="10" name="文本框 1">
            <a:extLst>
              <a:ext uri="{FF2B5EF4-FFF2-40B4-BE49-F238E27FC236}">
                <a16:creationId xmlns:a16="http://schemas.microsoft.com/office/drawing/2014/main" id="{8FD6C3DC-C6E9-4AD2-93CC-65DE68F8CBEB}"/>
              </a:ext>
            </a:extLst>
          </p:cNvPr>
          <p:cNvSpPr txBox="1"/>
          <p:nvPr/>
        </p:nvSpPr>
        <p:spPr>
          <a:xfrm>
            <a:off x="2293223" y="1607817"/>
            <a:ext cx="8305800"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8800" b="1">
                <a:solidFill>
                  <a:srgbClr val="FF9E15"/>
                </a:solidFill>
                <a:latin typeface="UTM Cooper Black" panose="02040603050506020204" pitchFamily="18" charset="0"/>
                <a:ea typeface="微软雅黑" panose="020B0503020204020204" pitchFamily="34" charset="-122"/>
              </a:rPr>
              <a:t>TẬP ĐỌC</a:t>
            </a:r>
          </a:p>
          <a:p>
            <a:pPr algn="ctr"/>
            <a:r>
              <a:rPr lang="en-US" altLang="zh-CN" sz="8800" b="1">
                <a:solidFill>
                  <a:srgbClr val="FF9E15"/>
                </a:solidFill>
                <a:latin typeface="UTM Cooper Black" panose="02040603050506020204" pitchFamily="18" charset="0"/>
                <a:ea typeface="微软雅黑" panose="020B0503020204020204" pitchFamily="34" charset="-122"/>
              </a:rPr>
              <a:t>LỚP 5</a:t>
            </a:r>
            <a:endParaRPr lang="zh-CN" altLang="en-US" sz="8800" b="1" dirty="0">
              <a:solidFill>
                <a:srgbClr val="FF9E15"/>
              </a:solidFill>
              <a:latin typeface="UTM Cooper Black" panose="02040603050506020204" pitchFamily="18" charset="0"/>
              <a:ea typeface="微软雅黑" panose="020B0503020204020204" pitchFamily="34" charset="-122"/>
            </a:endParaRPr>
          </a:p>
        </p:txBody>
      </p:sp>
      <p:pic>
        <p:nvPicPr>
          <p:cNvPr id="12" name="Picture 11">
            <a:extLst>
              <a:ext uri="{FF2B5EF4-FFF2-40B4-BE49-F238E27FC236}">
                <a16:creationId xmlns:a16="http://schemas.microsoft.com/office/drawing/2014/main" id="{9823E13B-8DCD-47FC-84B2-87DA502A61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13" name="Picture 12">
            <a:extLst>
              <a:ext uri="{FF2B5EF4-FFF2-40B4-BE49-F238E27FC236}">
                <a16:creationId xmlns:a16="http://schemas.microsoft.com/office/drawing/2014/main" id="{E94CD81A-A104-4C7F-AD75-C0B3A27A53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pic>
        <p:nvPicPr>
          <p:cNvPr id="14" name="图形 14">
            <a:extLst>
              <a:ext uri="{FF2B5EF4-FFF2-40B4-BE49-F238E27FC236}">
                <a16:creationId xmlns:a16="http://schemas.microsoft.com/office/drawing/2014/main" id="{BFC18227-9FFB-4CED-910A-53339BA80F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6398561"/>
            <a:ext cx="12192000" cy="1007778"/>
          </a:xfrm>
          <a:prstGeom prst="rect">
            <a:avLst/>
          </a:prstGeom>
        </p:spPr>
      </p:pic>
    </p:spTree>
    <p:extLst>
      <p:ext uri="{BB962C8B-B14F-4D97-AF65-F5344CB8AC3E}">
        <p14:creationId xmlns:p14="http://schemas.microsoft.com/office/powerpoint/2010/main" val="30377384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125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4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40000">
                                          <p:cBhvr additive="base">
                                            <p:cTn id="11" dur="125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1+#ppt_w/2"/>
                                              </p:val>
                                            </p:tav>
                                            <p:tav tm="100000">
                                              <p:val>
                                                <p:strVal val="#ppt_x"/>
                                              </p:val>
                                            </p:tav>
                                          </p:tavLst>
                                        </p:anim>
                                        <p:anim calcmode="lin" valueType="num">
                                          <p:cBhvr additive="base">
                                            <p:cTn id="18" dur="125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0-#ppt_w/2"/>
                                              </p:val>
                                            </p:tav>
                                            <p:tav tm="100000">
                                              <p:val>
                                                <p:strVal val="#ppt_x"/>
                                              </p:val>
                                            </p:tav>
                                          </p:tavLst>
                                        </p:anim>
                                        <p:anim calcmode="lin" valueType="num">
                                          <p:cBhvr additive="base">
                                            <p:cTn id="2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1+#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0-#ppt_w/2"/>
                                              </p:val>
                                            </p:tav>
                                            <p:tav tm="100000">
                                              <p:val>
                                                <p:strVal val="#ppt_x"/>
                                              </p:val>
                                            </p:tav>
                                          </p:tavLst>
                                        </p:anim>
                                        <p:anim calcmode="lin" valueType="num">
                                          <p:cBhvr additive="base">
                                            <p:cTn id="12"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250" fill="hold"/>
                                            <p:tgtEl>
                                              <p:spTgt spid="13"/>
                                            </p:tgtEl>
                                            <p:attrNameLst>
                                              <p:attrName>ppt_x</p:attrName>
                                            </p:attrNameLst>
                                          </p:cBhvr>
                                          <p:tavLst>
                                            <p:tav tm="0">
                                              <p:val>
                                                <p:strVal val="1+#ppt_w/2"/>
                                              </p:val>
                                            </p:tav>
                                            <p:tav tm="100000">
                                              <p:val>
                                                <p:strVal val="#ppt_x"/>
                                              </p:val>
                                            </p:tav>
                                          </p:tavLst>
                                        </p:anim>
                                        <p:anim calcmode="lin" valueType="num">
                                          <p:cBhvr additive="base">
                                            <p:cTn id="18" dur="125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0-#ppt_w/2"/>
                                              </p:val>
                                            </p:tav>
                                            <p:tav tm="100000">
                                              <p:val>
                                                <p:strVal val="#ppt_x"/>
                                              </p:val>
                                            </p:tav>
                                          </p:tavLst>
                                        </p:anim>
                                        <p:anim calcmode="lin" valueType="num">
                                          <p:cBhvr additive="base">
                                            <p:cTn id="2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EADB8F-D013-4503-96D7-432D90C1AF62}"/>
              </a:ext>
            </a:extLst>
          </p:cNvPr>
          <p:cNvSpPr/>
          <p:nvPr/>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6">
            <a:extLst>
              <a:ext uri="{FF2B5EF4-FFF2-40B4-BE49-F238E27FC236}">
                <a16:creationId xmlns:a16="http://schemas.microsoft.com/office/drawing/2014/main" id="{CC72291E-4005-45C5-AB65-17DC4E54E6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5" name="Picture 4">
            <a:extLst>
              <a:ext uri="{FF2B5EF4-FFF2-40B4-BE49-F238E27FC236}">
                <a16:creationId xmlns:a16="http://schemas.microsoft.com/office/drawing/2014/main" id="{928B8B09-B3BC-478F-BD7D-6446052FFC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4" b="81364" l="54556" r="86000">
                        <a14:foregroundMark x1="69444" y1="1515" x2="62222" y2="15758"/>
                        <a14:foregroundMark x1="62222" y1="15758" x2="78667" y2="16970"/>
                        <a14:foregroundMark x1="78667" y1="16970" x2="83333" y2="15455"/>
                        <a14:foregroundMark x1="63444" y1="2576" x2="81667" y2="1515"/>
                        <a14:foregroundMark x1="81667" y1="1515" x2="83333" y2="1515"/>
                        <a14:foregroundMark x1="84667" y1="3333" x2="86000" y2="22576"/>
                        <a14:foregroundMark x1="86000" y1="22576" x2="85444" y2="27576"/>
                        <a14:foregroundMark x1="70111" y1="60152" x2="70000" y2="68030"/>
                        <a14:foregroundMark x1="70000" y1="68030" x2="75778" y2="70303"/>
                        <a14:foregroundMark x1="75778" y1="70303" x2="83889" y2="67727"/>
                        <a14:foregroundMark x1="83889" y1="67727" x2="84333" y2="67121"/>
                        <a14:foregroundMark x1="83778" y1="33636" x2="85222" y2="39848"/>
                        <a14:foregroundMark x1="70889" y1="59697" x2="66778" y2="67424"/>
                        <a14:foregroundMark x1="66778" y1="67424" x2="74000" y2="72273"/>
                        <a14:foregroundMark x1="74000" y1="72273" x2="83444" y2="72576"/>
                        <a14:foregroundMark x1="83444" y1="72576" x2="85000" y2="71364"/>
                        <a14:foregroundMark x1="82000" y1="72576" x2="84333" y2="81364"/>
                        <a14:foregroundMark x1="62556" y1="58636" x2="65000" y2="58939"/>
                        <a14:foregroundMark x1="56111" y1="40758" x2="55444" y2="43182"/>
                        <a14:foregroundMark x1="56111" y1="38030" x2="54556" y2="38333"/>
                        <a14:backgroundMark x1="77444" y1="23939" x2="77444" y2="23939"/>
                      </a14:backgroundRemoval>
                    </a14:imgEffect>
                  </a14:imgLayer>
                </a14:imgProps>
              </a:ext>
              <a:ext uri="{28A0092B-C50C-407E-A947-70E740481C1C}">
                <a14:useLocalDpi xmlns:a14="http://schemas.microsoft.com/office/drawing/2010/main" val="0"/>
              </a:ext>
            </a:extLst>
          </a:blip>
          <a:srcRect l="53259" t="-1515" r="14137" b="26364"/>
          <a:stretch/>
        </p:blipFill>
        <p:spPr>
          <a:xfrm>
            <a:off x="9397057" y="-228600"/>
            <a:ext cx="2794943" cy="7086600"/>
          </a:xfrm>
          <a:prstGeom prst="rect">
            <a:avLst/>
          </a:prstGeom>
        </p:spPr>
      </p:pic>
      <p:pic>
        <p:nvPicPr>
          <p:cNvPr id="6" name="图片 6">
            <a:extLst>
              <a:ext uri="{FF2B5EF4-FFF2-40B4-BE49-F238E27FC236}">
                <a16:creationId xmlns:a16="http://schemas.microsoft.com/office/drawing/2014/main" id="{9D9B50E7-1A51-4CC6-BFCC-FF24BC06720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8" name="图片 9">
            <a:extLst>
              <a:ext uri="{FF2B5EF4-FFF2-40B4-BE49-F238E27FC236}">
                <a16:creationId xmlns:a16="http://schemas.microsoft.com/office/drawing/2014/main" id="{F83DD9A5-05B8-4E98-B428-2655D0DE8739}"/>
              </a:ext>
            </a:extLst>
          </p:cNvPr>
          <p:cNvPicPr>
            <a:picLocks noChangeAspect="1"/>
          </p:cNvPicPr>
          <p:nvPr/>
        </p:nvPicPr>
        <p:blipFill rotWithShape="1">
          <a:blip r:embed="rId8"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9" name="图片 10">
            <a:extLst>
              <a:ext uri="{FF2B5EF4-FFF2-40B4-BE49-F238E27FC236}">
                <a16:creationId xmlns:a16="http://schemas.microsoft.com/office/drawing/2014/main" id="{7DDABA2F-C75F-44B3-8359-CBEAB794A8B8}"/>
              </a:ext>
            </a:extLst>
          </p:cNvPr>
          <p:cNvPicPr>
            <a:picLocks noChangeAspect="1"/>
          </p:cNvPicPr>
          <p:nvPr/>
        </p:nvPicPr>
        <p:blipFill rotWithShape="1">
          <a:blip r:embed="rId9">
            <a:clrChange>
              <a:clrFrom>
                <a:srgbClr val="E8F0C9"/>
              </a:clrFrom>
              <a:clrTo>
                <a:srgbClr val="E8F0C9">
                  <a:alpha val="0"/>
                </a:srgbClr>
              </a:clrTo>
            </a:clrChange>
            <a:extLst>
              <a:ext uri="{BEBA8EAE-BF5A-486C-A8C5-ECC9F3942E4B}">
                <a14:imgProps xmlns:a14="http://schemas.microsoft.com/office/drawing/2010/main">
                  <a14:imgLayer r:embed="rId10">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
        <p:nvSpPr>
          <p:cNvPr id="10" name="文本框 1">
            <a:extLst>
              <a:ext uri="{FF2B5EF4-FFF2-40B4-BE49-F238E27FC236}">
                <a16:creationId xmlns:a16="http://schemas.microsoft.com/office/drawing/2014/main" id="{8FD6C3DC-C6E9-4AD2-93CC-65DE68F8CBEB}"/>
              </a:ext>
            </a:extLst>
          </p:cNvPr>
          <p:cNvSpPr txBox="1"/>
          <p:nvPr/>
        </p:nvSpPr>
        <p:spPr>
          <a:xfrm>
            <a:off x="1943100" y="1905506"/>
            <a:ext cx="8305800" cy="30469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9600" b="1">
                <a:solidFill>
                  <a:srgbClr val="FF9E15"/>
                </a:solidFill>
                <a:latin typeface="UTM Cooper Black" panose="02040603050506020204" pitchFamily="18" charset="0"/>
                <a:ea typeface="微软雅黑" panose="020B0503020204020204" pitchFamily="34" charset="-122"/>
              </a:rPr>
              <a:t>KHỞI</a:t>
            </a:r>
          </a:p>
          <a:p>
            <a:pPr algn="ctr"/>
            <a:r>
              <a:rPr lang="en-US" altLang="zh-CN" sz="9600" b="1">
                <a:solidFill>
                  <a:srgbClr val="FF9E15"/>
                </a:solidFill>
                <a:latin typeface="UTM Cooper Black" panose="02040603050506020204" pitchFamily="18" charset="0"/>
                <a:ea typeface="微软雅黑" panose="020B0503020204020204" pitchFamily="34" charset="-122"/>
              </a:rPr>
              <a:t>ĐỘNG</a:t>
            </a:r>
            <a:endParaRPr lang="zh-CN" altLang="en-US" sz="9600" b="1" dirty="0">
              <a:solidFill>
                <a:srgbClr val="FF9E15"/>
              </a:solidFill>
              <a:latin typeface="UTM Cooper Black" panose="02040603050506020204" pitchFamily="18" charset="0"/>
              <a:ea typeface="微软雅黑" panose="020B0503020204020204" pitchFamily="34" charset="-122"/>
            </a:endParaRPr>
          </a:p>
        </p:txBody>
      </p:sp>
      <p:pic>
        <p:nvPicPr>
          <p:cNvPr id="12" name="Picture 11">
            <a:extLst>
              <a:ext uri="{FF2B5EF4-FFF2-40B4-BE49-F238E27FC236}">
                <a16:creationId xmlns:a16="http://schemas.microsoft.com/office/drawing/2014/main" id="{9823E13B-8DCD-47FC-84B2-87DA502A61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13" name="Picture 12">
            <a:extLst>
              <a:ext uri="{FF2B5EF4-FFF2-40B4-BE49-F238E27FC236}">
                <a16:creationId xmlns:a16="http://schemas.microsoft.com/office/drawing/2014/main" id="{E94CD81A-A104-4C7F-AD75-C0B3A27A53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spTree>
    <p:extLst>
      <p:ext uri="{BB962C8B-B14F-4D97-AF65-F5344CB8AC3E}">
        <p14:creationId xmlns:p14="http://schemas.microsoft.com/office/powerpoint/2010/main" val="45000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3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AC-6E3A-4633-B33E-0B8EEE7CC9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a:extLst>
              <a:ext uri="{FF2B5EF4-FFF2-40B4-BE49-F238E27FC236}">
                <a16:creationId xmlns:a16="http://schemas.microsoft.com/office/drawing/2014/main" id="{D3322923-36E3-4E3D-9515-4AB67B8B010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2820256" y="2135077"/>
            <a:ext cx="700916" cy="1223902"/>
          </a:xfrm>
          <a:prstGeom prst="rect">
            <a:avLst/>
          </a:prstGeom>
        </p:spPr>
      </p:pic>
      <p:pic>
        <p:nvPicPr>
          <p:cNvPr id="15" name="Picture 14">
            <a:extLst>
              <a:ext uri="{FF2B5EF4-FFF2-40B4-BE49-F238E27FC236}">
                <a16:creationId xmlns:a16="http://schemas.microsoft.com/office/drawing/2014/main" id="{F74D616A-7326-4841-B730-C054A34F50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3493123" y="2006340"/>
            <a:ext cx="834860" cy="1275834"/>
          </a:xfrm>
          <a:prstGeom prst="rect">
            <a:avLst/>
          </a:prstGeom>
        </p:spPr>
      </p:pic>
      <p:pic>
        <p:nvPicPr>
          <p:cNvPr id="16" name="Picture 15">
            <a:extLst>
              <a:ext uri="{FF2B5EF4-FFF2-40B4-BE49-F238E27FC236}">
                <a16:creationId xmlns:a16="http://schemas.microsoft.com/office/drawing/2014/main" id="{871E2A07-F030-4732-BDDE-9FBEF2BF02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4568561" y="1810898"/>
            <a:ext cx="700916" cy="1223902"/>
          </a:xfrm>
          <a:prstGeom prst="rect">
            <a:avLst/>
          </a:prstGeom>
        </p:spPr>
      </p:pic>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3765934" y="2328129"/>
            <a:ext cx="856210" cy="1495072"/>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p:blipFill>
        <p:spPr>
          <a:xfrm flipH="1">
            <a:off x="-2321950" y="445317"/>
            <a:ext cx="2423549" cy="4837144"/>
          </a:xfrm>
          <a:prstGeom prst="rect">
            <a:avLst/>
          </a:prstGeom>
        </p:spPr>
      </p:pic>
      <p:sp>
        <p:nvSpPr>
          <p:cNvPr id="2" name="Rectangle 1">
            <a:extLst>
              <a:ext uri="{FF2B5EF4-FFF2-40B4-BE49-F238E27FC236}">
                <a16:creationId xmlns:a16="http://schemas.microsoft.com/office/drawing/2014/main" id="{6DAEFE82-5482-4FC2-90F0-F16B59807821}"/>
              </a:ext>
            </a:extLst>
          </p:cNvPr>
          <p:cNvSpPr/>
          <p:nvPr/>
        </p:nvSpPr>
        <p:spPr>
          <a:xfrm>
            <a:off x="1522781" y="0"/>
            <a:ext cx="9146439"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B0F0"/>
                </a:solidFill>
                <a:effectLst/>
                <a:uLnTx/>
                <a:uFillTx/>
                <a:latin typeface="UTM Showcard" panose="02040603050506020204" pitchFamily="18" charset="0"/>
                <a:cs typeface="#9Slide03 Arima Madurai ExtraBo" panose="00000900000000000000" pitchFamily="2" charset="0"/>
              </a:rPr>
              <a:t>Khu vườn may mắn</a:t>
            </a:r>
          </a:p>
        </p:txBody>
      </p:sp>
      <p:pic>
        <p:nvPicPr>
          <p:cNvPr id="11" name="Picture 10">
            <a:extLst>
              <a:ext uri="{FF2B5EF4-FFF2-40B4-BE49-F238E27FC236}">
                <a16:creationId xmlns:a16="http://schemas.microsoft.com/office/drawing/2014/main" id="{676E8BD3-A778-41E8-8C11-71D3C56D87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4423962" y="2193640"/>
            <a:ext cx="1019832" cy="1558508"/>
          </a:xfrm>
          <a:prstGeom prst="rect">
            <a:avLst/>
          </a:prstGeom>
        </p:spPr>
      </p:pic>
      <p:pic>
        <p:nvPicPr>
          <p:cNvPr id="12" name="Picture 11">
            <a:extLst>
              <a:ext uri="{FF2B5EF4-FFF2-40B4-BE49-F238E27FC236}">
                <a16:creationId xmlns:a16="http://schemas.microsoft.com/office/drawing/2014/main" id="{9A5D5042-009B-4982-84C0-50D0EB915D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5514239" y="2003950"/>
            <a:ext cx="856210" cy="1495072"/>
          </a:xfrm>
          <a:prstGeom prst="rect">
            <a:avLst/>
          </a:prstGeom>
        </p:spPr>
      </p:pic>
      <p:pic>
        <p:nvPicPr>
          <p:cNvPr id="13" name="Picture 12">
            <a:extLst>
              <a:ext uri="{FF2B5EF4-FFF2-40B4-BE49-F238E27FC236}">
                <a16:creationId xmlns:a16="http://schemas.microsoft.com/office/drawing/2014/main" id="{3FA55532-7CAD-45FE-AF5F-F0479E02C5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6172267" y="1869461"/>
            <a:ext cx="1019832" cy="155850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59259E-6 L 0.3254 -0.07083 " pathEditMode="relative" rAng="0" ptsTypes="AA">
                                      <p:cBhvr>
                                        <p:cTn id="6"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7D42D2-B7CA-470A-A7F1-C8B84B45F4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8" name="Picture 17">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26047" y="2938548"/>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3327606" y="1622300"/>
            <a:ext cx="1505792" cy="1783674"/>
          </a:xfrm>
          <a:prstGeom prst="rect">
            <a:avLst/>
          </a:prstGeom>
        </p:spPr>
      </p:pic>
      <p:sp>
        <p:nvSpPr>
          <p:cNvPr id="2" name="Action Button: Go Forward or Next 1">
            <a:hlinkClick r:id="rId10" action="ppaction://hlinksldjump" highlightClick="1"/>
            <a:extLst>
              <a:ext uri="{FF2B5EF4-FFF2-40B4-BE49-F238E27FC236}">
                <a16:creationId xmlns:a16="http://schemas.microsoft.com/office/drawing/2014/main" id="{EA4AEB61-803E-487C-8FF8-40DB07D44CF1}"/>
              </a:ext>
            </a:extLst>
          </p:cNvPr>
          <p:cNvSpPr/>
          <p:nvPr/>
        </p:nvSpPr>
        <p:spPr>
          <a:xfrm>
            <a:off x="11335657" y="6401586"/>
            <a:ext cx="856343" cy="456414"/>
          </a:xfrm>
          <a:prstGeom prst="actionButtonForwardNext">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4914049" y="2668369"/>
            <a:ext cx="838054" cy="980903"/>
          </a:xfrm>
          <a:prstGeom prst="rect">
            <a:avLst/>
          </a:prstGeom>
        </p:spPr>
      </p:pic>
      <p:pic>
        <p:nvPicPr>
          <p:cNvPr id="10" name="Picture 9">
            <a:hlinkClick r:id="rId12" action="ppaction://hlinksldjump"/>
            <a:extLst>
              <a:ext uri="{FF2B5EF4-FFF2-40B4-BE49-F238E27FC236}">
                <a16:creationId xmlns:a16="http://schemas.microsoft.com/office/drawing/2014/main" id="{2BBF5DE3-65CB-4435-AE0E-1DEE97444D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969856" y="2414745"/>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4615608" y="1352121"/>
            <a:ext cx="1505792" cy="1783674"/>
          </a:xfrm>
          <a:prstGeom prst="rect">
            <a:avLst/>
          </a:prstGeom>
        </p:spPr>
      </p:pic>
      <p:pic>
        <p:nvPicPr>
          <p:cNvPr id="11" name="Picture 10">
            <a:extLst>
              <a:ext uri="{FF2B5EF4-FFF2-40B4-BE49-F238E27FC236}">
                <a16:creationId xmlns:a16="http://schemas.microsoft.com/office/drawing/2014/main" id="{27FC614F-F071-4785-81EF-BC2EECF94C5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227" t="39858"/>
          <a:stretch/>
        </p:blipFill>
        <p:spPr>
          <a:xfrm>
            <a:off x="5671415" y="1098497"/>
            <a:ext cx="1505792" cy="1783674"/>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p:blipFill>
        <p:spPr>
          <a:xfrm flipH="1">
            <a:off x="1762708" y="406235"/>
            <a:ext cx="2166390" cy="37004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D17D9D05-DF7E-4400-AC28-7B23198EC58A}"/>
              </a:ext>
            </a:extLst>
          </p:cNvPr>
          <p:cNvPicPr>
            <a:picLocks noChangeAspect="1"/>
          </p:cNvPicPr>
          <p:nvPr/>
        </p:nvPicPr>
        <p:blipFill>
          <a:blip r:embed="rId15">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33333E-6 4.81481E-6 L 0.08894 0.03773 " pathEditMode="relative" rAng="0" ptsTypes="AA">
                                      <p:cBhvr>
                                        <p:cTn id="32" dur="2000" fill="hold"/>
                                        <p:tgtEl>
                                          <p:spTgt spid="19"/>
                                        </p:tgtEl>
                                        <p:attrNameLst>
                                          <p:attrName>ppt_x</p:attrName>
                                          <p:attrName>ppt_y</p:attrName>
                                        </p:attrNameLst>
                                      </p:cBhvr>
                                      <p:rCtr x="4440" y="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8894 0.03773 L 0.20157 0.02083 " pathEditMode="relative" rAng="0" ptsTypes="AA">
                                      <p:cBhvr>
                                        <p:cTn id="36" dur="2000" fill="hold"/>
                                        <p:tgtEl>
                                          <p:spTgt spid="19"/>
                                        </p:tgtEl>
                                        <p:attrNameLst>
                                          <p:attrName>ppt_x</p:attrName>
                                          <p:attrName>ppt_y</p:attrName>
                                        </p:attrNameLst>
                                      </p:cBhvr>
                                      <p:rCtr x="5625" y="-856"/>
                                    </p:animMotion>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5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par>
                          <p:cTn id="50" fill="hold">
                            <p:stCondLst>
                              <p:cond delay="1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ABC14-7A1F-4ECD-B82D-A5FC1B6B28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14300" y="457200"/>
            <a:ext cx="10740570" cy="2057399"/>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eaLnBrk="1" hangingPunct="1">
              <a:defRPr/>
            </a:pPr>
            <a:r>
              <a:rPr lang="en-US" sz="5400">
                <a:solidFill>
                  <a:srgbClr val="45B488"/>
                </a:solidFill>
                <a:latin typeface="UTM Habano" panose="02040603050506020204" pitchFamily="18" charset="0"/>
              </a:rPr>
              <a:t>Những hình ảnh nào nói lên nỗi vất vả của người nông dân?</a:t>
            </a:r>
            <a:endParaRPr lang="en-US" sz="5400" dirty="0">
              <a:solidFill>
                <a:srgbClr val="FF0000"/>
              </a:solidFill>
              <a:latin typeface="UTM Habano" panose="02040603050506020204" pitchFamily="18" charset="0"/>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4572000" y="3124199"/>
            <a:ext cx="4419600" cy="3529007"/>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r>
              <a:rPr lang="vi-VN" sz="3200" b="1" i="1">
                <a:latin typeface="+mj-lt"/>
              </a:rPr>
              <a:t>Giọt mồ hôi sa</a:t>
            </a:r>
          </a:p>
          <a:p>
            <a:r>
              <a:rPr lang="vi-VN" sz="3200" b="1" i="1">
                <a:latin typeface="+mj-lt"/>
              </a:rPr>
              <a:t>Những trưa tháng sáu</a:t>
            </a:r>
          </a:p>
          <a:p>
            <a:r>
              <a:rPr lang="vi-VN" sz="3200" b="1" i="1">
                <a:latin typeface="+mj-lt"/>
              </a:rPr>
              <a:t>Nước như ai nấu</a:t>
            </a:r>
          </a:p>
          <a:p>
            <a:r>
              <a:rPr lang="vi-VN" sz="3200" b="1" i="1">
                <a:latin typeface="+mj-lt"/>
              </a:rPr>
              <a:t>Chết cả cá cờ</a:t>
            </a:r>
          </a:p>
          <a:p>
            <a:r>
              <a:rPr lang="vi-VN" sz="3200" b="1" i="1">
                <a:latin typeface="+mj-lt"/>
              </a:rPr>
              <a:t>Cua ngoi lên bờ</a:t>
            </a:r>
          </a:p>
          <a:p>
            <a:r>
              <a:rPr lang="vi-VN" sz="3200" b="1" i="1">
                <a:latin typeface="+mj-lt"/>
              </a:rPr>
              <a:t>Mẹ em xuống cấy.</a:t>
            </a:r>
            <a:endParaRPr lang="en-US" sz="3200" b="1" i="1">
              <a:latin typeface="+mj-lt"/>
            </a:endParaRPr>
          </a:p>
        </p:txBody>
      </p:sp>
      <p:sp>
        <p:nvSpPr>
          <p:cNvPr id="4" name="Arrow: Left 3">
            <a:hlinkClick r:id="rId5" action="ppaction://hlinksldjump"/>
            <a:extLst>
              <a:ext uri="{FF2B5EF4-FFF2-40B4-BE49-F238E27FC236}">
                <a16:creationId xmlns:a16="http://schemas.microsoft.com/office/drawing/2014/main" id="{B98CEA90-515B-4C26-98FB-067A3319267A}"/>
              </a:ext>
            </a:extLst>
          </p:cNvPr>
          <p:cNvSpPr/>
          <p:nvPr/>
        </p:nvSpPr>
        <p:spPr>
          <a:xfrm>
            <a:off x="1081067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a:solidFill>
                  <a:srgbClr val="45B488"/>
                </a:solidFill>
                <a:latin typeface="UTM Habano" panose="02040603050506020204" pitchFamily="18" charset="0"/>
              </a:rPr>
              <a:t>Tại sao tác giả gọi hạt gạo là</a:t>
            </a:r>
            <a:r>
              <a:rPr kumimoji="0" lang="en-US" sz="4800" b="0" i="0" u="none" strike="noStrike" kern="1200" cap="none" spc="0" normalizeH="0" baseline="0" noProof="0">
                <a:ln>
                  <a:noFill/>
                </a:ln>
                <a:solidFill>
                  <a:srgbClr val="45B488"/>
                </a:solidFill>
                <a:effectLst/>
                <a:uLnTx/>
                <a:uFillTx/>
                <a:latin typeface="UTM Habano" panose="02040603050506020204" pitchFamily="18" charset="0"/>
              </a:rPr>
              <a:t> </a:t>
            </a:r>
            <a:r>
              <a:rPr kumimoji="0" lang="en-US" sz="4800" b="0" i="0" u="none" strike="noStrike" kern="1200" cap="none" spc="0" normalizeH="0" baseline="0" noProof="0">
                <a:ln>
                  <a:noFill/>
                </a:ln>
                <a:solidFill>
                  <a:srgbClr val="FF0000"/>
                </a:solidFill>
                <a:effectLst/>
                <a:uLnTx/>
                <a:uFillTx/>
                <a:latin typeface="UTM Habano" panose="02040603050506020204" pitchFamily="18" charset="0"/>
              </a:rPr>
              <a:t>“</a:t>
            </a:r>
            <a:r>
              <a:rPr lang="en-US" sz="4800">
                <a:solidFill>
                  <a:srgbClr val="FF0000"/>
                </a:solidFill>
                <a:latin typeface="UTM Habano" panose="02040603050506020204" pitchFamily="18" charset="0"/>
              </a:rPr>
              <a:t>hạt vàng</a:t>
            </a:r>
            <a:r>
              <a:rPr kumimoji="0" lang="en-US" sz="4800" b="0" i="0" u="none" strike="noStrike" kern="1200" cap="none" spc="0" normalizeH="0" baseline="0" noProof="0">
                <a:ln>
                  <a:noFill/>
                </a:ln>
                <a:solidFill>
                  <a:srgbClr val="FF0000"/>
                </a:solidFill>
                <a:effectLst/>
                <a:uLnTx/>
                <a:uFillTx/>
                <a:latin typeface="UTM Habano" panose="02040603050506020204" pitchFamily="18" charset="0"/>
              </a:rPr>
              <a:t>”?</a:t>
            </a:r>
            <a:endParaRPr kumimoji="0" lang="en-US" sz="4800" b="0" i="0" u="none" strike="noStrike" kern="1200" cap="none" spc="0" normalizeH="0" baseline="0" noProof="0" dirty="0">
              <a:ln>
                <a:noFill/>
              </a:ln>
              <a:solidFill>
                <a:srgbClr val="FF0000"/>
              </a:solidFill>
              <a:effectLst/>
              <a:uLnTx/>
              <a:uFillTx/>
              <a:latin typeface="UTM Habano" panose="020406030505060202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1361061" y="3101502"/>
            <a:ext cx="9469877" cy="246109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lvl="0" algn="just" eaLnBrk="1" hangingPunct="1">
              <a:defRPr/>
            </a:pPr>
            <a:r>
              <a:rPr lang="vi-VN" sz="3200" b="1" i="1">
                <a:latin typeface="+mj-lt"/>
              </a:rPr>
              <a:t>Có được hạt gạo, con người phải đổ bao nhiêu mồ hôi nước mắt “một nắng hai sương” trên đồng ruộng mới làm ra được hạt gạo. Do đó, tác giả mới đem so sánh hạt gạo với hạt vàng và gọi hạt gạo là hạt vàng.</a:t>
            </a:r>
            <a:endParaRPr lang="en-US" sz="3200" b="1" i="1" dirty="0">
              <a:latin typeface="+mj-lt"/>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a:solidFill>
                  <a:srgbClr val="45B488"/>
                </a:solidFill>
                <a:latin typeface="UTM Habano" panose="02040603050506020204" pitchFamily="18" charset="0"/>
              </a:rPr>
              <a:t>Bài thơ "Hạt gạo làng ta" cho em hiểu điều gì?</a:t>
            </a:r>
            <a:endParaRPr kumimoji="0" lang="en-US" sz="4800" b="0" i="0" u="none" strike="noStrike" kern="1200" cap="none" spc="0" normalizeH="0" baseline="0" noProof="0" dirty="0">
              <a:ln>
                <a:noFill/>
              </a:ln>
              <a:solidFill>
                <a:srgbClr val="FF0000"/>
              </a:solidFill>
              <a:effectLst/>
              <a:uLnTx/>
              <a:uFillTx/>
              <a:latin typeface="UTM Habano" panose="020406030505060202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438400" y="3189051"/>
            <a:ext cx="9241276" cy="2373549"/>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lvl="0" algn="just" eaLnBrk="1" hangingPunct="1">
              <a:defRPr/>
            </a:pPr>
            <a:r>
              <a:rPr lang="en-US" altLang="en-US" sz="3200" b="1" i="1">
                <a:solidFill>
                  <a:sysClr val="windowText" lastClr="000000"/>
                </a:solidFill>
                <a:latin typeface="Times New Roman" panose="02020603050405020304" pitchFamily="18" charset="0"/>
                <a:cs typeface="Times New Roman" panose="02020603050405020304" pitchFamily="18" charset="0"/>
              </a:rPr>
              <a:t> Hạt gạo được làm nên từ mồ hôi, công sức của mẹ, của các bạn thiếu nhi; là tấm lòng của hậu phương góp phần vào chiến thắng của tiền tuyến trong thời kì kháng chiến chống Mĩ cứu nước.</a:t>
            </a:r>
            <a:endParaRPr kumimoji="0" lang="en-US" sz="3200" b="0" i="1" u="sng" strike="noStrike" kern="1200" cap="none" spc="0" normalizeH="0" baseline="0" noProof="0" dirty="0">
              <a:ln>
                <a:noFill/>
              </a:ln>
              <a:solidFill>
                <a:sysClr val="windowText" lastClr="000000"/>
              </a:solidFill>
              <a:effectLst/>
              <a:uLnTx/>
              <a:uFillTx/>
              <a:latin typeface="UTM Habano" panose="02040603050506020204" pitchFamily="18" charset="0"/>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C88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277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pic>
        <p:nvPicPr>
          <p:cNvPr id="8" name="Picture 7">
            <a:extLst>
              <a:ext uri="{FF2B5EF4-FFF2-40B4-BE49-F238E27FC236}">
                <a16:creationId xmlns:a16="http://schemas.microsoft.com/office/drawing/2014/main" id="{1741F9D0-109C-42A7-A12D-164F524C4B4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60516" y="4391015"/>
            <a:ext cx="1167265" cy="2788464"/>
          </a:xfrm>
          <a:prstGeom prst="rect">
            <a:avLst/>
          </a:prstGeom>
        </p:spPr>
      </p:pic>
      <p:pic>
        <p:nvPicPr>
          <p:cNvPr id="9" name="Picture 8">
            <a:extLst>
              <a:ext uri="{FF2B5EF4-FFF2-40B4-BE49-F238E27FC236}">
                <a16:creationId xmlns:a16="http://schemas.microsoft.com/office/drawing/2014/main" id="{F5BE6A76-43D9-4B01-B399-913C7076CB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832762" y="4572000"/>
            <a:ext cx="1359238" cy="2788464"/>
          </a:xfrm>
          <a:prstGeom prst="rect">
            <a:avLst/>
          </a:prstGeom>
        </p:spPr>
      </p:pic>
      <p:pic>
        <p:nvPicPr>
          <p:cNvPr id="13" name="Picture 2" descr="SGK Scan] ✓ Tập đọc: Buôn Chư Lênh đón cô giáo - Sách Giáo Khoa - Học  Online Cùng Sachgiaibaitap.com">
            <a:extLst>
              <a:ext uri="{FF2B5EF4-FFF2-40B4-BE49-F238E27FC236}">
                <a16:creationId xmlns:a16="http://schemas.microsoft.com/office/drawing/2014/main" id="{482FFB77-C8BA-4E9A-99F4-59A4C62BDB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70" t="25555" r="9438" b="41111"/>
          <a:stretch/>
        </p:blipFill>
        <p:spPr bwMode="auto">
          <a:xfrm>
            <a:off x="1106749" y="995266"/>
            <a:ext cx="9726013" cy="59309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63B145-917B-4F09-AC94-52C7AAC3A71D}"/>
              </a:ext>
            </a:extLst>
          </p:cNvPr>
          <p:cNvSpPr txBox="1"/>
          <p:nvPr/>
        </p:nvSpPr>
        <p:spPr>
          <a:xfrm>
            <a:off x="0" y="287380"/>
            <a:ext cx="12192000" cy="707886"/>
          </a:xfrm>
          <a:prstGeom prst="rect">
            <a:avLst/>
          </a:prstGeom>
          <a:solidFill>
            <a:schemeClr val="accent2"/>
          </a:solidFill>
        </p:spPr>
        <p:txBody>
          <a:bodyPr wrap="square" rtlCol="0">
            <a:spAutoFit/>
          </a:bodyPr>
          <a:lstStyle/>
          <a:p>
            <a:pPr algn="ctr"/>
            <a:r>
              <a:rPr lang="en-US" sz="4000">
                <a:solidFill>
                  <a:sysClr val="windowText" lastClr="000000"/>
                </a:solidFill>
                <a:latin typeface="UTM Cooper Black" panose="02040603050506020204" pitchFamily="18" charset="0"/>
                <a:ea typeface="微软雅黑" panose="020B0503020204020204" pitchFamily="34" charset="-122"/>
              </a:rPr>
              <a:t>Quan sát tranh và mô tả cảnh vẽ trong tranh.</a:t>
            </a:r>
          </a:p>
        </p:txBody>
      </p:sp>
    </p:spTree>
    <p:extLst>
      <p:ext uri="{BB962C8B-B14F-4D97-AF65-F5344CB8AC3E}">
        <p14:creationId xmlns:p14="http://schemas.microsoft.com/office/powerpoint/2010/main" val="287183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7107</TotalTime>
  <Words>299</Words>
  <Application>Microsoft Macintosh PowerPoint</Application>
  <PresentationFormat>Widescreen</PresentationFormat>
  <Paragraphs>25</Paragraphs>
  <Slides>8</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vt:i4>
      </vt:variant>
    </vt:vector>
  </HeadingPairs>
  <TitlesOfParts>
    <vt:vector size="24" baseType="lpstr">
      <vt:lpstr>等线</vt:lpstr>
      <vt:lpstr>微软雅黑</vt:lpstr>
      <vt:lpstr>宋体</vt:lpstr>
      <vt:lpstr>#9Slide03 Arima Madurai ExtraBo</vt:lpstr>
      <vt:lpstr>Arial</vt:lpstr>
      <vt:lpstr>Calibri</vt:lpstr>
      <vt:lpstr>Calibri Light</vt:lpstr>
      <vt:lpstr>inpin heiti</vt:lpstr>
      <vt:lpstr>Times New Roman</vt:lpstr>
      <vt:lpstr>UTM Cooper Black</vt:lpstr>
      <vt:lpstr>UTM Habano</vt:lpstr>
      <vt:lpstr>UTM Showcard</vt:lpstr>
      <vt:lpstr>Verdana</vt:lpstr>
      <vt:lpstr>Balloons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HP</dc:creator>
  <dc:description>9Slide.vn</dc:description>
  <cp:lastModifiedBy>Microsoft Office User</cp:lastModifiedBy>
  <cp:revision>358</cp:revision>
  <cp:lastPrinted>1601-01-01T00:00:00Z</cp:lastPrinted>
  <dcterms:created xsi:type="dcterms:W3CDTF">2009-01-21T02:33:19Z</dcterms:created>
  <dcterms:modified xsi:type="dcterms:W3CDTF">2021-12-17T13:32:08Z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