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sldIdLst>
    <p:sldId id="256" r:id="rId2"/>
    <p:sldId id="276" r:id="rId3"/>
    <p:sldId id="278" r:id="rId4"/>
    <p:sldId id="279" r:id="rId5"/>
    <p:sldId id="280" r:id="rId6"/>
  </p:sldIdLst>
  <p:sldSz cx="18288000" cy="10287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SVN-Shintia Script" panose="02000804000000020003" pitchFamily="2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2857" autoAdjust="0"/>
  </p:normalViewPr>
  <p:slideViewPr>
    <p:cSldViewPr>
      <p:cViewPr varScale="1">
        <p:scale>
          <a:sx n="38" d="100"/>
          <a:sy n="38" d="100"/>
        </p:scale>
        <p:origin x="2680" y="184"/>
      </p:cViewPr>
      <p:guideLst>
        <p:guide orient="horz" pos="224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GV nhấp vào đồng hồ, khi hết giờ mới chọn kết quả:</a:t>
            </a:r>
          </a:p>
          <a:p>
            <a:r>
              <a:rPr lang="en-GB" altLang="en-US"/>
              <a:t>ĐÚNG: hiện màu xanh</a:t>
            </a:r>
          </a:p>
          <a:p>
            <a:r>
              <a:rPr lang="en-GB" altLang="en-US"/>
              <a:t>SAI: hiện màu đỏ kèm âm thanh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>
                <a:sym typeface="+mn-ea"/>
              </a:rPr>
              <a:t>GV nhấp vào đồng hồ, khi hết giờ mới chọn kết quả:</a:t>
            </a:r>
            <a:endParaRPr lang="en-GB" altLang="en-US"/>
          </a:p>
          <a:p>
            <a:r>
              <a:rPr lang="en-GB" altLang="en-US">
                <a:sym typeface="+mn-ea"/>
              </a:rPr>
              <a:t>ĐÚNG: hiện màu xanh</a:t>
            </a:r>
            <a:endParaRPr lang="en-GB" altLang="en-US"/>
          </a:p>
          <a:p>
            <a:r>
              <a:rPr lang="en-GB" altLang="en-US">
                <a:sym typeface="+mn-ea"/>
              </a:rPr>
              <a:t>SAI: hiện màu đỏ kèm âm thanh</a:t>
            </a:r>
            <a:endParaRPr lang="en-GB" altLang="en-US"/>
          </a:p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>
                <a:sym typeface="+mn-ea"/>
              </a:rPr>
              <a:t>GV nhấp vào đồng hồ, khi hết giờ mới chọn kết quả:</a:t>
            </a:r>
            <a:endParaRPr lang="en-GB" altLang="en-US"/>
          </a:p>
          <a:p>
            <a:r>
              <a:rPr lang="en-GB" altLang="en-US">
                <a:sym typeface="+mn-ea"/>
              </a:rPr>
              <a:t>ĐÚNG: hiện màu xanh</a:t>
            </a:r>
            <a:endParaRPr lang="en-GB" altLang="en-US"/>
          </a:p>
          <a:p>
            <a:r>
              <a:rPr lang="en-GB" altLang="en-US">
                <a:sym typeface="+mn-ea"/>
              </a:rPr>
              <a:t>SAI: hiện màu đỏ kèm âm thanh</a:t>
            </a:r>
            <a:endParaRPr lang="en-GB" altLang="en-US"/>
          </a:p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38150"/>
            <a:ext cx="16459200" cy="859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A0E82F-C8B2-4CAE-BAFA-176129F331C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hecke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CDCD15-ABAB-48C5-B212-3775994D56A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600" y="-17318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7.sv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image" Target="../media/image27.png"/><Relationship Id="rId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image" Target="../media/image27.png"/><Relationship Id="rId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5318897">
            <a:off x="746760" y="4638040"/>
            <a:ext cx="4271010" cy="68884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68400" y="5943600"/>
            <a:ext cx="5450840" cy="5293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85470" y="-952500"/>
            <a:ext cx="5039360" cy="50393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706600" y="2019300"/>
            <a:ext cx="2728595" cy="288671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943600" y="2095500"/>
            <a:ext cx="644144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altLang="en-US" sz="720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hintia Script" panose="02000804000000020003" charset="0"/>
                <a:cs typeface="SVN-Shintia Script" panose="02000804000000020003" charset="0"/>
                <a:sym typeface="+mn-ea"/>
              </a:rPr>
              <a:t>Chính tả (Tuần 15 )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9"/>
          <a:srcRect l="16965"/>
          <a:stretch>
            <a:fillRect/>
          </a:stretch>
        </p:blipFill>
        <p:spPr>
          <a:xfrm flipH="1">
            <a:off x="0" y="6362700"/>
            <a:ext cx="5166995" cy="3880485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1010779" flipV="1">
            <a:off x="-146685" y="9641205"/>
            <a:ext cx="6410325" cy="1514475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85470" y="5943600"/>
            <a:ext cx="6410325" cy="798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400" y="1567180"/>
            <a:ext cx="16240125" cy="412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6200" y="-190500"/>
            <a:ext cx="18681700" cy="106946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23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sp>
        <p:nvSpPr>
          <p:cNvPr id="36" name="Oval 35"/>
          <p:cNvSpPr/>
          <p:nvPr/>
        </p:nvSpPr>
        <p:spPr>
          <a:xfrm>
            <a:off x="6400800" y="5143500"/>
            <a:ext cx="228600" cy="228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7" name="Oval 36"/>
          <p:cNvSpPr/>
          <p:nvPr/>
        </p:nvSpPr>
        <p:spPr>
          <a:xfrm>
            <a:off x="6972300" y="4686300"/>
            <a:ext cx="457200" cy="3429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41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95400" y="4610100"/>
            <a:ext cx="5664200" cy="47529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9860" y="9182100"/>
            <a:ext cx="18741390" cy="120967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99306 -0.0309259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50" y="0"/>
            <a:ext cx="18389600" cy="10314940"/>
          </a:xfrm>
          <a:prstGeom prst="rect">
            <a:avLst/>
          </a:prstGeom>
        </p:spPr>
      </p:pic>
      <p:pic>
        <p:nvPicPr>
          <p:cNvPr id="5" name="Picture 4" descr="375ba1682899b9444c201750c3b90c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43100" y="-457200"/>
            <a:ext cx="14058900" cy="6096000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4309110" y="2095500"/>
            <a:ext cx="102831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6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 Dòng nào viết đúng chính tả: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15800" y="6286500"/>
            <a:ext cx="1714500" cy="16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658600" y="5600700"/>
            <a:ext cx="2628900" cy="2652860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13373100" y="4343400"/>
            <a:ext cx="2628900" cy="13716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HẾT GIỜ</a:t>
            </a:r>
          </a:p>
        </p:txBody>
      </p:sp>
      <p:pic>
        <p:nvPicPr>
          <p:cNvPr id="27" name="Picture 26" descr="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1028700"/>
            <a:ext cx="1542830" cy="1567713"/>
          </a:xfrm>
          <a:prstGeom prst="rect">
            <a:avLst/>
          </a:prstGeom>
        </p:spPr>
      </p:pic>
      <p:pic>
        <p:nvPicPr>
          <p:cNvPr id="28" name="Picture 27" descr="fd2eb0da63d7a14861647a759c721ae2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944600" y="8572502"/>
            <a:ext cx="2057400" cy="1714499"/>
          </a:xfrm>
          <a:prstGeom prst="rect">
            <a:avLst/>
          </a:prstGeom>
        </p:spPr>
      </p:pic>
      <p:pic>
        <p:nvPicPr>
          <p:cNvPr id="29" name="Picture 28" descr="145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4914900"/>
            <a:ext cx="6971665" cy="862965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3200400" y="89154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1" name="Picture 30" descr="145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6172200"/>
            <a:ext cx="6971665" cy="862965"/>
          </a:xfrm>
          <a:prstGeom prst="rect">
            <a:avLst/>
          </a:prstGeom>
        </p:spPr>
      </p:pic>
      <p:pic>
        <p:nvPicPr>
          <p:cNvPr id="32" name="Picture 31" descr="145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7658100"/>
            <a:ext cx="6971665" cy="862965"/>
          </a:xfrm>
          <a:prstGeom prst="rect">
            <a:avLst/>
          </a:prstGeom>
        </p:spPr>
      </p:pic>
      <p:pic>
        <p:nvPicPr>
          <p:cNvPr id="33" name="Picture 32" descr="145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9029700"/>
            <a:ext cx="6971665" cy="862965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3200400" y="75438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5" name="Oval 34"/>
          <p:cNvSpPr/>
          <p:nvPr/>
        </p:nvSpPr>
        <p:spPr>
          <a:xfrm>
            <a:off x="3200400" y="60579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6" name="Oval 35"/>
          <p:cNvSpPr/>
          <p:nvPr/>
        </p:nvSpPr>
        <p:spPr>
          <a:xfrm>
            <a:off x="3200400" y="46863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7" name="TextBox 13"/>
          <p:cNvSpPr txBox="1"/>
          <p:nvPr/>
        </p:nvSpPr>
        <p:spPr>
          <a:xfrm>
            <a:off x="3314700" y="90297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D</a:t>
            </a:r>
          </a:p>
        </p:txBody>
      </p:sp>
      <p:sp>
        <p:nvSpPr>
          <p:cNvPr id="38" name="TextBox 14"/>
          <p:cNvSpPr txBox="1"/>
          <p:nvPr/>
        </p:nvSpPr>
        <p:spPr>
          <a:xfrm>
            <a:off x="3314700" y="48006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A</a:t>
            </a:r>
          </a:p>
        </p:txBody>
      </p:sp>
      <p:sp>
        <p:nvSpPr>
          <p:cNvPr id="39" name="TextBox 15"/>
          <p:cNvSpPr txBox="1"/>
          <p:nvPr/>
        </p:nvSpPr>
        <p:spPr>
          <a:xfrm>
            <a:off x="3314700" y="76581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C</a:t>
            </a:r>
          </a:p>
        </p:txBody>
      </p:sp>
      <p:sp>
        <p:nvSpPr>
          <p:cNvPr id="40" name="TextBox 16"/>
          <p:cNvSpPr txBox="1"/>
          <p:nvPr/>
        </p:nvSpPr>
        <p:spPr>
          <a:xfrm>
            <a:off x="3314700" y="61722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B</a:t>
            </a:r>
          </a:p>
        </p:txBody>
      </p:sp>
      <p:sp>
        <p:nvSpPr>
          <p:cNvPr id="41" name="TextBox 17"/>
          <p:cNvSpPr txBox="1"/>
          <p:nvPr/>
        </p:nvSpPr>
        <p:spPr>
          <a:xfrm>
            <a:off x="4686300" y="5029200"/>
            <a:ext cx="6871335" cy="1383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vi-VN" sz="4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tranh giành</a:t>
            </a:r>
            <a:r>
              <a:rPr lang="en-GB" altLang="en-US" sz="4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, cây che, chi trả</a:t>
            </a:r>
            <a:endParaRPr lang="en-US" altLang="vi-VN" sz="4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</a:endParaRPr>
          </a:p>
          <a:p>
            <a:endParaRPr lang="en-US" altLang="vi-VN" sz="4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2" name="TextBox 18"/>
          <p:cNvSpPr txBox="1"/>
          <p:nvPr/>
        </p:nvSpPr>
        <p:spPr>
          <a:xfrm>
            <a:off x="4686300" y="6286500"/>
            <a:ext cx="68491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4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tranh </a:t>
            </a:r>
            <a:r>
              <a:rPr lang="en-GB" altLang="en-US" sz="4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d</a:t>
            </a:r>
            <a:r>
              <a:rPr lang="en-US" altLang="vi-VN" sz="4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ành</a:t>
            </a:r>
            <a:r>
              <a:rPr lang="en-GB" altLang="en-US" sz="4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, cây tre, chi trả</a:t>
            </a:r>
            <a:endParaRPr lang="en-US" altLang="vi-VN" sz="4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</a:endParaRPr>
          </a:p>
          <a:p>
            <a:endParaRPr lang="en-US" sz="42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3" name="TextBox 19"/>
          <p:cNvSpPr txBox="1"/>
          <p:nvPr/>
        </p:nvSpPr>
        <p:spPr>
          <a:xfrm>
            <a:off x="4686300" y="7658100"/>
            <a:ext cx="68941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4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tranh giành</a:t>
            </a:r>
            <a:r>
              <a:rPr lang="en-GB" altLang="en-US" sz="4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, cây tre, chi chả</a:t>
            </a:r>
            <a:endParaRPr lang="en-US" altLang="vi-VN" sz="4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</a:endParaRPr>
          </a:p>
          <a:p>
            <a:endParaRPr lang="en-US" sz="42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4" name="TextBox 20"/>
          <p:cNvSpPr txBox="1"/>
          <p:nvPr/>
        </p:nvSpPr>
        <p:spPr>
          <a:xfrm>
            <a:off x="4686300" y="9029700"/>
            <a:ext cx="68611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4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tranh giành</a:t>
            </a:r>
            <a:r>
              <a:rPr lang="en-GB" altLang="en-US" sz="4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, cây tre, chi trả</a:t>
            </a:r>
            <a:endParaRPr lang="en-US" altLang="vi-VN" sz="4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</a:endParaRPr>
          </a:p>
          <a:p>
            <a:endParaRPr lang="en-US" sz="42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6" grpId="0"/>
      <p:bldP spid="2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89600" cy="10314940"/>
          </a:xfrm>
          <a:prstGeom prst="rect">
            <a:avLst/>
          </a:prstGeom>
        </p:spPr>
      </p:pic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15800" y="6286500"/>
            <a:ext cx="1714500" cy="16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43100" y="-457200"/>
            <a:ext cx="140589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7200" y="2247900"/>
            <a:ext cx="101130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6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2. Dòng nào viết đúng chính tả:</a:t>
            </a:r>
            <a:endParaRPr lang="en-US" sz="60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4914900"/>
            <a:ext cx="5269833" cy="8631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200400" y="89154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6172200"/>
            <a:ext cx="5269833" cy="86316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7658100"/>
            <a:ext cx="5269833" cy="86316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9029700"/>
            <a:ext cx="5269833" cy="8631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200400" y="75438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Oval 11"/>
          <p:cNvSpPr/>
          <p:nvPr/>
        </p:nvSpPr>
        <p:spPr>
          <a:xfrm>
            <a:off x="3200400" y="60579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Oval 12"/>
          <p:cNvSpPr/>
          <p:nvPr/>
        </p:nvSpPr>
        <p:spPr>
          <a:xfrm>
            <a:off x="3200400" y="46863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TextBox 13"/>
          <p:cNvSpPr txBox="1"/>
          <p:nvPr/>
        </p:nvSpPr>
        <p:spPr>
          <a:xfrm>
            <a:off x="3314700" y="90297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14700" y="48006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14700" y="76581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14700" y="61722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86300" y="5029200"/>
            <a:ext cx="49149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4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tuyên chuyền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86300" y="6286500"/>
            <a:ext cx="49149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4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báo trí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86300" y="7658100"/>
            <a:ext cx="49149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4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trèo thuyền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86300" y="9029700"/>
            <a:ext cx="49149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4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bí đao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658600" y="5600700"/>
            <a:ext cx="2628900" cy="265286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3373100" y="4343400"/>
            <a:ext cx="2628900" cy="13716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944600" y="8572502"/>
            <a:ext cx="2057400" cy="1714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89600" cy="10314940"/>
          </a:xfrm>
          <a:prstGeom prst="rect">
            <a:avLst/>
          </a:prstGeom>
        </p:spPr>
      </p:pic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15800" y="6286500"/>
            <a:ext cx="1714500" cy="16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43100" y="-457200"/>
            <a:ext cx="140589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82085" y="1621790"/>
            <a:ext cx="99625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GB" altLang="en-US" sz="5400" dirty="0" err="1">
                <a:latin typeface="Times New Roman" panose="02020603050405020304" charset="0"/>
                <a:cs typeface="Times New Roman" panose="02020603050405020304" charset="0"/>
              </a:rPr>
              <a:t>3. Từ láy nào dưới đây chứa tiếng viết sai vần “ao”hoặc “au” 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4914900"/>
            <a:ext cx="5269833" cy="8631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200400" y="61722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6172200"/>
            <a:ext cx="5269833" cy="86316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7658100"/>
            <a:ext cx="5269833" cy="86316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9029700"/>
            <a:ext cx="5269833" cy="8631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200400" y="75438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Oval 11"/>
          <p:cNvSpPr/>
          <p:nvPr/>
        </p:nvSpPr>
        <p:spPr>
          <a:xfrm>
            <a:off x="3200400" y="48006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Oval 12"/>
          <p:cNvSpPr/>
          <p:nvPr/>
        </p:nvSpPr>
        <p:spPr>
          <a:xfrm>
            <a:off x="3200400" y="89154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TextBox 13"/>
          <p:cNvSpPr txBox="1"/>
          <p:nvPr/>
        </p:nvSpPr>
        <p:spPr>
          <a:xfrm>
            <a:off x="3314700" y="62865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14700" y="90297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14700" y="76581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14700" y="4914900"/>
            <a:ext cx="685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charset="0"/>
                <a:cs typeface="Times New Roman" panose="02020603050405020304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00600" y="5029200"/>
            <a:ext cx="4914900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4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lao xao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86300" y="6286500"/>
            <a:ext cx="4914900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4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làu bào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86300" y="7658100"/>
            <a:ext cx="4914900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4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rào rào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86300" y="9029700"/>
            <a:ext cx="4914900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4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nao nao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658600" y="5600700"/>
            <a:ext cx="2628900" cy="265286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3373100" y="4343400"/>
            <a:ext cx="2628900" cy="13716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944600" y="8572502"/>
            <a:ext cx="2057400" cy="1714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192</Words>
  <Application>Microsoft Macintosh PowerPoint</Application>
  <PresentationFormat>Custom</PresentationFormat>
  <Paragraphs>40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SVN-Shintia Script</vt:lpstr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ethnic</dc:title>
  <dc:creator/>
  <cp:lastModifiedBy>Microsoft Office User</cp:lastModifiedBy>
  <cp:revision>17</cp:revision>
  <dcterms:created xsi:type="dcterms:W3CDTF">2006-08-16T00:00:00Z</dcterms:created>
  <dcterms:modified xsi:type="dcterms:W3CDTF">2021-12-17T13:15:46Z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C9B54EA0106A4D1C97072490824F92FA</vt:lpwstr>
  </property>
  <property fmtid="{D5CDD505-2E9C-101B-9397-08002B2CF9AE}" pid="3" name="KSOProductBuildVer">
    <vt:lpwstr>2057-11.2.0.10323</vt:lpwstr>
  </property>
</Properties>
</file>