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4" r:id="rId2"/>
    <p:sldId id="285" r:id="rId3"/>
    <p:sldId id="283" r:id="rId4"/>
    <p:sldId id="256" r:id="rId5"/>
    <p:sldId id="257" r:id="rId6"/>
    <p:sldId id="286" r:id="rId7"/>
    <p:sldId id="260" r:id="rId8"/>
    <p:sldId id="259" r:id="rId9"/>
    <p:sldId id="261" r:id="rId10"/>
    <p:sldId id="263" r:id="rId11"/>
    <p:sldId id="262" r:id="rId12"/>
    <p:sldId id="281" r:id="rId13"/>
    <p:sldId id="264" r:id="rId14"/>
    <p:sldId id="265" r:id="rId15"/>
    <p:sldId id="295" r:id="rId16"/>
    <p:sldId id="287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001 4 hàng" panose="020B0603050302020204" pitchFamily="34" charset="77"/>
      <p:regular r:id="rId22"/>
      <p:bold r:id="rId23"/>
    </p:embeddedFont>
    <p:embeddedFont>
      <p:font typeface="Lato" panose="020F0502020204030203" pitchFamily="34" charset="77"/>
      <p:regular r:id="rId24"/>
      <p:bold r:id="rId25"/>
      <p:italic r:id="rId26"/>
      <p:boldItalic r:id="rId27"/>
    </p:embeddedFont>
    <p:embeddedFont>
      <p:font typeface="Patrick Hand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C4434C"/>
    <a:srgbClr val="3BBB9E"/>
    <a:srgbClr val="FF4284"/>
    <a:srgbClr val="DBF6D2"/>
    <a:srgbClr val="4E5C71"/>
    <a:srgbClr val="FFB3B3"/>
    <a:srgbClr val="7DB2B1"/>
    <a:srgbClr val="D07288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8" autoAdjust="0"/>
    <p:restoredTop sz="92857"/>
  </p:normalViewPr>
  <p:slideViewPr>
    <p:cSldViewPr snapToGrid="0">
      <p:cViewPr varScale="1">
        <p:scale>
          <a:sx n="57" d="100"/>
          <a:sy n="57" d="100"/>
        </p:scale>
        <p:origin x="263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slide" Target="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slide" Target="slide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B74571-DECD-4492-AA5D-776CC5F51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895C57-8011-4B1D-9AAF-66F35A8B4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37BEB9C-E3D2-4C77-9356-92052A52B1B5}"/>
              </a:ext>
            </a:extLst>
          </p:cNvPr>
          <p:cNvGrpSpPr/>
          <p:nvPr/>
        </p:nvGrpSpPr>
        <p:grpSpPr>
          <a:xfrm>
            <a:off x="-837117" y="5901315"/>
            <a:ext cx="13866233" cy="1118941"/>
            <a:chOff x="392368" y="5805416"/>
            <a:chExt cx="11481220" cy="105258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110469E-9DAE-45FE-AE56-B86494D11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DBAB5DD-B93D-4047-9EE0-53675F32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BAA3A81-24CC-46F4-AC88-724437005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5276DAB-A7B2-4DD2-BE75-3B2BFBB81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4D4CF39-6FFE-49E4-A64D-D3D052FAFEA6}"/>
              </a:ext>
            </a:extLst>
          </p:cNvPr>
          <p:cNvSpPr txBox="1"/>
          <p:nvPr/>
        </p:nvSpPr>
        <p:spPr>
          <a:xfrm>
            <a:off x="720090" y="560070"/>
            <a:ext cx="765810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" name="5cd9a03a1fe9c">
            <a:hlinkClick r:id="" action="ppaction://media"/>
            <a:extLst>
              <a:ext uri="{FF2B5EF4-FFF2-40B4-BE49-F238E27FC236}">
                <a16:creationId xmlns:a16="http://schemas.microsoft.com/office/drawing/2014/main" id="{25E4D098-5041-4C89-B6A0-809DC4BC5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6462" y="-690810"/>
            <a:ext cx="609600" cy="609600"/>
          </a:xfrm>
          <a:prstGeom prst="rect">
            <a:avLst/>
          </a:prstGeom>
        </p:spPr>
      </p:pic>
      <p:sp>
        <p:nvSpPr>
          <p:cNvPr id="29" name="Google Shape;709;p54">
            <a:extLst>
              <a:ext uri="{FF2B5EF4-FFF2-40B4-BE49-F238E27FC236}">
                <a16:creationId xmlns:a16="http://schemas.microsoft.com/office/drawing/2014/main" id="{D0F0857D-7508-6B42-89DF-C3D8BD921ED7}"/>
              </a:ext>
            </a:extLst>
          </p:cNvPr>
          <p:cNvSpPr txBox="1">
            <a:spLocks/>
          </p:cNvSpPr>
          <p:nvPr/>
        </p:nvSpPr>
        <p:spPr>
          <a:xfrm>
            <a:off x="4655780" y="858836"/>
            <a:ext cx="2706694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000000"/>
              </a:buClr>
            </a:pPr>
            <a:r>
              <a:rPr lang="vi-VN" sz="2800" b="1" kern="0" dirty="0">
                <a:solidFill>
                  <a:schemeClr val="tx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CHÍNH TẢ 5</a:t>
            </a:r>
          </a:p>
        </p:txBody>
      </p:sp>
      <p:sp>
        <p:nvSpPr>
          <p:cNvPr id="16" name="Google Shape;709;p54">
            <a:extLst>
              <a:ext uri="{FF2B5EF4-FFF2-40B4-BE49-F238E27FC236}">
                <a16:creationId xmlns:a16="http://schemas.microsoft.com/office/drawing/2014/main" id="{DC053CA0-B7CE-AA45-8074-DCE31A8C9503}"/>
              </a:ext>
            </a:extLst>
          </p:cNvPr>
          <p:cNvSpPr txBox="1">
            <a:spLocks/>
          </p:cNvSpPr>
          <p:nvPr/>
        </p:nvSpPr>
        <p:spPr>
          <a:xfrm>
            <a:off x="4212038" y="1388741"/>
            <a:ext cx="3423386" cy="8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000000"/>
              </a:buClr>
            </a:pPr>
            <a:r>
              <a:rPr lang="vi-VN" sz="4800" b="1" kern="0" dirty="0">
                <a:solidFill>
                  <a:schemeClr val="tx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Nghe - viết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2B86C6-F13E-ED48-AB65-A6F61DA2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5263" y="-347665"/>
            <a:ext cx="2663915" cy="24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F0F5D4-885B-7A44-A259-53928997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86" y="2807384"/>
            <a:ext cx="4063625" cy="4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BF1264-E6B4-AE4F-8B65-0384CF30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290">
            <a:off x="-469853" y="-583011"/>
            <a:ext cx="2788189" cy="37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F9CC30-0283-41C6-8502-4930286C17F0}"/>
              </a:ext>
            </a:extLst>
          </p:cNvPr>
          <p:cNvSpPr/>
          <p:nvPr/>
        </p:nvSpPr>
        <p:spPr>
          <a:xfrm>
            <a:off x="1626448" y="2429042"/>
            <a:ext cx="9569282" cy="1075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 cap="none" spc="0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effectLst/>
                <a:latin typeface="UTM Showcard" panose="02040603050506020204" pitchFamily="18" charset="0"/>
              </a:rPr>
              <a:t>NGƯỜI MẸ CỦA 51 ĐỨA CON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51614C37-5CD8-4B5E-881D-998B9C7DF3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4" b="14176"/>
          <a:stretch/>
        </p:blipFill>
        <p:spPr>
          <a:xfrm flipH="1">
            <a:off x="7823402" y="2982253"/>
            <a:ext cx="4367756" cy="4056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8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16" grpId="0"/>
      <p:bldP spid="3" grpId="0"/>
    </p:bldLst>
  </p:timing>
  <p:extLst>
    <p:ext uri="{E180D4A7-C9FB-4DFB-919C-405C955672EB}">
      <p14:showEvtLst xmlns:p14="http://schemas.microsoft.com/office/powerpoint/2010/main">
        <p14:playEvt time="60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91675F1-5E1F-974D-BCA0-DC1542FEA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20536" r="50000" b="21473"/>
          <a:stretch/>
        </p:blipFill>
        <p:spPr>
          <a:xfrm>
            <a:off x="715091" y="3942951"/>
            <a:ext cx="1949559" cy="2675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4AB07-5E6E-054D-9A29-127A7C921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6" t="20536" r="4643" b="21473"/>
          <a:stretch/>
        </p:blipFill>
        <p:spPr>
          <a:xfrm>
            <a:off x="9658696" y="2906211"/>
            <a:ext cx="1949559" cy="2675239"/>
          </a:xfrm>
          <a:prstGeom prst="rect">
            <a:avLst/>
          </a:prstGeom>
        </p:spPr>
      </p:pic>
      <p:sp>
        <p:nvSpPr>
          <p:cNvPr id="18" name="云形 26">
            <a:extLst>
              <a:ext uri="{FF2B5EF4-FFF2-40B4-BE49-F238E27FC236}">
                <a16:creationId xmlns:a16="http://schemas.microsoft.com/office/drawing/2014/main" id="{CCFAB808-6F66-834A-B558-F61B5DC868A0}"/>
              </a:ext>
            </a:extLst>
          </p:cNvPr>
          <p:cNvSpPr/>
          <p:nvPr/>
        </p:nvSpPr>
        <p:spPr>
          <a:xfrm>
            <a:off x="1325165" y="1712885"/>
            <a:ext cx="5276954" cy="2675239"/>
          </a:xfrm>
          <a:prstGeom prst="cloud">
            <a:avLst/>
          </a:prstGeom>
          <a:solidFill>
            <a:srgbClr val="7D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4218A99B-BD57-8E40-A908-F3445B3F9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3" y="2248578"/>
            <a:ext cx="45201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19" name="云形 16">
            <a:extLst>
              <a:ext uri="{FF2B5EF4-FFF2-40B4-BE49-F238E27FC236}">
                <a16:creationId xmlns:a16="http://schemas.microsoft.com/office/drawing/2014/main" id="{7EC88723-1E32-2541-95EF-7D88366C176E}"/>
              </a:ext>
            </a:extLst>
          </p:cNvPr>
          <p:cNvSpPr/>
          <p:nvPr/>
        </p:nvSpPr>
        <p:spPr>
          <a:xfrm>
            <a:off x="6469730" y="499322"/>
            <a:ext cx="5213684" cy="2737889"/>
          </a:xfrm>
          <a:prstGeom prst="cloud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E5C71"/>
              </a:solidFill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15819AB2-02A2-2D49-9E63-DBDC94FD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86" y="2350050"/>
            <a:ext cx="452017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B8A97C36-837D-EB44-89F1-DB8947F9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671" y="974620"/>
            <a:ext cx="457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bươn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57BB62AE-FDF1-D543-9981-991AAC3F9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087" y="1313174"/>
            <a:ext cx="52769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4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VN" sz="34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846C22C-EEA6-40DB-8011-7D834DF7E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897">
            <a:off x="372247" y="-1392784"/>
            <a:ext cx="3793305" cy="51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6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5" grpId="0"/>
      <p:bldP spid="14" grpId="0" build="allAtOnce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80001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86AA4AC-7604-E644-84B6-38F0BD4C8778}"/>
              </a:ext>
            </a:extLst>
          </p:cNvPr>
          <p:cNvSpPr txBox="1"/>
          <p:nvPr/>
        </p:nvSpPr>
        <p:spPr>
          <a:xfrm>
            <a:off x="9387415" y="23306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4" name="云形 26">
            <a:extLst>
              <a:ext uri="{FF2B5EF4-FFF2-40B4-BE49-F238E27FC236}">
                <a16:creationId xmlns:a16="http://schemas.microsoft.com/office/drawing/2014/main" id="{4B26319A-276A-BE43-A361-4710E6793790}"/>
              </a:ext>
            </a:extLst>
          </p:cNvPr>
          <p:cNvSpPr/>
          <p:nvPr/>
        </p:nvSpPr>
        <p:spPr>
          <a:xfrm>
            <a:off x="5309485" y="476552"/>
            <a:ext cx="4943445" cy="2493702"/>
          </a:xfrm>
          <a:prstGeom prst="cloud">
            <a:avLst/>
          </a:prstGeom>
          <a:solidFill>
            <a:srgbClr val="7D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E004B14-2DDA-DD46-BEA6-18BA3EC71B8C}"/>
              </a:ext>
            </a:extLst>
          </p:cNvPr>
          <p:cNvSpPr txBox="1"/>
          <p:nvPr/>
        </p:nvSpPr>
        <p:spPr>
          <a:xfrm>
            <a:off x="5837984" y="1030906"/>
            <a:ext cx="414718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sz="2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VN" sz="2800" dirty="0"/>
          </a:p>
        </p:txBody>
      </p:sp>
      <p:sp>
        <p:nvSpPr>
          <p:cNvPr id="15" name="云形 16">
            <a:extLst>
              <a:ext uri="{FF2B5EF4-FFF2-40B4-BE49-F238E27FC236}">
                <a16:creationId xmlns:a16="http://schemas.microsoft.com/office/drawing/2014/main" id="{ECFCF17A-835B-2340-BEEB-AAD4C00B5CC8}"/>
              </a:ext>
            </a:extLst>
          </p:cNvPr>
          <p:cNvSpPr/>
          <p:nvPr/>
        </p:nvSpPr>
        <p:spPr>
          <a:xfrm>
            <a:off x="5466080" y="3429000"/>
            <a:ext cx="4943445" cy="2493703"/>
          </a:xfrm>
          <a:prstGeom prst="cloud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5127327-E921-A849-BC7E-341181AAC0E2}"/>
              </a:ext>
            </a:extLst>
          </p:cNvPr>
          <p:cNvSpPr txBox="1"/>
          <p:nvPr/>
        </p:nvSpPr>
        <p:spPr>
          <a:xfrm>
            <a:off x="5921835" y="4042844"/>
            <a:ext cx="435360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VN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F5A6872E-8F2E-496E-BC91-F84CE8C96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5" y="1091866"/>
            <a:ext cx="5133050" cy="5133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5" grpId="0"/>
      <p:bldP spid="15" grpId="0" animBg="1"/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AE58F481-D2AB-8B4C-82F4-500814AF8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83" y="2904789"/>
            <a:ext cx="15520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86CA2FF0-7A71-CC4E-B561-E86BD85E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83" y="3666789"/>
            <a:ext cx="2395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2EC81E5F-9ADB-0F4B-A81E-7716352C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939" y="2866630"/>
            <a:ext cx="20489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B03C32A9-61AD-8440-B3E8-144D5E4FF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214" y="3533379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VN" sz="3200" b="1" dirty="0" err="1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15967CBC-860E-9244-9827-084B7D94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883" y="4546265"/>
            <a:ext cx="3150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VN" sz="3200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811245-F07E-2541-9ECA-FB9001B84A6F}"/>
              </a:ext>
            </a:extLst>
          </p:cNvPr>
          <p:cNvSpPr txBox="1">
            <a:spLocks/>
          </p:cNvSpPr>
          <p:nvPr/>
        </p:nvSpPr>
        <p:spPr>
          <a:xfrm>
            <a:off x="804964" y="1678258"/>
            <a:ext cx="4573157" cy="1118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3600" b="1" dirty="0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viết từ viết hoa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A1C2E8-AF8D-484F-9C99-8EC0C217EA57}"/>
              </a:ext>
            </a:extLst>
          </p:cNvPr>
          <p:cNvSpPr txBox="1">
            <a:spLocks/>
          </p:cNvSpPr>
          <p:nvPr/>
        </p:nvSpPr>
        <p:spPr>
          <a:xfrm>
            <a:off x="7258306" y="1678258"/>
            <a:ext cx="3754975" cy="11189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VN" sz="3600" b="1" dirty="0">
                <a:solidFill>
                  <a:srgbClr val="C443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viết từ khó</a:t>
            </a:r>
          </a:p>
        </p:txBody>
      </p:sp>
      <p:pic>
        <p:nvPicPr>
          <p:cNvPr id="3074" name="Picture 2" descr="FAHASA - MỘT CUỐN SÁCH CHO HỘI &amp;#39;CHỊ EM&amp;#39; VÀO MÙA HÈ Green... | Facebook">
            <a:extLst>
              <a:ext uri="{FF2B5EF4-FFF2-40B4-BE49-F238E27FC236}">
                <a16:creationId xmlns:a16="http://schemas.microsoft.com/office/drawing/2014/main" id="{CC709D0B-2F2F-3C4E-BEFC-01428657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4924"/>
              </a:clrFrom>
              <a:clrTo>
                <a:srgbClr val="0349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75" y="1074729"/>
            <a:ext cx="2105889" cy="210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4">
            <a:extLst>
              <a:ext uri="{FF2B5EF4-FFF2-40B4-BE49-F238E27FC236}">
                <a16:creationId xmlns:a16="http://schemas.microsoft.com/office/drawing/2014/main" id="{541763D1-5695-9F4F-9143-84C47179E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927971" y="-1338166"/>
            <a:ext cx="1384587" cy="4060919"/>
          </a:xfrm>
          <a:prstGeom prst="rect">
            <a:avLst/>
          </a:prstGeom>
        </p:spPr>
      </p:pic>
      <p:pic>
        <p:nvPicPr>
          <p:cNvPr id="21" name="图片 7">
            <a:extLst>
              <a:ext uri="{FF2B5EF4-FFF2-40B4-BE49-F238E27FC236}">
                <a16:creationId xmlns:a16="http://schemas.microsoft.com/office/drawing/2014/main" id="{EEE5DD01-B566-9D48-B608-788D41B79B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5400000" flipH="1">
            <a:off x="3541765" y="-495482"/>
            <a:ext cx="1411730" cy="2260982"/>
          </a:xfrm>
          <a:prstGeom prst="rect">
            <a:avLst/>
          </a:prstGeom>
        </p:spPr>
      </p:pic>
      <p:sp>
        <p:nvSpPr>
          <p:cNvPr id="22" name="椭圆 5">
            <a:extLst>
              <a:ext uri="{FF2B5EF4-FFF2-40B4-BE49-F238E27FC236}">
                <a16:creationId xmlns:a16="http://schemas.microsoft.com/office/drawing/2014/main" id="{18843702-269C-C845-B757-2DB5E667544A}"/>
              </a:ext>
            </a:extLst>
          </p:cNvPr>
          <p:cNvSpPr/>
          <p:nvPr/>
        </p:nvSpPr>
        <p:spPr>
          <a:xfrm rot="19497725">
            <a:off x="10700318" y="4903545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886EF94-F10B-1D42-A487-9418D21C6D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 rot="16028255">
            <a:off x="9395153" y="5275827"/>
            <a:ext cx="2545492" cy="1837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5D6344-0B6E-4C97-8C96-FEB2637815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33" b="41195" l="11667" r="875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3107" t="3107" r="11074" b="54354"/>
          <a:stretch/>
        </p:blipFill>
        <p:spPr>
          <a:xfrm rot="5400000">
            <a:off x="4317879" y="3964773"/>
            <a:ext cx="3754975" cy="7046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1" grpId="1"/>
      <p:bldP spid="12" grpId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8B1B1B-1E15-40B3-A74D-4012ACB78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62104F-6872-4FB7-85A7-9C34B3501F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17DBF5D-E906-4F7B-B6FB-716FFF98DEDB}"/>
              </a:ext>
            </a:extLst>
          </p:cNvPr>
          <p:cNvGrpSpPr/>
          <p:nvPr/>
        </p:nvGrpSpPr>
        <p:grpSpPr>
          <a:xfrm>
            <a:off x="-837117" y="5871411"/>
            <a:ext cx="13866233" cy="1118941"/>
            <a:chOff x="392368" y="5805416"/>
            <a:chExt cx="11481220" cy="10525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743F528-1317-49E7-9B7E-55527181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6C2A8-C611-4283-954A-65A3A6464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8176C8D-7C75-4F6D-BF7A-A5FA462C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33B0A5-E80A-44A6-B10A-5B0E61DD6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2C93D964-3A70-4EE7-8E54-EECB6F0D6D07}"/>
              </a:ext>
            </a:extLst>
          </p:cNvPr>
          <p:cNvSpPr/>
          <p:nvPr/>
        </p:nvSpPr>
        <p:spPr>
          <a:xfrm>
            <a:off x="8013032" y="-300789"/>
            <a:ext cx="601579" cy="91239"/>
          </a:xfrm>
          <a:prstGeom prst="rect">
            <a:avLst/>
          </a:prstGeom>
          <a:solidFill>
            <a:srgbClr val="F5D8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7DD161A1-43E3-BB43-A9C6-03C500C66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77" y="842205"/>
            <a:ext cx="5029206" cy="5029206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6EAB9EF-5D16-A44C-81D8-2E5757EB3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35" y="3270991"/>
            <a:ext cx="4465969" cy="397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A4F06A4-9919-4DF7-9E10-1DF53A9E73D5}"/>
              </a:ext>
            </a:extLst>
          </p:cNvPr>
          <p:cNvSpPr/>
          <p:nvPr/>
        </p:nvSpPr>
        <p:spPr>
          <a:xfrm>
            <a:off x="1294852" y="1994402"/>
            <a:ext cx="4469552" cy="925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latin typeface="UTM Showcard" panose="02040603050506020204" pitchFamily="18" charset="0"/>
              </a:rPr>
              <a:t>HOẠT ĐỘNG 2 :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099267-4B55-4340-BA1D-C05F6C8DCF09}"/>
              </a:ext>
            </a:extLst>
          </p:cNvPr>
          <p:cNvSpPr/>
          <p:nvPr/>
        </p:nvSpPr>
        <p:spPr>
          <a:xfrm>
            <a:off x="1804119" y="2919916"/>
            <a:ext cx="34419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Swashes" panose="02040603050506020204" pitchFamily="18" charset="0"/>
              </a:rPr>
              <a:t>Nghe - viết</a:t>
            </a:r>
            <a:endParaRPr lang="en-US" sz="6600" b="1" cap="none" spc="0">
              <a:ln w="317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  <a:latin typeface="UTM Swash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38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AA1280B-240B-E644-B59B-27BD35C29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2" y="0"/>
            <a:ext cx="1219694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93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4FE70-76F9-44BF-A8A0-BF37CCC781EE}"/>
              </a:ext>
            </a:extLst>
          </p:cNvPr>
          <p:cNvSpPr/>
          <p:nvPr/>
        </p:nvSpPr>
        <p:spPr>
          <a:xfrm>
            <a:off x="-1" y="-1"/>
            <a:ext cx="12192001" cy="6884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A9F93B-EE99-4DFA-8698-85FAFC233430}"/>
              </a:ext>
            </a:extLst>
          </p:cNvPr>
          <p:cNvGrpSpPr/>
          <p:nvPr/>
        </p:nvGrpSpPr>
        <p:grpSpPr>
          <a:xfrm>
            <a:off x="1327982" y="0"/>
            <a:ext cx="10864018" cy="6912550"/>
            <a:chOff x="1215968" y="0"/>
            <a:chExt cx="17072034" cy="10287000"/>
          </a:xfrm>
        </p:grpSpPr>
        <p:pic>
          <p:nvPicPr>
            <p:cNvPr id="4" name="Picture 2" descr="Mẫu giấy 5 ô ly - Mẫu giấy luyện viết chữ - Download.vn">
              <a:extLst>
                <a:ext uri="{FF2B5EF4-FFF2-40B4-BE49-F238E27FC236}">
                  <a16:creationId xmlns:a16="http://schemas.microsoft.com/office/drawing/2014/main" id="{4D8A0659-9B04-48B6-A746-AB0432007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05"/>
            <a:stretch/>
          </p:blipFill>
          <p:spPr bwMode="auto">
            <a:xfrm>
              <a:off x="1524003" y="38100"/>
              <a:ext cx="16744947" cy="10207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9D565D4-1A5A-46D1-99FA-5EA6867A5A5A}"/>
                </a:ext>
              </a:extLst>
            </p:cNvPr>
            <p:cNvSpPr/>
            <p:nvPr/>
          </p:nvSpPr>
          <p:spPr>
            <a:xfrm>
              <a:off x="1714502" y="0"/>
              <a:ext cx="16573500" cy="10287000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EF4B0BA-6095-4CBE-A929-DE74E276577E}"/>
                </a:ext>
              </a:extLst>
            </p:cNvPr>
            <p:cNvCxnSpPr>
              <a:cxnSpLocks/>
            </p:cNvCxnSpPr>
            <p:nvPr/>
          </p:nvCxnSpPr>
          <p:spPr>
            <a:xfrm>
              <a:off x="1638300" y="0"/>
              <a:ext cx="0" cy="10287000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F93E71-A2AA-43D8-B12E-3B74EFAA138D}"/>
                </a:ext>
              </a:extLst>
            </p:cNvPr>
            <p:cNvSpPr/>
            <p:nvPr/>
          </p:nvSpPr>
          <p:spPr>
            <a:xfrm>
              <a:off x="1215968" y="818665"/>
              <a:ext cx="13525496" cy="126188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en-US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Thứ … ngày … tháng … năm 2021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057A6E-2ABE-453C-BC9E-DA08BACEDEFF}"/>
                </a:ext>
              </a:extLst>
            </p:cNvPr>
            <p:cNvSpPr/>
            <p:nvPr/>
          </p:nvSpPr>
          <p:spPr>
            <a:xfrm>
              <a:off x="8432365" y="2068921"/>
              <a:ext cx="3981219" cy="126188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en-US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Chính tả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4EEB859-F2F0-46CC-B85C-1B6A002FDC4D}"/>
                </a:ext>
              </a:extLst>
            </p:cNvPr>
            <p:cNvCxnSpPr>
              <a:cxnSpLocks/>
            </p:cNvCxnSpPr>
            <p:nvPr/>
          </p:nvCxnSpPr>
          <p:spPr>
            <a:xfrm>
              <a:off x="9108071" y="2871825"/>
              <a:ext cx="2605415" cy="0"/>
            </a:xfrm>
            <a:prstGeom prst="line">
              <a:avLst/>
            </a:prstGeom>
            <a:ln w="57150">
              <a:solidFill>
                <a:srgbClr val="99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13EE85-7D66-451D-AB22-3738CA066A52}"/>
                </a:ext>
              </a:extLst>
            </p:cNvPr>
            <p:cNvSpPr/>
            <p:nvPr/>
          </p:nvSpPr>
          <p:spPr>
            <a:xfrm>
              <a:off x="6515305" y="3343396"/>
              <a:ext cx="7548955" cy="938944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vi-VN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Người mẹ của 51 đứa con</a:t>
              </a:r>
              <a:endParaRPr lang="en-US" sz="3200" b="1">
                <a:ln w="3175">
                  <a:solidFill>
                    <a:srgbClr val="9900FF"/>
                  </a:solidFill>
                </a:ln>
                <a:solidFill>
                  <a:srgbClr val="9900FF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8E53EA-D6D6-4972-B8F6-88B1B98705CB}"/>
                </a:ext>
              </a:extLst>
            </p:cNvPr>
            <p:cNvSpPr/>
            <p:nvPr/>
          </p:nvSpPr>
          <p:spPr>
            <a:xfrm>
              <a:off x="7297504" y="4593779"/>
              <a:ext cx="8139729" cy="938944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algn="ctr"/>
              <a:r>
                <a:rPr lang="vi-VN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Ở huyện đảo Lý Sơn, ...</a:t>
              </a:r>
              <a:endParaRPr lang="en-US" sz="3200" b="1">
                <a:ln w="3175">
                  <a:solidFill>
                    <a:srgbClr val="9900FF"/>
                  </a:solidFill>
                </a:ln>
                <a:solidFill>
                  <a:srgbClr val="9900FF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D3F016-707A-42E5-B57E-B10FF448F3DB}"/>
                </a:ext>
              </a:extLst>
            </p:cNvPr>
            <p:cNvSpPr/>
            <p:nvPr/>
          </p:nvSpPr>
          <p:spPr>
            <a:xfrm>
              <a:off x="11594922" y="8368547"/>
              <a:ext cx="5869586" cy="938944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vi-VN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Theo Đỗ Tấn Ngọc</a:t>
              </a:r>
              <a:endParaRPr lang="en-US" sz="3200" b="1">
                <a:ln w="3175">
                  <a:solidFill>
                    <a:srgbClr val="9900FF"/>
                  </a:solidFill>
                </a:ln>
                <a:solidFill>
                  <a:srgbClr val="9900FF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3B3CC7-12F6-4406-A467-12AA2F226593}"/>
                </a:ext>
              </a:extLst>
            </p:cNvPr>
            <p:cNvSpPr/>
            <p:nvPr/>
          </p:nvSpPr>
          <p:spPr>
            <a:xfrm>
              <a:off x="2585905" y="4561823"/>
              <a:ext cx="1743424" cy="126188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/>
              <a:r>
                <a:rPr lang="en-US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Lỗ</a:t>
              </a:r>
              <a:r>
                <a:rPr lang="en-US" sz="6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200" b="1">
                  <a:ln w="3175">
                    <a:solidFill>
                      <a:srgbClr val="9900FF"/>
                    </a:solidFill>
                  </a:ln>
                  <a:solidFill>
                    <a:srgbClr val="9900FF"/>
                  </a:solidFill>
                  <a:latin typeface="HP001 4 hàng" panose="020B0603050302020204" pitchFamily="34" charset="0"/>
                </a:rPr>
                <a:t>i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686BD3-613D-4CF9-8AC7-DE06CABAE7B1}"/>
                </a:ext>
              </a:extLst>
            </p:cNvPr>
            <p:cNvCxnSpPr>
              <a:cxnSpLocks/>
            </p:cNvCxnSpPr>
            <p:nvPr/>
          </p:nvCxnSpPr>
          <p:spPr>
            <a:xfrm>
              <a:off x="2870534" y="5417627"/>
              <a:ext cx="1113864" cy="0"/>
            </a:xfrm>
            <a:prstGeom prst="line">
              <a:avLst/>
            </a:prstGeom>
            <a:ln w="57150">
              <a:solidFill>
                <a:srgbClr val="99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5FBE54-CB34-4F0A-907C-AD9A70CA9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971" y="3899793"/>
              <a:ext cx="0" cy="6387207"/>
            </a:xfrm>
            <a:prstGeom prst="line">
              <a:avLst/>
            </a:prstGeom>
            <a:ln w="57150">
              <a:solidFill>
                <a:srgbClr val="99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9C9F1CC-79AA-4BD9-8ECE-541FEC78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120" y="6055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6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2" name="Text Box 5">
            <a:extLst>
              <a:ext uri="{FF2B5EF4-FFF2-40B4-BE49-F238E27FC236}">
                <a16:creationId xmlns:a16="http://schemas.microsoft.com/office/drawing/2014/main" id="{95541EE6-2CEB-4945-987F-B9058DFF6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9" y="1907987"/>
            <a:ext cx="1094319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48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Nay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Theo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FF3E41-3179-BC4F-821F-0E527B371D70}"/>
              </a:ext>
            </a:extLst>
          </p:cNvPr>
          <p:cNvSpPr txBox="1">
            <a:spLocks/>
          </p:cNvSpPr>
          <p:nvPr/>
        </p:nvSpPr>
        <p:spPr>
          <a:xfrm>
            <a:off x="5423891" y="316534"/>
            <a:ext cx="1743028" cy="705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VN" sz="2800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8E475-51C8-404C-9A5F-E20C31A7C75D}"/>
              </a:ext>
            </a:extLst>
          </p:cNvPr>
          <p:cNvSpPr/>
          <p:nvPr/>
        </p:nvSpPr>
        <p:spPr>
          <a:xfrm>
            <a:off x="3114018" y="1067341"/>
            <a:ext cx="6348518" cy="7134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 cap="none" spc="0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effectLst/>
                <a:latin typeface="UTM Showcard" panose="02040603050506020204" pitchFamily="18" charset="0"/>
              </a:rPr>
              <a:t>NGƯỜI MẸ CỦA 51 ĐỨA CON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33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8B1B1B-1E15-40B3-A74D-4012ACB78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62104F-6872-4FB7-85A7-9C34B3501F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17DBF5D-E906-4F7B-B6FB-716FFF98DEDB}"/>
              </a:ext>
            </a:extLst>
          </p:cNvPr>
          <p:cNvGrpSpPr/>
          <p:nvPr/>
        </p:nvGrpSpPr>
        <p:grpSpPr>
          <a:xfrm>
            <a:off x="-837117" y="5871411"/>
            <a:ext cx="13866233" cy="1118941"/>
            <a:chOff x="392368" y="5805416"/>
            <a:chExt cx="11481220" cy="10525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743F528-1317-49E7-9B7E-55527181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6C2A8-C611-4283-954A-65A3A6464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8176C8D-7C75-4F6D-BF7A-A5FA462C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33B0A5-E80A-44A6-B10A-5B0E61DD6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F5C9169-91D0-9244-AF16-7350B50A5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77" y="602077"/>
            <a:ext cx="5029206" cy="50292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D6C586-741B-B848-9545-0825C74B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2348">
            <a:off x="569052" y="1935355"/>
            <a:ext cx="5390889" cy="73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3D327C-EB31-429F-979B-209B46A0AD26}"/>
              </a:ext>
            </a:extLst>
          </p:cNvPr>
          <p:cNvSpPr/>
          <p:nvPr/>
        </p:nvSpPr>
        <p:spPr>
          <a:xfrm>
            <a:off x="874517" y="2438400"/>
            <a:ext cx="5442689" cy="12815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latin typeface="UTM Showcard" panose="02040603050506020204" pitchFamily="18" charset="0"/>
              </a:rPr>
              <a:t>KHỞI ĐỘNG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D65C0D-346D-4BF1-9296-7BDB1283F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29935D-AC83-4B5C-90C5-C91AF0359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2029B9D4-4895-4C38-AAEB-E59E13DB83FE}"/>
              </a:ext>
            </a:extLst>
          </p:cNvPr>
          <p:cNvGrpSpPr/>
          <p:nvPr/>
        </p:nvGrpSpPr>
        <p:grpSpPr>
          <a:xfrm>
            <a:off x="-1114208" y="5898845"/>
            <a:ext cx="13866233" cy="1118941"/>
            <a:chOff x="392368" y="5805416"/>
            <a:chExt cx="11481220" cy="105258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B3252E2-0E7F-4740-8161-7CC4734B8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A0641FD-F2F2-448C-B63F-C596F52B5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123AE91-EA82-4860-8D24-45ED46E2A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4538163A-177E-4458-AF94-2B5495194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10" name="Google Shape;709;p54">
            <a:extLst>
              <a:ext uri="{FF2B5EF4-FFF2-40B4-BE49-F238E27FC236}">
                <a16:creationId xmlns:a16="http://schemas.microsoft.com/office/drawing/2014/main" id="{CA2EDE59-C10B-437F-999F-87DDDA63E45F}"/>
              </a:ext>
            </a:extLst>
          </p:cNvPr>
          <p:cNvSpPr txBox="1">
            <a:spLocks/>
          </p:cNvSpPr>
          <p:nvPr/>
        </p:nvSpPr>
        <p:spPr>
          <a:xfrm>
            <a:off x="4364296" y="2726979"/>
            <a:ext cx="3463408" cy="53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800" b="1" kern="0">
                <a:solidFill>
                  <a:srgbClr val="44546A"/>
                </a:solidFill>
                <a:latin typeface="+mj-lt"/>
                <a:ea typeface="Tahoma" pitchFamily="34" charset="0"/>
                <a:cs typeface="Tahoma" pitchFamily="34" charset="0"/>
              </a:rPr>
              <a:t>Video khởi động</a:t>
            </a:r>
            <a:endParaRPr lang="vi-VN" sz="2800" b="1" kern="0" dirty="0">
              <a:solidFill>
                <a:srgbClr val="44546A"/>
              </a:solidFill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5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B74571-DECD-4492-AA5D-776CC5F51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895C57-8011-4B1D-9AAF-66F35A8B4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037BEB9C-E3D2-4C77-9356-92052A52B1B5}"/>
              </a:ext>
            </a:extLst>
          </p:cNvPr>
          <p:cNvGrpSpPr/>
          <p:nvPr/>
        </p:nvGrpSpPr>
        <p:grpSpPr>
          <a:xfrm>
            <a:off x="-837117" y="5901315"/>
            <a:ext cx="13866233" cy="1118941"/>
            <a:chOff x="392368" y="5805416"/>
            <a:chExt cx="11481220" cy="105258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110469E-9DAE-45FE-AE56-B86494D11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DBAB5DD-B93D-4047-9EE0-53675F32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BAA3A81-24CC-46F4-AC88-724437005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15276DAB-A7B2-4DD2-BE75-3B2BFBB81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D4D4CF39-6FFE-49E4-A64D-D3D052FAFEA6}"/>
              </a:ext>
            </a:extLst>
          </p:cNvPr>
          <p:cNvSpPr txBox="1"/>
          <p:nvPr/>
        </p:nvSpPr>
        <p:spPr>
          <a:xfrm>
            <a:off x="720090" y="560070"/>
            <a:ext cx="765810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" name="5cd9a03a1fe9c">
            <a:hlinkClick r:id="" action="ppaction://media"/>
            <a:extLst>
              <a:ext uri="{FF2B5EF4-FFF2-40B4-BE49-F238E27FC236}">
                <a16:creationId xmlns:a16="http://schemas.microsoft.com/office/drawing/2014/main" id="{25E4D098-5041-4C89-B6A0-809DC4BC5D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16462" y="-690810"/>
            <a:ext cx="609600" cy="609600"/>
          </a:xfrm>
          <a:prstGeom prst="rect">
            <a:avLst/>
          </a:prstGeom>
        </p:spPr>
      </p:pic>
      <p:sp>
        <p:nvSpPr>
          <p:cNvPr id="27" name="Google Shape;709;p54">
            <a:extLst>
              <a:ext uri="{FF2B5EF4-FFF2-40B4-BE49-F238E27FC236}">
                <a16:creationId xmlns:a16="http://schemas.microsoft.com/office/drawing/2014/main" id="{1DF3D887-EC8E-F145-B4DB-B291637A573B}"/>
              </a:ext>
            </a:extLst>
          </p:cNvPr>
          <p:cNvSpPr txBox="1">
            <a:spLocks/>
          </p:cNvSpPr>
          <p:nvPr/>
        </p:nvSpPr>
        <p:spPr>
          <a:xfrm>
            <a:off x="4420189" y="5327939"/>
            <a:ext cx="3463408" cy="53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vi-VN" sz="2800" b="1" kern="0" dirty="0">
                <a:solidFill>
                  <a:srgbClr val="4E5C71"/>
                </a:solidFill>
                <a:latin typeface="+mj-lt"/>
                <a:ea typeface="Tahoma" pitchFamily="34" charset="0"/>
                <a:cs typeface="Tahoma" pitchFamily="34" charset="0"/>
              </a:rPr>
              <a:t>Thực hiện: EduFive</a:t>
            </a:r>
          </a:p>
        </p:txBody>
      </p:sp>
      <p:sp>
        <p:nvSpPr>
          <p:cNvPr id="29" name="Google Shape;709;p54">
            <a:extLst>
              <a:ext uri="{FF2B5EF4-FFF2-40B4-BE49-F238E27FC236}">
                <a16:creationId xmlns:a16="http://schemas.microsoft.com/office/drawing/2014/main" id="{D0F0857D-7508-6B42-89DF-C3D8BD921ED7}"/>
              </a:ext>
            </a:extLst>
          </p:cNvPr>
          <p:cNvSpPr txBox="1">
            <a:spLocks/>
          </p:cNvSpPr>
          <p:nvPr/>
        </p:nvSpPr>
        <p:spPr>
          <a:xfrm>
            <a:off x="4449362" y="740640"/>
            <a:ext cx="2706694" cy="4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000000"/>
              </a:buClr>
            </a:pPr>
            <a:r>
              <a:rPr lang="vi-VN" sz="2800" b="1" kern="0" dirty="0">
                <a:solidFill>
                  <a:schemeClr val="tx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CHÍNH TẢ 5</a:t>
            </a:r>
          </a:p>
        </p:txBody>
      </p:sp>
      <p:sp>
        <p:nvSpPr>
          <p:cNvPr id="16" name="Google Shape;709;p54">
            <a:extLst>
              <a:ext uri="{FF2B5EF4-FFF2-40B4-BE49-F238E27FC236}">
                <a16:creationId xmlns:a16="http://schemas.microsoft.com/office/drawing/2014/main" id="{DC053CA0-B7CE-AA45-8074-DCE31A8C9503}"/>
              </a:ext>
            </a:extLst>
          </p:cNvPr>
          <p:cNvSpPr txBox="1">
            <a:spLocks/>
          </p:cNvSpPr>
          <p:nvPr/>
        </p:nvSpPr>
        <p:spPr>
          <a:xfrm>
            <a:off x="4212038" y="1388741"/>
            <a:ext cx="3423386" cy="82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Clr>
                <a:srgbClr val="000000"/>
              </a:buClr>
            </a:pPr>
            <a:r>
              <a:rPr lang="vi-VN" sz="4800" b="1" kern="0" dirty="0">
                <a:solidFill>
                  <a:schemeClr val="tx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Nghe - viết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2B86C6-F13E-ED48-AB65-A6F61DA2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695263" y="-347665"/>
            <a:ext cx="2663915" cy="24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F0F5D4-885B-7A44-A259-53928997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86" y="2807384"/>
            <a:ext cx="4063625" cy="43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9BF1264-E6B4-AE4F-8B65-0384CF30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4290">
            <a:off x="-469853" y="-583011"/>
            <a:ext cx="2788189" cy="378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F9CC30-0283-41C6-8502-4930286C17F0}"/>
              </a:ext>
            </a:extLst>
          </p:cNvPr>
          <p:cNvSpPr/>
          <p:nvPr/>
        </p:nvSpPr>
        <p:spPr>
          <a:xfrm>
            <a:off x="1626448" y="2429042"/>
            <a:ext cx="9569282" cy="1075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 cap="none" spc="0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effectLst/>
                <a:latin typeface="UTM Showcard" panose="02040603050506020204" pitchFamily="18" charset="0"/>
              </a:rPr>
              <a:t>NGƯỜI MẸ CỦA 51 ĐỨA CON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51614C37-5CD8-4B5E-881D-998B9C7DF39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4" b="14176"/>
          <a:stretch/>
        </p:blipFill>
        <p:spPr>
          <a:xfrm flipH="1">
            <a:off x="7823402" y="2982253"/>
            <a:ext cx="4367756" cy="4056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8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build="p"/>
      <p:bldP spid="29" grpId="0"/>
      <p:bldP spid="16" grpId="0"/>
      <p:bldP spid="3" grpId="0"/>
    </p:bldLst>
  </p:timing>
  <p:extLst>
    <p:ext uri="{E180D4A7-C9FB-4DFB-919C-405C955672EB}">
      <p14:showEvtLst xmlns:p14="http://schemas.microsoft.com/office/powerpoint/2010/main">
        <p14:playEvt time="60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D65C0D-346D-4BF1-9296-7BDB1283F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29935D-AC83-4B5C-90C5-C91AF03594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2029B9D4-4895-4C38-AAEB-E59E13DB83FE}"/>
              </a:ext>
            </a:extLst>
          </p:cNvPr>
          <p:cNvGrpSpPr/>
          <p:nvPr/>
        </p:nvGrpSpPr>
        <p:grpSpPr>
          <a:xfrm>
            <a:off x="-1114208" y="5898845"/>
            <a:ext cx="13866233" cy="1118941"/>
            <a:chOff x="392368" y="5805416"/>
            <a:chExt cx="11481220" cy="105258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B3252E2-0E7F-4740-8161-7CC4734B8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4A0641FD-F2F2-448C-B63F-C596F52B5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123AE91-EA82-4860-8D24-45ED46E2A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4538163A-177E-4458-AF94-2B5495194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38" name="Google Shape;721;p56">
            <a:hlinkClick r:id="rId6" action="ppaction://hlinksldjump"/>
            <a:extLst>
              <a:ext uri="{FF2B5EF4-FFF2-40B4-BE49-F238E27FC236}">
                <a16:creationId xmlns:a16="http://schemas.microsoft.com/office/drawing/2014/main" id="{E2A5915B-B5ED-034B-8636-E3EC02312ED9}"/>
              </a:ext>
            </a:extLst>
          </p:cNvPr>
          <p:cNvSpPr/>
          <p:nvPr/>
        </p:nvSpPr>
        <p:spPr>
          <a:xfrm>
            <a:off x="648487" y="3367960"/>
            <a:ext cx="3222608" cy="2477363"/>
          </a:xfrm>
          <a:prstGeom prst="roundRect">
            <a:avLst>
              <a:gd name="adj" fmla="val 30219"/>
            </a:avLst>
          </a:prstGeom>
          <a:solidFill>
            <a:srgbClr val="FFFFFF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dung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51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đứa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39" name="Google Shape;722;p56">
            <a:hlinkClick r:id="" action="ppaction://noaction"/>
            <a:extLst>
              <a:ext uri="{FF2B5EF4-FFF2-40B4-BE49-F238E27FC236}">
                <a16:creationId xmlns:a16="http://schemas.microsoft.com/office/drawing/2014/main" id="{1B68F4FA-BC9F-B540-9137-6E42393F83A4}"/>
              </a:ext>
            </a:extLst>
          </p:cNvPr>
          <p:cNvSpPr/>
          <p:nvPr/>
        </p:nvSpPr>
        <p:spPr>
          <a:xfrm>
            <a:off x="4487913" y="3360450"/>
            <a:ext cx="3222609" cy="2417877"/>
          </a:xfrm>
          <a:prstGeom prst="roundRect">
            <a:avLst>
              <a:gd name="adj" fmla="val 30219"/>
            </a:avLst>
          </a:prstGeom>
          <a:solidFill>
            <a:srgbClr val="FFFFFF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Nghe 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xuôi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40" name="Google Shape;745;p56">
            <a:hlinkClick r:id="rId7" action="ppaction://hlinksldjump"/>
            <a:extLst>
              <a:ext uri="{FF2B5EF4-FFF2-40B4-BE49-F238E27FC236}">
                <a16:creationId xmlns:a16="http://schemas.microsoft.com/office/drawing/2014/main" id="{D95C9DAE-1F8A-3246-802D-B8BD92967EDB}"/>
              </a:ext>
            </a:extLst>
          </p:cNvPr>
          <p:cNvSpPr/>
          <p:nvPr/>
        </p:nvSpPr>
        <p:spPr>
          <a:xfrm>
            <a:off x="1432134" y="2573700"/>
            <a:ext cx="1730700" cy="648000"/>
          </a:xfrm>
          <a:prstGeom prst="roundRect">
            <a:avLst>
              <a:gd name="adj" fmla="val 30219"/>
            </a:avLst>
          </a:prstGeom>
          <a:solidFill>
            <a:srgbClr val="F27FB2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747;p56">
            <a:hlinkClick r:id="" action="ppaction://noaction"/>
            <a:extLst>
              <a:ext uri="{FF2B5EF4-FFF2-40B4-BE49-F238E27FC236}">
                <a16:creationId xmlns:a16="http://schemas.microsoft.com/office/drawing/2014/main" id="{6E3B2CF3-E43E-074A-9179-12409903240D}"/>
              </a:ext>
            </a:extLst>
          </p:cNvPr>
          <p:cNvSpPr/>
          <p:nvPr/>
        </p:nvSpPr>
        <p:spPr>
          <a:xfrm>
            <a:off x="8965701" y="2520322"/>
            <a:ext cx="1730700" cy="648000"/>
          </a:xfrm>
          <a:prstGeom prst="roundRect">
            <a:avLst>
              <a:gd name="adj" fmla="val 30219"/>
            </a:avLst>
          </a:prstGeom>
          <a:solidFill>
            <a:srgbClr val="61D8C4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748;p56">
            <a:hlinkClick r:id="" action="ppaction://noaction"/>
            <a:extLst>
              <a:ext uri="{FF2B5EF4-FFF2-40B4-BE49-F238E27FC236}">
                <a16:creationId xmlns:a16="http://schemas.microsoft.com/office/drawing/2014/main" id="{ACB0C4C6-44F3-DD42-9853-9ABD42C83F3D}"/>
              </a:ext>
            </a:extLst>
          </p:cNvPr>
          <p:cNvSpPr/>
          <p:nvPr/>
        </p:nvSpPr>
        <p:spPr>
          <a:xfrm>
            <a:off x="5199301" y="2573700"/>
            <a:ext cx="1730700" cy="648000"/>
          </a:xfrm>
          <a:prstGeom prst="roundRect">
            <a:avLst>
              <a:gd name="adj" fmla="val 30219"/>
            </a:avLst>
          </a:prstGeom>
          <a:solidFill>
            <a:srgbClr val="FFB757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749;p56">
            <a:extLst>
              <a:ext uri="{FF2B5EF4-FFF2-40B4-BE49-F238E27FC236}">
                <a16:creationId xmlns:a16="http://schemas.microsoft.com/office/drawing/2014/main" id="{9D4C396D-F919-D644-B4E4-43906E5C5A69}"/>
              </a:ext>
            </a:extLst>
          </p:cNvPr>
          <p:cNvSpPr txBox="1">
            <a:spLocks/>
          </p:cNvSpPr>
          <p:nvPr/>
        </p:nvSpPr>
        <p:spPr>
          <a:xfrm>
            <a:off x="1731890" y="2604848"/>
            <a:ext cx="1037755" cy="59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400" kern="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44" name="Google Shape;750;p56">
            <a:extLst>
              <a:ext uri="{FF2B5EF4-FFF2-40B4-BE49-F238E27FC236}">
                <a16:creationId xmlns:a16="http://schemas.microsoft.com/office/drawing/2014/main" id="{CCE7BBC2-4A44-2943-B469-5F4852890999}"/>
              </a:ext>
            </a:extLst>
          </p:cNvPr>
          <p:cNvSpPr txBox="1">
            <a:spLocks/>
          </p:cNvSpPr>
          <p:nvPr/>
        </p:nvSpPr>
        <p:spPr>
          <a:xfrm>
            <a:off x="5514915" y="2618507"/>
            <a:ext cx="1030923" cy="549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400" kern="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45" name="Google Shape;751;p56">
            <a:extLst>
              <a:ext uri="{FF2B5EF4-FFF2-40B4-BE49-F238E27FC236}">
                <a16:creationId xmlns:a16="http://schemas.microsoft.com/office/drawing/2014/main" id="{7ED79F29-4157-A946-9AC6-B92B8076E6C5}"/>
              </a:ext>
            </a:extLst>
          </p:cNvPr>
          <p:cNvSpPr txBox="1">
            <a:spLocks/>
          </p:cNvSpPr>
          <p:nvPr/>
        </p:nvSpPr>
        <p:spPr>
          <a:xfrm>
            <a:off x="9420760" y="2573700"/>
            <a:ext cx="92149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rick Hand"/>
              <a:buNone/>
              <a:defRPr sz="2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4400" kern="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46" name="Google Shape;774;p56">
            <a:extLst>
              <a:ext uri="{FF2B5EF4-FFF2-40B4-BE49-F238E27FC236}">
                <a16:creationId xmlns:a16="http://schemas.microsoft.com/office/drawing/2014/main" id="{A3A88677-A1B2-A640-A11D-DF64601906A9}"/>
              </a:ext>
            </a:extLst>
          </p:cNvPr>
          <p:cNvSpPr/>
          <p:nvPr/>
        </p:nvSpPr>
        <p:spPr>
          <a:xfrm>
            <a:off x="2772042" y="2051965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D8D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722;p56">
            <a:hlinkClick r:id="" action="ppaction://noaction"/>
            <a:extLst>
              <a:ext uri="{FF2B5EF4-FFF2-40B4-BE49-F238E27FC236}">
                <a16:creationId xmlns:a16="http://schemas.microsoft.com/office/drawing/2014/main" id="{5C2E2EB4-AC46-1A4B-AB48-E9FF4FBD6933}"/>
              </a:ext>
            </a:extLst>
          </p:cNvPr>
          <p:cNvSpPr/>
          <p:nvPr/>
        </p:nvSpPr>
        <p:spPr>
          <a:xfrm>
            <a:off x="8260985" y="3308770"/>
            <a:ext cx="3222608" cy="2372962"/>
          </a:xfrm>
          <a:prstGeom prst="roundRect">
            <a:avLst>
              <a:gd name="adj" fmla="val 30219"/>
            </a:avLst>
          </a:prstGeom>
          <a:solidFill>
            <a:srgbClr val="FFFFFF"/>
          </a:solidFill>
          <a:ln>
            <a:noFill/>
          </a:ln>
          <a:effectLst>
            <a:outerShdw blurRad="57150" dist="38100" dir="7680000" algn="bl" rotWithShape="0">
              <a:srgbClr val="000000">
                <a:alpha val="4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Google Shape;774;p56">
            <a:extLst>
              <a:ext uri="{FF2B5EF4-FFF2-40B4-BE49-F238E27FC236}">
                <a16:creationId xmlns:a16="http://schemas.microsoft.com/office/drawing/2014/main" id="{420A6909-AC64-B244-B29B-2CACCB2605DE}"/>
              </a:ext>
            </a:extLst>
          </p:cNvPr>
          <p:cNvSpPr/>
          <p:nvPr/>
        </p:nvSpPr>
        <p:spPr>
          <a:xfrm>
            <a:off x="6475924" y="215441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D8D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774;p56">
            <a:extLst>
              <a:ext uri="{FF2B5EF4-FFF2-40B4-BE49-F238E27FC236}">
                <a16:creationId xmlns:a16="http://schemas.microsoft.com/office/drawing/2014/main" id="{AB19F181-C5E0-FC40-8691-5E8352640F99}"/>
              </a:ext>
            </a:extLst>
          </p:cNvPr>
          <p:cNvSpPr/>
          <p:nvPr/>
        </p:nvSpPr>
        <p:spPr>
          <a:xfrm>
            <a:off x="10175271" y="2191304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D8DB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257296-274D-4F6E-999C-C84B6001DE1A}"/>
              </a:ext>
            </a:extLst>
          </p:cNvPr>
          <p:cNvSpPr/>
          <p:nvPr/>
        </p:nvSpPr>
        <p:spPr>
          <a:xfrm>
            <a:off x="2624440" y="786509"/>
            <a:ext cx="7007422" cy="9315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effectLst/>
                <a:latin typeface="UTM Showcard" panose="02040603050506020204" pitchFamily="18" charset="0"/>
              </a:rPr>
              <a:t>MỤC TIÊU BÀI HỌC</a:t>
            </a:r>
            <a:endParaRPr lang="en-US" sz="54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7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1" animBg="1"/>
      <p:bldP spid="41" grpId="1" animBg="1"/>
      <p:bldP spid="42" grpId="1" animBg="1"/>
      <p:bldP spid="43" grpId="1"/>
      <p:bldP spid="44" grpId="1"/>
      <p:bldP spid="45" grpId="1"/>
      <p:bldP spid="46" grpId="0" animBg="1"/>
      <p:bldP spid="47" grpId="0" animBg="1"/>
      <p:bldP spid="49" grpId="0" animBg="1"/>
      <p:bldP spid="5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F8B1B1B-1E15-40B3-A74D-4012ACB78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D62104F-6872-4FB7-85A7-9C34B3501F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517DBF5D-E906-4F7B-B6FB-716FFF98DEDB}"/>
              </a:ext>
            </a:extLst>
          </p:cNvPr>
          <p:cNvGrpSpPr/>
          <p:nvPr/>
        </p:nvGrpSpPr>
        <p:grpSpPr>
          <a:xfrm>
            <a:off x="-837117" y="5871411"/>
            <a:ext cx="13866233" cy="1118941"/>
            <a:chOff x="392368" y="5805416"/>
            <a:chExt cx="11481220" cy="105258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743F528-1317-49E7-9B7E-55527181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6C2A8-C611-4283-954A-65A3A6464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8176C8D-7C75-4F6D-BF7A-A5FA462C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C33B0A5-E80A-44A6-B10A-5B0E61DD6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F5C9169-91D0-9244-AF16-7350B50A5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77" y="602077"/>
            <a:ext cx="5029206" cy="50292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D6C586-741B-B848-9545-0825C74B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92348">
            <a:off x="569052" y="1935355"/>
            <a:ext cx="5390889" cy="739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3D327C-EB31-429F-979B-209B46A0AD26}"/>
              </a:ext>
            </a:extLst>
          </p:cNvPr>
          <p:cNvSpPr/>
          <p:nvPr/>
        </p:nvSpPr>
        <p:spPr>
          <a:xfrm>
            <a:off x="1332941" y="1609772"/>
            <a:ext cx="4469552" cy="9255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latin typeface="UTM Showcard" panose="02040603050506020204" pitchFamily="18" charset="0"/>
              </a:rPr>
              <a:t>HOẠT ĐỘNG 1 :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89DFF4-9193-4D9A-963A-786A593C7DD3}"/>
              </a:ext>
            </a:extLst>
          </p:cNvPr>
          <p:cNvSpPr/>
          <p:nvPr/>
        </p:nvSpPr>
        <p:spPr>
          <a:xfrm>
            <a:off x="581444" y="2535286"/>
            <a:ext cx="59634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>
                <a:ln w="317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UTM Swashes" panose="02040603050506020204" pitchFamily="18" charset="0"/>
              </a:rPr>
              <a:t>Tìm hiểu nội dung bài</a:t>
            </a:r>
            <a:endParaRPr lang="en-US" sz="6600" b="1" cap="none" spc="0">
              <a:ln w="3175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  <a:latin typeface="UTM Swash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5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2" name="Text Box 5">
            <a:extLst>
              <a:ext uri="{FF2B5EF4-FFF2-40B4-BE49-F238E27FC236}">
                <a16:creationId xmlns:a16="http://schemas.microsoft.com/office/drawing/2014/main" id="{95541EE6-2CEB-4945-987F-B9058DFF6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29" y="1907987"/>
            <a:ext cx="10943198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bươn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48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Nay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62,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Theo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VN" sz="32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2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VN" sz="3200" b="1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FF3E41-3179-BC4F-821F-0E527B371D70}"/>
              </a:ext>
            </a:extLst>
          </p:cNvPr>
          <p:cNvSpPr txBox="1">
            <a:spLocks/>
          </p:cNvSpPr>
          <p:nvPr/>
        </p:nvSpPr>
        <p:spPr>
          <a:xfrm>
            <a:off x="5423891" y="316534"/>
            <a:ext cx="1743028" cy="705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E5C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VN" sz="2800" dirty="0">
              <a:solidFill>
                <a:srgbClr val="4E5C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18E475-51C8-404C-9A5F-E20C31A7C75D}"/>
              </a:ext>
            </a:extLst>
          </p:cNvPr>
          <p:cNvSpPr/>
          <p:nvPr/>
        </p:nvSpPr>
        <p:spPr>
          <a:xfrm>
            <a:off x="3114018" y="1067341"/>
            <a:ext cx="6348518" cy="7134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6600" b="1" cap="none" spc="0">
                <a:ln w="28575">
                  <a:solidFill>
                    <a:srgbClr val="FFB3B3"/>
                  </a:solidFill>
                  <a:prstDash val="solid"/>
                </a:ln>
                <a:solidFill>
                  <a:srgbClr val="C4434C"/>
                </a:solidFill>
                <a:effectLst/>
                <a:latin typeface="UTM Showcard" panose="02040603050506020204" pitchFamily="18" charset="0"/>
              </a:rPr>
              <a:t>NGƯỜI MẸ CỦA 51 ĐỨA CON</a:t>
            </a:r>
            <a:endParaRPr lang="en-US" sz="6600" b="1" cap="none" spc="0">
              <a:ln w="28575">
                <a:solidFill>
                  <a:srgbClr val="FFB3B3"/>
                </a:solidFill>
                <a:prstDash val="solid"/>
              </a:ln>
              <a:solidFill>
                <a:srgbClr val="C4434C"/>
              </a:solidFill>
              <a:effectLst/>
              <a:latin typeface="UTM Showcard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>
            <a:extLst>
              <a:ext uri="{FF2B5EF4-FFF2-40B4-BE49-F238E27FC236}">
                <a16:creationId xmlns:a16="http://schemas.microsoft.com/office/drawing/2014/main" id="{8D3B7FD9-4EA7-4B40-848F-766C312F7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608425"/>
            <a:ext cx="6134101" cy="1210926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id="{B9A941D5-84AE-A846-AA1F-9A79740E2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47" y="2751196"/>
            <a:ext cx="4767951" cy="3112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id="{73941045-1622-FB4F-8F29-64797D1C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71" y="6082367"/>
            <a:ext cx="66909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5A8CA9E3-B6F8-9C4B-98B6-0C306AED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09" y="316589"/>
            <a:ext cx="4768471" cy="3112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7">
            <a:extLst>
              <a:ext uri="{FF2B5EF4-FFF2-40B4-BE49-F238E27FC236}">
                <a16:creationId xmlns:a16="http://schemas.microsoft.com/office/drawing/2014/main" id="{DC6D7289-2B32-1D48-94BC-2C01B3F0F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076" y="3647761"/>
            <a:ext cx="58798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en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EC8FA81-3C36-174F-968E-80319743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6897">
            <a:off x="372247" y="-1392784"/>
            <a:ext cx="3793305" cy="515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7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17A613-D180-4DB6-914E-29084DB5C8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556" r="9579" b="6665"/>
          <a:stretch/>
        </p:blipFill>
        <p:spPr>
          <a:xfrm rot="5400000">
            <a:off x="3028950" y="-2143126"/>
            <a:ext cx="6134101" cy="111442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AA348E8-21E6-42E7-B68D-2A2CD24C8A2B}"/>
              </a:ext>
            </a:extLst>
          </p:cNvPr>
          <p:cNvGrpSpPr/>
          <p:nvPr/>
        </p:nvGrpSpPr>
        <p:grpSpPr>
          <a:xfrm>
            <a:off x="-837117" y="5739059"/>
            <a:ext cx="13866233" cy="1118941"/>
            <a:chOff x="392368" y="5805416"/>
            <a:chExt cx="11481220" cy="10525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1FF336-9288-4544-B127-F67414968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92368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E726BD-3057-4071-90D7-806C67988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3183070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A8D2AD-8F2F-4586-A54D-4D1F9EAEF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5973772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27C98C-FDAF-4AF5-A902-51F090A68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432"/>
            <a:stretch/>
          </p:blipFill>
          <p:spPr>
            <a:xfrm>
              <a:off x="8764474" y="5805416"/>
              <a:ext cx="3109114" cy="1052584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3CD8692-E59A-E34A-B5D7-D867BC8E4388}"/>
              </a:ext>
            </a:extLst>
          </p:cNvPr>
          <p:cNvSpPr txBox="1">
            <a:spLocks/>
          </p:cNvSpPr>
          <p:nvPr/>
        </p:nvSpPr>
        <p:spPr>
          <a:xfrm>
            <a:off x="844851" y="1556905"/>
            <a:ext cx="6775149" cy="11114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sz="44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40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 chải: vất vả lo toan.</a:t>
            </a:r>
          </a:p>
        </p:txBody>
      </p:sp>
      <p:sp>
        <p:nvSpPr>
          <p:cNvPr id="23" name="Google Shape;826;p57">
            <a:extLst>
              <a:ext uri="{FF2B5EF4-FFF2-40B4-BE49-F238E27FC236}">
                <a16:creationId xmlns:a16="http://schemas.microsoft.com/office/drawing/2014/main" id="{904E182F-528A-6B4F-8FAA-A7F9B433E15E}"/>
              </a:ext>
            </a:extLst>
          </p:cNvPr>
          <p:cNvSpPr txBox="1">
            <a:spLocks/>
          </p:cNvSpPr>
          <p:nvPr/>
        </p:nvSpPr>
        <p:spPr>
          <a:xfrm>
            <a:off x="3899632" y="473330"/>
            <a:ext cx="570756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6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atrick Hand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4434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GIẢI NGHĨA TỪ</a:t>
            </a:r>
          </a:p>
        </p:txBody>
      </p:sp>
      <p:pic>
        <p:nvPicPr>
          <p:cNvPr id="24" name="Picture 2" descr="Những phận đời vất vả mưu sinh đêm giao thừa">
            <a:extLst>
              <a:ext uri="{FF2B5EF4-FFF2-40B4-BE49-F238E27FC236}">
                <a16:creationId xmlns:a16="http://schemas.microsoft.com/office/drawing/2014/main" id="{C26DB87B-EABA-BA41-9B1F-ED6A32F31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18" y="3053301"/>
            <a:ext cx="4707733" cy="313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à Nội: Người bán hàng rong, quà vặt được hỗ trợ 3 triệu đồng">
            <a:extLst>
              <a:ext uri="{FF2B5EF4-FFF2-40B4-BE49-F238E27FC236}">
                <a16:creationId xmlns:a16="http://schemas.microsoft.com/office/drawing/2014/main" id="{875AA98B-F266-7541-9F1C-E4185605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49" y="3034813"/>
            <a:ext cx="4638592" cy="309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gnifying glass - Charleston Wrap">
            <a:extLst>
              <a:ext uri="{FF2B5EF4-FFF2-40B4-BE49-F238E27FC236}">
                <a16:creationId xmlns:a16="http://schemas.microsoft.com/office/drawing/2014/main" id="{FE0AE379-FE9A-4497-9C92-E47B63132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5892" y="399832"/>
            <a:ext cx="1143740" cy="114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0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8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3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4|0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4|0.5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564</Words>
  <Application>Microsoft Macintosh PowerPoint</Application>
  <PresentationFormat>Widescreen</PresentationFormat>
  <Paragraphs>52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Times New Roman</vt:lpstr>
      <vt:lpstr>Arial</vt:lpstr>
      <vt:lpstr>Tahoma</vt:lpstr>
      <vt:lpstr>Lato</vt:lpstr>
      <vt:lpstr>微软雅黑</vt:lpstr>
      <vt:lpstr>UTM Showcard</vt:lpstr>
      <vt:lpstr>Patrick Hand</vt:lpstr>
      <vt:lpstr>Calibri</vt:lpstr>
      <vt:lpstr>Wingdings</vt:lpstr>
      <vt:lpstr>UTM Swashes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</dc:creator>
  <cp:lastModifiedBy>Microsoft Office User</cp:lastModifiedBy>
  <cp:revision>95</cp:revision>
  <dcterms:created xsi:type="dcterms:W3CDTF">2021-04-02T08:36:52Z</dcterms:created>
  <dcterms:modified xsi:type="dcterms:W3CDTF">2021-12-26T16:15:29Z</dcterms:modified>
</cp:coreProperties>
</file>