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0" r:id="rId2"/>
    <p:sldId id="266" r:id="rId3"/>
    <p:sldId id="289" r:id="rId4"/>
    <p:sldId id="288" r:id="rId5"/>
    <p:sldId id="290" r:id="rId6"/>
    <p:sldId id="293" r:id="rId7"/>
    <p:sldId id="292" r:id="rId8"/>
    <p:sldId id="291" r:id="rId9"/>
    <p:sldId id="294" r:id="rId10"/>
    <p:sldId id="297" r:id="rId11"/>
    <p:sldId id="296" r:id="rId12"/>
    <p:sldId id="298" r:id="rId13"/>
    <p:sldId id="299" r:id="rId14"/>
    <p:sldId id="280" r:id="rId15"/>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Lato" panose="020F0502020204030203" pitchFamily="34" charset="77"/>
      <p:regular r:id="rId20"/>
      <p:bold r:id="rId21"/>
      <p:italic r:id="rId22"/>
      <p:boldItalic r:id="rId23"/>
    </p:embeddedFont>
    <p:embeddedFont>
      <p:font typeface="Patrick Hand" panose="020F0502020204030204" pitchFamily="34" charset="0"/>
      <p:regular r:id="rId24"/>
      <p:bold r:id="rId25"/>
      <p:italic r:id="rId26"/>
      <p:boldItalic r:id="rId27"/>
    </p:embeddedFont>
    <p:embeddedFont>
      <p:font typeface="Verdana" panose="020B0604030504040204" pitchFamily="34" charset="0"/>
      <p:regular r:id="rId28"/>
      <p:bold r:id="rId29"/>
      <p:italic r:id="rId30"/>
      <p:boldItalic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C4434C"/>
    <a:srgbClr val="3BBB9E"/>
    <a:srgbClr val="FF4284"/>
    <a:srgbClr val="DBF6D2"/>
    <a:srgbClr val="4E5C71"/>
    <a:srgbClr val="FFB3B3"/>
    <a:srgbClr val="7DB2B1"/>
    <a:srgbClr val="D07288"/>
    <a:srgbClr val="FF4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92857"/>
  </p:normalViewPr>
  <p:slideViewPr>
    <p:cSldViewPr snapToGrid="0">
      <p:cViewPr varScale="1">
        <p:scale>
          <a:sx n="57" d="100"/>
          <a:sy n="57" d="100"/>
        </p:scale>
        <p:origin x="2632"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D8DB"/>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8.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slide" Target="slide7.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3.wdp"/><Relationship Id="rId18" Type="http://schemas.openxmlformats.org/officeDocument/2006/relationships/image" Target="../media/image14.png"/><Relationship Id="rId3" Type="http://schemas.openxmlformats.org/officeDocument/2006/relationships/image" Target="../media/image2.png"/><Relationship Id="rId21" Type="http://schemas.microsoft.com/office/2007/relationships/hdphoto" Target="../media/hdphoto7.wdp"/><Relationship Id="rId7" Type="http://schemas.openxmlformats.org/officeDocument/2006/relationships/image" Target="../media/image7.png"/><Relationship Id="rId12" Type="http://schemas.openxmlformats.org/officeDocument/2006/relationships/image" Target="../media/image11.png"/><Relationship Id="rId17" Type="http://schemas.microsoft.com/office/2007/relationships/hdphoto" Target="../media/hdphoto5.wdp"/><Relationship Id="rId2" Type="http://schemas.openxmlformats.org/officeDocument/2006/relationships/slideLayout" Target="../slideLayouts/slideLayout7.xml"/><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6.png"/><Relationship Id="rId15" Type="http://schemas.microsoft.com/office/2007/relationships/hdphoto" Target="../media/hdphoto4.wdp"/><Relationship Id="rId10" Type="http://schemas.microsoft.com/office/2007/relationships/hdphoto" Target="../media/hdphoto2.wdp"/><Relationship Id="rId19" Type="http://schemas.microsoft.com/office/2007/relationships/hdphoto" Target="../media/hdphoto6.wdp"/><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F8B1B1B-1E15-40B3-A74D-4012ACB78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DD62104F-6872-4FB7-85A7-9C34B3501F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4" name="组合 3">
            <a:extLst>
              <a:ext uri="{FF2B5EF4-FFF2-40B4-BE49-F238E27FC236}">
                <a16:creationId xmlns:a16="http://schemas.microsoft.com/office/drawing/2014/main" id="{517DBF5D-E906-4F7B-B6FB-716FFF98DEDB}"/>
              </a:ext>
            </a:extLst>
          </p:cNvPr>
          <p:cNvGrpSpPr/>
          <p:nvPr/>
        </p:nvGrpSpPr>
        <p:grpSpPr>
          <a:xfrm>
            <a:off x="-837117" y="5871411"/>
            <a:ext cx="13866233" cy="1118941"/>
            <a:chOff x="392368" y="5805416"/>
            <a:chExt cx="11481220" cy="1052584"/>
          </a:xfrm>
        </p:grpSpPr>
        <p:pic>
          <p:nvPicPr>
            <p:cNvPr id="5" name="图片 4">
              <a:extLst>
                <a:ext uri="{FF2B5EF4-FFF2-40B4-BE49-F238E27FC236}">
                  <a16:creationId xmlns:a16="http://schemas.microsoft.com/office/drawing/2014/main" id="{7743F528-1317-49E7-9B7E-55527181F5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AA06C2A8-C611-4283-954A-65A3A6464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98176C8D-7C75-4F6D-BF7A-A5FA462CFC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8" name="图片 7">
              <a:extLst>
                <a:ext uri="{FF2B5EF4-FFF2-40B4-BE49-F238E27FC236}">
                  <a16:creationId xmlns:a16="http://schemas.microsoft.com/office/drawing/2014/main" id="{BC33B0A5-E80A-44A6-B10A-5B0E61DD63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16" name="矩形 15">
            <a:extLst>
              <a:ext uri="{FF2B5EF4-FFF2-40B4-BE49-F238E27FC236}">
                <a16:creationId xmlns:a16="http://schemas.microsoft.com/office/drawing/2014/main" id="{2C93D964-3A70-4EE7-8E54-EECB6F0D6D07}"/>
              </a:ext>
            </a:extLst>
          </p:cNvPr>
          <p:cNvSpPr/>
          <p:nvPr/>
        </p:nvSpPr>
        <p:spPr>
          <a:xfrm>
            <a:off x="8013032" y="-300789"/>
            <a:ext cx="601579" cy="91239"/>
          </a:xfrm>
          <a:prstGeom prst="rect">
            <a:avLst/>
          </a:prstGeom>
          <a:solidFill>
            <a:srgbClr val="F5D8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1">
            <a:extLst>
              <a:ext uri="{FF2B5EF4-FFF2-40B4-BE49-F238E27FC236}">
                <a16:creationId xmlns:a16="http://schemas.microsoft.com/office/drawing/2014/main" id="{8419B2B7-1012-7F41-B6ED-E4CCE2A7DC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277" y="602077"/>
            <a:ext cx="5029206" cy="5029206"/>
          </a:xfrm>
          <a:prstGeom prst="rect">
            <a:avLst/>
          </a:prstGeom>
        </p:spPr>
      </p:pic>
      <p:pic>
        <p:nvPicPr>
          <p:cNvPr id="18" name="Picture 4">
            <a:extLst>
              <a:ext uri="{FF2B5EF4-FFF2-40B4-BE49-F238E27FC236}">
                <a16:creationId xmlns:a16="http://schemas.microsoft.com/office/drawing/2014/main" id="{385ECE86-A898-E549-B609-C870A4966F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81644">
            <a:off x="-1674632" y="-597896"/>
            <a:ext cx="5532313" cy="751323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D5C661F-8FEC-49B9-9BDF-C75F725AE14C}"/>
              </a:ext>
            </a:extLst>
          </p:cNvPr>
          <p:cNvSpPr/>
          <p:nvPr/>
        </p:nvSpPr>
        <p:spPr>
          <a:xfrm>
            <a:off x="1294852" y="1994402"/>
            <a:ext cx="4469552" cy="925514"/>
          </a:xfrm>
          <a:prstGeom prst="rect">
            <a:avLst/>
          </a:prstGeom>
          <a:noFill/>
        </p:spPr>
        <p:txBody>
          <a:bodyPr wrap="none" lIns="91440" tIns="45720" rIns="91440" bIns="45720">
            <a:prstTxWarp prst="textPlain">
              <a:avLst/>
            </a:prstTxWarp>
            <a:spAutoFit/>
          </a:bodyPr>
          <a:lstStyle/>
          <a:p>
            <a:pPr algn="ctr"/>
            <a:r>
              <a:rPr lang="vi-VN" sz="6600" b="1">
                <a:ln w="28575">
                  <a:solidFill>
                    <a:srgbClr val="FFB3B3"/>
                  </a:solidFill>
                  <a:prstDash val="solid"/>
                </a:ln>
                <a:solidFill>
                  <a:srgbClr val="C4434C"/>
                </a:solidFill>
                <a:latin typeface="UTM Showcard" panose="02040603050506020204" pitchFamily="18" charset="0"/>
              </a:rPr>
              <a:t>HOẠT ĐỘNG 3 :</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sp>
        <p:nvSpPr>
          <p:cNvPr id="14" name="Rectangle 13">
            <a:extLst>
              <a:ext uri="{FF2B5EF4-FFF2-40B4-BE49-F238E27FC236}">
                <a16:creationId xmlns:a16="http://schemas.microsoft.com/office/drawing/2014/main" id="{A2DA96E8-D6B9-4DA4-990A-266CE6B4257D}"/>
              </a:ext>
            </a:extLst>
          </p:cNvPr>
          <p:cNvSpPr/>
          <p:nvPr/>
        </p:nvSpPr>
        <p:spPr>
          <a:xfrm>
            <a:off x="1046704" y="2919916"/>
            <a:ext cx="4956806" cy="1107996"/>
          </a:xfrm>
          <a:prstGeom prst="rect">
            <a:avLst/>
          </a:prstGeom>
          <a:noFill/>
        </p:spPr>
        <p:txBody>
          <a:bodyPr wrap="none" lIns="91440" tIns="45720" rIns="91440" bIns="45720">
            <a:spAutoFit/>
          </a:bodyPr>
          <a:lstStyle/>
          <a:p>
            <a:pPr algn="ctr"/>
            <a:r>
              <a:rPr lang="vi-VN" sz="6600" b="1" cap="none" spc="0">
                <a:ln w="3175">
                  <a:solidFill>
                    <a:srgbClr val="C00000"/>
                  </a:solidFill>
                  <a:prstDash val="solid"/>
                </a:ln>
                <a:solidFill>
                  <a:srgbClr val="C00000"/>
                </a:solidFill>
                <a:effectLst/>
                <a:latin typeface="UTM Swashes" panose="02040603050506020204" pitchFamily="18" charset="0"/>
              </a:rPr>
              <a:t>Bài tập Chính tả</a:t>
            </a:r>
            <a:endParaRPr lang="en-US" sz="6600" b="1" cap="none" spc="0">
              <a:ln w="3175">
                <a:solidFill>
                  <a:srgbClr val="C00000"/>
                </a:solidFill>
                <a:prstDash val="solid"/>
              </a:ln>
              <a:solidFill>
                <a:srgbClr val="C00000"/>
              </a:solidFill>
              <a:effectLst/>
              <a:latin typeface="UTM Swashes" panose="02040603050506020204" pitchFamily="18" charset="0"/>
            </a:endParaRPr>
          </a:p>
        </p:txBody>
      </p:sp>
    </p:spTree>
    <p:custDataLst>
      <p:tags r:id="rId1"/>
    </p:custDataLst>
    <p:extLst>
      <p:ext uri="{BB962C8B-B14F-4D97-AF65-F5344CB8AC3E}">
        <p14:creationId xmlns:p14="http://schemas.microsoft.com/office/powerpoint/2010/main" val="3887321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F8B1B1B-1E15-40B3-A74D-4012ACB78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DD62104F-6872-4FB7-85A7-9C34B3501F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4" name="组合 3">
            <a:extLst>
              <a:ext uri="{FF2B5EF4-FFF2-40B4-BE49-F238E27FC236}">
                <a16:creationId xmlns:a16="http://schemas.microsoft.com/office/drawing/2014/main" id="{517DBF5D-E906-4F7B-B6FB-716FFF98DEDB}"/>
              </a:ext>
            </a:extLst>
          </p:cNvPr>
          <p:cNvGrpSpPr/>
          <p:nvPr/>
        </p:nvGrpSpPr>
        <p:grpSpPr>
          <a:xfrm>
            <a:off x="-837117" y="5871411"/>
            <a:ext cx="13866233" cy="1118941"/>
            <a:chOff x="392368" y="5805416"/>
            <a:chExt cx="11481220" cy="1052584"/>
          </a:xfrm>
        </p:grpSpPr>
        <p:pic>
          <p:nvPicPr>
            <p:cNvPr id="5" name="图片 4">
              <a:extLst>
                <a:ext uri="{FF2B5EF4-FFF2-40B4-BE49-F238E27FC236}">
                  <a16:creationId xmlns:a16="http://schemas.microsoft.com/office/drawing/2014/main" id="{7743F528-1317-49E7-9B7E-55527181F5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AA06C2A8-C611-4283-954A-65A3A6464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98176C8D-7C75-4F6D-BF7A-A5FA462CFC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8" name="图片 7">
              <a:extLst>
                <a:ext uri="{FF2B5EF4-FFF2-40B4-BE49-F238E27FC236}">
                  <a16:creationId xmlns:a16="http://schemas.microsoft.com/office/drawing/2014/main" id="{BC33B0A5-E80A-44A6-B10A-5B0E61DD63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16" name="矩形 15">
            <a:extLst>
              <a:ext uri="{FF2B5EF4-FFF2-40B4-BE49-F238E27FC236}">
                <a16:creationId xmlns:a16="http://schemas.microsoft.com/office/drawing/2014/main" id="{2C93D964-3A70-4EE7-8E54-EECB6F0D6D07}"/>
              </a:ext>
            </a:extLst>
          </p:cNvPr>
          <p:cNvSpPr/>
          <p:nvPr/>
        </p:nvSpPr>
        <p:spPr>
          <a:xfrm>
            <a:off x="8013032" y="-300789"/>
            <a:ext cx="601579" cy="91239"/>
          </a:xfrm>
          <a:prstGeom prst="rect">
            <a:avLst/>
          </a:prstGeom>
          <a:solidFill>
            <a:srgbClr val="F5D8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1">
            <a:extLst>
              <a:ext uri="{FF2B5EF4-FFF2-40B4-BE49-F238E27FC236}">
                <a16:creationId xmlns:a16="http://schemas.microsoft.com/office/drawing/2014/main" id="{8419B2B7-1012-7F41-B6ED-E4CCE2A7DC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277" y="602077"/>
            <a:ext cx="5029206" cy="5029206"/>
          </a:xfrm>
          <a:prstGeom prst="rect">
            <a:avLst/>
          </a:prstGeom>
        </p:spPr>
      </p:pic>
      <p:pic>
        <p:nvPicPr>
          <p:cNvPr id="18" name="Picture 4">
            <a:extLst>
              <a:ext uri="{FF2B5EF4-FFF2-40B4-BE49-F238E27FC236}">
                <a16:creationId xmlns:a16="http://schemas.microsoft.com/office/drawing/2014/main" id="{385ECE86-A898-E549-B609-C870A4966F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81644">
            <a:off x="-1674632" y="-597896"/>
            <a:ext cx="5532313" cy="751323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D5C661F-8FEC-49B9-9BDF-C75F725AE14C}"/>
              </a:ext>
            </a:extLst>
          </p:cNvPr>
          <p:cNvSpPr/>
          <p:nvPr/>
        </p:nvSpPr>
        <p:spPr>
          <a:xfrm>
            <a:off x="1294852" y="2379672"/>
            <a:ext cx="4993425" cy="1558095"/>
          </a:xfrm>
          <a:prstGeom prst="rect">
            <a:avLst/>
          </a:prstGeom>
          <a:noFill/>
        </p:spPr>
        <p:txBody>
          <a:bodyPr wrap="none" lIns="91440" tIns="45720" rIns="91440" bIns="45720">
            <a:prstTxWarp prst="textPlain">
              <a:avLst/>
            </a:prstTxWarp>
            <a:spAutoFit/>
          </a:bodyPr>
          <a:lstStyle/>
          <a:p>
            <a:pPr algn="ctr"/>
            <a:r>
              <a:rPr lang="vi-VN" sz="6600" b="1">
                <a:ln w="28575">
                  <a:solidFill>
                    <a:srgbClr val="FFB3B3"/>
                  </a:solidFill>
                  <a:prstDash val="solid"/>
                </a:ln>
                <a:solidFill>
                  <a:srgbClr val="C4434C"/>
                </a:solidFill>
                <a:latin typeface="UTM Showcard" panose="02040603050506020204" pitchFamily="18" charset="0"/>
              </a:rPr>
              <a:t>Liên hệ</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spTree>
    <p:custDataLst>
      <p:tags r:id="rId1"/>
    </p:custDataLst>
    <p:extLst>
      <p:ext uri="{BB962C8B-B14F-4D97-AF65-F5344CB8AC3E}">
        <p14:creationId xmlns:p14="http://schemas.microsoft.com/office/powerpoint/2010/main" val="44120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50D8A7AB-7896-425D-AF49-B25622FDE1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sp>
        <p:nvSpPr>
          <p:cNvPr id="3" name="Google Shape;709;p54">
            <a:extLst>
              <a:ext uri="{FF2B5EF4-FFF2-40B4-BE49-F238E27FC236}">
                <a16:creationId xmlns:a16="http://schemas.microsoft.com/office/drawing/2014/main" id="{EED355A2-7640-4E96-A157-47EBCCC462F1}"/>
              </a:ext>
            </a:extLst>
          </p:cNvPr>
          <p:cNvSpPr txBox="1">
            <a:spLocks/>
          </p:cNvSpPr>
          <p:nvPr/>
        </p:nvSpPr>
        <p:spPr>
          <a:xfrm>
            <a:off x="4364296" y="2726979"/>
            <a:ext cx="3463408" cy="5327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2000"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r>
              <a:rPr lang="vi-VN" sz="2800" b="1" kern="0">
                <a:solidFill>
                  <a:srgbClr val="44546A"/>
                </a:solidFill>
                <a:latin typeface="+mj-lt"/>
                <a:ea typeface="Tahoma" pitchFamily="34" charset="0"/>
                <a:cs typeface="Tahoma" pitchFamily="34" charset="0"/>
              </a:rPr>
              <a:t>Video liên hệ</a:t>
            </a:r>
            <a:endParaRPr lang="vi-VN" sz="2800" b="1" kern="0" dirty="0">
              <a:solidFill>
                <a:srgbClr val="44546A"/>
              </a:solidFill>
              <a:latin typeface="+mj-lt"/>
              <a:ea typeface="Tahoma" pitchFamily="34" charset="0"/>
              <a:cs typeface="Tahoma" pitchFamily="34" charset="0"/>
            </a:endParaRPr>
          </a:p>
        </p:txBody>
      </p:sp>
    </p:spTree>
    <p:extLst>
      <p:ext uri="{BB962C8B-B14F-4D97-AF65-F5344CB8AC3E}">
        <p14:creationId xmlns:p14="http://schemas.microsoft.com/office/powerpoint/2010/main" val="322757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F17A613-D180-4DB6-914E-29084DB5C8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 name="组合 2">
            <a:extLst>
              <a:ext uri="{FF2B5EF4-FFF2-40B4-BE49-F238E27FC236}">
                <a16:creationId xmlns:a16="http://schemas.microsoft.com/office/drawing/2014/main" id="{5AA348E8-21E6-42E7-B68D-2A2CD24C8A2B}"/>
              </a:ext>
            </a:extLst>
          </p:cNvPr>
          <p:cNvGrpSpPr/>
          <p:nvPr/>
        </p:nvGrpSpPr>
        <p:grpSpPr>
          <a:xfrm>
            <a:off x="-837117" y="5739059"/>
            <a:ext cx="13866233" cy="1118941"/>
            <a:chOff x="392368" y="5805416"/>
            <a:chExt cx="11481220" cy="1052584"/>
          </a:xfrm>
        </p:grpSpPr>
        <p:pic>
          <p:nvPicPr>
            <p:cNvPr id="4" name="图片 3">
              <a:extLst>
                <a:ext uri="{FF2B5EF4-FFF2-40B4-BE49-F238E27FC236}">
                  <a16:creationId xmlns:a16="http://schemas.microsoft.com/office/drawing/2014/main" id="{541FF336-9288-4544-B127-F67414968E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5" name="图片 4">
              <a:extLst>
                <a:ext uri="{FF2B5EF4-FFF2-40B4-BE49-F238E27FC236}">
                  <a16:creationId xmlns:a16="http://schemas.microsoft.com/office/drawing/2014/main" id="{56E726BD-3057-4071-90D7-806C679880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00A8D2AD-8F2F-4586-A54D-4D1F9EAEF2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7F27C98C-FDAF-4AF5-A902-51F090A68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pic>
        <p:nvPicPr>
          <p:cNvPr id="9" name="Picture 8">
            <a:extLst>
              <a:ext uri="{FF2B5EF4-FFF2-40B4-BE49-F238E27FC236}">
                <a16:creationId xmlns:a16="http://schemas.microsoft.com/office/drawing/2014/main" id="{B91675F1-5E1F-974D-BCA0-DC1542FEA0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39" t="20536" r="50000" b="21473"/>
          <a:stretch/>
        </p:blipFill>
        <p:spPr>
          <a:xfrm>
            <a:off x="715091" y="3942951"/>
            <a:ext cx="1949559" cy="2675239"/>
          </a:xfrm>
          <a:prstGeom prst="rect">
            <a:avLst/>
          </a:prstGeom>
        </p:spPr>
      </p:pic>
      <p:pic>
        <p:nvPicPr>
          <p:cNvPr id="10" name="Picture 9">
            <a:extLst>
              <a:ext uri="{FF2B5EF4-FFF2-40B4-BE49-F238E27FC236}">
                <a16:creationId xmlns:a16="http://schemas.microsoft.com/office/drawing/2014/main" id="{6BA4AB07-5E6E-054D-9A29-127A7C9215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96" t="20536" r="4643" b="21473"/>
          <a:stretch/>
        </p:blipFill>
        <p:spPr>
          <a:xfrm>
            <a:off x="9658696" y="2906211"/>
            <a:ext cx="1949559" cy="2675239"/>
          </a:xfrm>
          <a:prstGeom prst="rect">
            <a:avLst/>
          </a:prstGeom>
        </p:spPr>
      </p:pic>
      <p:sp>
        <p:nvSpPr>
          <p:cNvPr id="18" name="云形 26">
            <a:extLst>
              <a:ext uri="{FF2B5EF4-FFF2-40B4-BE49-F238E27FC236}">
                <a16:creationId xmlns:a16="http://schemas.microsoft.com/office/drawing/2014/main" id="{CCFAB808-6F66-834A-B558-F61B5DC868A0}"/>
              </a:ext>
            </a:extLst>
          </p:cNvPr>
          <p:cNvSpPr/>
          <p:nvPr/>
        </p:nvSpPr>
        <p:spPr>
          <a:xfrm>
            <a:off x="1325165" y="1712885"/>
            <a:ext cx="5276954" cy="2675239"/>
          </a:xfrm>
          <a:prstGeom prst="cloud">
            <a:avLst/>
          </a:prstGeom>
          <a:solidFill>
            <a:srgbClr val="7DB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云形 16">
            <a:extLst>
              <a:ext uri="{FF2B5EF4-FFF2-40B4-BE49-F238E27FC236}">
                <a16:creationId xmlns:a16="http://schemas.microsoft.com/office/drawing/2014/main" id="{7EC88723-1E32-2541-95EF-7D88366C176E}"/>
              </a:ext>
            </a:extLst>
          </p:cNvPr>
          <p:cNvSpPr/>
          <p:nvPr/>
        </p:nvSpPr>
        <p:spPr>
          <a:xfrm>
            <a:off x="6356807" y="361949"/>
            <a:ext cx="5501553" cy="3078668"/>
          </a:xfrm>
          <a:prstGeom prst="cloud">
            <a:avLst/>
          </a:prstGeom>
          <a:solidFill>
            <a:srgbClr val="FF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E5C71"/>
              </a:solidFill>
            </a:endParaRPr>
          </a:p>
        </p:txBody>
      </p:sp>
      <p:sp>
        <p:nvSpPr>
          <p:cNvPr id="15" name="Text Box 5">
            <a:extLst>
              <a:ext uri="{FF2B5EF4-FFF2-40B4-BE49-F238E27FC236}">
                <a16:creationId xmlns:a16="http://schemas.microsoft.com/office/drawing/2014/main" id="{15819AB2-02A2-2D49-9E63-DBDC94FDA309}"/>
              </a:ext>
            </a:extLst>
          </p:cNvPr>
          <p:cNvSpPr txBox="1">
            <a:spLocks noChangeArrowheads="1"/>
          </p:cNvSpPr>
          <p:nvPr/>
        </p:nvSpPr>
        <p:spPr bwMode="auto">
          <a:xfrm>
            <a:off x="1703556" y="2189305"/>
            <a:ext cx="452017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vi-VN" altLang="en-VN" sz="3200" b="1">
                <a:solidFill>
                  <a:schemeClr val="bg1"/>
                </a:solidFill>
                <a:latin typeface="Times New Roman" panose="02020603050405020304" pitchFamily="18" charset="0"/>
                <a:cs typeface="Times New Roman" panose="02020603050405020304" pitchFamily="18" charset="0"/>
              </a:rPr>
              <a:t>Chúng mình có thể làm gì để giúp đỡ các bạn trong làng trẻ SOS </a:t>
            </a:r>
            <a:r>
              <a:rPr lang="en-US" altLang="en-VN" sz="3200" b="1">
                <a:solidFill>
                  <a:schemeClr val="bg1"/>
                </a:solidFill>
                <a:latin typeface="Times New Roman" panose="02020603050405020304" pitchFamily="18" charset="0"/>
                <a:cs typeface="Times New Roman" panose="02020603050405020304" pitchFamily="18" charset="0"/>
              </a:rPr>
              <a:t>?</a:t>
            </a:r>
            <a:endParaRPr lang="en-US" altLang="en-VN" sz="3200" b="1" dirty="0">
              <a:solidFill>
                <a:schemeClr val="bg1"/>
              </a:solidFill>
              <a:latin typeface="Times New Roman" panose="02020603050405020304" pitchFamily="18" charset="0"/>
              <a:cs typeface="Times New Roman" panose="02020603050405020304" pitchFamily="18" charset="0"/>
            </a:endParaRPr>
          </a:p>
        </p:txBody>
      </p:sp>
      <p:sp>
        <p:nvSpPr>
          <p:cNvPr id="16" name="Text Box 6">
            <a:extLst>
              <a:ext uri="{FF2B5EF4-FFF2-40B4-BE49-F238E27FC236}">
                <a16:creationId xmlns:a16="http://schemas.microsoft.com/office/drawing/2014/main" id="{57BB62AE-FDF1-D543-9981-991AAC3F933D}"/>
              </a:ext>
            </a:extLst>
          </p:cNvPr>
          <p:cNvSpPr txBox="1">
            <a:spLocks noChangeArrowheads="1"/>
          </p:cNvSpPr>
          <p:nvPr/>
        </p:nvSpPr>
        <p:spPr bwMode="auto">
          <a:xfrm>
            <a:off x="6980510" y="782553"/>
            <a:ext cx="447576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altLang="en-VN" sz="2200" b="1">
                <a:solidFill>
                  <a:srgbClr val="4E5C71"/>
                </a:solidFill>
                <a:latin typeface="Times New Roman" panose="02020603050405020304" pitchFamily="18" charset="0"/>
                <a:cs typeface="Times New Roman" panose="02020603050405020304" pitchFamily="18" charset="0"/>
              </a:rPr>
              <a:t>Chia sẻ và yêu thương với các bạn nhỏ có hoàn cảnh khó khăn qua Quỹ yêu thương từ chương tình của làng SOS hoặc các phong trào do Liên Đội phát động như: Kế hoạch nhỏ, Nụ cười hồng, ...</a:t>
            </a:r>
            <a:endParaRPr lang="en-US" altLang="en-VN" sz="2200" b="1" dirty="0">
              <a:solidFill>
                <a:srgbClr val="4E5C71"/>
              </a:solidFill>
              <a:latin typeface="Times New Roman" panose="02020603050405020304" pitchFamily="18" charset="0"/>
              <a:cs typeface="Times New Roman" panose="02020603050405020304" pitchFamily="18" charset="0"/>
            </a:endParaRPr>
          </a:p>
        </p:txBody>
      </p:sp>
      <p:pic>
        <p:nvPicPr>
          <p:cNvPr id="17" name="Picture 2">
            <a:extLst>
              <a:ext uri="{FF2B5EF4-FFF2-40B4-BE49-F238E27FC236}">
                <a16:creationId xmlns:a16="http://schemas.microsoft.com/office/drawing/2014/main" id="{7846C22C-EEA6-40DB-8011-7D834DF7EA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126897">
            <a:off x="372247" y="-1392784"/>
            <a:ext cx="3793305" cy="51515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99875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FD65C0D-346D-4BF1-9296-7BDB1283F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229935D-AC83-4B5C-90C5-C91AF03594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3" name="组合 32">
            <a:extLst>
              <a:ext uri="{FF2B5EF4-FFF2-40B4-BE49-F238E27FC236}">
                <a16:creationId xmlns:a16="http://schemas.microsoft.com/office/drawing/2014/main" id="{2029B9D4-4895-4C38-AAEB-E59E13DB83FE}"/>
              </a:ext>
            </a:extLst>
          </p:cNvPr>
          <p:cNvGrpSpPr/>
          <p:nvPr/>
        </p:nvGrpSpPr>
        <p:grpSpPr>
          <a:xfrm>
            <a:off x="-1114208" y="5898845"/>
            <a:ext cx="13866233" cy="1118941"/>
            <a:chOff x="392368" y="5805416"/>
            <a:chExt cx="11481220" cy="1052584"/>
          </a:xfrm>
        </p:grpSpPr>
        <p:pic>
          <p:nvPicPr>
            <p:cNvPr id="34" name="图片 33">
              <a:extLst>
                <a:ext uri="{FF2B5EF4-FFF2-40B4-BE49-F238E27FC236}">
                  <a16:creationId xmlns:a16="http://schemas.microsoft.com/office/drawing/2014/main" id="{1B3252E2-0E7F-4740-8161-7CC4734B8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35" name="图片 34">
              <a:extLst>
                <a:ext uri="{FF2B5EF4-FFF2-40B4-BE49-F238E27FC236}">
                  <a16:creationId xmlns:a16="http://schemas.microsoft.com/office/drawing/2014/main" id="{4A0641FD-F2F2-448C-B63F-C596F52B56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36" name="图片 35">
              <a:extLst>
                <a:ext uri="{FF2B5EF4-FFF2-40B4-BE49-F238E27FC236}">
                  <a16:creationId xmlns:a16="http://schemas.microsoft.com/office/drawing/2014/main" id="{E123AE91-EA82-4860-8D24-45ED46E2A8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37" name="图片 36">
              <a:extLst>
                <a:ext uri="{FF2B5EF4-FFF2-40B4-BE49-F238E27FC236}">
                  <a16:creationId xmlns:a16="http://schemas.microsoft.com/office/drawing/2014/main" id="{4538163A-177E-4458-AF94-2B5495194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38" name="Google Shape;721;p56">
            <a:hlinkClick r:id="rId6" action="ppaction://hlinksldjump"/>
            <a:extLst>
              <a:ext uri="{FF2B5EF4-FFF2-40B4-BE49-F238E27FC236}">
                <a16:creationId xmlns:a16="http://schemas.microsoft.com/office/drawing/2014/main" id="{E2A5915B-B5ED-034B-8636-E3EC02312ED9}"/>
              </a:ext>
            </a:extLst>
          </p:cNvPr>
          <p:cNvSpPr/>
          <p:nvPr/>
        </p:nvSpPr>
        <p:spPr>
          <a:xfrm>
            <a:off x="686587" y="3199685"/>
            <a:ext cx="3222608" cy="2477363"/>
          </a:xfrm>
          <a:prstGeom prst="roundRect">
            <a:avLst>
              <a:gd name="adj" fmla="val 30219"/>
            </a:avLst>
          </a:prstGeom>
          <a:solidFill>
            <a:srgbClr val="FFFFFF"/>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Xem lại</a:t>
            </a:r>
            <a:r>
              <a:rPr kumimoji="0" lang="vi-VN" sz="2400" b="1" i="0" u="none" strike="noStrike" kern="0" cap="none" spc="0" normalizeH="0" noProof="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bài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viết</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chính</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tả</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Người</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mẹ</a:t>
            </a:r>
            <a:r>
              <a:rPr kumimoji="0" lang="en-US" sz="2400" b="1" i="0" u="none" strike="noStrike" kern="0" cap="none" spc="0" normalizeH="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a:t>
            </a:r>
            <a:r>
              <a:rPr kumimoji="0" lang="en-US" sz="2400" b="1" i="0" u="none" strike="noStrike" kern="0" cap="none" spc="0" normalizeH="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của</a:t>
            </a:r>
            <a:r>
              <a:rPr kumimoji="0" lang="en-US" sz="2400" b="1" i="0" u="none" strike="noStrike" kern="0" cap="none" spc="0" normalizeH="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51 </a:t>
            </a:r>
            <a:r>
              <a:rPr kumimoji="0" lang="en-US" sz="2400" b="1" i="0" u="none" strike="noStrike" kern="0" cap="none" spc="0" normalizeH="0" noProof="0" dirty="0" err="1">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đứa</a:t>
            </a:r>
            <a:r>
              <a:rPr kumimoji="0" lang="en-US" sz="2400" b="1" i="0" u="none" strike="noStrike" kern="0" cap="none" spc="0" normalizeH="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 con</a:t>
            </a:r>
            <a:r>
              <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a:t>
            </a:r>
            <a:endParaRPr kumimoji="0"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Lato"/>
            </a:endParaRPr>
          </a:p>
        </p:txBody>
      </p:sp>
      <p:sp>
        <p:nvSpPr>
          <p:cNvPr id="39" name="Google Shape;722;p56">
            <a:hlinkClick r:id="" action="ppaction://noaction"/>
            <a:extLst>
              <a:ext uri="{FF2B5EF4-FFF2-40B4-BE49-F238E27FC236}">
                <a16:creationId xmlns:a16="http://schemas.microsoft.com/office/drawing/2014/main" id="{1B68F4FA-BC9F-B540-9137-6E42393F83A4}"/>
              </a:ext>
            </a:extLst>
          </p:cNvPr>
          <p:cNvSpPr/>
          <p:nvPr/>
        </p:nvSpPr>
        <p:spPr>
          <a:xfrm>
            <a:off x="4526013" y="3192175"/>
            <a:ext cx="3222609" cy="2417877"/>
          </a:xfrm>
          <a:prstGeom prst="roundRect">
            <a:avLst>
              <a:gd name="adj" fmla="val 30219"/>
            </a:avLst>
          </a:prstGeom>
          <a:solidFill>
            <a:srgbClr val="FFFFFF"/>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rPr>
              <a:t>Ôn lại các bài tập vừa làm.</a:t>
            </a:r>
            <a:endParaRPr kumimoji="0" lang="en-US" sz="2400" b="1" i="0" u="none" strike="noStrike" kern="0" cap="none" spc="0" normalizeH="0" baseline="0" noProof="0" dirty="0">
              <a:ln>
                <a:noFill/>
              </a:ln>
              <a:solidFill>
                <a:schemeClr val="tx2"/>
              </a:solidFill>
              <a:effectLst/>
              <a:uLnTx/>
              <a:uFillTx/>
              <a:latin typeface="Times New Roman" panose="02020603050405020304" pitchFamily="18" charset="0"/>
              <a:ea typeface="Tahoma" pitchFamily="34" charset="0"/>
              <a:cs typeface="Times New Roman" panose="02020603050405020304" pitchFamily="18" charset="0"/>
              <a:sym typeface="Arial"/>
            </a:endParaRPr>
          </a:p>
        </p:txBody>
      </p:sp>
      <p:sp>
        <p:nvSpPr>
          <p:cNvPr id="40" name="Google Shape;745;p56">
            <a:hlinkClick r:id="rId7" action="ppaction://hlinksldjump"/>
            <a:extLst>
              <a:ext uri="{FF2B5EF4-FFF2-40B4-BE49-F238E27FC236}">
                <a16:creationId xmlns:a16="http://schemas.microsoft.com/office/drawing/2014/main" id="{D95C9DAE-1F8A-3246-802D-B8BD92967EDB}"/>
              </a:ext>
            </a:extLst>
          </p:cNvPr>
          <p:cNvSpPr/>
          <p:nvPr/>
        </p:nvSpPr>
        <p:spPr>
          <a:xfrm>
            <a:off x="1470234" y="2405425"/>
            <a:ext cx="1730700" cy="648000"/>
          </a:xfrm>
          <a:prstGeom prst="roundRect">
            <a:avLst>
              <a:gd name="adj" fmla="val 30219"/>
            </a:avLst>
          </a:prstGeom>
          <a:solidFill>
            <a:srgbClr val="F27FB2"/>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47;p56">
            <a:hlinkClick r:id="" action="ppaction://noaction"/>
            <a:extLst>
              <a:ext uri="{FF2B5EF4-FFF2-40B4-BE49-F238E27FC236}">
                <a16:creationId xmlns:a16="http://schemas.microsoft.com/office/drawing/2014/main" id="{6E3B2CF3-E43E-074A-9179-12409903240D}"/>
              </a:ext>
            </a:extLst>
          </p:cNvPr>
          <p:cNvSpPr/>
          <p:nvPr/>
        </p:nvSpPr>
        <p:spPr>
          <a:xfrm>
            <a:off x="9003801" y="2352047"/>
            <a:ext cx="1730700" cy="648000"/>
          </a:xfrm>
          <a:prstGeom prst="roundRect">
            <a:avLst>
              <a:gd name="adj" fmla="val 30219"/>
            </a:avLst>
          </a:prstGeom>
          <a:solidFill>
            <a:srgbClr val="61D8C4"/>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48;p56">
            <a:hlinkClick r:id="" action="ppaction://noaction"/>
            <a:extLst>
              <a:ext uri="{FF2B5EF4-FFF2-40B4-BE49-F238E27FC236}">
                <a16:creationId xmlns:a16="http://schemas.microsoft.com/office/drawing/2014/main" id="{ACB0C4C6-44F3-DD42-9853-9ABD42C83F3D}"/>
              </a:ext>
            </a:extLst>
          </p:cNvPr>
          <p:cNvSpPr/>
          <p:nvPr/>
        </p:nvSpPr>
        <p:spPr>
          <a:xfrm>
            <a:off x="5237401" y="2405425"/>
            <a:ext cx="1730700" cy="648000"/>
          </a:xfrm>
          <a:prstGeom prst="roundRect">
            <a:avLst>
              <a:gd name="adj" fmla="val 30219"/>
            </a:avLst>
          </a:prstGeom>
          <a:solidFill>
            <a:srgbClr val="FFB757"/>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3" name="Google Shape;749;p56">
            <a:extLst>
              <a:ext uri="{FF2B5EF4-FFF2-40B4-BE49-F238E27FC236}">
                <a16:creationId xmlns:a16="http://schemas.microsoft.com/office/drawing/2014/main" id="{9D4C396D-F919-D644-B4E4-43906E5C5A69}"/>
              </a:ext>
            </a:extLst>
          </p:cNvPr>
          <p:cNvSpPr txBox="1">
            <a:spLocks/>
          </p:cNvSpPr>
          <p:nvPr/>
        </p:nvSpPr>
        <p:spPr>
          <a:xfrm>
            <a:off x="1769990" y="2436573"/>
            <a:ext cx="1037755" cy="5945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Patrick Hand"/>
              <a:buNone/>
              <a:defRPr sz="2000" b="1" i="0" u="none" strike="noStrike" cap="none">
                <a:solidFill>
                  <a:schemeClr val="dk1"/>
                </a:solidFill>
                <a:latin typeface="Patrick Hand"/>
                <a:ea typeface="Patrick Hand"/>
                <a:cs typeface="Patrick Hand"/>
                <a:sym typeface="Patrick Hand"/>
              </a:defRPr>
            </a:lvl1pPr>
            <a:lvl2pPr marR="0" lvl="1"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 sz="4400" kern="0" dirty="0">
                <a:latin typeface="Times New Roman" panose="02020603050405020304" pitchFamily="18" charset="0"/>
                <a:ea typeface="Tahoma" pitchFamily="34" charset="0"/>
                <a:cs typeface="Times New Roman" panose="02020603050405020304" pitchFamily="18" charset="0"/>
              </a:rPr>
              <a:t>01</a:t>
            </a:r>
          </a:p>
        </p:txBody>
      </p:sp>
      <p:sp>
        <p:nvSpPr>
          <p:cNvPr id="44" name="Google Shape;750;p56">
            <a:extLst>
              <a:ext uri="{FF2B5EF4-FFF2-40B4-BE49-F238E27FC236}">
                <a16:creationId xmlns:a16="http://schemas.microsoft.com/office/drawing/2014/main" id="{CCE7BBC2-4A44-2943-B469-5F4852890999}"/>
              </a:ext>
            </a:extLst>
          </p:cNvPr>
          <p:cNvSpPr txBox="1">
            <a:spLocks/>
          </p:cNvSpPr>
          <p:nvPr/>
        </p:nvSpPr>
        <p:spPr>
          <a:xfrm>
            <a:off x="5553015" y="2450232"/>
            <a:ext cx="1030923" cy="5498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Patrick Hand"/>
              <a:buNone/>
              <a:defRPr sz="2000" b="1" i="0" u="none" strike="noStrike" cap="none">
                <a:solidFill>
                  <a:schemeClr val="dk1"/>
                </a:solidFill>
                <a:latin typeface="Patrick Hand"/>
                <a:ea typeface="Patrick Hand"/>
                <a:cs typeface="Patrick Hand"/>
                <a:sym typeface="Patrick Hand"/>
              </a:defRPr>
            </a:lvl1pPr>
            <a:lvl2pPr marR="0" lvl="1"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 sz="4400" kern="0" dirty="0">
                <a:latin typeface="Times New Roman" panose="02020603050405020304" pitchFamily="18" charset="0"/>
                <a:ea typeface="Tahoma" pitchFamily="34" charset="0"/>
                <a:cs typeface="Times New Roman" panose="02020603050405020304" pitchFamily="18" charset="0"/>
              </a:rPr>
              <a:t>02</a:t>
            </a:r>
          </a:p>
        </p:txBody>
      </p:sp>
      <p:sp>
        <p:nvSpPr>
          <p:cNvPr id="45" name="Google Shape;751;p56">
            <a:extLst>
              <a:ext uri="{FF2B5EF4-FFF2-40B4-BE49-F238E27FC236}">
                <a16:creationId xmlns:a16="http://schemas.microsoft.com/office/drawing/2014/main" id="{7ED79F29-4157-A946-9AC6-B92B8076E6C5}"/>
              </a:ext>
            </a:extLst>
          </p:cNvPr>
          <p:cNvSpPr txBox="1">
            <a:spLocks/>
          </p:cNvSpPr>
          <p:nvPr/>
        </p:nvSpPr>
        <p:spPr>
          <a:xfrm>
            <a:off x="9458860" y="2405425"/>
            <a:ext cx="921490" cy="584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Patrick Hand"/>
              <a:buNone/>
              <a:defRPr sz="2000" b="1" i="0" u="none" strike="noStrike" cap="none">
                <a:solidFill>
                  <a:schemeClr val="dk1"/>
                </a:solidFill>
                <a:latin typeface="Patrick Hand"/>
                <a:ea typeface="Patrick Hand"/>
                <a:cs typeface="Patrick Hand"/>
                <a:sym typeface="Patrick Hand"/>
              </a:defRPr>
            </a:lvl1pPr>
            <a:lvl2pPr marR="0" lvl="1"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 sz="4400" kern="0" dirty="0">
                <a:latin typeface="Times New Roman" panose="02020603050405020304" pitchFamily="18" charset="0"/>
                <a:ea typeface="Tahoma" pitchFamily="34" charset="0"/>
                <a:cs typeface="Times New Roman" panose="02020603050405020304" pitchFamily="18" charset="0"/>
              </a:rPr>
              <a:t>03</a:t>
            </a:r>
          </a:p>
        </p:txBody>
      </p:sp>
      <p:sp>
        <p:nvSpPr>
          <p:cNvPr id="46" name="Google Shape;774;p56">
            <a:extLst>
              <a:ext uri="{FF2B5EF4-FFF2-40B4-BE49-F238E27FC236}">
                <a16:creationId xmlns:a16="http://schemas.microsoft.com/office/drawing/2014/main" id="{A3A88677-A1B2-A640-A11D-DF64601906A9}"/>
              </a:ext>
            </a:extLst>
          </p:cNvPr>
          <p:cNvSpPr/>
          <p:nvPr/>
        </p:nvSpPr>
        <p:spPr>
          <a:xfrm>
            <a:off x="2810142" y="1883690"/>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FFFF"/>
          </a:solidFill>
          <a:ln w="28575">
            <a:solidFill>
              <a:srgbClr val="F5D8D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2;p56">
            <a:hlinkClick r:id="" action="ppaction://noaction"/>
            <a:extLst>
              <a:ext uri="{FF2B5EF4-FFF2-40B4-BE49-F238E27FC236}">
                <a16:creationId xmlns:a16="http://schemas.microsoft.com/office/drawing/2014/main" id="{5C2E2EB4-AC46-1A4B-AB48-E9FF4FBD6933}"/>
              </a:ext>
            </a:extLst>
          </p:cNvPr>
          <p:cNvSpPr/>
          <p:nvPr/>
        </p:nvSpPr>
        <p:spPr>
          <a:xfrm>
            <a:off x="8299085" y="3140495"/>
            <a:ext cx="3222608" cy="2372962"/>
          </a:xfrm>
          <a:prstGeom prst="roundRect">
            <a:avLst>
              <a:gd name="adj" fmla="val 30219"/>
            </a:avLst>
          </a:prstGeom>
          <a:solidFill>
            <a:srgbClr val="FFFFFF"/>
          </a:solidFill>
          <a:ln>
            <a:noFill/>
          </a:ln>
          <a:effectLst>
            <a:outerShdw blurRad="57150" dist="38100" dir="7680000" algn="bl" rotWithShape="0">
              <a:srgbClr val="000000">
                <a:alpha val="47000"/>
              </a:srgbClr>
            </a:outerShdw>
          </a:effectLst>
        </p:spPr>
        <p:txBody>
          <a:bodyPr spcFirstLastPara="1" wrap="square" lIns="91425" tIns="91425" rIns="91425" bIns="91425" anchor="ctr" anchorCtr="0">
            <a:noAutofit/>
          </a:bodyPr>
          <a:lstStyle/>
          <a:p>
            <a:pPr algn="just"/>
            <a:r>
              <a:rPr lang="vi-VN" sz="2400" b="1">
                <a:solidFill>
                  <a:schemeClr val="tx2"/>
                </a:solidFill>
                <a:latin typeface="Times New Roman" panose="02020603050405020304" pitchFamily="18" charset="0"/>
                <a:cs typeface="Times New Roman" panose="02020603050405020304" pitchFamily="18" charset="0"/>
              </a:rPr>
              <a:t>Chuẩn bị bài chính tả mới : Ôn tập Học kì 1.</a:t>
            </a:r>
            <a:endParaRPr lang="en-US" sz="2400" b="1" dirty="0">
              <a:solidFill>
                <a:schemeClr val="tx2"/>
              </a:solidFill>
              <a:latin typeface="Times New Roman" panose="02020603050405020304" pitchFamily="18" charset="0"/>
              <a:cs typeface="Times New Roman" panose="02020603050405020304" pitchFamily="18" charset="0"/>
            </a:endParaRPr>
          </a:p>
        </p:txBody>
      </p:sp>
      <p:sp>
        <p:nvSpPr>
          <p:cNvPr id="49" name="Google Shape;774;p56">
            <a:extLst>
              <a:ext uri="{FF2B5EF4-FFF2-40B4-BE49-F238E27FC236}">
                <a16:creationId xmlns:a16="http://schemas.microsoft.com/office/drawing/2014/main" id="{420A6909-AC64-B244-B29B-2CACCB2605DE}"/>
              </a:ext>
            </a:extLst>
          </p:cNvPr>
          <p:cNvSpPr/>
          <p:nvPr/>
        </p:nvSpPr>
        <p:spPr>
          <a:xfrm>
            <a:off x="6514024" y="198613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FFFF"/>
          </a:solidFill>
          <a:ln w="28575">
            <a:solidFill>
              <a:srgbClr val="F5D8D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74;p56">
            <a:extLst>
              <a:ext uri="{FF2B5EF4-FFF2-40B4-BE49-F238E27FC236}">
                <a16:creationId xmlns:a16="http://schemas.microsoft.com/office/drawing/2014/main" id="{AB19F181-C5E0-FC40-8691-5E8352640F99}"/>
              </a:ext>
            </a:extLst>
          </p:cNvPr>
          <p:cNvSpPr/>
          <p:nvPr/>
        </p:nvSpPr>
        <p:spPr>
          <a:xfrm>
            <a:off x="10213371" y="2023029"/>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FFFF"/>
          </a:solidFill>
          <a:ln w="28575">
            <a:solidFill>
              <a:srgbClr val="F5D8D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Rectangle 21">
            <a:extLst>
              <a:ext uri="{FF2B5EF4-FFF2-40B4-BE49-F238E27FC236}">
                <a16:creationId xmlns:a16="http://schemas.microsoft.com/office/drawing/2014/main" id="{BF257296-274D-4F6E-999C-C84B6001DE1A}"/>
              </a:ext>
            </a:extLst>
          </p:cNvPr>
          <p:cNvSpPr/>
          <p:nvPr/>
        </p:nvSpPr>
        <p:spPr>
          <a:xfrm>
            <a:off x="4372303" y="730377"/>
            <a:ext cx="3606980" cy="931517"/>
          </a:xfrm>
          <a:prstGeom prst="rect">
            <a:avLst/>
          </a:prstGeom>
          <a:noFill/>
        </p:spPr>
        <p:txBody>
          <a:bodyPr wrap="none" lIns="91440" tIns="45720" rIns="91440" bIns="45720">
            <a:prstTxWarp prst="textPlain">
              <a:avLst/>
            </a:prstTxWarp>
            <a:spAutoFit/>
          </a:bodyPr>
          <a:lstStyle/>
          <a:p>
            <a:pPr algn="ctr"/>
            <a:r>
              <a:rPr lang="vi-VN" sz="5400" b="1" cap="none" spc="0">
                <a:ln w="28575">
                  <a:solidFill>
                    <a:srgbClr val="FFB3B3"/>
                  </a:solidFill>
                  <a:prstDash val="solid"/>
                </a:ln>
                <a:solidFill>
                  <a:srgbClr val="C4434C"/>
                </a:solidFill>
                <a:effectLst/>
                <a:latin typeface="UTM Showcard" panose="02040603050506020204" pitchFamily="18" charset="0"/>
              </a:rPr>
              <a:t>DẶN DÒ</a:t>
            </a:r>
            <a:endParaRPr lang="en-US" sz="5400" b="1" cap="none" spc="0">
              <a:ln w="28575">
                <a:solidFill>
                  <a:srgbClr val="FFB3B3"/>
                </a:solidFill>
                <a:prstDash val="solid"/>
              </a:ln>
              <a:solidFill>
                <a:srgbClr val="C4434C"/>
              </a:solidFill>
              <a:effectLst/>
              <a:latin typeface="UTM Showcard" panose="02040603050506020204" pitchFamily="18" charset="0"/>
            </a:endParaRPr>
          </a:p>
        </p:txBody>
      </p:sp>
    </p:spTree>
    <p:custDataLst>
      <p:tags r:id="rId1"/>
    </p:custDataLst>
    <p:extLst>
      <p:ext uri="{BB962C8B-B14F-4D97-AF65-F5344CB8AC3E}">
        <p14:creationId xmlns:p14="http://schemas.microsoft.com/office/powerpoint/2010/main" val="1496749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0-#ppt_w/2"/>
                                          </p:val>
                                        </p:tav>
                                        <p:tav tm="100000">
                                          <p:val>
                                            <p:strVal val="#ppt_x"/>
                                          </p:val>
                                        </p:tav>
                                      </p:tavLst>
                                    </p:anim>
                                    <p:anim calcmode="lin" valueType="num">
                                      <p:cBhvr additive="base">
                                        <p:cTn id="17" dur="500" fill="hold"/>
                                        <p:tgtEl>
                                          <p:spTgt spid="4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0-#ppt_w/2"/>
                                          </p:val>
                                        </p:tav>
                                        <p:tav tm="100000">
                                          <p:val>
                                            <p:strVal val="#ppt_x"/>
                                          </p:val>
                                        </p:tav>
                                      </p:tavLst>
                                    </p:anim>
                                    <p:anim calcmode="lin" valueType="num">
                                      <p:cBhvr additive="base">
                                        <p:cTn id="25"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0-#ppt_w/2"/>
                                          </p:val>
                                        </p:tav>
                                        <p:tav tm="100000">
                                          <p:val>
                                            <p:strVal val="#ppt_x"/>
                                          </p:val>
                                        </p:tav>
                                      </p:tavLst>
                                    </p:anim>
                                    <p:anim calcmode="lin" valueType="num">
                                      <p:cBhvr additive="base">
                                        <p:cTn id="31" dur="500" fill="hold"/>
                                        <p:tgtEl>
                                          <p:spTgt spid="49"/>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0-#ppt_w/2"/>
                                          </p:val>
                                        </p:tav>
                                        <p:tav tm="100000">
                                          <p:val>
                                            <p:strVal val="#ppt_x"/>
                                          </p:val>
                                        </p:tav>
                                      </p:tavLst>
                                    </p:anim>
                                    <p:anim calcmode="lin" valueType="num">
                                      <p:cBhvr additive="base">
                                        <p:cTn id="35" dur="500" fill="hold"/>
                                        <p:tgtEl>
                                          <p:spTgt spid="44"/>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500" fill="hold"/>
                                        <p:tgtEl>
                                          <p:spTgt spid="42"/>
                                        </p:tgtEl>
                                        <p:attrNameLst>
                                          <p:attrName>ppt_x</p:attrName>
                                        </p:attrNameLst>
                                      </p:cBhvr>
                                      <p:tavLst>
                                        <p:tav tm="0">
                                          <p:val>
                                            <p:strVal val="0-#ppt_w/2"/>
                                          </p:val>
                                        </p:tav>
                                        <p:tav tm="100000">
                                          <p:val>
                                            <p:strVal val="#ppt_x"/>
                                          </p:val>
                                        </p:tav>
                                      </p:tavLst>
                                    </p:anim>
                                    <p:anim calcmode="lin" valueType="num">
                                      <p:cBhvr additive="base">
                                        <p:cTn id="39" dur="500" fill="hold"/>
                                        <p:tgtEl>
                                          <p:spTgt spid="42"/>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0-#ppt_w/2"/>
                                          </p:val>
                                        </p:tav>
                                        <p:tav tm="100000">
                                          <p:val>
                                            <p:strVal val="#ppt_x"/>
                                          </p:val>
                                        </p:tav>
                                      </p:tavLst>
                                    </p:anim>
                                    <p:anim calcmode="lin" valueType="num">
                                      <p:cBhvr additive="base">
                                        <p:cTn id="4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fill="hold"/>
                                        <p:tgtEl>
                                          <p:spTgt spid="45"/>
                                        </p:tgtEl>
                                        <p:attrNameLst>
                                          <p:attrName>ppt_x</p:attrName>
                                        </p:attrNameLst>
                                      </p:cBhvr>
                                      <p:tavLst>
                                        <p:tav tm="0">
                                          <p:val>
                                            <p:strVal val="0-#ppt_w/2"/>
                                          </p:val>
                                        </p:tav>
                                        <p:tav tm="100000">
                                          <p:val>
                                            <p:strVal val="#ppt_x"/>
                                          </p:val>
                                        </p:tav>
                                      </p:tavLst>
                                    </p:anim>
                                    <p:anim calcmode="lin" valueType="num">
                                      <p:cBhvr additive="base">
                                        <p:cTn id="49" dur="500" fill="hold"/>
                                        <p:tgtEl>
                                          <p:spTgt spid="4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0-#ppt_w/2"/>
                                          </p:val>
                                        </p:tav>
                                        <p:tav tm="100000">
                                          <p:val>
                                            <p:strVal val="#ppt_x"/>
                                          </p:val>
                                        </p:tav>
                                      </p:tavLst>
                                    </p:anim>
                                    <p:anim calcmode="lin" valueType="num">
                                      <p:cBhvr additive="base">
                                        <p:cTn id="53" dur="500" fill="hold"/>
                                        <p:tgtEl>
                                          <p:spTgt spid="41"/>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0-#ppt_w/2"/>
                                          </p:val>
                                        </p:tav>
                                        <p:tav tm="100000">
                                          <p:val>
                                            <p:strVal val="#ppt_x"/>
                                          </p:val>
                                        </p:tav>
                                      </p:tavLst>
                                    </p:anim>
                                    <p:anim calcmode="lin" valueType="num">
                                      <p:cBhvr additive="base">
                                        <p:cTn id="57" dur="500" fill="hold"/>
                                        <p:tgtEl>
                                          <p:spTgt spid="50"/>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additive="base">
                                        <p:cTn id="60" dur="500" fill="hold"/>
                                        <p:tgtEl>
                                          <p:spTgt spid="47"/>
                                        </p:tgtEl>
                                        <p:attrNameLst>
                                          <p:attrName>ppt_x</p:attrName>
                                        </p:attrNameLst>
                                      </p:cBhvr>
                                      <p:tavLst>
                                        <p:tav tm="0">
                                          <p:val>
                                            <p:strVal val="0-#ppt_w/2"/>
                                          </p:val>
                                        </p:tav>
                                        <p:tav tm="100000">
                                          <p:val>
                                            <p:strVal val="#ppt_x"/>
                                          </p:val>
                                        </p:tav>
                                      </p:tavLst>
                                    </p:anim>
                                    <p:anim calcmode="lin" valueType="num">
                                      <p:cBhvr additive="base">
                                        <p:cTn id="61"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p:bldP spid="44" grpId="0"/>
      <p:bldP spid="45" grpId="0"/>
      <p:bldP spid="46" grpId="0" animBg="1"/>
      <p:bldP spid="47" grpId="0" animBg="1"/>
      <p:bldP spid="49" grpId="0" animBg="1"/>
      <p:bldP spid="50"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8B74571-DECD-4492-AA5D-776CC5F5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7" name="图片 6">
            <a:extLst>
              <a:ext uri="{FF2B5EF4-FFF2-40B4-BE49-F238E27FC236}">
                <a16:creationId xmlns:a16="http://schemas.microsoft.com/office/drawing/2014/main" id="{03895C57-8011-4B1D-9AAF-66F35A8B4D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20" name="组合 19">
            <a:extLst>
              <a:ext uri="{FF2B5EF4-FFF2-40B4-BE49-F238E27FC236}">
                <a16:creationId xmlns:a16="http://schemas.microsoft.com/office/drawing/2014/main" id="{037BEB9C-E3D2-4C77-9356-92052A52B1B5}"/>
              </a:ext>
            </a:extLst>
          </p:cNvPr>
          <p:cNvGrpSpPr/>
          <p:nvPr/>
        </p:nvGrpSpPr>
        <p:grpSpPr>
          <a:xfrm>
            <a:off x="-837117" y="5871411"/>
            <a:ext cx="13866233" cy="1118941"/>
            <a:chOff x="392368" y="5805416"/>
            <a:chExt cx="11481220" cy="1052584"/>
          </a:xfrm>
        </p:grpSpPr>
        <p:pic>
          <p:nvPicPr>
            <p:cNvPr id="15" name="图片 14">
              <a:extLst>
                <a:ext uri="{FF2B5EF4-FFF2-40B4-BE49-F238E27FC236}">
                  <a16:creationId xmlns:a16="http://schemas.microsoft.com/office/drawing/2014/main" id="{4110469E-9DAE-45FE-AE56-B86494D116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17" name="图片 16">
              <a:extLst>
                <a:ext uri="{FF2B5EF4-FFF2-40B4-BE49-F238E27FC236}">
                  <a16:creationId xmlns:a16="http://schemas.microsoft.com/office/drawing/2014/main" id="{9DBAB5DD-B93D-4047-9EE0-53675F3203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18" name="图片 17">
              <a:extLst>
                <a:ext uri="{FF2B5EF4-FFF2-40B4-BE49-F238E27FC236}">
                  <a16:creationId xmlns:a16="http://schemas.microsoft.com/office/drawing/2014/main" id="{ABAA3A81-24CC-46F4-AC88-7244370051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19" name="图片 18">
              <a:extLst>
                <a:ext uri="{FF2B5EF4-FFF2-40B4-BE49-F238E27FC236}">
                  <a16:creationId xmlns:a16="http://schemas.microsoft.com/office/drawing/2014/main" id="{15276DAB-A7B2-4DD2-BE75-3B2BFBB81B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sp>
        <p:nvSpPr>
          <p:cNvPr id="21" name="文本框 20">
            <a:extLst>
              <a:ext uri="{FF2B5EF4-FFF2-40B4-BE49-F238E27FC236}">
                <a16:creationId xmlns:a16="http://schemas.microsoft.com/office/drawing/2014/main" id="{D4D4CF39-6FFE-49E4-A64D-D3D052FAFEA6}"/>
              </a:ext>
            </a:extLst>
          </p:cNvPr>
          <p:cNvSpPr txBox="1"/>
          <p:nvPr/>
        </p:nvSpPr>
        <p:spPr>
          <a:xfrm>
            <a:off x="720090" y="560070"/>
            <a:ext cx="765810" cy="571500"/>
          </a:xfrm>
          <a:prstGeom prst="rect">
            <a:avLst/>
          </a:prstGeom>
          <a:noFill/>
        </p:spPr>
        <p:txBody>
          <a:bodyPr wrap="square" rtlCol="0">
            <a:spAutoFit/>
          </a:bodyPr>
          <a:lstStyle/>
          <a:p>
            <a:endParaRPr lang="zh-CN" altLang="en-US" dirty="0"/>
          </a:p>
        </p:txBody>
      </p:sp>
      <p:pic>
        <p:nvPicPr>
          <p:cNvPr id="4098" name="Picture 2">
            <a:extLst>
              <a:ext uri="{FF2B5EF4-FFF2-40B4-BE49-F238E27FC236}">
                <a16:creationId xmlns:a16="http://schemas.microsoft.com/office/drawing/2014/main" id="{435C41DA-AEDF-7C4B-AFD7-3FFA33B03D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0167" y="2708448"/>
            <a:ext cx="4169279" cy="44983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11B60D6-1286-6041-A0B0-B5BBC3247C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81644">
            <a:off x="-1674632" y="-597896"/>
            <a:ext cx="5532313" cy="751323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1B7CFBD-49F2-894A-9253-E26A079DEA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9572574" y="-44667"/>
            <a:ext cx="2722605" cy="251624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A019E7B-4D36-4C8B-A708-78E6D1773F05}"/>
              </a:ext>
            </a:extLst>
          </p:cNvPr>
          <p:cNvSpPr/>
          <p:nvPr/>
        </p:nvSpPr>
        <p:spPr>
          <a:xfrm>
            <a:off x="1485900" y="2194874"/>
            <a:ext cx="9068348" cy="1483667"/>
          </a:xfrm>
          <a:prstGeom prst="rect">
            <a:avLst/>
          </a:prstGeom>
          <a:noFill/>
        </p:spPr>
        <p:txBody>
          <a:bodyPr wrap="none" lIns="91440" tIns="45720" rIns="91440" bIns="45720">
            <a:prstTxWarp prst="textPlain">
              <a:avLst/>
            </a:prstTxWarp>
            <a:spAutoFit/>
          </a:bodyPr>
          <a:lstStyle/>
          <a:p>
            <a:pPr algn="ctr"/>
            <a:r>
              <a:rPr lang="vi-VN" sz="6600" b="1">
                <a:ln w="28575">
                  <a:solidFill>
                    <a:srgbClr val="FFB3B3"/>
                  </a:solidFill>
                  <a:prstDash val="solid"/>
                </a:ln>
                <a:solidFill>
                  <a:srgbClr val="C4434C"/>
                </a:solidFill>
                <a:latin typeface="UTM Showcard" panose="02040603050506020204" pitchFamily="18" charset="0"/>
              </a:rPr>
              <a:t>CHÚC CÁC BẠN HỌC TỐT !</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spTree>
    <p:custDataLst>
      <p:tags r:id="rId1"/>
    </p:custDataLst>
    <p:extLst>
      <p:ext uri="{BB962C8B-B14F-4D97-AF65-F5344CB8AC3E}">
        <p14:creationId xmlns:p14="http://schemas.microsoft.com/office/powerpoint/2010/main" val="148630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F17A613-D180-4DB6-914E-29084DB5C8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grpSp>
        <p:nvGrpSpPr>
          <p:cNvPr id="3" name="组合 2">
            <a:extLst>
              <a:ext uri="{FF2B5EF4-FFF2-40B4-BE49-F238E27FC236}">
                <a16:creationId xmlns:a16="http://schemas.microsoft.com/office/drawing/2014/main" id="{5AA348E8-21E6-42E7-B68D-2A2CD24C8A2B}"/>
              </a:ext>
            </a:extLst>
          </p:cNvPr>
          <p:cNvGrpSpPr/>
          <p:nvPr/>
        </p:nvGrpSpPr>
        <p:grpSpPr>
          <a:xfrm>
            <a:off x="-837117" y="5739059"/>
            <a:ext cx="13866233" cy="1118941"/>
            <a:chOff x="392368" y="5805416"/>
            <a:chExt cx="11481220" cy="1052584"/>
          </a:xfrm>
        </p:grpSpPr>
        <p:pic>
          <p:nvPicPr>
            <p:cNvPr id="4" name="图片 3">
              <a:extLst>
                <a:ext uri="{FF2B5EF4-FFF2-40B4-BE49-F238E27FC236}">
                  <a16:creationId xmlns:a16="http://schemas.microsoft.com/office/drawing/2014/main" id="{541FF336-9288-4544-B127-F67414968E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92368" y="5805416"/>
              <a:ext cx="3109114" cy="1052584"/>
            </a:xfrm>
            <a:prstGeom prst="rect">
              <a:avLst/>
            </a:prstGeom>
            <a:effectLst>
              <a:softEdge rad="317500"/>
            </a:effectLst>
          </p:spPr>
        </p:pic>
        <p:pic>
          <p:nvPicPr>
            <p:cNvPr id="5" name="图片 4">
              <a:extLst>
                <a:ext uri="{FF2B5EF4-FFF2-40B4-BE49-F238E27FC236}">
                  <a16:creationId xmlns:a16="http://schemas.microsoft.com/office/drawing/2014/main" id="{56E726BD-3057-4071-90D7-806C679880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3183070" y="5805416"/>
              <a:ext cx="3109114" cy="1052584"/>
            </a:xfrm>
            <a:prstGeom prst="rect">
              <a:avLst/>
            </a:prstGeom>
            <a:effectLst>
              <a:softEdge rad="317500"/>
            </a:effectLst>
          </p:spPr>
        </p:pic>
        <p:pic>
          <p:nvPicPr>
            <p:cNvPr id="6" name="图片 5">
              <a:extLst>
                <a:ext uri="{FF2B5EF4-FFF2-40B4-BE49-F238E27FC236}">
                  <a16:creationId xmlns:a16="http://schemas.microsoft.com/office/drawing/2014/main" id="{00A8D2AD-8F2F-4586-A54D-4D1F9EAEF2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5973772" y="5805416"/>
              <a:ext cx="3109114" cy="1052584"/>
            </a:xfrm>
            <a:prstGeom prst="rect">
              <a:avLst/>
            </a:prstGeom>
            <a:effectLst>
              <a:softEdge rad="317500"/>
            </a:effectLst>
          </p:spPr>
        </p:pic>
        <p:pic>
          <p:nvPicPr>
            <p:cNvPr id="7" name="图片 6">
              <a:extLst>
                <a:ext uri="{FF2B5EF4-FFF2-40B4-BE49-F238E27FC236}">
                  <a16:creationId xmlns:a16="http://schemas.microsoft.com/office/drawing/2014/main" id="{7F27C98C-FDAF-4AF5-A902-51F090A68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32"/>
            <a:stretch/>
          </p:blipFill>
          <p:spPr>
            <a:xfrm>
              <a:off x="8764474" y="5805416"/>
              <a:ext cx="3109114" cy="1052584"/>
            </a:xfrm>
            <a:prstGeom prst="rect">
              <a:avLst/>
            </a:prstGeom>
            <a:effectLst>
              <a:softEdge rad="317500"/>
            </a:effectLst>
          </p:spPr>
        </p:pic>
      </p:grpSp>
      <p:pic>
        <p:nvPicPr>
          <p:cNvPr id="2064" name="Picture 16" descr="Happy Cute Kid Boy Give Present Stock Vector (Royalty Free) 1598978191">
            <a:extLst>
              <a:ext uri="{FF2B5EF4-FFF2-40B4-BE49-F238E27FC236}">
                <a16:creationId xmlns:a16="http://schemas.microsoft.com/office/drawing/2014/main" id="{7D976D0E-9C7A-4229-80DF-6C63C465150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43" b="90000" l="9901" r="89769"/>
                    </a14:imgEffect>
                  </a14:imgLayer>
                </a14:imgProps>
              </a:ext>
              <a:ext uri="{28A0092B-C50C-407E-A947-70E740481C1C}">
                <a14:useLocalDpi xmlns:a14="http://schemas.microsoft.com/office/drawing/2010/main" val="0"/>
              </a:ext>
            </a:extLst>
          </a:blip>
          <a:srcRect l="45207" t="994"/>
          <a:stretch/>
        </p:blipFill>
        <p:spPr bwMode="auto">
          <a:xfrm flipH="1">
            <a:off x="355690" y="1622011"/>
            <a:ext cx="2274131" cy="37972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685CF4C-BC7A-403A-9ECB-95437D6AAE2A}"/>
              </a:ext>
            </a:extLst>
          </p:cNvPr>
          <p:cNvSpPr/>
          <p:nvPr/>
        </p:nvSpPr>
        <p:spPr>
          <a:xfrm>
            <a:off x="4175868" y="457702"/>
            <a:ext cx="4469552" cy="925514"/>
          </a:xfrm>
          <a:prstGeom prst="rect">
            <a:avLst/>
          </a:prstGeom>
          <a:noFill/>
        </p:spPr>
        <p:txBody>
          <a:bodyPr wrap="none" lIns="91440" tIns="45720" rIns="91440" bIns="45720">
            <a:prstTxWarp prst="textPlain">
              <a:avLst/>
            </a:prstTxWarp>
            <a:spAutoFit/>
          </a:bodyPr>
          <a:lstStyle/>
          <a:p>
            <a:pPr algn="ctr"/>
            <a:r>
              <a:rPr lang="vi-VN" sz="6600" b="1">
                <a:ln w="28575">
                  <a:solidFill>
                    <a:srgbClr val="FFB3B3"/>
                  </a:solidFill>
                  <a:prstDash val="solid"/>
                </a:ln>
                <a:solidFill>
                  <a:srgbClr val="C4434C"/>
                </a:solidFill>
                <a:latin typeface="UTM Showcard" panose="02040603050506020204" pitchFamily="18" charset="0"/>
              </a:rPr>
              <a:t>Trò chơi :</a:t>
            </a:r>
            <a:endParaRPr lang="en-US" sz="6600" b="1" cap="none" spc="0">
              <a:ln w="28575">
                <a:solidFill>
                  <a:srgbClr val="FFB3B3"/>
                </a:solidFill>
                <a:prstDash val="solid"/>
              </a:ln>
              <a:solidFill>
                <a:srgbClr val="C4434C"/>
              </a:solidFill>
              <a:effectLst/>
              <a:latin typeface="UTM Showcard" panose="02040603050506020204" pitchFamily="18" charset="0"/>
            </a:endParaRPr>
          </a:p>
        </p:txBody>
      </p:sp>
      <p:sp>
        <p:nvSpPr>
          <p:cNvPr id="11" name="Rectangle 10">
            <a:extLst>
              <a:ext uri="{FF2B5EF4-FFF2-40B4-BE49-F238E27FC236}">
                <a16:creationId xmlns:a16="http://schemas.microsoft.com/office/drawing/2014/main" id="{796B827E-10C3-4E90-B6C1-D02687BF7CD0}"/>
              </a:ext>
            </a:extLst>
          </p:cNvPr>
          <p:cNvSpPr/>
          <p:nvPr/>
        </p:nvSpPr>
        <p:spPr>
          <a:xfrm>
            <a:off x="2332190" y="1304852"/>
            <a:ext cx="7409401" cy="1569660"/>
          </a:xfrm>
          <a:prstGeom prst="rect">
            <a:avLst/>
          </a:prstGeom>
          <a:noFill/>
        </p:spPr>
        <p:txBody>
          <a:bodyPr wrap="none" lIns="91440" tIns="45720" rIns="91440" bIns="45720">
            <a:spAutoFit/>
          </a:bodyPr>
          <a:lstStyle/>
          <a:p>
            <a:pPr algn="ctr"/>
            <a:r>
              <a:rPr lang="vi-VN" sz="9600" b="1" cap="none" spc="0">
                <a:ln w="3175">
                  <a:solidFill>
                    <a:srgbClr val="C00000"/>
                  </a:solidFill>
                  <a:prstDash val="solid"/>
                </a:ln>
                <a:solidFill>
                  <a:srgbClr val="C00000"/>
                </a:solidFill>
                <a:effectLst/>
                <a:latin typeface="UTM Swashes" panose="02040603050506020204" pitchFamily="18" charset="0"/>
              </a:rPr>
              <a:t>Món quà tặng mẹ</a:t>
            </a:r>
            <a:endParaRPr lang="en-US" sz="9600" b="1" cap="none" spc="0">
              <a:ln w="3175">
                <a:solidFill>
                  <a:srgbClr val="C00000"/>
                </a:solidFill>
                <a:prstDash val="solid"/>
              </a:ln>
              <a:solidFill>
                <a:srgbClr val="C00000"/>
              </a:solidFill>
              <a:effectLst/>
              <a:latin typeface="UTM Swashes" panose="02040603050506020204" pitchFamily="18" charset="0"/>
            </a:endParaRPr>
          </a:p>
        </p:txBody>
      </p:sp>
      <p:pic>
        <p:nvPicPr>
          <p:cNvPr id="12" name="Picture 2">
            <a:extLst>
              <a:ext uri="{FF2B5EF4-FFF2-40B4-BE49-F238E27FC236}">
                <a16:creationId xmlns:a16="http://schemas.microsoft.com/office/drawing/2014/main" id="{8A66A276-30E6-4F09-9B20-EF07BF9619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126897">
            <a:off x="-316910" y="-1315713"/>
            <a:ext cx="3793305" cy="51515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13688DA3-535A-45DB-893E-C29977CDA0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0340118" y="-74902"/>
            <a:ext cx="1924827" cy="17789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artoon Mother PNG Images | Vector and PSD Files | Free Download on Pngtree">
            <a:extLst>
              <a:ext uri="{FF2B5EF4-FFF2-40B4-BE49-F238E27FC236}">
                <a16:creationId xmlns:a16="http://schemas.microsoft.com/office/drawing/2014/main" id="{F3E3EC54-15FD-459A-A964-1F90B239946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33" b="99444"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269955" y="1622011"/>
            <a:ext cx="5070923" cy="50709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89 Happy Birthday Teacher Illustrations &amp;amp; Clip Art - iStock">
            <a:extLst>
              <a:ext uri="{FF2B5EF4-FFF2-40B4-BE49-F238E27FC236}">
                <a16:creationId xmlns:a16="http://schemas.microsoft.com/office/drawing/2014/main" id="{1C163C0A-E1A8-4D94-AE2B-917CF2F7B6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14378" y="1636688"/>
            <a:ext cx="582930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kids with present gift set Royalty Free Vector Image">
            <a:extLst>
              <a:ext uri="{FF2B5EF4-FFF2-40B4-BE49-F238E27FC236}">
                <a16:creationId xmlns:a16="http://schemas.microsoft.com/office/drawing/2014/main" id="{C16DE67C-1FCB-4C38-9489-B6C5E6E4C2B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 t="17105" r="32167" b="25319"/>
          <a:stretch/>
        </p:blipFill>
        <p:spPr bwMode="auto">
          <a:xfrm>
            <a:off x="1935372" y="2988818"/>
            <a:ext cx="3754975" cy="34422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irl Kid Giving Boy Birthday Ribbon Bow Gift Box Stock Vector -  Illustration of design, couple: 159189296">
            <a:extLst>
              <a:ext uri="{FF2B5EF4-FFF2-40B4-BE49-F238E27FC236}">
                <a16:creationId xmlns:a16="http://schemas.microsoft.com/office/drawing/2014/main" id="{7B217CC4-BC9A-470B-B65C-93BA5D21DD9E}"/>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8125" b="90875" l="5000" r="51250">
                        <a14:foregroundMark x1="25875" y1="47375" x2="26125" y2="63000"/>
                        <a14:foregroundMark x1="29500" y1="66125" x2="31125" y2="68500"/>
                        <a14:foregroundMark x1="27375" y1="62250" x2="27375" y2="66500"/>
                        <a14:foregroundMark x1="30750" y1="60375" x2="31500" y2="65500"/>
                        <a14:foregroundMark x1="32375" y1="60000" x2="32375" y2="66125"/>
                        <a14:foregroundMark x1="22375" y1="61250" x2="20500" y2="66125"/>
                        <a14:foregroundMark x1="26875" y1="46125" x2="32750" y2="47625"/>
                        <a14:foregroundMark x1="22625" y1="49500" x2="20875" y2="63125"/>
                        <a14:foregroundMark x1="40375" y1="45875" x2="45500" y2="50375"/>
                        <a14:foregroundMark x1="38375" y1="43000" x2="43375" y2="44875"/>
                        <a14:foregroundMark x1="43500" y1="43375" x2="46500" y2="42000"/>
                        <a14:foregroundMark x1="30375" y1="51875" x2="29625" y2="61875"/>
                        <a14:foregroundMark x1="24500" y1="80500" x2="25875" y2="83125"/>
                        <a14:foregroundMark x1="30750" y1="78375" x2="32625" y2="82250"/>
                        <a14:foregroundMark x1="23875" y1="81500" x2="35125" y2="82375"/>
                        <a14:foregroundMark x1="29875" y1="79500" x2="32625" y2="83000"/>
                        <a14:foregroundMark x1="30375" y1="79875" x2="30375" y2="82750"/>
                        <a14:foregroundMark x1="27750" y1="78875" x2="29625" y2="84125"/>
                        <a14:foregroundMark x1="23375" y1="78750" x2="25750" y2="83875"/>
                        <a14:foregroundMark x1="24250" y1="79625" x2="22750" y2="81875"/>
                        <a14:foregroundMark x1="22625" y1="78875" x2="22625" y2="83750"/>
                        <a14:foregroundMark x1="45875" y1="45875" x2="45375" y2="52625"/>
                      </a14:backgroundRemoval>
                    </a14:imgEffect>
                  </a14:imgLayer>
                </a14:imgProps>
              </a:ext>
              <a:ext uri="{28A0092B-C50C-407E-A947-70E740481C1C}">
                <a14:useLocalDpi xmlns:a14="http://schemas.microsoft.com/office/drawing/2010/main" val="0"/>
              </a:ext>
            </a:extLst>
          </a:blip>
          <a:srcRect t="9074" r="50000"/>
          <a:stretch/>
        </p:blipFill>
        <p:spPr bwMode="auto">
          <a:xfrm>
            <a:off x="916304" y="3194537"/>
            <a:ext cx="2274130" cy="41355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ldren birthday girl gives boy a present Vector Image">
            <a:extLst>
              <a:ext uri="{FF2B5EF4-FFF2-40B4-BE49-F238E27FC236}">
                <a16:creationId xmlns:a16="http://schemas.microsoft.com/office/drawing/2014/main" id="{E7D2EDC1-2511-446C-B29A-CF223177D31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670" b="86080" l="47100" r="100000">
                        <a14:foregroundMark x1="63500" y1="54451" x2="72100" y2="52557"/>
                        <a14:foregroundMark x1="63300" y1="33712" x2="64900" y2="36837"/>
                        <a14:foregroundMark x1="66400" y1="31155" x2="65500" y2="37595"/>
                        <a14:foregroundMark x1="70900" y1="32197" x2="70900" y2="3948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78498" y="3181837"/>
            <a:ext cx="4160838" cy="439374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id giving gift to his frie Royalty Free Vector Image">
            <a:extLst>
              <a:ext uri="{FF2B5EF4-FFF2-40B4-BE49-F238E27FC236}">
                <a16:creationId xmlns:a16="http://schemas.microsoft.com/office/drawing/2014/main" id="{A53E4B95-B5FC-4A24-A7AA-B03D734CDC79}"/>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389" b="91296" l="0" r="60200">
                        <a14:foregroundMark x1="27800" y1="39259" x2="30200" y2="48519"/>
                        <a14:foregroundMark x1="40600" y1="87222" x2="40600" y2="87222"/>
                        <a14:foregroundMark x1="41000" y1="87407" x2="43600" y2="87407"/>
                        <a14:foregroundMark x1="43100" y1="87778" x2="45000" y2="87222"/>
                        <a14:foregroundMark x1="41000" y1="84259" x2="44000" y2="85370"/>
                        <a14:foregroundMark x1="41400" y1="84074" x2="43600" y2="84630"/>
                        <a14:foregroundMark x1="45900" y1="86944" x2="44900" y2="87593"/>
                        <a14:foregroundMark x1="22900" y1="86204" x2="28500" y2="88889"/>
                        <a14:foregroundMark x1="25900" y1="83981" x2="26900" y2="86852"/>
                        <a14:foregroundMark x1="46200" y1="86296" x2="46000" y2="87037"/>
                      </a14:backgroundRemoval>
                    </a14:imgEffect>
                  </a14:imgLayer>
                </a14:imgProps>
              </a:ext>
              <a:ext uri="{28A0092B-C50C-407E-A947-70E740481C1C}">
                <a14:useLocalDpi xmlns:a14="http://schemas.microsoft.com/office/drawing/2010/main" val="0"/>
              </a:ext>
            </a:extLst>
          </a:blip>
          <a:srcRect t="8961" r="39315"/>
          <a:stretch/>
        </p:blipFill>
        <p:spPr bwMode="auto">
          <a:xfrm>
            <a:off x="5034341" y="3194339"/>
            <a:ext cx="2005100" cy="324866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575 Child Receiving Gift Illustrations &amp;amp; Clip Art - iStock">
            <a:extLst>
              <a:ext uri="{FF2B5EF4-FFF2-40B4-BE49-F238E27FC236}">
                <a16:creationId xmlns:a16="http://schemas.microsoft.com/office/drawing/2014/main" id="{BC3318E9-1E4D-4F00-94D8-D992CFCAF310}"/>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4542" b="89869" l="9967" r="51961">
                        <a14:foregroundMark x1="27124" y1="46405" x2="29412" y2="62418"/>
                        <a14:foregroundMark x1="24346" y1="46242" x2="21895" y2="63562"/>
                        <a14:foregroundMark x1="22222" y1="61111" x2="31536" y2="60621"/>
                        <a14:foregroundMark x1="29575" y1="76797" x2="31373" y2="82843"/>
                        <a14:foregroundMark x1="21405" y1="74183" x2="21242" y2="83333"/>
                        <a14:foregroundMark x1="20588" y1="83660" x2="35294" y2="82353"/>
                        <a14:foregroundMark x1="37418" y1="41176" x2="47386" y2="45915"/>
                        <a14:foregroundMark x1="28105" y1="43627" x2="35458" y2="49183"/>
                        <a14:foregroundMark x1="20261" y1="76307" x2="19118" y2="83987"/>
                        <a14:foregroundMark x1="22386" y1="80392" x2="25980" y2="81863"/>
                        <a14:foregroundMark x1="30719" y1="79412" x2="34641" y2="83497"/>
                      </a14:backgroundRemoval>
                    </a14:imgEffect>
                  </a14:imgLayer>
                </a14:imgProps>
              </a:ext>
              <a:ext uri="{28A0092B-C50C-407E-A947-70E740481C1C}">
                <a14:useLocalDpi xmlns:a14="http://schemas.microsoft.com/office/drawing/2010/main" val="0"/>
              </a:ext>
            </a:extLst>
          </a:blip>
          <a:srcRect t="13010" r="47696" b="11617"/>
          <a:stretch/>
        </p:blipFill>
        <p:spPr bwMode="auto">
          <a:xfrm>
            <a:off x="-675395" y="3120991"/>
            <a:ext cx="2410371" cy="34735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4810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iterate type="lt">
                                    <p:tmPct val="0"/>
                                  </p:iterate>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32" presetClass="emph" presetSubtype="0" fill="hold" nodeType="afterEffect">
                                  <p:stCondLst>
                                    <p:cond delay="0"/>
                                  </p:stCondLst>
                                  <p:childTnLst>
                                    <p:animRot by="120000">
                                      <p:cBhvr>
                                        <p:cTn id="13" dur="100" fill="hold">
                                          <p:stCondLst>
                                            <p:cond delay="0"/>
                                          </p:stCondLst>
                                        </p:cTn>
                                        <p:tgtEl>
                                          <p:spTgt spid="2064"/>
                                        </p:tgtEl>
                                        <p:attrNameLst>
                                          <p:attrName>r</p:attrName>
                                        </p:attrNameLst>
                                      </p:cBhvr>
                                    </p:animRot>
                                    <p:animRot by="-240000">
                                      <p:cBhvr>
                                        <p:cTn id="14" dur="200" fill="hold">
                                          <p:stCondLst>
                                            <p:cond delay="200"/>
                                          </p:stCondLst>
                                        </p:cTn>
                                        <p:tgtEl>
                                          <p:spTgt spid="2064"/>
                                        </p:tgtEl>
                                        <p:attrNameLst>
                                          <p:attrName>r</p:attrName>
                                        </p:attrNameLst>
                                      </p:cBhvr>
                                    </p:animRot>
                                    <p:animRot by="240000">
                                      <p:cBhvr>
                                        <p:cTn id="15" dur="200" fill="hold">
                                          <p:stCondLst>
                                            <p:cond delay="400"/>
                                          </p:stCondLst>
                                        </p:cTn>
                                        <p:tgtEl>
                                          <p:spTgt spid="2064"/>
                                        </p:tgtEl>
                                        <p:attrNameLst>
                                          <p:attrName>r</p:attrName>
                                        </p:attrNameLst>
                                      </p:cBhvr>
                                    </p:animRot>
                                    <p:animRot by="-240000">
                                      <p:cBhvr>
                                        <p:cTn id="16" dur="200" fill="hold">
                                          <p:stCondLst>
                                            <p:cond delay="600"/>
                                          </p:stCondLst>
                                        </p:cTn>
                                        <p:tgtEl>
                                          <p:spTgt spid="2064"/>
                                        </p:tgtEl>
                                        <p:attrNameLst>
                                          <p:attrName>r</p:attrName>
                                        </p:attrNameLst>
                                      </p:cBhvr>
                                    </p:animRot>
                                    <p:animRot by="120000">
                                      <p:cBhvr>
                                        <p:cTn id="17" dur="200" fill="hold">
                                          <p:stCondLst>
                                            <p:cond delay="800"/>
                                          </p:stCondLst>
                                        </p:cTn>
                                        <p:tgtEl>
                                          <p:spTgt spid="2064"/>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2066"/>
                                        </p:tgtEl>
                                        <p:attrNameLst>
                                          <p:attrName>r</p:attrName>
                                        </p:attrNameLst>
                                      </p:cBhvr>
                                    </p:animRot>
                                    <p:animRot by="-240000">
                                      <p:cBhvr>
                                        <p:cTn id="20" dur="200" fill="hold">
                                          <p:stCondLst>
                                            <p:cond delay="200"/>
                                          </p:stCondLst>
                                        </p:cTn>
                                        <p:tgtEl>
                                          <p:spTgt spid="2066"/>
                                        </p:tgtEl>
                                        <p:attrNameLst>
                                          <p:attrName>r</p:attrName>
                                        </p:attrNameLst>
                                      </p:cBhvr>
                                    </p:animRot>
                                    <p:animRot by="240000">
                                      <p:cBhvr>
                                        <p:cTn id="21" dur="200" fill="hold">
                                          <p:stCondLst>
                                            <p:cond delay="400"/>
                                          </p:stCondLst>
                                        </p:cTn>
                                        <p:tgtEl>
                                          <p:spTgt spid="2066"/>
                                        </p:tgtEl>
                                        <p:attrNameLst>
                                          <p:attrName>r</p:attrName>
                                        </p:attrNameLst>
                                      </p:cBhvr>
                                    </p:animRot>
                                    <p:animRot by="-240000">
                                      <p:cBhvr>
                                        <p:cTn id="22" dur="200" fill="hold">
                                          <p:stCondLst>
                                            <p:cond delay="600"/>
                                          </p:stCondLst>
                                        </p:cTn>
                                        <p:tgtEl>
                                          <p:spTgt spid="2066"/>
                                        </p:tgtEl>
                                        <p:attrNameLst>
                                          <p:attrName>r</p:attrName>
                                        </p:attrNameLst>
                                      </p:cBhvr>
                                    </p:animRot>
                                    <p:animRot by="120000">
                                      <p:cBhvr>
                                        <p:cTn id="23" dur="200" fill="hold">
                                          <p:stCondLst>
                                            <p:cond delay="800"/>
                                          </p:stCondLst>
                                        </p:cTn>
                                        <p:tgtEl>
                                          <p:spTgt spid="2066"/>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2060"/>
                                        </p:tgtEl>
                                        <p:attrNameLst>
                                          <p:attrName>r</p:attrName>
                                        </p:attrNameLst>
                                      </p:cBhvr>
                                    </p:animRot>
                                    <p:animRot by="-240000">
                                      <p:cBhvr>
                                        <p:cTn id="26" dur="200" fill="hold">
                                          <p:stCondLst>
                                            <p:cond delay="200"/>
                                          </p:stCondLst>
                                        </p:cTn>
                                        <p:tgtEl>
                                          <p:spTgt spid="2060"/>
                                        </p:tgtEl>
                                        <p:attrNameLst>
                                          <p:attrName>r</p:attrName>
                                        </p:attrNameLst>
                                      </p:cBhvr>
                                    </p:animRot>
                                    <p:animRot by="240000">
                                      <p:cBhvr>
                                        <p:cTn id="27" dur="200" fill="hold">
                                          <p:stCondLst>
                                            <p:cond delay="400"/>
                                          </p:stCondLst>
                                        </p:cTn>
                                        <p:tgtEl>
                                          <p:spTgt spid="2060"/>
                                        </p:tgtEl>
                                        <p:attrNameLst>
                                          <p:attrName>r</p:attrName>
                                        </p:attrNameLst>
                                      </p:cBhvr>
                                    </p:animRot>
                                    <p:animRot by="-240000">
                                      <p:cBhvr>
                                        <p:cTn id="28" dur="200" fill="hold">
                                          <p:stCondLst>
                                            <p:cond delay="600"/>
                                          </p:stCondLst>
                                        </p:cTn>
                                        <p:tgtEl>
                                          <p:spTgt spid="2060"/>
                                        </p:tgtEl>
                                        <p:attrNameLst>
                                          <p:attrName>r</p:attrName>
                                        </p:attrNameLst>
                                      </p:cBhvr>
                                    </p:animRot>
                                    <p:animRot by="120000">
                                      <p:cBhvr>
                                        <p:cTn id="29" dur="200" fill="hold">
                                          <p:stCondLst>
                                            <p:cond delay="800"/>
                                          </p:stCondLst>
                                        </p:cTn>
                                        <p:tgtEl>
                                          <p:spTgt spid="2060"/>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2058"/>
                                        </p:tgtEl>
                                        <p:attrNameLst>
                                          <p:attrName>r</p:attrName>
                                        </p:attrNameLst>
                                      </p:cBhvr>
                                    </p:animRot>
                                    <p:animRot by="-240000">
                                      <p:cBhvr>
                                        <p:cTn id="32" dur="200" fill="hold">
                                          <p:stCondLst>
                                            <p:cond delay="200"/>
                                          </p:stCondLst>
                                        </p:cTn>
                                        <p:tgtEl>
                                          <p:spTgt spid="2058"/>
                                        </p:tgtEl>
                                        <p:attrNameLst>
                                          <p:attrName>r</p:attrName>
                                        </p:attrNameLst>
                                      </p:cBhvr>
                                    </p:animRot>
                                    <p:animRot by="240000">
                                      <p:cBhvr>
                                        <p:cTn id="33" dur="200" fill="hold">
                                          <p:stCondLst>
                                            <p:cond delay="400"/>
                                          </p:stCondLst>
                                        </p:cTn>
                                        <p:tgtEl>
                                          <p:spTgt spid="2058"/>
                                        </p:tgtEl>
                                        <p:attrNameLst>
                                          <p:attrName>r</p:attrName>
                                        </p:attrNameLst>
                                      </p:cBhvr>
                                    </p:animRot>
                                    <p:animRot by="-240000">
                                      <p:cBhvr>
                                        <p:cTn id="34" dur="200" fill="hold">
                                          <p:stCondLst>
                                            <p:cond delay="600"/>
                                          </p:stCondLst>
                                        </p:cTn>
                                        <p:tgtEl>
                                          <p:spTgt spid="2058"/>
                                        </p:tgtEl>
                                        <p:attrNameLst>
                                          <p:attrName>r</p:attrName>
                                        </p:attrNameLst>
                                      </p:cBhvr>
                                    </p:animRot>
                                    <p:animRot by="120000">
                                      <p:cBhvr>
                                        <p:cTn id="35" dur="200" fill="hold">
                                          <p:stCondLst>
                                            <p:cond delay="800"/>
                                          </p:stCondLst>
                                        </p:cTn>
                                        <p:tgtEl>
                                          <p:spTgt spid="2058"/>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2052"/>
                                        </p:tgtEl>
                                        <p:attrNameLst>
                                          <p:attrName>r</p:attrName>
                                        </p:attrNameLst>
                                      </p:cBhvr>
                                    </p:animRot>
                                    <p:animRot by="-240000">
                                      <p:cBhvr>
                                        <p:cTn id="38" dur="200" fill="hold">
                                          <p:stCondLst>
                                            <p:cond delay="200"/>
                                          </p:stCondLst>
                                        </p:cTn>
                                        <p:tgtEl>
                                          <p:spTgt spid="2052"/>
                                        </p:tgtEl>
                                        <p:attrNameLst>
                                          <p:attrName>r</p:attrName>
                                        </p:attrNameLst>
                                      </p:cBhvr>
                                    </p:animRot>
                                    <p:animRot by="240000">
                                      <p:cBhvr>
                                        <p:cTn id="39" dur="200" fill="hold">
                                          <p:stCondLst>
                                            <p:cond delay="400"/>
                                          </p:stCondLst>
                                        </p:cTn>
                                        <p:tgtEl>
                                          <p:spTgt spid="2052"/>
                                        </p:tgtEl>
                                        <p:attrNameLst>
                                          <p:attrName>r</p:attrName>
                                        </p:attrNameLst>
                                      </p:cBhvr>
                                    </p:animRot>
                                    <p:animRot by="-240000">
                                      <p:cBhvr>
                                        <p:cTn id="40" dur="200" fill="hold">
                                          <p:stCondLst>
                                            <p:cond delay="600"/>
                                          </p:stCondLst>
                                        </p:cTn>
                                        <p:tgtEl>
                                          <p:spTgt spid="2052"/>
                                        </p:tgtEl>
                                        <p:attrNameLst>
                                          <p:attrName>r</p:attrName>
                                        </p:attrNameLst>
                                      </p:cBhvr>
                                    </p:animRot>
                                    <p:animRot by="120000">
                                      <p:cBhvr>
                                        <p:cTn id="41" dur="200" fill="hold">
                                          <p:stCondLst>
                                            <p:cond delay="800"/>
                                          </p:stCondLst>
                                        </p:cTn>
                                        <p:tgtEl>
                                          <p:spTgt spid="2052"/>
                                        </p:tgtEl>
                                        <p:attrNameLst>
                                          <p:attrName>r</p:attrName>
                                        </p:attrNameLst>
                                      </p:cBhvr>
                                    </p:animRot>
                                  </p:childTnLst>
                                </p:cTn>
                              </p:par>
                              <p:par>
                                <p:cTn id="42" presetID="32" presetClass="emph" presetSubtype="0" fill="hold" nodeType="withEffect">
                                  <p:stCondLst>
                                    <p:cond delay="0"/>
                                  </p:stCondLst>
                                  <p:childTnLst>
                                    <p:animRot by="120000">
                                      <p:cBhvr>
                                        <p:cTn id="43" dur="100" fill="hold">
                                          <p:stCondLst>
                                            <p:cond delay="0"/>
                                          </p:stCondLst>
                                        </p:cTn>
                                        <p:tgtEl>
                                          <p:spTgt spid="2056"/>
                                        </p:tgtEl>
                                        <p:attrNameLst>
                                          <p:attrName>r</p:attrName>
                                        </p:attrNameLst>
                                      </p:cBhvr>
                                    </p:animRot>
                                    <p:animRot by="-240000">
                                      <p:cBhvr>
                                        <p:cTn id="44" dur="200" fill="hold">
                                          <p:stCondLst>
                                            <p:cond delay="200"/>
                                          </p:stCondLst>
                                        </p:cTn>
                                        <p:tgtEl>
                                          <p:spTgt spid="2056"/>
                                        </p:tgtEl>
                                        <p:attrNameLst>
                                          <p:attrName>r</p:attrName>
                                        </p:attrNameLst>
                                      </p:cBhvr>
                                    </p:animRot>
                                    <p:animRot by="240000">
                                      <p:cBhvr>
                                        <p:cTn id="45" dur="200" fill="hold">
                                          <p:stCondLst>
                                            <p:cond delay="400"/>
                                          </p:stCondLst>
                                        </p:cTn>
                                        <p:tgtEl>
                                          <p:spTgt spid="2056"/>
                                        </p:tgtEl>
                                        <p:attrNameLst>
                                          <p:attrName>r</p:attrName>
                                        </p:attrNameLst>
                                      </p:cBhvr>
                                    </p:animRot>
                                    <p:animRot by="-240000">
                                      <p:cBhvr>
                                        <p:cTn id="46" dur="200" fill="hold">
                                          <p:stCondLst>
                                            <p:cond delay="600"/>
                                          </p:stCondLst>
                                        </p:cTn>
                                        <p:tgtEl>
                                          <p:spTgt spid="2056"/>
                                        </p:tgtEl>
                                        <p:attrNameLst>
                                          <p:attrName>r</p:attrName>
                                        </p:attrNameLst>
                                      </p:cBhvr>
                                    </p:animRot>
                                    <p:animRot by="120000">
                                      <p:cBhvr>
                                        <p:cTn id="47" dur="200" fill="hold">
                                          <p:stCondLst>
                                            <p:cond delay="800"/>
                                          </p:stCondLst>
                                        </p:cTn>
                                        <p:tgtEl>
                                          <p:spTgt spid="2056"/>
                                        </p:tgtEl>
                                        <p:attrNameLst>
                                          <p:attrName>r</p:attrName>
                                        </p:attrNameLst>
                                      </p:cBhvr>
                                    </p:animRot>
                                  </p:childTnLst>
                                </p:cTn>
                              </p:par>
                              <p:par>
                                <p:cTn id="48" presetID="34" presetClass="emph" presetSubtype="0" fill="hold" grpId="1" nodeType="withEffect">
                                  <p:stCondLst>
                                    <p:cond delay="0"/>
                                  </p:stCondLst>
                                  <p:iterate type="lt">
                                    <p:tmPct val="10000"/>
                                  </p:iterate>
                                  <p:childTnLst>
                                    <p:animMotion origin="layout" path="M 0.0 0.0 L 0.0 -0.07213" pathEditMode="relative" ptsTypes="">
                                      <p:cBhvr>
                                        <p:cTn id="49" dur="250" accel="50000" decel="50000" autoRev="1" fill="hold">
                                          <p:stCondLst>
                                            <p:cond delay="0"/>
                                          </p:stCondLst>
                                        </p:cTn>
                                        <p:tgtEl>
                                          <p:spTgt spid="11"/>
                                        </p:tgtEl>
                                        <p:attrNameLst>
                                          <p:attrName>ppt_x</p:attrName>
                                          <p:attrName>ppt_y</p:attrName>
                                        </p:attrNameLst>
                                      </p:cBhvr>
                                    </p:animMotion>
                                    <p:animRot by="1500000">
                                      <p:cBhvr>
                                        <p:cTn id="50" dur="125" fill="hold">
                                          <p:stCondLst>
                                            <p:cond delay="0"/>
                                          </p:stCondLst>
                                        </p:cTn>
                                        <p:tgtEl>
                                          <p:spTgt spid="11"/>
                                        </p:tgtEl>
                                        <p:attrNameLst>
                                          <p:attrName>r</p:attrName>
                                        </p:attrNameLst>
                                      </p:cBhvr>
                                    </p:animRot>
                                    <p:animRot by="-1500000">
                                      <p:cBhvr>
                                        <p:cTn id="51" dur="125" fill="hold">
                                          <p:stCondLst>
                                            <p:cond delay="125"/>
                                          </p:stCondLst>
                                        </p:cTn>
                                        <p:tgtEl>
                                          <p:spTgt spid="11"/>
                                        </p:tgtEl>
                                        <p:attrNameLst>
                                          <p:attrName>r</p:attrName>
                                        </p:attrNameLst>
                                      </p:cBhvr>
                                    </p:animRot>
                                    <p:animRot by="-1500000">
                                      <p:cBhvr>
                                        <p:cTn id="52" dur="125" fill="hold">
                                          <p:stCondLst>
                                            <p:cond delay="250"/>
                                          </p:stCondLst>
                                        </p:cTn>
                                        <p:tgtEl>
                                          <p:spTgt spid="11"/>
                                        </p:tgtEl>
                                        <p:attrNameLst>
                                          <p:attrName>r</p:attrName>
                                        </p:attrNameLst>
                                      </p:cBhvr>
                                    </p:animRot>
                                    <p:animRot by="1500000">
                                      <p:cBhvr>
                                        <p:cTn id="53"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F6D2"/>
        </a:solidFill>
        <a:effectLst/>
      </p:bgPr>
    </p:bg>
    <p:spTree>
      <p:nvGrpSpPr>
        <p:cNvPr id="1" name=""/>
        <p:cNvGrpSpPr/>
        <p:nvPr/>
      </p:nvGrpSpPr>
      <p:grpSpPr>
        <a:xfrm>
          <a:off x="0" y="0"/>
          <a:ext cx="0" cy="0"/>
          <a:chOff x="0" y="0"/>
          <a:chExt cx="0" cy="0"/>
        </a:xfrm>
      </p:grpSpPr>
      <p:pic>
        <p:nvPicPr>
          <p:cNvPr id="2" name="Picture 2" descr="GIFs Gifts, Beautiful Surprises, Gift Boxes - 60 Moving Pictures">
            <a:extLst>
              <a:ext uri="{FF2B5EF4-FFF2-40B4-BE49-F238E27FC236}">
                <a16:creationId xmlns:a16="http://schemas.microsoft.com/office/drawing/2014/main" id="{C83C391A-9916-4F2C-BB87-34F308C7271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784830"/>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DB8E5B-E4ED-4BAD-A344-C6404AE26DA1}"/>
              </a:ext>
            </a:extLst>
          </p:cNvPr>
          <p:cNvSpPr/>
          <p:nvPr/>
        </p:nvSpPr>
        <p:spPr>
          <a:xfrm>
            <a:off x="1939253" y="279400"/>
            <a:ext cx="8313494" cy="1569660"/>
          </a:xfrm>
          <a:prstGeom prst="rect">
            <a:avLst/>
          </a:prstGeom>
          <a:noFill/>
        </p:spPr>
        <p:txBody>
          <a:bodyPr wrap="none" lIns="91440" tIns="45720" rIns="91440" bIns="45720">
            <a:spAutoFit/>
          </a:bodyPr>
          <a:lstStyle/>
          <a:p>
            <a:pPr algn="ctr"/>
            <a:r>
              <a:rPr lang="vi-VN" sz="9600" b="1" cap="none" spc="0">
                <a:ln w="3175">
                  <a:solidFill>
                    <a:srgbClr val="C00000"/>
                  </a:solidFill>
                  <a:prstDash val="solid"/>
                </a:ln>
                <a:solidFill>
                  <a:srgbClr val="FF4284"/>
                </a:solidFill>
                <a:effectLst/>
                <a:latin typeface="UTM Swashes" panose="02040603050506020204" pitchFamily="18" charset="0"/>
              </a:rPr>
              <a:t>Món quà hạnh phúc</a:t>
            </a:r>
            <a:endParaRPr lang="en-US" sz="9600" b="1" cap="none" spc="0">
              <a:ln w="3175">
                <a:solidFill>
                  <a:srgbClr val="C00000"/>
                </a:solidFill>
                <a:prstDash val="solid"/>
              </a:ln>
              <a:solidFill>
                <a:srgbClr val="FF4284"/>
              </a:solidFill>
              <a:effectLst/>
              <a:latin typeface="UTM Swashes" panose="02040603050506020204" pitchFamily="18" charset="0"/>
            </a:endParaRPr>
          </a:p>
        </p:txBody>
      </p:sp>
    </p:spTree>
    <p:extLst>
      <p:ext uri="{BB962C8B-B14F-4D97-AF65-F5344CB8AC3E}">
        <p14:creationId xmlns:p14="http://schemas.microsoft.com/office/powerpoint/2010/main" val="45904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4" presetClass="emph" presetSubtype="0" fill="hold" grpId="1" nodeType="withEffect">
                                  <p:stCondLst>
                                    <p:cond delay="0"/>
                                  </p:stCondLst>
                                  <p:iterate type="lt">
                                    <p:tmPct val="10000"/>
                                  </p:iterate>
                                  <p:childTnLst>
                                    <p:animMotion origin="layout" path="M 0 -2.59259E-6 L 0 -0.07222 " pathEditMode="relative" rAng="0" ptsTypes="AA">
                                      <p:cBhvr>
                                        <p:cTn id="9" dur="250" accel="50000" decel="50000" autoRev="1" fill="hold">
                                          <p:stCondLst>
                                            <p:cond delay="0"/>
                                          </p:stCondLst>
                                        </p:cTn>
                                        <p:tgtEl>
                                          <p:spTgt spid="3"/>
                                        </p:tgtEl>
                                        <p:attrNameLst>
                                          <p:attrName>ppt_x</p:attrName>
                                          <p:attrName>ppt_y</p:attrName>
                                        </p:attrNameLst>
                                      </p:cBhvr>
                                      <p:rCtr x="0" y="-3611"/>
                                    </p:animMotion>
                                    <p:animRot by="1500000">
                                      <p:cBhvr>
                                        <p:cTn id="10" dur="125" fill="hold">
                                          <p:stCondLst>
                                            <p:cond delay="0"/>
                                          </p:stCondLst>
                                        </p:cTn>
                                        <p:tgtEl>
                                          <p:spTgt spid="3"/>
                                        </p:tgtEl>
                                        <p:attrNameLst>
                                          <p:attrName>r</p:attrName>
                                        </p:attrNameLst>
                                      </p:cBhvr>
                                    </p:animRot>
                                    <p:animRot by="-1500000">
                                      <p:cBhvr>
                                        <p:cTn id="11" dur="125" fill="hold">
                                          <p:stCondLst>
                                            <p:cond delay="125"/>
                                          </p:stCondLst>
                                        </p:cTn>
                                        <p:tgtEl>
                                          <p:spTgt spid="3"/>
                                        </p:tgtEl>
                                        <p:attrNameLst>
                                          <p:attrName>r</p:attrName>
                                        </p:attrNameLst>
                                      </p:cBhvr>
                                    </p:animRot>
                                    <p:animRot by="-1500000">
                                      <p:cBhvr>
                                        <p:cTn id="12" dur="125" fill="hold">
                                          <p:stCondLst>
                                            <p:cond delay="250"/>
                                          </p:stCondLst>
                                        </p:cTn>
                                        <p:tgtEl>
                                          <p:spTgt spid="3"/>
                                        </p:tgtEl>
                                        <p:attrNameLst>
                                          <p:attrName>r</p:attrName>
                                        </p:attrNameLst>
                                      </p:cBhvr>
                                    </p:animRot>
                                    <p:animRot by="1500000">
                                      <p:cBhvr>
                                        <p:cTn id="13"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7B0429-5669-4058-B89D-B6E543B217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pic>
        <p:nvPicPr>
          <p:cNvPr id="3" name="Picture 2">
            <a:extLst>
              <a:ext uri="{FF2B5EF4-FFF2-40B4-BE49-F238E27FC236}">
                <a16:creationId xmlns:a16="http://schemas.microsoft.com/office/drawing/2014/main" id="{0BCEE87D-21FC-4F72-85EC-4F71E0C59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26897">
            <a:off x="-316910" y="-1315713"/>
            <a:ext cx="3793305" cy="51515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903535A-9CCF-475C-8747-B0905DC9E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340118" y="-74902"/>
            <a:ext cx="1924827" cy="177893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a:extLst>
              <a:ext uri="{FF2B5EF4-FFF2-40B4-BE49-F238E27FC236}">
                <a16:creationId xmlns:a16="http://schemas.microsoft.com/office/drawing/2014/main" id="{EF9CAC31-C070-414C-9DCD-D3AF9E23335A}"/>
              </a:ext>
            </a:extLst>
          </p:cNvPr>
          <p:cNvSpPr txBox="1">
            <a:spLocks noChangeArrowheads="1"/>
          </p:cNvSpPr>
          <p:nvPr/>
        </p:nvSpPr>
        <p:spPr bwMode="auto">
          <a:xfrm>
            <a:off x="1727657" y="1402508"/>
            <a:ext cx="873668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r>
              <a:rPr lang="en-US" altLang="en-US" sz="2800">
                <a:solidFill>
                  <a:srgbClr val="C4434C"/>
                </a:solidFill>
                <a:latin typeface="Arial" panose="020B0604020202020204" pitchFamily="34" charset="0"/>
              </a:rPr>
              <a:t>Bài 2a: Chép vần của từng tiếng trong câu thơ lục bát</a:t>
            </a:r>
            <a:endParaRPr lang="vi-VN" altLang="en-US" sz="2800">
              <a:solidFill>
                <a:srgbClr val="C4434C"/>
              </a:solidFill>
              <a:latin typeface="Arial" panose="020B0604020202020204" pitchFamily="34" charset="0"/>
            </a:endParaRPr>
          </a:p>
          <a:p>
            <a:pPr algn="ctr" eaLnBrk="1" hangingPunct="1"/>
            <a:r>
              <a:rPr lang="en-US" altLang="en-US" sz="2800">
                <a:solidFill>
                  <a:srgbClr val="C4434C"/>
                </a:solidFill>
                <a:latin typeface="Arial" panose="020B0604020202020204" pitchFamily="34" charset="0"/>
              </a:rPr>
              <a:t>dưới đây vào mô hình cấu tạo vần:</a:t>
            </a:r>
          </a:p>
          <a:p>
            <a:pPr algn="ctr" eaLnBrk="1" hangingPunct="1"/>
            <a:r>
              <a:rPr lang="en-US" altLang="en-US" sz="2800" b="1" i="1">
                <a:solidFill>
                  <a:srgbClr val="C4434C"/>
                </a:solidFill>
                <a:latin typeface="Arial" panose="020B0604020202020204" pitchFamily="34" charset="0"/>
              </a:rPr>
              <a:t>Con ra tiền tuyến xa xôi</a:t>
            </a:r>
          </a:p>
          <a:p>
            <a:pPr algn="ctr" eaLnBrk="1" hangingPunct="1"/>
            <a:r>
              <a:rPr lang="en-US" altLang="en-US" sz="2800" b="1" i="1">
                <a:solidFill>
                  <a:srgbClr val="C4434C"/>
                </a:solidFill>
                <a:latin typeface="Arial" panose="020B0604020202020204" pitchFamily="34" charset="0"/>
              </a:rPr>
              <a:t>Yêu bầm yêu nước , cả đôi mẹ hiền.</a:t>
            </a:r>
          </a:p>
          <a:p>
            <a:pPr algn="ctr" eaLnBrk="1" hangingPunct="1"/>
            <a:r>
              <a:rPr lang="en-US" altLang="en-US" sz="2800">
                <a:solidFill>
                  <a:srgbClr val="C4434C"/>
                </a:solidFill>
                <a:latin typeface="Arial" panose="020B0604020202020204" pitchFamily="34" charset="0"/>
              </a:rPr>
              <a:t>                                           </a:t>
            </a:r>
            <a:r>
              <a:rPr lang="en-US" altLang="en-US" sz="2800" b="1" i="1">
                <a:solidFill>
                  <a:srgbClr val="C4434C"/>
                </a:solidFill>
                <a:latin typeface="Arial" panose="020B0604020202020204" pitchFamily="34" charset="0"/>
              </a:rPr>
              <a:t>TỐ HỮU</a:t>
            </a:r>
          </a:p>
        </p:txBody>
      </p:sp>
      <p:sp>
        <p:nvSpPr>
          <p:cNvPr id="7" name="Text Box 4">
            <a:extLst>
              <a:ext uri="{FF2B5EF4-FFF2-40B4-BE49-F238E27FC236}">
                <a16:creationId xmlns:a16="http://schemas.microsoft.com/office/drawing/2014/main" id="{7477BD73-B097-4FE6-B167-B0742A5606B3}"/>
              </a:ext>
            </a:extLst>
          </p:cNvPr>
          <p:cNvSpPr txBox="1">
            <a:spLocks noChangeArrowheads="1"/>
          </p:cNvSpPr>
          <p:nvPr/>
        </p:nvSpPr>
        <p:spPr bwMode="auto">
          <a:xfrm>
            <a:off x="2346325" y="37830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latin typeface="Arial" panose="020B0604020202020204" pitchFamily="34" charset="0"/>
            </a:endParaRPr>
          </a:p>
        </p:txBody>
      </p:sp>
      <p:graphicFrame>
        <p:nvGraphicFramePr>
          <p:cNvPr id="8" name="Group 5">
            <a:extLst>
              <a:ext uri="{FF2B5EF4-FFF2-40B4-BE49-F238E27FC236}">
                <a16:creationId xmlns:a16="http://schemas.microsoft.com/office/drawing/2014/main" id="{8CCBBEC5-1594-4BA9-9E98-EF7FD568EA3D}"/>
              </a:ext>
            </a:extLst>
          </p:cNvPr>
          <p:cNvGraphicFramePr>
            <a:graphicFrameLocks noGrp="1"/>
          </p:cNvGraphicFramePr>
          <p:nvPr>
            <p:extLst>
              <p:ext uri="{D42A27DB-BD31-4B8C-83A1-F6EECF244321}">
                <p14:modId xmlns:p14="http://schemas.microsoft.com/office/powerpoint/2010/main" val="3081589464"/>
              </p:ext>
            </p:extLst>
          </p:nvPr>
        </p:nvGraphicFramePr>
        <p:xfrm>
          <a:off x="2346325" y="3717925"/>
          <a:ext cx="7315200" cy="2438400"/>
        </p:xfrm>
        <a:graphic>
          <a:graphicData uri="http://schemas.openxmlformats.org/drawingml/2006/table">
            <a:tb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812800">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Tiếng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Vần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812800">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Âm đệm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Âm chính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Âm cuối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C4434C"/>
                          </a:solidFill>
                          <a:effectLst/>
                          <a:latin typeface="Verdana" pitchFamily="34" charset="0"/>
                          <a:cs typeface="Arial" charset="0"/>
                        </a:rPr>
                        <a:t>M: Tuyến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yê</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200" b="0" i="0" u="none" strike="noStrike" cap="none" normalizeH="0" baseline="0">
                          <a:ln>
                            <a:noFill/>
                          </a:ln>
                          <a:solidFill>
                            <a:srgbClr val="44546A"/>
                          </a:solidFill>
                          <a:effectLst/>
                          <a:latin typeface="Verdana" pitchFamily="34" charset="0"/>
                          <a:cs typeface="Arial" charset="0"/>
                        </a:rPr>
                        <a:t>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9" name="Picture 12" descr="Kid giving gift to his frie Royalty Free Vector Image">
            <a:extLst>
              <a:ext uri="{FF2B5EF4-FFF2-40B4-BE49-F238E27FC236}">
                <a16:creationId xmlns:a16="http://schemas.microsoft.com/office/drawing/2014/main" id="{6082C738-D3B9-4B06-8531-ED489924979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1389" b="91296" l="0" r="60200">
                        <a14:foregroundMark x1="27800" y1="39259" x2="30200" y2="48519"/>
                        <a14:foregroundMark x1="40600" y1="87222" x2="40600" y2="87222"/>
                        <a14:foregroundMark x1="41000" y1="87407" x2="43600" y2="87407"/>
                        <a14:foregroundMark x1="43100" y1="87778" x2="45000" y2="87222"/>
                        <a14:foregroundMark x1="41000" y1="84259" x2="44000" y2="85370"/>
                        <a14:foregroundMark x1="41400" y1="84074" x2="43600" y2="84630"/>
                        <a14:foregroundMark x1="45900" y1="86944" x2="44900" y2="87593"/>
                        <a14:foregroundMark x1="22900" y1="86204" x2="28500" y2="88889"/>
                        <a14:foregroundMark x1="25900" y1="83981" x2="26900" y2="86852"/>
                        <a14:foregroundMark x1="46200" y1="86296" x2="46000" y2="87037"/>
                      </a14:backgroundRemoval>
                    </a14:imgEffect>
                  </a14:imgLayer>
                </a14:imgProps>
              </a:ext>
              <a:ext uri="{28A0092B-C50C-407E-A947-70E740481C1C}">
                <a14:useLocalDpi xmlns:a14="http://schemas.microsoft.com/office/drawing/2010/main" val="0"/>
              </a:ext>
            </a:extLst>
          </a:blip>
          <a:srcRect t="8961" r="39315"/>
          <a:stretch/>
        </p:blipFill>
        <p:spPr bwMode="auto">
          <a:xfrm>
            <a:off x="0" y="3717925"/>
            <a:ext cx="2005100" cy="32486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ildren birthday girl gives boy a present Vector Image">
            <a:extLst>
              <a:ext uri="{FF2B5EF4-FFF2-40B4-BE49-F238E27FC236}">
                <a16:creationId xmlns:a16="http://schemas.microsoft.com/office/drawing/2014/main" id="{DB73B7E5-AE7D-4B76-993C-01181E9997F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670" b="86080" l="47100" r="100000">
                        <a14:foregroundMark x1="63500" y1="54451" x2="72100" y2="52557"/>
                        <a14:foregroundMark x1="63300" y1="33712" x2="64900" y2="36837"/>
                        <a14:foregroundMark x1="66400" y1="31155" x2="65500" y2="37595"/>
                        <a14:foregroundMark x1="70900" y1="32197" x2="70900" y2="39489"/>
                      </a14:backgroundRemoval>
                    </a14:imgEffect>
                  </a14:imgLayer>
                </a14:imgProps>
              </a:ext>
              <a:ext uri="{28A0092B-C50C-407E-A947-70E740481C1C}">
                <a14:useLocalDpi xmlns:a14="http://schemas.microsoft.com/office/drawing/2010/main" val="0"/>
              </a:ext>
            </a:extLst>
          </a:blip>
          <a:srcRect/>
          <a:stretch>
            <a:fillRect/>
          </a:stretch>
        </p:blipFill>
        <p:spPr bwMode="auto">
          <a:xfrm>
            <a:off x="8031162" y="3042137"/>
            <a:ext cx="4160838" cy="439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509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par>
                                <p:cTn id="27" presetID="32" presetClass="emph" presetSubtype="0" fill="hold" nodeType="withEffect">
                                  <p:stCondLst>
                                    <p:cond delay="0"/>
                                  </p:stCondLst>
                                  <p:childTnLst>
                                    <p:animRot by="120000">
                                      <p:cBhvr>
                                        <p:cTn id="28" dur="100" fill="hold">
                                          <p:stCondLst>
                                            <p:cond delay="0"/>
                                          </p:stCondLst>
                                        </p:cTn>
                                        <p:tgtEl>
                                          <p:spTgt spid="9"/>
                                        </p:tgtEl>
                                        <p:attrNameLst>
                                          <p:attrName>r</p:attrName>
                                        </p:attrNameLst>
                                      </p:cBhvr>
                                    </p:animRot>
                                    <p:animRot by="-240000">
                                      <p:cBhvr>
                                        <p:cTn id="29" dur="200" fill="hold">
                                          <p:stCondLst>
                                            <p:cond delay="200"/>
                                          </p:stCondLst>
                                        </p:cTn>
                                        <p:tgtEl>
                                          <p:spTgt spid="9"/>
                                        </p:tgtEl>
                                        <p:attrNameLst>
                                          <p:attrName>r</p:attrName>
                                        </p:attrNameLst>
                                      </p:cBhvr>
                                    </p:animRot>
                                    <p:animRot by="240000">
                                      <p:cBhvr>
                                        <p:cTn id="30" dur="200" fill="hold">
                                          <p:stCondLst>
                                            <p:cond delay="400"/>
                                          </p:stCondLst>
                                        </p:cTn>
                                        <p:tgtEl>
                                          <p:spTgt spid="9"/>
                                        </p:tgtEl>
                                        <p:attrNameLst>
                                          <p:attrName>r</p:attrName>
                                        </p:attrNameLst>
                                      </p:cBhvr>
                                    </p:animRot>
                                    <p:animRot by="-240000">
                                      <p:cBhvr>
                                        <p:cTn id="31" dur="200" fill="hold">
                                          <p:stCondLst>
                                            <p:cond delay="600"/>
                                          </p:stCondLst>
                                        </p:cTn>
                                        <p:tgtEl>
                                          <p:spTgt spid="9"/>
                                        </p:tgtEl>
                                        <p:attrNameLst>
                                          <p:attrName>r</p:attrName>
                                        </p:attrNameLst>
                                      </p:cBhvr>
                                    </p:animRot>
                                    <p:animRot by="120000">
                                      <p:cBhvr>
                                        <p:cTn id="32" dur="200" fill="hold">
                                          <p:stCondLst>
                                            <p:cond delay="800"/>
                                          </p:stCondLst>
                                        </p:cTn>
                                        <p:tgtEl>
                                          <p:spTgt spid="9"/>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7B0429-5669-4058-B89D-B6E543B217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pic>
        <p:nvPicPr>
          <p:cNvPr id="3" name="Picture 2">
            <a:extLst>
              <a:ext uri="{FF2B5EF4-FFF2-40B4-BE49-F238E27FC236}">
                <a16:creationId xmlns:a16="http://schemas.microsoft.com/office/drawing/2014/main" id="{0BCEE87D-21FC-4F72-85EC-4F71E0C59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69309">
            <a:off x="-1002710" y="1960887"/>
            <a:ext cx="3793305" cy="51515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903535A-9CCF-475C-8747-B0905DC9E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340118" y="-74902"/>
            <a:ext cx="1924827" cy="17789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Group 2">
            <a:extLst>
              <a:ext uri="{FF2B5EF4-FFF2-40B4-BE49-F238E27FC236}">
                <a16:creationId xmlns:a16="http://schemas.microsoft.com/office/drawing/2014/main" id="{E7D47F76-85F6-456B-A33F-2A169D89A206}"/>
              </a:ext>
            </a:extLst>
          </p:cNvPr>
          <p:cNvGraphicFramePr>
            <a:graphicFrameLocks noGrp="1"/>
          </p:cNvGraphicFramePr>
          <p:nvPr>
            <p:extLst>
              <p:ext uri="{D42A27DB-BD31-4B8C-83A1-F6EECF244321}">
                <p14:modId xmlns:p14="http://schemas.microsoft.com/office/powerpoint/2010/main" val="3561487611"/>
              </p:ext>
            </p:extLst>
          </p:nvPr>
        </p:nvGraphicFramePr>
        <p:xfrm>
          <a:off x="2739092" y="472360"/>
          <a:ext cx="7086600" cy="5913280"/>
        </p:xfrm>
        <a:graphic>
          <a:graphicData uri="http://schemas.openxmlformats.org/drawingml/2006/table">
            <a:tbl>
              <a:tblPr/>
              <a:tblGrid>
                <a:gridCol w="1771650">
                  <a:extLst>
                    <a:ext uri="{9D8B030D-6E8A-4147-A177-3AD203B41FA5}">
                      <a16:colId xmlns:a16="http://schemas.microsoft.com/office/drawing/2014/main" val="20000"/>
                    </a:ext>
                  </a:extLst>
                </a:gridCol>
                <a:gridCol w="1771650">
                  <a:extLst>
                    <a:ext uri="{9D8B030D-6E8A-4147-A177-3AD203B41FA5}">
                      <a16:colId xmlns:a16="http://schemas.microsoft.com/office/drawing/2014/main" val="20001"/>
                    </a:ext>
                  </a:extLst>
                </a:gridCol>
                <a:gridCol w="1771650">
                  <a:extLst>
                    <a:ext uri="{9D8B030D-6E8A-4147-A177-3AD203B41FA5}">
                      <a16:colId xmlns:a16="http://schemas.microsoft.com/office/drawing/2014/main" val="20002"/>
                    </a:ext>
                  </a:extLst>
                </a:gridCol>
                <a:gridCol w="1771650">
                  <a:extLst>
                    <a:ext uri="{9D8B030D-6E8A-4147-A177-3AD203B41FA5}">
                      <a16:colId xmlns:a16="http://schemas.microsoft.com/office/drawing/2014/main" val="20003"/>
                    </a:ext>
                  </a:extLst>
                </a:gridCol>
              </a:tblGrid>
              <a:tr h="328500">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C4434C"/>
                          </a:solidFill>
                          <a:effectLst/>
                          <a:latin typeface="Times New Roman" panose="02020603050405020304" pitchFamily="18" charset="0"/>
                          <a:cs typeface="Times New Roman" panose="02020603050405020304" pitchFamily="18" charset="0"/>
                        </a:rPr>
                        <a:t>Tiếng</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C4434C"/>
                          </a:solidFill>
                          <a:effectLst/>
                          <a:latin typeface="Times New Roman" panose="02020603050405020304" pitchFamily="18" charset="0"/>
                          <a:cs typeface="Times New Roman" panose="02020603050405020304" pitchFamily="18" charset="0"/>
                        </a:rPr>
                        <a:t>Vần</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28500">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C4434C"/>
                          </a:solidFill>
                          <a:effectLst/>
                          <a:latin typeface="Times New Roman" panose="02020603050405020304" pitchFamily="18" charset="0"/>
                          <a:cs typeface="Times New Roman" panose="02020603050405020304" pitchFamily="18" charset="0"/>
                        </a:rPr>
                        <a:t>Âm đầu</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C4434C"/>
                          </a:solidFill>
                          <a:effectLst/>
                          <a:latin typeface="Times New Roman" panose="02020603050405020304" pitchFamily="18" charset="0"/>
                          <a:cs typeface="Times New Roman" panose="02020603050405020304" pitchFamily="18" charset="0"/>
                        </a:rPr>
                        <a:t>Âm chính</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000" b="1" i="0" u="none" strike="noStrike" cap="none" normalizeH="0" baseline="0">
                          <a:ln>
                            <a:noFill/>
                          </a:ln>
                          <a:solidFill>
                            <a:srgbClr val="C4434C"/>
                          </a:solidFill>
                          <a:effectLst/>
                          <a:latin typeface="Times New Roman" panose="02020603050405020304" pitchFamily="18" charset="0"/>
                          <a:cs typeface="Times New Roman" panose="02020603050405020304" pitchFamily="18" charset="0"/>
                        </a:rPr>
                        <a:t>Âm cuối</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Con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o</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ra</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a</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tiền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iê</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tuyến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u</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yê</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xa</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a</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xôi</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ô</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i</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yêu</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yê</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u</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bầm</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â</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m</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yêu</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yê</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u</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nước</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ươ</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c</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cả</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a</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đôi</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ô</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i</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mẹ</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285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hiền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iê</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1800" b="0" i="0" u="none" strike="noStrike" cap="none" normalizeH="0" baseline="0">
                          <a:ln>
                            <a:noFill/>
                          </a:ln>
                          <a:solidFill>
                            <a:srgbClr val="44546A"/>
                          </a:solidFill>
                          <a:effectLst/>
                          <a:latin typeface="Times New Roman" panose="02020603050405020304" pitchFamily="18" charset="0"/>
                          <a:cs typeface="Times New Roman" panose="02020603050405020304" pitchFamily="18" charset="0"/>
                        </a:rPr>
                        <a:t>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pic>
        <p:nvPicPr>
          <p:cNvPr id="10" name="Picture 10" descr="Girl Kid Giving Boy Birthday Ribbon Bow Gift Box Stock Vector -  Illustration of design, couple: 159189296">
            <a:extLst>
              <a:ext uri="{FF2B5EF4-FFF2-40B4-BE49-F238E27FC236}">
                <a16:creationId xmlns:a16="http://schemas.microsoft.com/office/drawing/2014/main" id="{4FAEE614-83AD-46A1-9D53-99D3F6668DF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8125" b="90875" l="5000" r="51250">
                        <a14:foregroundMark x1="25875" y1="47375" x2="26125" y2="63000"/>
                        <a14:foregroundMark x1="29500" y1="66125" x2="31125" y2="68500"/>
                        <a14:foregroundMark x1="27375" y1="62250" x2="27375" y2="66500"/>
                        <a14:foregroundMark x1="30750" y1="60375" x2="31500" y2="65500"/>
                        <a14:foregroundMark x1="32375" y1="60000" x2="32375" y2="66125"/>
                        <a14:foregroundMark x1="22375" y1="61250" x2="20500" y2="66125"/>
                        <a14:foregroundMark x1="26875" y1="46125" x2="32750" y2="47625"/>
                        <a14:foregroundMark x1="22625" y1="49500" x2="20875" y2="63125"/>
                        <a14:foregroundMark x1="40375" y1="45875" x2="45500" y2="50375"/>
                        <a14:foregroundMark x1="38375" y1="43000" x2="43375" y2="44875"/>
                        <a14:foregroundMark x1="43500" y1="43375" x2="46500" y2="42000"/>
                        <a14:foregroundMark x1="30375" y1="51875" x2="29625" y2="61875"/>
                        <a14:foregroundMark x1="24500" y1="80500" x2="25875" y2="83125"/>
                        <a14:foregroundMark x1="30750" y1="78375" x2="32625" y2="82250"/>
                        <a14:foregroundMark x1="23875" y1="81500" x2="35125" y2="82375"/>
                        <a14:foregroundMark x1="29875" y1="79500" x2="32625" y2="83000"/>
                        <a14:foregroundMark x1="30375" y1="79875" x2="30375" y2="82750"/>
                        <a14:foregroundMark x1="27750" y1="78875" x2="29625" y2="84125"/>
                        <a14:foregroundMark x1="23375" y1="78750" x2="25750" y2="83875"/>
                        <a14:foregroundMark x1="24250" y1="79625" x2="22750" y2="81875"/>
                        <a14:foregroundMark x1="22625" y1="78875" x2="22625" y2="83750"/>
                        <a14:foregroundMark x1="45875" y1="45875" x2="45375" y2="52625"/>
                      </a14:backgroundRemoval>
                    </a14:imgEffect>
                  </a14:imgLayer>
                </a14:imgProps>
              </a:ext>
              <a:ext uri="{28A0092B-C50C-407E-A947-70E740481C1C}">
                <a14:useLocalDpi xmlns:a14="http://schemas.microsoft.com/office/drawing/2010/main" val="0"/>
              </a:ext>
            </a:extLst>
          </a:blip>
          <a:srcRect t="9074" r="50000"/>
          <a:stretch/>
        </p:blipFill>
        <p:spPr bwMode="auto">
          <a:xfrm flipH="1">
            <a:off x="9917870" y="3176306"/>
            <a:ext cx="2274130" cy="41355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575 Child Receiving Gift Illustrations &amp;amp; Clip Art - iStock">
            <a:extLst>
              <a:ext uri="{FF2B5EF4-FFF2-40B4-BE49-F238E27FC236}">
                <a16:creationId xmlns:a16="http://schemas.microsoft.com/office/drawing/2014/main" id="{50BAD458-2C87-48E4-A694-11D4ADFC016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4542" b="89869" l="9967" r="51961">
                        <a14:foregroundMark x1="27124" y1="46405" x2="29412" y2="62418"/>
                        <a14:foregroundMark x1="24346" y1="46242" x2="21895" y2="63562"/>
                        <a14:foregroundMark x1="22222" y1="61111" x2="31536" y2="60621"/>
                        <a14:foregroundMark x1="29575" y1="76797" x2="31373" y2="82843"/>
                        <a14:foregroundMark x1="21405" y1="74183" x2="21242" y2="83333"/>
                        <a14:foregroundMark x1="20588" y1="83660" x2="35294" y2="82353"/>
                        <a14:foregroundMark x1="37418" y1="41176" x2="47386" y2="45915"/>
                        <a14:foregroundMark x1="28105" y1="43627" x2="35458" y2="49183"/>
                        <a14:foregroundMark x1="20261" y1="76307" x2="19118" y2="83987"/>
                        <a14:foregroundMark x1="22386" y1="80392" x2="25980" y2="81863"/>
                        <a14:foregroundMark x1="30719" y1="79412" x2="34641" y2="83497"/>
                      </a14:backgroundRemoval>
                    </a14:imgEffect>
                  </a14:imgLayer>
                </a14:imgProps>
              </a:ext>
              <a:ext uri="{28A0092B-C50C-407E-A947-70E740481C1C}">
                <a14:useLocalDpi xmlns:a14="http://schemas.microsoft.com/office/drawing/2010/main" val="0"/>
              </a:ext>
            </a:extLst>
          </a:blip>
          <a:srcRect t="13010" r="47696" b="11617"/>
          <a:stretch/>
        </p:blipFill>
        <p:spPr bwMode="auto">
          <a:xfrm>
            <a:off x="-44063" y="3277906"/>
            <a:ext cx="2410371" cy="347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41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32" presetClass="emph" presetSubtype="0"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11"/>
                                        </p:tgtEl>
                                        <p:attrNameLst>
                                          <p:attrName>r</p:attrName>
                                        </p:attrNameLst>
                                      </p:cBhvr>
                                    </p:animRot>
                                    <p:animRot by="-240000">
                                      <p:cBhvr>
                                        <p:cTn id="29" dur="200" fill="hold">
                                          <p:stCondLst>
                                            <p:cond delay="200"/>
                                          </p:stCondLst>
                                        </p:cTn>
                                        <p:tgtEl>
                                          <p:spTgt spid="11"/>
                                        </p:tgtEl>
                                        <p:attrNameLst>
                                          <p:attrName>r</p:attrName>
                                        </p:attrNameLst>
                                      </p:cBhvr>
                                    </p:animRot>
                                    <p:animRot by="240000">
                                      <p:cBhvr>
                                        <p:cTn id="30" dur="200" fill="hold">
                                          <p:stCondLst>
                                            <p:cond delay="400"/>
                                          </p:stCondLst>
                                        </p:cTn>
                                        <p:tgtEl>
                                          <p:spTgt spid="11"/>
                                        </p:tgtEl>
                                        <p:attrNameLst>
                                          <p:attrName>r</p:attrName>
                                        </p:attrNameLst>
                                      </p:cBhvr>
                                    </p:animRot>
                                    <p:animRot by="-240000">
                                      <p:cBhvr>
                                        <p:cTn id="31" dur="200" fill="hold">
                                          <p:stCondLst>
                                            <p:cond delay="600"/>
                                          </p:stCondLst>
                                        </p:cTn>
                                        <p:tgtEl>
                                          <p:spTgt spid="11"/>
                                        </p:tgtEl>
                                        <p:attrNameLst>
                                          <p:attrName>r</p:attrName>
                                        </p:attrNameLst>
                                      </p:cBhvr>
                                    </p:animRot>
                                    <p:animRot by="120000">
                                      <p:cBhvr>
                                        <p:cTn id="32"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D6CC9451-92AC-4CBC-A286-DBC6E7750C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sp>
        <p:nvSpPr>
          <p:cNvPr id="5" name="Rectangle 4">
            <a:extLst>
              <a:ext uri="{FF2B5EF4-FFF2-40B4-BE49-F238E27FC236}">
                <a16:creationId xmlns:a16="http://schemas.microsoft.com/office/drawing/2014/main" id="{69DFD35B-C5AA-4037-B7B3-C0238076C180}"/>
              </a:ext>
            </a:extLst>
          </p:cNvPr>
          <p:cNvSpPr/>
          <p:nvPr/>
        </p:nvSpPr>
        <p:spPr>
          <a:xfrm>
            <a:off x="3741081" y="482670"/>
            <a:ext cx="5396029" cy="1569660"/>
          </a:xfrm>
          <a:prstGeom prst="rect">
            <a:avLst/>
          </a:prstGeom>
          <a:noFill/>
        </p:spPr>
        <p:txBody>
          <a:bodyPr wrap="none" lIns="91440" tIns="45720" rIns="91440" bIns="45720">
            <a:spAutoFit/>
          </a:bodyPr>
          <a:lstStyle/>
          <a:p>
            <a:pPr algn="ctr"/>
            <a:r>
              <a:rPr lang="vi-VN" sz="9600" b="1" cap="none" spc="0">
                <a:ln w="3175">
                  <a:solidFill>
                    <a:srgbClr val="C00000"/>
                  </a:solidFill>
                  <a:prstDash val="solid"/>
                </a:ln>
                <a:solidFill>
                  <a:srgbClr val="C00000"/>
                </a:solidFill>
                <a:effectLst/>
                <a:latin typeface="UTM Swashes" panose="02040603050506020204" pitchFamily="18" charset="0"/>
              </a:rPr>
              <a:t>Cám ơn con !</a:t>
            </a:r>
            <a:endParaRPr lang="en-US" sz="9600" b="1" cap="none" spc="0">
              <a:ln w="3175">
                <a:solidFill>
                  <a:srgbClr val="C00000"/>
                </a:solidFill>
                <a:prstDash val="solid"/>
              </a:ln>
              <a:solidFill>
                <a:srgbClr val="C00000"/>
              </a:solidFill>
              <a:effectLst/>
              <a:latin typeface="UTM Swashes" panose="02040603050506020204" pitchFamily="18" charset="0"/>
            </a:endParaRPr>
          </a:p>
        </p:txBody>
      </p:sp>
      <p:pic>
        <p:nvPicPr>
          <p:cNvPr id="6" name="Picture 2">
            <a:extLst>
              <a:ext uri="{FF2B5EF4-FFF2-40B4-BE49-F238E27FC236}">
                <a16:creationId xmlns:a16="http://schemas.microsoft.com/office/drawing/2014/main" id="{36C2C0B1-C6ED-4D53-9DCC-3B65A9072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126897">
            <a:off x="-316910" y="-1315713"/>
            <a:ext cx="3793305" cy="51515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843D92E-A8D5-432F-A8E8-83D0CE001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0340118" y="-74902"/>
            <a:ext cx="1924827" cy="17789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89 Happy Birthday Teacher Illustrations &amp;amp; Clip Art - iStock">
            <a:extLst>
              <a:ext uri="{FF2B5EF4-FFF2-40B4-BE49-F238E27FC236}">
                <a16:creationId xmlns:a16="http://schemas.microsoft.com/office/drawing/2014/main" id="{7B2DFF92-4391-4DDC-BC00-8D53AA2E21B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824" b="97549" l="0" r="100000">
                        <a14:foregroundMark x1="15686" y1="33333" x2="20915" y2="40686"/>
                        <a14:foregroundMark x1="27124" y1="31863" x2="30556" y2="39706"/>
                        <a14:foregroundMark x1="53431" y1="56536" x2="61928" y2="65033"/>
                        <a14:foregroundMark x1="83170" y1="40523" x2="73203" y2="73529"/>
                        <a14:foregroundMark x1="48366" y1="47876" x2="48366" y2="47876"/>
                        <a14:foregroundMark x1="48366" y1="47876" x2="49346" y2="48203"/>
                        <a14:foregroundMark x1="57516" y1="45098" x2="55065" y2="50163"/>
                        <a14:foregroundMark x1="60948" y1="45588" x2="61928" y2="48366"/>
                        <a14:foregroundMark x1="61438" y1="53758" x2="65196" y2="54248"/>
                        <a14:foregroundMark x1="65196" y1="54248" x2="64379" y2="67157"/>
                        <a14:foregroundMark x1="74183" y1="32353" x2="91013" y2="39542"/>
                        <a14:foregroundMark x1="84804" y1="59150" x2="78431" y2="66667"/>
                        <a14:foregroundMark x1="70915" y1="57190" x2="72222" y2="60621"/>
                        <a14:foregroundMark x1="72876" y1="71405" x2="73203" y2="77941"/>
                      </a14:backgroundRemoval>
                    </a14:imgEffect>
                  </a14:imgLayer>
                </a14:imgProps>
              </a:ext>
              <a:ext uri="{28A0092B-C50C-407E-A947-70E740481C1C}">
                <a14:useLocalDpi xmlns:a14="http://schemas.microsoft.com/office/drawing/2010/main" val="0"/>
              </a:ext>
            </a:extLst>
          </a:blip>
          <a:srcRect/>
          <a:stretch>
            <a:fillRect/>
          </a:stretch>
        </p:blipFill>
        <p:spPr bwMode="auto">
          <a:xfrm>
            <a:off x="3307810" y="1267500"/>
            <a:ext cx="582930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8" name="Tieng-yeah-tre-con-www_nhacchuongvui_com (1)">
            <a:hlinkClick r:id="" action="ppaction://media"/>
            <a:extLst>
              <a:ext uri="{FF2B5EF4-FFF2-40B4-BE49-F238E27FC236}">
                <a16:creationId xmlns:a16="http://schemas.microsoft.com/office/drawing/2014/main" id="{BECDA915-CE5B-455D-B236-CC55D651F44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27235" y="6292851"/>
            <a:ext cx="406400" cy="406400"/>
          </a:xfrm>
          <a:prstGeom prst="rect">
            <a:avLst/>
          </a:prstGeom>
        </p:spPr>
      </p:pic>
    </p:spTree>
    <p:extLst>
      <p:ext uri="{BB962C8B-B14F-4D97-AF65-F5344CB8AC3E}">
        <p14:creationId xmlns:p14="http://schemas.microsoft.com/office/powerpoint/2010/main" val="1021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8"/>
                                        </p:tgtEl>
                                      </p:cBhvr>
                                    </p:cmd>
                                  </p:childTnLst>
                                </p:cTn>
                              </p:par>
                              <p:par>
                                <p:cTn id="7" presetID="34" presetClass="emph" presetSubtype="0" fill="hold" grpId="1"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5"/>
                                        </p:tgtEl>
                                        <p:attrNameLst>
                                          <p:attrName>ppt_x</p:attrName>
                                          <p:attrName>ppt_y</p:attrName>
                                        </p:attrNameLst>
                                      </p:cBhvr>
                                    </p:animMotion>
                                    <p:animRot by="1500000">
                                      <p:cBhvr>
                                        <p:cTn id="9" dur="125" fill="hold">
                                          <p:stCondLst>
                                            <p:cond delay="0"/>
                                          </p:stCondLst>
                                        </p:cTn>
                                        <p:tgtEl>
                                          <p:spTgt spid="5"/>
                                        </p:tgtEl>
                                        <p:attrNameLst>
                                          <p:attrName>r</p:attrName>
                                        </p:attrNameLst>
                                      </p:cBhvr>
                                    </p:animRot>
                                    <p:animRot by="-1500000">
                                      <p:cBhvr>
                                        <p:cTn id="10" dur="125" fill="hold">
                                          <p:stCondLst>
                                            <p:cond delay="125"/>
                                          </p:stCondLst>
                                        </p:cTn>
                                        <p:tgtEl>
                                          <p:spTgt spid="5"/>
                                        </p:tgtEl>
                                        <p:attrNameLst>
                                          <p:attrName>r</p:attrName>
                                        </p:attrNameLst>
                                      </p:cBhvr>
                                    </p:animRot>
                                    <p:animRot by="-1500000">
                                      <p:cBhvr>
                                        <p:cTn id="11" dur="125" fill="hold">
                                          <p:stCondLst>
                                            <p:cond delay="250"/>
                                          </p:stCondLst>
                                        </p:cTn>
                                        <p:tgtEl>
                                          <p:spTgt spid="5"/>
                                        </p:tgtEl>
                                        <p:attrNameLst>
                                          <p:attrName>r</p:attrName>
                                        </p:attrNameLst>
                                      </p:cBhvr>
                                    </p:animRot>
                                    <p:animRot by="1500000">
                                      <p:cBhvr>
                                        <p:cTn id="12"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BBB9E"/>
        </a:solidFill>
        <a:effectLst/>
      </p:bgPr>
    </p:bg>
    <p:spTree>
      <p:nvGrpSpPr>
        <p:cNvPr id="1" name=""/>
        <p:cNvGrpSpPr/>
        <p:nvPr/>
      </p:nvGrpSpPr>
      <p:grpSpPr>
        <a:xfrm>
          <a:off x="0" y="0"/>
          <a:ext cx="0" cy="0"/>
          <a:chOff x="0" y="0"/>
          <a:chExt cx="0" cy="0"/>
        </a:xfrm>
      </p:grpSpPr>
      <p:pic>
        <p:nvPicPr>
          <p:cNvPr id="4098" name="Picture 2" descr="Sehsucht Berlin GIF - Find &amp;amp; Share on GIPHY | Animated gift, Birthday gif,  Stop motion">
            <a:extLst>
              <a:ext uri="{FF2B5EF4-FFF2-40B4-BE49-F238E27FC236}">
                <a16:creationId xmlns:a16="http://schemas.microsoft.com/office/drawing/2014/main" id="{CF160D77-6C27-436D-B374-42219463CF8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5720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FAAE7F6-B083-4283-B6C5-620359E0088C}"/>
              </a:ext>
            </a:extLst>
          </p:cNvPr>
          <p:cNvSpPr/>
          <p:nvPr/>
        </p:nvSpPr>
        <p:spPr>
          <a:xfrm>
            <a:off x="2287906" y="279400"/>
            <a:ext cx="7616188" cy="1569660"/>
          </a:xfrm>
          <a:prstGeom prst="rect">
            <a:avLst/>
          </a:prstGeom>
          <a:noFill/>
        </p:spPr>
        <p:txBody>
          <a:bodyPr wrap="none" lIns="91440" tIns="45720" rIns="91440" bIns="45720">
            <a:spAutoFit/>
          </a:bodyPr>
          <a:lstStyle/>
          <a:p>
            <a:pPr algn="ctr"/>
            <a:r>
              <a:rPr lang="vi-VN" sz="9600" b="1" cap="none" spc="0">
                <a:ln w="3175">
                  <a:solidFill>
                    <a:schemeClr val="tx1"/>
                  </a:solidFill>
                  <a:prstDash val="solid"/>
                </a:ln>
                <a:solidFill>
                  <a:schemeClr val="bg1"/>
                </a:solidFill>
                <a:effectLst/>
                <a:latin typeface="UTM Swashes" panose="02040603050506020204" pitchFamily="18" charset="0"/>
              </a:rPr>
              <a:t>Món quà niềm vui</a:t>
            </a:r>
            <a:endParaRPr lang="en-US" sz="9600" b="1" cap="none" spc="0">
              <a:ln w="3175">
                <a:solidFill>
                  <a:schemeClr val="tx1"/>
                </a:solidFill>
                <a:prstDash val="solid"/>
              </a:ln>
              <a:solidFill>
                <a:schemeClr val="bg1"/>
              </a:solidFill>
              <a:effectLst/>
              <a:latin typeface="UTM Swashes" panose="02040603050506020204" pitchFamily="18" charset="0"/>
            </a:endParaRPr>
          </a:p>
        </p:txBody>
      </p:sp>
    </p:spTree>
    <p:extLst>
      <p:ext uri="{BB962C8B-B14F-4D97-AF65-F5344CB8AC3E}">
        <p14:creationId xmlns:p14="http://schemas.microsoft.com/office/powerpoint/2010/main" val="1185249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4" presetClass="emph" presetSubtype="0" fill="hold" grpId="1" nodeType="withEffect">
                                  <p:stCondLst>
                                    <p:cond delay="0"/>
                                  </p:stCondLst>
                                  <p:iterate type="lt">
                                    <p:tmPct val="10000"/>
                                  </p:iterate>
                                  <p:childTnLst>
                                    <p:animMotion origin="layout" path="M 0 -2.59259E-6 L 0 -0.07222 " pathEditMode="relative" rAng="0" ptsTypes="AA">
                                      <p:cBhvr>
                                        <p:cTn id="9" dur="250" accel="50000" decel="50000" autoRev="1" fill="hold">
                                          <p:stCondLst>
                                            <p:cond delay="0"/>
                                          </p:stCondLst>
                                        </p:cTn>
                                        <p:tgtEl>
                                          <p:spTgt spid="3"/>
                                        </p:tgtEl>
                                        <p:attrNameLst>
                                          <p:attrName>ppt_x</p:attrName>
                                          <p:attrName>ppt_y</p:attrName>
                                        </p:attrNameLst>
                                      </p:cBhvr>
                                      <p:rCtr x="0" y="-3611"/>
                                    </p:animMotion>
                                    <p:animRot by="1500000">
                                      <p:cBhvr>
                                        <p:cTn id="10" dur="125" fill="hold">
                                          <p:stCondLst>
                                            <p:cond delay="0"/>
                                          </p:stCondLst>
                                        </p:cTn>
                                        <p:tgtEl>
                                          <p:spTgt spid="3"/>
                                        </p:tgtEl>
                                        <p:attrNameLst>
                                          <p:attrName>r</p:attrName>
                                        </p:attrNameLst>
                                      </p:cBhvr>
                                    </p:animRot>
                                    <p:animRot by="-1500000">
                                      <p:cBhvr>
                                        <p:cTn id="11" dur="125" fill="hold">
                                          <p:stCondLst>
                                            <p:cond delay="125"/>
                                          </p:stCondLst>
                                        </p:cTn>
                                        <p:tgtEl>
                                          <p:spTgt spid="3"/>
                                        </p:tgtEl>
                                        <p:attrNameLst>
                                          <p:attrName>r</p:attrName>
                                        </p:attrNameLst>
                                      </p:cBhvr>
                                    </p:animRot>
                                    <p:animRot by="-1500000">
                                      <p:cBhvr>
                                        <p:cTn id="12" dur="125" fill="hold">
                                          <p:stCondLst>
                                            <p:cond delay="250"/>
                                          </p:stCondLst>
                                        </p:cTn>
                                        <p:tgtEl>
                                          <p:spTgt spid="3"/>
                                        </p:tgtEl>
                                        <p:attrNameLst>
                                          <p:attrName>r</p:attrName>
                                        </p:attrNameLst>
                                      </p:cBhvr>
                                    </p:animRot>
                                    <p:animRot by="1500000">
                                      <p:cBhvr>
                                        <p:cTn id="13"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7B0429-5669-4058-B89D-B6E543B217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pic>
        <p:nvPicPr>
          <p:cNvPr id="3" name="Picture 2">
            <a:extLst>
              <a:ext uri="{FF2B5EF4-FFF2-40B4-BE49-F238E27FC236}">
                <a16:creationId xmlns:a16="http://schemas.microsoft.com/office/drawing/2014/main" id="{0BCEE87D-21FC-4F72-85EC-4F71E0C59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69309">
            <a:off x="-1002710" y="1960887"/>
            <a:ext cx="3793305" cy="51515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903535A-9CCF-475C-8747-B0905DC9E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340118" y="-74902"/>
            <a:ext cx="1924827" cy="177893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
            <a:extLst>
              <a:ext uri="{FF2B5EF4-FFF2-40B4-BE49-F238E27FC236}">
                <a16:creationId xmlns:a16="http://schemas.microsoft.com/office/drawing/2014/main" id="{F1B7CA4D-0406-4F85-9195-6B190C46D307}"/>
              </a:ext>
            </a:extLst>
          </p:cNvPr>
          <p:cNvSpPr txBox="1">
            <a:spLocks noChangeArrowheads="1"/>
          </p:cNvSpPr>
          <p:nvPr/>
        </p:nvSpPr>
        <p:spPr bwMode="auto">
          <a:xfrm>
            <a:off x="1434014" y="1734602"/>
            <a:ext cx="98203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r>
              <a:rPr lang="en-US" altLang="en-US" sz="2800" b="1" i="1">
                <a:solidFill>
                  <a:srgbClr val="C4434C"/>
                </a:solidFill>
                <a:latin typeface="Arial" panose="020B0604020202020204" pitchFamily="34" charset="0"/>
              </a:rPr>
              <a:t>2b. Tìm những tiếng bắt vần với nhau trong câu thơ trên</a:t>
            </a:r>
          </a:p>
        </p:txBody>
      </p:sp>
      <p:sp>
        <p:nvSpPr>
          <p:cNvPr id="13" name="Text Box 4">
            <a:extLst>
              <a:ext uri="{FF2B5EF4-FFF2-40B4-BE49-F238E27FC236}">
                <a16:creationId xmlns:a16="http://schemas.microsoft.com/office/drawing/2014/main" id="{5024AC2E-41D8-4860-814B-54E9E92CCC9F}"/>
              </a:ext>
            </a:extLst>
          </p:cNvPr>
          <p:cNvSpPr txBox="1">
            <a:spLocks noChangeArrowheads="1"/>
          </p:cNvSpPr>
          <p:nvPr/>
        </p:nvSpPr>
        <p:spPr bwMode="auto">
          <a:xfrm>
            <a:off x="3336438" y="2591510"/>
            <a:ext cx="49920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r>
              <a:rPr lang="en-US" altLang="en-US" sz="2400">
                <a:solidFill>
                  <a:srgbClr val="44546A"/>
                </a:solidFill>
                <a:latin typeface="Arial" panose="020B0604020202020204" pitchFamily="34" charset="0"/>
              </a:rPr>
              <a:t>Con ra tiền tuyến xa xôi</a:t>
            </a:r>
          </a:p>
          <a:p>
            <a:pPr algn="ctr" eaLnBrk="1" hangingPunct="1"/>
            <a:r>
              <a:rPr lang="en-US" altLang="en-US" sz="2400">
                <a:solidFill>
                  <a:srgbClr val="44546A"/>
                </a:solidFill>
                <a:latin typeface="Arial" panose="020B0604020202020204" pitchFamily="34" charset="0"/>
              </a:rPr>
              <a:t>Yêu bầm yêu nước, cả đôi mẹ hiền</a:t>
            </a:r>
          </a:p>
        </p:txBody>
      </p:sp>
      <p:sp>
        <p:nvSpPr>
          <p:cNvPr id="12" name="Text Box 4">
            <a:extLst>
              <a:ext uri="{FF2B5EF4-FFF2-40B4-BE49-F238E27FC236}">
                <a16:creationId xmlns:a16="http://schemas.microsoft.com/office/drawing/2014/main" id="{08263549-C619-434E-8B6D-AF4565F52654}"/>
              </a:ext>
            </a:extLst>
          </p:cNvPr>
          <p:cNvSpPr txBox="1">
            <a:spLocks noChangeArrowheads="1"/>
          </p:cNvSpPr>
          <p:nvPr/>
        </p:nvSpPr>
        <p:spPr bwMode="auto">
          <a:xfrm>
            <a:off x="3312394" y="2595847"/>
            <a:ext cx="50401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r>
              <a:rPr lang="en-US" altLang="en-US" sz="2400">
                <a:solidFill>
                  <a:srgbClr val="44546A"/>
                </a:solidFill>
                <a:latin typeface="Arial" panose="020B0604020202020204" pitchFamily="34" charset="0"/>
              </a:rPr>
              <a:t>Con ra tiền tuyến xa </a:t>
            </a:r>
            <a:r>
              <a:rPr lang="en-US" altLang="en-US" sz="2400" b="1">
                <a:solidFill>
                  <a:srgbClr val="C00000"/>
                </a:solidFill>
                <a:latin typeface="Arial" panose="020B0604020202020204" pitchFamily="34" charset="0"/>
              </a:rPr>
              <a:t>xôi</a:t>
            </a:r>
          </a:p>
          <a:p>
            <a:pPr algn="ctr" eaLnBrk="1" hangingPunct="1"/>
            <a:r>
              <a:rPr lang="en-US" altLang="en-US" sz="2400">
                <a:solidFill>
                  <a:srgbClr val="44546A"/>
                </a:solidFill>
                <a:latin typeface="Arial" panose="020B0604020202020204" pitchFamily="34" charset="0"/>
              </a:rPr>
              <a:t>Yêu bầm yêu nước, cả </a:t>
            </a:r>
            <a:r>
              <a:rPr lang="en-US" altLang="en-US" sz="2400" b="1">
                <a:solidFill>
                  <a:srgbClr val="C00000"/>
                </a:solidFill>
                <a:latin typeface="Arial" panose="020B0604020202020204" pitchFamily="34" charset="0"/>
              </a:rPr>
              <a:t>đôi</a:t>
            </a:r>
            <a:r>
              <a:rPr lang="en-US" altLang="en-US" sz="2400">
                <a:solidFill>
                  <a:srgbClr val="44546A"/>
                </a:solidFill>
                <a:latin typeface="Arial" panose="020B0604020202020204" pitchFamily="34" charset="0"/>
              </a:rPr>
              <a:t> mẹ hiền</a:t>
            </a:r>
          </a:p>
        </p:txBody>
      </p:sp>
      <p:pic>
        <p:nvPicPr>
          <p:cNvPr id="14" name="Picture 16" descr="Happy Cute Kid Boy Give Present Stock Vector (Royalty Free) 1598978191">
            <a:extLst>
              <a:ext uri="{FF2B5EF4-FFF2-40B4-BE49-F238E27FC236}">
                <a16:creationId xmlns:a16="http://schemas.microsoft.com/office/drawing/2014/main" id="{638E0711-6B28-4B49-85C1-E3ED0B777E9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43" b="90000" l="9901" r="89769"/>
                    </a14:imgEffect>
                  </a14:imgLayer>
                </a14:imgProps>
              </a:ext>
              <a:ext uri="{28A0092B-C50C-407E-A947-70E740481C1C}">
                <a14:useLocalDpi xmlns:a14="http://schemas.microsoft.com/office/drawing/2010/main" val="0"/>
              </a:ext>
            </a:extLst>
          </a:blip>
          <a:srcRect l="45207" t="994"/>
          <a:stretch/>
        </p:blipFill>
        <p:spPr bwMode="auto">
          <a:xfrm flipH="1">
            <a:off x="0" y="3429000"/>
            <a:ext cx="2274131" cy="37972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artoon kids with present gift set Royalty Free Vector Image">
            <a:extLst>
              <a:ext uri="{FF2B5EF4-FFF2-40B4-BE49-F238E27FC236}">
                <a16:creationId xmlns:a16="http://schemas.microsoft.com/office/drawing/2014/main" id="{AF46E85D-3A70-4E5B-89B7-843B3DDF621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 t="17105" r="32167" b="25319"/>
          <a:stretch/>
        </p:blipFill>
        <p:spPr bwMode="auto">
          <a:xfrm flipH="1">
            <a:off x="8827551" y="3359920"/>
            <a:ext cx="3754975" cy="344220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25DE98F-F92F-4570-80E7-62B37AEC54A3}"/>
              </a:ext>
            </a:extLst>
          </p:cNvPr>
          <p:cNvGrpSpPr/>
          <p:nvPr/>
        </p:nvGrpSpPr>
        <p:grpSpPr>
          <a:xfrm>
            <a:off x="2596149" y="4337803"/>
            <a:ext cx="6472649" cy="1238616"/>
            <a:chOff x="2596149" y="4292803"/>
            <a:chExt cx="6472649" cy="1238616"/>
          </a:xfrm>
        </p:grpSpPr>
        <p:sp>
          <p:nvSpPr>
            <p:cNvPr id="5" name="Rectangle: Rounded Corners 4">
              <a:extLst>
                <a:ext uri="{FF2B5EF4-FFF2-40B4-BE49-F238E27FC236}">
                  <a16:creationId xmlns:a16="http://schemas.microsoft.com/office/drawing/2014/main" id="{E7A59EEC-25BD-418F-8085-B8C06BC12056}"/>
                </a:ext>
              </a:extLst>
            </p:cNvPr>
            <p:cNvSpPr/>
            <p:nvPr/>
          </p:nvSpPr>
          <p:spPr>
            <a:xfrm>
              <a:off x="2596149" y="4292803"/>
              <a:ext cx="6472649" cy="123861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Text Box 5">
              <a:extLst>
                <a:ext uri="{FF2B5EF4-FFF2-40B4-BE49-F238E27FC236}">
                  <a16:creationId xmlns:a16="http://schemas.microsoft.com/office/drawing/2014/main" id="{E17334B2-BF6C-40CB-B4FB-D40F79870C8F}"/>
                </a:ext>
              </a:extLst>
            </p:cNvPr>
            <p:cNvSpPr txBox="1">
              <a:spLocks noChangeArrowheads="1"/>
            </p:cNvSpPr>
            <p:nvPr/>
          </p:nvSpPr>
          <p:spPr bwMode="auto">
            <a:xfrm>
              <a:off x="2799618" y="4496613"/>
              <a:ext cx="62208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r>
                <a:rPr lang="en-US" altLang="en-US" sz="2400" b="1">
                  <a:latin typeface="Arial" panose="020B0604020202020204" pitchFamily="34" charset="0"/>
                </a:rPr>
                <a:t>Tiếng thứ 6 của dòng thơ 6 tiếng bắt vần </a:t>
              </a:r>
              <a:endParaRPr lang="vi-VN" altLang="en-US" sz="2400" b="1">
                <a:latin typeface="Arial" panose="020B0604020202020204" pitchFamily="34" charset="0"/>
              </a:endParaRPr>
            </a:p>
            <a:p>
              <a:pPr algn="ctr" eaLnBrk="1" hangingPunct="1"/>
              <a:r>
                <a:rPr lang="en-US" altLang="en-US" sz="2400" b="1">
                  <a:latin typeface="Arial" panose="020B0604020202020204" pitchFamily="34" charset="0"/>
                </a:rPr>
                <a:t>với tiếng thứ 6 của dòng thơ có 8 tiếng</a:t>
              </a:r>
            </a:p>
          </p:txBody>
        </p:sp>
      </p:grpSp>
    </p:spTree>
    <p:extLst>
      <p:ext uri="{BB962C8B-B14F-4D97-AF65-F5344CB8AC3E}">
        <p14:creationId xmlns:p14="http://schemas.microsoft.com/office/powerpoint/2010/main" val="2160278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 by="(-#ppt_w*2)" calcmode="lin" valueType="num">
                                      <p:cBhvr rctx="PPT">
                                        <p:cTn id="14" dur="500" autoRev="1" fill="hold">
                                          <p:stCondLst>
                                            <p:cond delay="0"/>
                                          </p:stCondLst>
                                        </p:cTn>
                                        <p:tgtEl>
                                          <p:spTgt spid="13"/>
                                        </p:tgtEl>
                                        <p:attrNameLst>
                                          <p:attrName>ppt_w</p:attrName>
                                        </p:attrNameLst>
                                      </p:cBhvr>
                                    </p:anim>
                                    <p:anim by="(#ppt_w*0.50)" calcmode="lin" valueType="num">
                                      <p:cBhvr>
                                        <p:cTn id="15" dur="500" decel="50000" autoRev="1" fill="hold">
                                          <p:stCondLst>
                                            <p:cond delay="0"/>
                                          </p:stCondLst>
                                        </p:cTn>
                                        <p:tgtEl>
                                          <p:spTgt spid="13"/>
                                        </p:tgtEl>
                                        <p:attrNameLst>
                                          <p:attrName>ppt_x</p:attrName>
                                        </p:attrNameLst>
                                      </p:cBhvr>
                                    </p:anim>
                                    <p:anim from="(-#ppt_h/2)" to="(#ppt_y)" calcmode="lin" valueType="num">
                                      <p:cBhvr>
                                        <p:cTn id="16" dur="1000" fill="hold">
                                          <p:stCondLst>
                                            <p:cond delay="0"/>
                                          </p:stCondLst>
                                        </p:cTn>
                                        <p:tgtEl>
                                          <p:spTgt spid="13"/>
                                        </p:tgtEl>
                                        <p:attrNameLst>
                                          <p:attrName>ppt_y</p:attrName>
                                        </p:attrNameLst>
                                      </p:cBhvr>
                                    </p:anim>
                                    <p:animRot by="21600000">
                                      <p:cBhvr>
                                        <p:cTn id="17" dur="1000" fill="hold">
                                          <p:stCondLst>
                                            <p:cond delay="0"/>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 presetClass="exit" presetSubtype="0" fill="hold" grpId="1" nodeType="withEffect">
                                  <p:stCondLst>
                                    <p:cond delay="0"/>
                                  </p:stCondLst>
                                  <p:iterate type="lt">
                                    <p:tmAbs val="0"/>
                                  </p:iterate>
                                  <p:childTnLst>
                                    <p:set>
                                      <p:cBhvr>
                                        <p:cTn id="24" dur="1" fill="hold">
                                          <p:stCondLst>
                                            <p:cond delay="0"/>
                                          </p:stCondLst>
                                        </p:cTn>
                                        <p:tgtEl>
                                          <p:spTgt spid="13"/>
                                        </p:tgtEl>
                                        <p:attrNameLst>
                                          <p:attrName>style.visibility</p:attrName>
                                        </p:attrNameLst>
                                      </p:cBhvr>
                                      <p:to>
                                        <p:strVal val="hidden"/>
                                      </p:to>
                                    </p:set>
                                  </p:childTnLst>
                                </p:cTn>
                              </p:par>
                            </p:childTnLst>
                          </p:cTn>
                        </p:par>
                        <p:par>
                          <p:cTn id="25" fill="hold">
                            <p:stCondLst>
                              <p:cond delay="500"/>
                            </p:stCondLst>
                            <p:childTnLst>
                              <p:par>
                                <p:cTn id="26" presetID="32" presetClass="emph" presetSubtype="0" fill="hold" nodeType="afterEffect">
                                  <p:stCondLst>
                                    <p:cond delay="0"/>
                                  </p:stCondLst>
                                  <p:childTnLst>
                                    <p:animRot by="120000">
                                      <p:cBhvr>
                                        <p:cTn id="27" dur="100" fill="hold">
                                          <p:stCondLst>
                                            <p:cond delay="0"/>
                                          </p:stCondLst>
                                        </p:cTn>
                                        <p:tgtEl>
                                          <p:spTgt spid="14"/>
                                        </p:tgtEl>
                                        <p:attrNameLst>
                                          <p:attrName>r</p:attrName>
                                        </p:attrNameLst>
                                      </p:cBhvr>
                                    </p:animRot>
                                    <p:animRot by="-240000">
                                      <p:cBhvr>
                                        <p:cTn id="28" dur="200" fill="hold">
                                          <p:stCondLst>
                                            <p:cond delay="200"/>
                                          </p:stCondLst>
                                        </p:cTn>
                                        <p:tgtEl>
                                          <p:spTgt spid="14"/>
                                        </p:tgtEl>
                                        <p:attrNameLst>
                                          <p:attrName>r</p:attrName>
                                        </p:attrNameLst>
                                      </p:cBhvr>
                                    </p:animRot>
                                    <p:animRot by="240000">
                                      <p:cBhvr>
                                        <p:cTn id="29" dur="200" fill="hold">
                                          <p:stCondLst>
                                            <p:cond delay="400"/>
                                          </p:stCondLst>
                                        </p:cTn>
                                        <p:tgtEl>
                                          <p:spTgt spid="14"/>
                                        </p:tgtEl>
                                        <p:attrNameLst>
                                          <p:attrName>r</p:attrName>
                                        </p:attrNameLst>
                                      </p:cBhvr>
                                    </p:animRot>
                                    <p:animRot by="-240000">
                                      <p:cBhvr>
                                        <p:cTn id="30" dur="200" fill="hold">
                                          <p:stCondLst>
                                            <p:cond delay="600"/>
                                          </p:stCondLst>
                                        </p:cTn>
                                        <p:tgtEl>
                                          <p:spTgt spid="14"/>
                                        </p:tgtEl>
                                        <p:attrNameLst>
                                          <p:attrName>r</p:attrName>
                                        </p:attrNameLst>
                                      </p:cBhvr>
                                    </p:animRot>
                                    <p:animRot by="120000">
                                      <p:cBhvr>
                                        <p:cTn id="31" dur="200" fill="hold">
                                          <p:stCondLst>
                                            <p:cond delay="800"/>
                                          </p:stCondLst>
                                        </p:cTn>
                                        <p:tgtEl>
                                          <p:spTgt spid="14"/>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15"/>
                                        </p:tgtEl>
                                        <p:attrNameLst>
                                          <p:attrName>r</p:attrName>
                                        </p:attrNameLst>
                                      </p:cBhvr>
                                    </p:animRot>
                                    <p:animRot by="-240000">
                                      <p:cBhvr>
                                        <p:cTn id="34" dur="200" fill="hold">
                                          <p:stCondLst>
                                            <p:cond delay="200"/>
                                          </p:stCondLst>
                                        </p:cTn>
                                        <p:tgtEl>
                                          <p:spTgt spid="15"/>
                                        </p:tgtEl>
                                        <p:attrNameLst>
                                          <p:attrName>r</p:attrName>
                                        </p:attrNameLst>
                                      </p:cBhvr>
                                    </p:animRot>
                                    <p:animRot by="240000">
                                      <p:cBhvr>
                                        <p:cTn id="35" dur="200" fill="hold">
                                          <p:stCondLst>
                                            <p:cond delay="400"/>
                                          </p:stCondLst>
                                        </p:cTn>
                                        <p:tgtEl>
                                          <p:spTgt spid="15"/>
                                        </p:tgtEl>
                                        <p:attrNameLst>
                                          <p:attrName>r</p:attrName>
                                        </p:attrNameLst>
                                      </p:cBhvr>
                                    </p:animRot>
                                    <p:animRot by="-240000">
                                      <p:cBhvr>
                                        <p:cTn id="36" dur="200" fill="hold">
                                          <p:stCondLst>
                                            <p:cond delay="600"/>
                                          </p:stCondLst>
                                        </p:cTn>
                                        <p:tgtEl>
                                          <p:spTgt spid="15"/>
                                        </p:tgtEl>
                                        <p:attrNameLst>
                                          <p:attrName>r</p:attrName>
                                        </p:attrNameLst>
                                      </p:cBhvr>
                                    </p:animRot>
                                    <p:animRot by="120000">
                                      <p:cBhvr>
                                        <p:cTn id="37" dur="200" fill="hold">
                                          <p:stCondLst>
                                            <p:cond delay="800"/>
                                          </p:stCondLst>
                                        </p:cTn>
                                        <p:tgtEl>
                                          <p:spTgt spid="15"/>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out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3" grpId="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D6CC9451-92AC-4CBC-A286-DBC6E7750C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3" t="5556" r="9579" b="6665"/>
          <a:stretch/>
        </p:blipFill>
        <p:spPr>
          <a:xfrm rot="5400000">
            <a:off x="3028950" y="-2143126"/>
            <a:ext cx="6134101" cy="11144252"/>
          </a:xfrm>
          <a:prstGeom prst="rect">
            <a:avLst/>
          </a:prstGeom>
        </p:spPr>
      </p:pic>
      <p:sp>
        <p:nvSpPr>
          <p:cNvPr id="5" name="Rectangle 4">
            <a:extLst>
              <a:ext uri="{FF2B5EF4-FFF2-40B4-BE49-F238E27FC236}">
                <a16:creationId xmlns:a16="http://schemas.microsoft.com/office/drawing/2014/main" id="{69DFD35B-C5AA-4037-B7B3-C0238076C180}"/>
              </a:ext>
            </a:extLst>
          </p:cNvPr>
          <p:cNvSpPr/>
          <p:nvPr/>
        </p:nvSpPr>
        <p:spPr>
          <a:xfrm>
            <a:off x="3741081" y="482670"/>
            <a:ext cx="5396029" cy="1569660"/>
          </a:xfrm>
          <a:prstGeom prst="rect">
            <a:avLst/>
          </a:prstGeom>
          <a:noFill/>
        </p:spPr>
        <p:txBody>
          <a:bodyPr wrap="none" lIns="91440" tIns="45720" rIns="91440" bIns="45720">
            <a:spAutoFit/>
          </a:bodyPr>
          <a:lstStyle/>
          <a:p>
            <a:pPr algn="ctr"/>
            <a:r>
              <a:rPr lang="vi-VN" sz="9600" b="1" cap="none" spc="0">
                <a:ln w="3175">
                  <a:solidFill>
                    <a:srgbClr val="C00000"/>
                  </a:solidFill>
                  <a:prstDash val="solid"/>
                </a:ln>
                <a:solidFill>
                  <a:srgbClr val="C00000"/>
                </a:solidFill>
                <a:effectLst/>
                <a:latin typeface="UTM Swashes" panose="02040603050506020204" pitchFamily="18" charset="0"/>
              </a:rPr>
              <a:t>Cám ơn con !</a:t>
            </a:r>
            <a:endParaRPr lang="en-US" sz="9600" b="1" cap="none" spc="0">
              <a:ln w="3175">
                <a:solidFill>
                  <a:srgbClr val="C00000"/>
                </a:solidFill>
                <a:prstDash val="solid"/>
              </a:ln>
              <a:solidFill>
                <a:srgbClr val="C00000"/>
              </a:solidFill>
              <a:effectLst/>
              <a:latin typeface="UTM Swashes" panose="02040603050506020204" pitchFamily="18" charset="0"/>
            </a:endParaRPr>
          </a:p>
        </p:txBody>
      </p:sp>
      <p:pic>
        <p:nvPicPr>
          <p:cNvPr id="6" name="Picture 2">
            <a:extLst>
              <a:ext uri="{FF2B5EF4-FFF2-40B4-BE49-F238E27FC236}">
                <a16:creationId xmlns:a16="http://schemas.microsoft.com/office/drawing/2014/main" id="{36C2C0B1-C6ED-4D53-9DCC-3B65A9072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126897">
            <a:off x="-316910" y="-1315713"/>
            <a:ext cx="3793305" cy="51515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843D92E-A8D5-432F-A8E8-83D0CE001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0340118" y="-74902"/>
            <a:ext cx="1924827" cy="17789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89 Happy Birthday Teacher Illustrations &amp;amp; Clip Art - iStock">
            <a:extLst>
              <a:ext uri="{FF2B5EF4-FFF2-40B4-BE49-F238E27FC236}">
                <a16:creationId xmlns:a16="http://schemas.microsoft.com/office/drawing/2014/main" id="{7B2DFF92-4391-4DDC-BC00-8D53AA2E21B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824" b="97549" l="0" r="100000">
                        <a14:foregroundMark x1="15686" y1="33333" x2="20915" y2="40686"/>
                        <a14:foregroundMark x1="27124" y1="31863" x2="30556" y2="39706"/>
                        <a14:foregroundMark x1="53431" y1="56536" x2="61928" y2="65033"/>
                        <a14:foregroundMark x1="83170" y1="40523" x2="73203" y2="73529"/>
                        <a14:foregroundMark x1="48366" y1="47876" x2="48366" y2="47876"/>
                        <a14:foregroundMark x1="48366" y1="47876" x2="49346" y2="48203"/>
                        <a14:foregroundMark x1="57516" y1="45098" x2="55065" y2="50163"/>
                        <a14:foregroundMark x1="60948" y1="45588" x2="61928" y2="48366"/>
                        <a14:foregroundMark x1="61438" y1="53758" x2="65196" y2="54248"/>
                        <a14:foregroundMark x1="65196" y1="54248" x2="64379" y2="67157"/>
                        <a14:foregroundMark x1="74183" y1="32353" x2="91013" y2="39542"/>
                        <a14:foregroundMark x1="84804" y1="59150" x2="78431" y2="66667"/>
                        <a14:foregroundMark x1="70915" y1="57190" x2="72222" y2="60621"/>
                        <a14:foregroundMark x1="72876" y1="71405" x2="73203" y2="77941"/>
                      </a14:backgroundRemoval>
                    </a14:imgEffect>
                  </a14:imgLayer>
                </a14:imgProps>
              </a:ext>
              <a:ext uri="{28A0092B-C50C-407E-A947-70E740481C1C}">
                <a14:useLocalDpi xmlns:a14="http://schemas.microsoft.com/office/drawing/2010/main" val="0"/>
              </a:ext>
            </a:extLst>
          </a:blip>
          <a:srcRect/>
          <a:stretch>
            <a:fillRect/>
          </a:stretch>
        </p:blipFill>
        <p:spPr bwMode="auto">
          <a:xfrm>
            <a:off x="3307810" y="1267500"/>
            <a:ext cx="582930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8" name="Tieng-yeah-tre-con-www_nhacchuongvui_com (1)">
            <a:hlinkClick r:id="" action="ppaction://media"/>
            <a:extLst>
              <a:ext uri="{FF2B5EF4-FFF2-40B4-BE49-F238E27FC236}">
                <a16:creationId xmlns:a16="http://schemas.microsoft.com/office/drawing/2014/main" id="{BECDA915-CE5B-455D-B236-CC55D651F44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27235" y="6292851"/>
            <a:ext cx="406400" cy="406400"/>
          </a:xfrm>
          <a:prstGeom prst="rect">
            <a:avLst/>
          </a:prstGeom>
        </p:spPr>
      </p:pic>
    </p:spTree>
    <p:extLst>
      <p:ext uri="{BB962C8B-B14F-4D97-AF65-F5344CB8AC3E}">
        <p14:creationId xmlns:p14="http://schemas.microsoft.com/office/powerpoint/2010/main" val="399125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8"/>
                                        </p:tgtEl>
                                      </p:cBhvr>
                                    </p:cmd>
                                  </p:child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5"/>
                                        </p:tgtEl>
                                        <p:attrNameLst>
                                          <p:attrName>ppt_x</p:attrName>
                                          <p:attrName>ppt_y</p:attrName>
                                        </p:attrNameLst>
                                      </p:cBhvr>
                                    </p:animMotion>
                                    <p:animRot by="1500000">
                                      <p:cBhvr>
                                        <p:cTn id="9" dur="125" fill="hold">
                                          <p:stCondLst>
                                            <p:cond delay="0"/>
                                          </p:stCondLst>
                                        </p:cTn>
                                        <p:tgtEl>
                                          <p:spTgt spid="5"/>
                                        </p:tgtEl>
                                        <p:attrNameLst>
                                          <p:attrName>r</p:attrName>
                                        </p:attrNameLst>
                                      </p:cBhvr>
                                    </p:animRot>
                                    <p:animRot by="-1500000">
                                      <p:cBhvr>
                                        <p:cTn id="10" dur="125" fill="hold">
                                          <p:stCondLst>
                                            <p:cond delay="125"/>
                                          </p:stCondLst>
                                        </p:cTn>
                                        <p:tgtEl>
                                          <p:spTgt spid="5"/>
                                        </p:tgtEl>
                                        <p:attrNameLst>
                                          <p:attrName>r</p:attrName>
                                        </p:attrNameLst>
                                      </p:cBhvr>
                                    </p:animRot>
                                    <p:animRot by="-1500000">
                                      <p:cBhvr>
                                        <p:cTn id="11" dur="125" fill="hold">
                                          <p:stCondLst>
                                            <p:cond delay="250"/>
                                          </p:stCondLst>
                                        </p:cTn>
                                        <p:tgtEl>
                                          <p:spTgt spid="5"/>
                                        </p:tgtEl>
                                        <p:attrNameLst>
                                          <p:attrName>r</p:attrName>
                                        </p:attrNameLst>
                                      </p:cBhvr>
                                    </p:animRot>
                                    <p:animRot by="1500000">
                                      <p:cBhvr>
                                        <p:cTn id="12"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0.2|0.2"/>
</p:tagLst>
</file>

<file path=ppt/tags/tag3.xml><?xml version="1.0" encoding="utf-8"?>
<p:tagLst xmlns:a="http://schemas.openxmlformats.org/drawingml/2006/main" xmlns:r="http://schemas.openxmlformats.org/officeDocument/2006/relationships" xmlns:p="http://schemas.openxmlformats.org/presentationml/2006/main">
  <p:tag name="TIMING" val="|0.8"/>
</p:tagLst>
</file>

<file path=ppt/tags/tag4.xml><?xml version="1.0" encoding="utf-8"?>
<p:tagLst xmlns:a="http://schemas.openxmlformats.org/drawingml/2006/main" xmlns:r="http://schemas.openxmlformats.org/officeDocument/2006/relationships" xmlns:p="http://schemas.openxmlformats.org/presentationml/2006/main">
  <p:tag name="TIMING" val="|1.3|0.3|0.5"/>
</p:tagLst>
</file>

<file path=ppt/tags/tag5.xml><?xml version="1.0" encoding="utf-8"?>
<p:tagLst xmlns:a="http://schemas.openxmlformats.org/drawingml/2006/main" xmlns:r="http://schemas.openxmlformats.org/officeDocument/2006/relationships" xmlns:p="http://schemas.openxmlformats.org/presentationml/2006/main">
  <p:tag name="TIMING" val="|0.4|0.4|0.4|0.5|0.5"/>
</p:tagLst>
</file>

<file path=ppt/tags/tag6.xml><?xml version="1.0" encoding="utf-8"?>
<p:tagLst xmlns:a="http://schemas.openxmlformats.org/drawingml/2006/main" xmlns:r="http://schemas.openxmlformats.org/officeDocument/2006/relationships" xmlns:p="http://schemas.openxmlformats.org/presentationml/2006/main">
  <p:tag name="TIMING" val="|0.4|0.4|0.5|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1104</TotalTime>
  <Words>307</Words>
  <Application>Microsoft Macintosh PowerPoint</Application>
  <PresentationFormat>Widescreen</PresentationFormat>
  <Paragraphs>85</Paragraphs>
  <Slides>14</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Times New Roman</vt:lpstr>
      <vt:lpstr>Arial</vt:lpstr>
      <vt:lpstr>Verdana</vt:lpstr>
      <vt:lpstr>Tahoma</vt:lpstr>
      <vt:lpstr>Lato</vt:lpstr>
      <vt:lpstr>微软雅黑</vt:lpstr>
      <vt:lpstr>UTM Showcard</vt:lpstr>
      <vt:lpstr>Patrick Hand</vt:lpstr>
      <vt:lpstr>Calibri</vt:lpstr>
      <vt:lpstr>Wingdings</vt:lpstr>
      <vt:lpstr>UTM Swashes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Microsoft Office User</cp:lastModifiedBy>
  <cp:revision>95</cp:revision>
  <dcterms:created xsi:type="dcterms:W3CDTF">2021-04-02T08:36:52Z</dcterms:created>
  <dcterms:modified xsi:type="dcterms:W3CDTF">2021-12-26T16:17:11Z</dcterms:modified>
</cp:coreProperties>
</file>