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9" r:id="rId4"/>
    <p:sldId id="258" r:id="rId5"/>
    <p:sldId id="262" r:id="rId6"/>
    <p:sldId id="260" r:id="rId7"/>
    <p:sldId id="263" r:id="rId8"/>
    <p:sldId id="277" r:id="rId9"/>
    <p:sldId id="27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B00"/>
    <a:srgbClr val="FFFF4D"/>
    <a:srgbClr val="FF3FEB"/>
    <a:srgbClr val="008F00"/>
    <a:srgbClr val="FF2F92"/>
    <a:srgbClr val="F9EAFF"/>
    <a:srgbClr val="F7D3FF"/>
    <a:srgbClr val="FF8FF2"/>
    <a:srgbClr val="F9CC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68" autoAdjust="0"/>
    <p:restoredTop sz="94660"/>
  </p:normalViewPr>
  <p:slideViewPr>
    <p:cSldViewPr snapToGrid="0">
      <p:cViewPr varScale="1">
        <p:scale>
          <a:sx n="62" d="100"/>
          <a:sy n="62" d="100"/>
        </p:scale>
        <p:origin x="272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23973-3BD5-496C-9240-9688720A84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90212E-BBA8-4BE2-9AD3-53176EC277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4D6467-B1EC-444F-9B2A-D726EB38A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ED71-F756-4969-8E61-D078C0F28262}" type="datetimeFigureOut">
              <a:rPr lang="en-US" smtClean="0"/>
              <a:t>12/17/21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953E2A-88D1-41A3-A2B5-DB34093D5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618F81-5A56-4E0B-9565-3DB906BFE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6F79-1D90-4D35-846B-4002B7D35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524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5020D-0411-46BD-BADB-773033BD3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5F3118-0776-4026-AF55-327870072D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0ACE0-9468-4D4C-A01C-1BBFD3AA5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ED71-F756-4969-8E61-D078C0F28262}" type="datetimeFigureOut">
              <a:rPr lang="en-US" smtClean="0"/>
              <a:t>12/17/21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70CC6-1AB9-409E-8006-C05841695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AD74D7-A57B-41E4-B7B5-4B4DB04AF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6F79-1D90-4D35-846B-4002B7D35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182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4C419B-A267-4FEF-B7B0-4B5C874D7F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66BEA5-E560-4822-A522-51040565F3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8E712-12EE-4DDF-B2DD-4B565EBCF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ED71-F756-4969-8E61-D078C0F28262}" type="datetimeFigureOut">
              <a:rPr lang="en-US" smtClean="0"/>
              <a:t>12/17/21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0D9D6-AA29-4618-AACF-5C359AC47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8E3EA-8A31-4644-9677-A04F1648D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6F79-1D90-4D35-846B-4002B7D35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173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CE402-2407-4765-93F7-9A79CD114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D05E9-576C-41D7-A5BA-0C3A5A5E1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A83558-B015-4ACA-B86B-9F1ACF9BA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ED71-F756-4969-8E61-D078C0F28262}" type="datetimeFigureOut">
              <a:rPr lang="en-US" smtClean="0"/>
              <a:t>12/17/21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A2F18D-96D8-40BB-9310-682127E43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973FD6-F418-48D9-A7D8-0B2487D6C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6F79-1D90-4D35-846B-4002B7D35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482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258FE-7A4A-4E2A-9515-8194520BD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02C8BE-3300-437F-89F8-4B803D1FE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2F6BDB-363C-4BC0-92A5-0080BE533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ED71-F756-4969-8E61-D078C0F28262}" type="datetimeFigureOut">
              <a:rPr lang="en-US" smtClean="0"/>
              <a:t>12/17/21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1D212-A522-4529-BE7D-A22B6B321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AB903-E9EA-409D-9EB8-C96FA575C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6F79-1D90-4D35-846B-4002B7D35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43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B0F2D-5656-4322-9F28-0FA921CC4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857EE-70FD-4626-A358-ED101E04B3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DFF05E-399A-4292-A6F4-CF8E7FFD38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9BB3D0-8598-4EBB-8B6D-ABD686F3F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ED71-F756-4969-8E61-D078C0F28262}" type="datetimeFigureOut">
              <a:rPr lang="en-US" smtClean="0"/>
              <a:t>12/17/21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2B8336-7EB2-465D-B5E0-E548C92BE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A5ABE7-E951-470B-B2E3-94E4A8ADD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6F79-1D90-4D35-846B-4002B7D35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165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7F090-2463-4967-9552-1CABC4DB7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41FC65-A66C-4C24-BCFA-5EF1208BBD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2B98B5-2E4A-4D24-8D7C-681F478C57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D0DA48-AC3F-4617-B27D-02B94961F0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896099-D9A2-47BE-8359-B962316807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484CDD-458B-4663-9621-E299B1D0E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ED71-F756-4969-8E61-D078C0F28262}" type="datetimeFigureOut">
              <a:rPr lang="en-US" smtClean="0"/>
              <a:t>12/17/21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A4E28D-47AD-4929-B7D0-8DCFA0D4A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2B4737-6974-4F56-99BA-172801BF6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6F79-1D90-4D35-846B-4002B7D35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762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E64C4-1927-46F3-9FDA-567627FB2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4180C8-C03A-41D9-B9B8-34275CBD1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ED71-F756-4969-8E61-D078C0F28262}" type="datetimeFigureOut">
              <a:rPr lang="en-US" smtClean="0"/>
              <a:t>12/17/21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A831DD-E73E-4F41-9361-A0567AB7C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A67DF2-0EF0-4F83-9EBA-DCB7C3A42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6F79-1D90-4D35-846B-4002B7D35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02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FC1F30-53AD-4BFB-92D2-C471CB61C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ED71-F756-4969-8E61-D078C0F28262}" type="datetimeFigureOut">
              <a:rPr lang="en-US" smtClean="0"/>
              <a:t>12/17/21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8EA7D0-7200-4D95-ADBA-190D3F59B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AA80F0-D500-45E0-A87D-455F20093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6F79-1D90-4D35-846B-4002B7D35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495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3164B-7ADB-43B4-B2A3-529A61400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4DE98-F4E0-4EE4-8A92-E5B4CD8D3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4A5B74-624E-48DE-8256-522D65A58F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52F0AD-65DD-4917-9EA0-01D34F7D5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ED71-F756-4969-8E61-D078C0F28262}" type="datetimeFigureOut">
              <a:rPr lang="en-US" smtClean="0"/>
              <a:t>12/17/21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56F86C-D067-41DB-A416-550EA57AE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384942-1FB8-46D1-B035-151E53E95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6F79-1D90-4D35-846B-4002B7D35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67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197BD-CCCE-49E6-B274-F4DE0A144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7259E8-54E3-493C-BCE6-8F9B49A255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D538E0-0AAD-4154-8613-EF191B60AD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EDA4BF-319E-45B7-8320-77C6182B6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ED71-F756-4969-8E61-D078C0F28262}" type="datetimeFigureOut">
              <a:rPr lang="en-US" smtClean="0"/>
              <a:t>12/17/21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25420F-D0E5-47FF-B9F8-52C9AFE13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EC2722-E701-46B7-BFF5-DCCAD6899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6F79-1D90-4D35-846B-4002B7D35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52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51B6B7-1AE1-4682-962D-0CF9AFED7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9A3CB9-A46C-4957-A798-1FB94FBF5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FE26BA-878C-4CFD-90A9-A97951D16E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9ED71-F756-4969-8E61-D078C0F28262}" type="datetimeFigureOut">
              <a:rPr lang="en-US" smtClean="0"/>
              <a:t>12/17/21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15D8CB-182C-47CB-8EB8-EDD3DA27A4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1A418-56B7-44A0-A551-0DBA8149AA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66F79-1D90-4D35-846B-4002B7D354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64571D9-8E0F-E348-B4BE-44D8970469D4}"/>
              </a:ext>
            </a:extLst>
          </p:cNvPr>
          <p:cNvSpPr/>
          <p:nvPr userDrawn="1"/>
        </p:nvSpPr>
        <p:spPr>
          <a:xfrm>
            <a:off x="-3282334" y="-265703"/>
            <a:ext cx="1998921" cy="1956391"/>
          </a:xfrm>
          <a:prstGeom prst="ellipse">
            <a:avLst/>
          </a:prstGeom>
          <a:blipFill>
            <a:blip r:embed="rId13"/>
            <a:stretch>
              <a:fillRect/>
            </a:stretch>
          </a:blip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246574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66A0F40-EB76-4340-811C-D4D1A5B5BD87}"/>
              </a:ext>
            </a:extLst>
          </p:cNvPr>
          <p:cNvGrpSpPr/>
          <p:nvPr/>
        </p:nvGrpSpPr>
        <p:grpSpPr>
          <a:xfrm>
            <a:off x="-20982" y="3110788"/>
            <a:ext cx="12233334" cy="3747339"/>
            <a:chOff x="0" y="1199054"/>
            <a:chExt cx="12192000" cy="565894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7929E2F-2DA1-49EA-93CE-AC8965FBA229}"/>
                </a:ext>
              </a:extLst>
            </p:cNvPr>
            <p:cNvGrpSpPr/>
            <p:nvPr/>
          </p:nvGrpSpPr>
          <p:grpSpPr>
            <a:xfrm>
              <a:off x="0" y="5644206"/>
              <a:ext cx="12192000" cy="1213794"/>
              <a:chOff x="0" y="5644206"/>
              <a:chExt cx="12192000" cy="1213794"/>
            </a:xfrm>
          </p:grpSpPr>
          <p:pic>
            <p:nvPicPr>
              <p:cNvPr id="118" name="Picture 117">
                <a:extLst>
                  <a:ext uri="{FF2B5EF4-FFF2-40B4-BE49-F238E27FC236}">
                    <a16:creationId xmlns:a16="http://schemas.microsoft.com/office/drawing/2014/main" id="{76B6C73F-4455-4790-94D1-62A1F73A92F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3218" r="2824"/>
              <a:stretch/>
            </p:blipFill>
            <p:spPr>
              <a:xfrm>
                <a:off x="7386151" y="5644207"/>
                <a:ext cx="4805849" cy="1211013"/>
              </a:xfrm>
              <a:prstGeom prst="rect">
                <a:avLst/>
              </a:prstGeom>
            </p:spPr>
          </p:pic>
          <p:pic>
            <p:nvPicPr>
              <p:cNvPr id="119" name="Picture 118">
                <a:extLst>
                  <a:ext uri="{FF2B5EF4-FFF2-40B4-BE49-F238E27FC236}">
                    <a16:creationId xmlns:a16="http://schemas.microsoft.com/office/drawing/2014/main" id="{E4B0E6A7-4BDD-4521-9853-441E27A93F1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3218" r="2824"/>
              <a:stretch/>
            </p:blipFill>
            <p:spPr>
              <a:xfrm>
                <a:off x="2580302" y="5644206"/>
                <a:ext cx="4805849" cy="1211013"/>
              </a:xfrm>
              <a:prstGeom prst="rect">
                <a:avLst/>
              </a:prstGeom>
            </p:spPr>
          </p:pic>
          <p:pic>
            <p:nvPicPr>
              <p:cNvPr id="120" name="Picture 119">
                <a:extLst>
                  <a:ext uri="{FF2B5EF4-FFF2-40B4-BE49-F238E27FC236}">
                    <a16:creationId xmlns:a16="http://schemas.microsoft.com/office/drawing/2014/main" id="{43E79AC6-BA55-454C-8C50-67607CB10A9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45001" t="3218" r="2824"/>
              <a:stretch/>
            </p:blipFill>
            <p:spPr>
              <a:xfrm>
                <a:off x="0" y="5646987"/>
                <a:ext cx="2580302" cy="1211013"/>
              </a:xfrm>
              <a:prstGeom prst="rect">
                <a:avLst/>
              </a:prstGeom>
            </p:spPr>
          </p:pic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B556C2A-7B6C-4090-A9AF-F9452362FE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462" b="97638" l="4700" r="91384">
                          <a14:foregroundMark x1="27676" y1="13648" x2="27676" y2="20210"/>
                          <a14:foregroundMark x1="24021" y1="16273" x2="30026" y2="10499"/>
                          <a14:foregroundMark x1="24021" y1="17585" x2="28982" y2="13911"/>
                          <a14:foregroundMark x1="30287" y1="10236" x2="30548" y2="10236"/>
                          <a14:foregroundMark x1="19582" y1="36483" x2="30809" y2="38320"/>
                          <a14:foregroundMark x1="34726" y1="33333" x2="47781" y2="41207"/>
                          <a14:foregroundMark x1="19321" y1="52231" x2="44125" y2="52231"/>
                          <a14:foregroundMark x1="77285" y1="78215" x2="75457" y2="95801"/>
                          <a14:backgroundMark x1="47258" y1="24147" x2="52742" y2="26247"/>
                        </a14:backgroundRemoval>
                      </a14:imgEffect>
                    </a14:imgLayer>
                  </a14:imgProps>
                </a:ext>
              </a:extLst>
            </a:blip>
            <a:srcRect r="50761"/>
            <a:stretch/>
          </p:blipFill>
          <p:spPr>
            <a:xfrm>
              <a:off x="9862243" y="1199054"/>
              <a:ext cx="2329757" cy="4706817"/>
            </a:xfrm>
            <a:prstGeom prst="rect">
              <a:avLst/>
            </a:prstGeom>
          </p:spPr>
        </p:pic>
        <p:grpSp>
          <p:nvGrpSpPr>
            <p:cNvPr id="8" name="Google Shape;3534;p52">
              <a:extLst>
                <a:ext uri="{FF2B5EF4-FFF2-40B4-BE49-F238E27FC236}">
                  <a16:creationId xmlns:a16="http://schemas.microsoft.com/office/drawing/2014/main" id="{278EAE41-DCF8-40F3-BE3A-471D8FF14F92}"/>
                </a:ext>
              </a:extLst>
            </p:cNvPr>
            <p:cNvGrpSpPr/>
            <p:nvPr/>
          </p:nvGrpSpPr>
          <p:grpSpPr>
            <a:xfrm>
              <a:off x="8916016" y="2451068"/>
              <a:ext cx="1441581" cy="3195823"/>
              <a:chOff x="6988112" y="57572"/>
              <a:chExt cx="1441581" cy="3195823"/>
            </a:xfrm>
          </p:grpSpPr>
          <p:sp>
            <p:nvSpPr>
              <p:cNvPr id="9" name="Google Shape;3535;p52">
                <a:extLst>
                  <a:ext uri="{FF2B5EF4-FFF2-40B4-BE49-F238E27FC236}">
                    <a16:creationId xmlns:a16="http://schemas.microsoft.com/office/drawing/2014/main" id="{982BF4A1-866A-4EA1-8D1A-DA39E52D6E06}"/>
                  </a:ext>
                </a:extLst>
              </p:cNvPr>
              <p:cNvSpPr/>
              <p:nvPr/>
            </p:nvSpPr>
            <p:spPr>
              <a:xfrm>
                <a:off x="7887893" y="541350"/>
                <a:ext cx="308781" cy="229135"/>
              </a:xfrm>
              <a:custGeom>
                <a:avLst/>
                <a:gdLst/>
                <a:ahLst/>
                <a:cxnLst/>
                <a:rect l="l" t="t" r="r" b="b"/>
                <a:pathLst>
                  <a:path w="9545" h="7083" extrusionOk="0">
                    <a:moveTo>
                      <a:pt x="790" y="1"/>
                    </a:moveTo>
                    <a:lnTo>
                      <a:pt x="0" y="7083"/>
                    </a:lnTo>
                    <a:lnTo>
                      <a:pt x="9544" y="7083"/>
                    </a:lnTo>
                    <a:lnTo>
                      <a:pt x="954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3536;p52">
                <a:extLst>
                  <a:ext uri="{FF2B5EF4-FFF2-40B4-BE49-F238E27FC236}">
                    <a16:creationId xmlns:a16="http://schemas.microsoft.com/office/drawing/2014/main" id="{2165213D-DEBD-441C-86D5-4AA85E666FF6}"/>
                  </a:ext>
                </a:extLst>
              </p:cNvPr>
              <p:cNvSpPr/>
              <p:nvPr/>
            </p:nvSpPr>
            <p:spPr>
              <a:xfrm>
                <a:off x="8109142" y="603302"/>
                <a:ext cx="308781" cy="228165"/>
              </a:xfrm>
              <a:custGeom>
                <a:avLst/>
                <a:gdLst/>
                <a:ahLst/>
                <a:cxnLst/>
                <a:rect l="l" t="t" r="r" b="b"/>
                <a:pathLst>
                  <a:path w="9545" h="7053" extrusionOk="0">
                    <a:moveTo>
                      <a:pt x="790" y="1"/>
                    </a:moveTo>
                    <a:lnTo>
                      <a:pt x="0" y="7052"/>
                    </a:lnTo>
                    <a:lnTo>
                      <a:pt x="9544" y="7052"/>
                    </a:lnTo>
                    <a:lnTo>
                      <a:pt x="954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3537;p52">
                <a:extLst>
                  <a:ext uri="{FF2B5EF4-FFF2-40B4-BE49-F238E27FC236}">
                    <a16:creationId xmlns:a16="http://schemas.microsoft.com/office/drawing/2014/main" id="{6361C1AA-CE22-445B-BC1F-C49241E6DAB5}"/>
                  </a:ext>
                </a:extLst>
              </p:cNvPr>
              <p:cNvSpPr/>
              <p:nvPr/>
            </p:nvSpPr>
            <p:spPr>
              <a:xfrm>
                <a:off x="7557491" y="57572"/>
                <a:ext cx="393344" cy="980367"/>
              </a:xfrm>
              <a:custGeom>
                <a:avLst/>
                <a:gdLst/>
                <a:ahLst/>
                <a:cxnLst/>
                <a:rect l="l" t="t" r="r" b="b"/>
                <a:pathLst>
                  <a:path w="12159" h="30305" extrusionOk="0">
                    <a:moveTo>
                      <a:pt x="0" y="0"/>
                    </a:moveTo>
                    <a:lnTo>
                      <a:pt x="0" y="30304"/>
                    </a:lnTo>
                    <a:lnTo>
                      <a:pt x="12158" y="30304"/>
                    </a:lnTo>
                    <a:lnTo>
                      <a:pt x="12158" y="20760"/>
                    </a:lnTo>
                    <a:lnTo>
                      <a:pt x="1215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3538;p52">
                <a:extLst>
                  <a:ext uri="{FF2B5EF4-FFF2-40B4-BE49-F238E27FC236}">
                    <a16:creationId xmlns:a16="http://schemas.microsoft.com/office/drawing/2014/main" id="{81EC6CFA-42E7-4972-8A29-CD391B172DB3}"/>
                  </a:ext>
                </a:extLst>
              </p:cNvPr>
              <p:cNvSpPr/>
              <p:nvPr/>
            </p:nvSpPr>
            <p:spPr>
              <a:xfrm>
                <a:off x="7151356" y="57572"/>
                <a:ext cx="406154" cy="712897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22037" extrusionOk="0">
                    <a:moveTo>
                      <a:pt x="12554" y="0"/>
                    </a:moveTo>
                    <a:lnTo>
                      <a:pt x="1" y="7599"/>
                    </a:lnTo>
                    <a:lnTo>
                      <a:pt x="1" y="22037"/>
                    </a:lnTo>
                    <a:lnTo>
                      <a:pt x="12554" y="22037"/>
                    </a:lnTo>
                    <a:lnTo>
                      <a:pt x="1255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3539;p52">
                <a:extLst>
                  <a:ext uri="{FF2B5EF4-FFF2-40B4-BE49-F238E27FC236}">
                    <a16:creationId xmlns:a16="http://schemas.microsoft.com/office/drawing/2014/main" id="{7485C34F-86D7-4A3E-B1D9-EC3A293449BF}"/>
                  </a:ext>
                </a:extLst>
              </p:cNvPr>
              <p:cNvSpPr/>
              <p:nvPr/>
            </p:nvSpPr>
            <p:spPr>
              <a:xfrm>
                <a:off x="7674505" y="351579"/>
                <a:ext cx="169158" cy="344172"/>
              </a:xfrm>
              <a:custGeom>
                <a:avLst/>
                <a:gdLst/>
                <a:ahLst/>
                <a:cxnLst/>
                <a:rect l="l" t="t" r="r" b="b"/>
                <a:pathLst>
                  <a:path w="5229" h="10639" extrusionOk="0">
                    <a:moveTo>
                      <a:pt x="0" y="0"/>
                    </a:moveTo>
                    <a:lnTo>
                      <a:pt x="0" y="10639"/>
                    </a:lnTo>
                    <a:lnTo>
                      <a:pt x="5228" y="10639"/>
                    </a:lnTo>
                    <a:lnTo>
                      <a:pt x="522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3540;p52">
                <a:extLst>
                  <a:ext uri="{FF2B5EF4-FFF2-40B4-BE49-F238E27FC236}">
                    <a16:creationId xmlns:a16="http://schemas.microsoft.com/office/drawing/2014/main" id="{003F4544-DA24-4A61-9412-08C797CF1356}"/>
                  </a:ext>
                </a:extLst>
              </p:cNvPr>
              <p:cNvSpPr/>
              <p:nvPr/>
            </p:nvSpPr>
            <p:spPr>
              <a:xfrm>
                <a:off x="6988112" y="692785"/>
                <a:ext cx="1435661" cy="1808333"/>
              </a:xfrm>
              <a:custGeom>
                <a:avLst/>
                <a:gdLst/>
                <a:ahLst/>
                <a:cxnLst/>
                <a:rect l="l" t="t" r="r" b="b"/>
                <a:pathLst>
                  <a:path w="44379" h="55899" extrusionOk="0">
                    <a:moveTo>
                      <a:pt x="1" y="1"/>
                    </a:moveTo>
                    <a:lnTo>
                      <a:pt x="1" y="55898"/>
                    </a:lnTo>
                    <a:lnTo>
                      <a:pt x="44379" y="55898"/>
                    </a:lnTo>
                    <a:lnTo>
                      <a:pt x="4437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3541;p52">
                <a:extLst>
                  <a:ext uri="{FF2B5EF4-FFF2-40B4-BE49-F238E27FC236}">
                    <a16:creationId xmlns:a16="http://schemas.microsoft.com/office/drawing/2014/main" id="{8D72084C-E2C3-47B3-BEAC-59E2AEBD0364}"/>
                  </a:ext>
                </a:extLst>
              </p:cNvPr>
              <p:cNvSpPr/>
              <p:nvPr/>
            </p:nvSpPr>
            <p:spPr>
              <a:xfrm>
                <a:off x="6992059" y="2491312"/>
                <a:ext cx="1437634" cy="749291"/>
              </a:xfrm>
              <a:custGeom>
                <a:avLst/>
                <a:gdLst/>
                <a:ahLst/>
                <a:cxnLst/>
                <a:rect l="l" t="t" r="r" b="b"/>
                <a:pathLst>
                  <a:path w="44440" h="23162" extrusionOk="0">
                    <a:moveTo>
                      <a:pt x="1" y="0"/>
                    </a:moveTo>
                    <a:lnTo>
                      <a:pt x="1" y="23162"/>
                    </a:lnTo>
                    <a:lnTo>
                      <a:pt x="44439" y="23162"/>
                    </a:lnTo>
                    <a:lnTo>
                      <a:pt x="4443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3542;p52">
                <a:extLst>
                  <a:ext uri="{FF2B5EF4-FFF2-40B4-BE49-F238E27FC236}">
                    <a16:creationId xmlns:a16="http://schemas.microsoft.com/office/drawing/2014/main" id="{F5DE7102-3845-4B24-B630-298EC67869D3}"/>
                  </a:ext>
                </a:extLst>
              </p:cNvPr>
              <p:cNvSpPr/>
              <p:nvPr/>
            </p:nvSpPr>
            <p:spPr>
              <a:xfrm>
                <a:off x="7225116" y="893395"/>
                <a:ext cx="319586" cy="478877"/>
              </a:xfrm>
              <a:custGeom>
                <a:avLst/>
                <a:gdLst/>
                <a:ahLst/>
                <a:cxnLst/>
                <a:rect l="l" t="t" r="r" b="b"/>
                <a:pathLst>
                  <a:path w="9879" h="14803" extrusionOk="0">
                    <a:moveTo>
                      <a:pt x="0" y="0"/>
                    </a:moveTo>
                    <a:lnTo>
                      <a:pt x="0" y="14803"/>
                    </a:lnTo>
                    <a:lnTo>
                      <a:pt x="9879" y="14803"/>
                    </a:lnTo>
                    <a:lnTo>
                      <a:pt x="987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3543;p52">
                <a:extLst>
                  <a:ext uri="{FF2B5EF4-FFF2-40B4-BE49-F238E27FC236}">
                    <a16:creationId xmlns:a16="http://schemas.microsoft.com/office/drawing/2014/main" id="{FF9B47F3-68D1-485A-A8F9-EEC7CAB1B95F}"/>
                  </a:ext>
                </a:extLst>
              </p:cNvPr>
              <p:cNvSpPr/>
              <p:nvPr/>
            </p:nvSpPr>
            <p:spPr>
              <a:xfrm>
                <a:off x="7174972" y="1297524"/>
                <a:ext cx="407092" cy="148519"/>
              </a:xfrm>
              <a:custGeom>
                <a:avLst/>
                <a:gdLst/>
                <a:ahLst/>
                <a:cxnLst/>
                <a:rect l="l" t="t" r="r" b="b"/>
                <a:pathLst>
                  <a:path w="12584" h="4591" extrusionOk="0">
                    <a:moveTo>
                      <a:pt x="152" y="1"/>
                    </a:moveTo>
                    <a:cubicBezTo>
                      <a:pt x="61" y="1"/>
                      <a:pt x="0" y="62"/>
                      <a:pt x="0" y="153"/>
                    </a:cubicBezTo>
                    <a:lnTo>
                      <a:pt x="0" y="4439"/>
                    </a:lnTo>
                    <a:cubicBezTo>
                      <a:pt x="0" y="4530"/>
                      <a:pt x="61" y="4591"/>
                      <a:pt x="152" y="4591"/>
                    </a:cubicBezTo>
                    <a:lnTo>
                      <a:pt x="12432" y="4591"/>
                    </a:lnTo>
                    <a:cubicBezTo>
                      <a:pt x="12493" y="4591"/>
                      <a:pt x="12584" y="4530"/>
                      <a:pt x="12584" y="4439"/>
                    </a:cubicBezTo>
                    <a:lnTo>
                      <a:pt x="12584" y="153"/>
                    </a:lnTo>
                    <a:cubicBezTo>
                      <a:pt x="12584" y="62"/>
                      <a:pt x="12493" y="1"/>
                      <a:pt x="124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3544;p52">
                <a:extLst>
                  <a:ext uri="{FF2B5EF4-FFF2-40B4-BE49-F238E27FC236}">
                    <a16:creationId xmlns:a16="http://schemas.microsoft.com/office/drawing/2014/main" id="{72A298BF-9CAD-4A81-80D8-800C3B03052C}"/>
                  </a:ext>
                </a:extLst>
              </p:cNvPr>
              <p:cNvSpPr/>
              <p:nvPr/>
            </p:nvSpPr>
            <p:spPr>
              <a:xfrm>
                <a:off x="7225116" y="893395"/>
                <a:ext cx="184880" cy="405151"/>
              </a:xfrm>
              <a:custGeom>
                <a:avLst/>
                <a:gdLst/>
                <a:ahLst/>
                <a:cxnLst/>
                <a:rect l="l" t="t" r="r" b="b"/>
                <a:pathLst>
                  <a:path w="5715" h="12524" extrusionOk="0">
                    <a:moveTo>
                      <a:pt x="0" y="0"/>
                    </a:moveTo>
                    <a:lnTo>
                      <a:pt x="0" y="12523"/>
                    </a:lnTo>
                    <a:lnTo>
                      <a:pt x="1976" y="12523"/>
                    </a:lnTo>
                    <a:lnTo>
                      <a:pt x="395" y="4924"/>
                    </a:lnTo>
                    <a:cubicBezTo>
                      <a:pt x="5715" y="4560"/>
                      <a:pt x="4955" y="0"/>
                      <a:pt x="49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3545;p52">
                <a:extLst>
                  <a:ext uri="{FF2B5EF4-FFF2-40B4-BE49-F238E27FC236}">
                    <a16:creationId xmlns:a16="http://schemas.microsoft.com/office/drawing/2014/main" id="{88AE3857-9114-4C6D-BF1A-64F2AD616B62}"/>
                  </a:ext>
                </a:extLst>
              </p:cNvPr>
              <p:cNvSpPr/>
              <p:nvPr/>
            </p:nvSpPr>
            <p:spPr>
              <a:xfrm>
                <a:off x="7360797" y="893395"/>
                <a:ext cx="183910" cy="405151"/>
              </a:xfrm>
              <a:custGeom>
                <a:avLst/>
                <a:gdLst/>
                <a:ahLst/>
                <a:cxnLst/>
                <a:rect l="l" t="t" r="r" b="b"/>
                <a:pathLst>
                  <a:path w="5685" h="12524" extrusionOk="0">
                    <a:moveTo>
                      <a:pt x="761" y="0"/>
                    </a:moveTo>
                    <a:cubicBezTo>
                      <a:pt x="761" y="0"/>
                      <a:pt x="1" y="4560"/>
                      <a:pt x="5320" y="4924"/>
                    </a:cubicBezTo>
                    <a:lnTo>
                      <a:pt x="3709" y="12523"/>
                    </a:lnTo>
                    <a:lnTo>
                      <a:pt x="5685" y="12523"/>
                    </a:lnTo>
                    <a:lnTo>
                      <a:pt x="568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3546;p52">
                <a:extLst>
                  <a:ext uri="{FF2B5EF4-FFF2-40B4-BE49-F238E27FC236}">
                    <a16:creationId xmlns:a16="http://schemas.microsoft.com/office/drawing/2014/main" id="{DC528835-3ED5-4CB9-B25A-6C317FC00B3F}"/>
                  </a:ext>
                </a:extLst>
              </p:cNvPr>
              <p:cNvSpPr/>
              <p:nvPr/>
            </p:nvSpPr>
            <p:spPr>
              <a:xfrm>
                <a:off x="7182833" y="893395"/>
                <a:ext cx="9867" cy="405151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2524" extrusionOk="0">
                    <a:moveTo>
                      <a:pt x="0" y="0"/>
                    </a:moveTo>
                    <a:lnTo>
                      <a:pt x="0" y="12523"/>
                    </a:lnTo>
                    <a:lnTo>
                      <a:pt x="304" y="12523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3547;p52">
                <a:extLst>
                  <a:ext uri="{FF2B5EF4-FFF2-40B4-BE49-F238E27FC236}">
                    <a16:creationId xmlns:a16="http://schemas.microsoft.com/office/drawing/2014/main" id="{BB66FBA4-7AED-4004-8D55-B2C5FC32C4F6}"/>
                  </a:ext>
                </a:extLst>
              </p:cNvPr>
              <p:cNvSpPr/>
              <p:nvPr/>
            </p:nvSpPr>
            <p:spPr>
              <a:xfrm>
                <a:off x="7226087" y="893395"/>
                <a:ext cx="9867" cy="405151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2524" extrusionOk="0">
                    <a:moveTo>
                      <a:pt x="1" y="0"/>
                    </a:moveTo>
                    <a:lnTo>
                      <a:pt x="1" y="12523"/>
                    </a:lnTo>
                    <a:lnTo>
                      <a:pt x="305" y="12523"/>
                    </a:lnTo>
                    <a:lnTo>
                      <a:pt x="3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3548;p52">
                <a:extLst>
                  <a:ext uri="{FF2B5EF4-FFF2-40B4-BE49-F238E27FC236}">
                    <a16:creationId xmlns:a16="http://schemas.microsoft.com/office/drawing/2014/main" id="{EDFD2E52-C1D4-4785-B587-1105F99CE590}"/>
                  </a:ext>
                </a:extLst>
              </p:cNvPr>
              <p:cNvSpPr/>
              <p:nvPr/>
            </p:nvSpPr>
            <p:spPr>
              <a:xfrm>
                <a:off x="7269372" y="893395"/>
                <a:ext cx="9867" cy="405151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2524" extrusionOk="0">
                    <a:moveTo>
                      <a:pt x="0" y="0"/>
                    </a:moveTo>
                    <a:lnTo>
                      <a:pt x="0" y="12523"/>
                    </a:lnTo>
                    <a:lnTo>
                      <a:pt x="304" y="12523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3549;p52">
                <a:extLst>
                  <a:ext uri="{FF2B5EF4-FFF2-40B4-BE49-F238E27FC236}">
                    <a16:creationId xmlns:a16="http://schemas.microsoft.com/office/drawing/2014/main" id="{F37F169F-2D4E-41B1-AB28-253858B5134C}"/>
                  </a:ext>
                </a:extLst>
              </p:cNvPr>
              <p:cNvSpPr/>
              <p:nvPr/>
            </p:nvSpPr>
            <p:spPr>
              <a:xfrm>
                <a:off x="7312626" y="893395"/>
                <a:ext cx="9867" cy="405151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2524" extrusionOk="0">
                    <a:moveTo>
                      <a:pt x="1" y="0"/>
                    </a:moveTo>
                    <a:lnTo>
                      <a:pt x="1" y="12523"/>
                    </a:lnTo>
                    <a:lnTo>
                      <a:pt x="304" y="12523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3550;p52">
                <a:extLst>
                  <a:ext uri="{FF2B5EF4-FFF2-40B4-BE49-F238E27FC236}">
                    <a16:creationId xmlns:a16="http://schemas.microsoft.com/office/drawing/2014/main" id="{B36A8D0A-4C4C-4DAE-9F82-9E879DA91109}"/>
                  </a:ext>
                </a:extLst>
              </p:cNvPr>
              <p:cNvSpPr/>
              <p:nvPr/>
            </p:nvSpPr>
            <p:spPr>
              <a:xfrm>
                <a:off x="7354909" y="893395"/>
                <a:ext cx="9867" cy="405151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2524" extrusionOk="0">
                    <a:moveTo>
                      <a:pt x="1" y="0"/>
                    </a:moveTo>
                    <a:lnTo>
                      <a:pt x="1" y="12523"/>
                    </a:lnTo>
                    <a:lnTo>
                      <a:pt x="305" y="12523"/>
                    </a:lnTo>
                    <a:lnTo>
                      <a:pt x="3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3551;p52">
                <a:extLst>
                  <a:ext uri="{FF2B5EF4-FFF2-40B4-BE49-F238E27FC236}">
                    <a16:creationId xmlns:a16="http://schemas.microsoft.com/office/drawing/2014/main" id="{1276EB60-2D91-4796-884D-39F140CC9D49}"/>
                  </a:ext>
                </a:extLst>
              </p:cNvPr>
              <p:cNvSpPr/>
              <p:nvPr/>
            </p:nvSpPr>
            <p:spPr>
              <a:xfrm>
                <a:off x="7398162" y="893395"/>
                <a:ext cx="9867" cy="405151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2524" extrusionOk="0">
                    <a:moveTo>
                      <a:pt x="1" y="0"/>
                    </a:moveTo>
                    <a:lnTo>
                      <a:pt x="1" y="12523"/>
                    </a:lnTo>
                    <a:lnTo>
                      <a:pt x="305" y="12523"/>
                    </a:lnTo>
                    <a:lnTo>
                      <a:pt x="3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3552;p52">
                <a:extLst>
                  <a:ext uri="{FF2B5EF4-FFF2-40B4-BE49-F238E27FC236}">
                    <a16:creationId xmlns:a16="http://schemas.microsoft.com/office/drawing/2014/main" id="{9E54561F-F537-4FF7-8EC6-A39F28F864EE}"/>
                  </a:ext>
                </a:extLst>
              </p:cNvPr>
              <p:cNvSpPr/>
              <p:nvPr/>
            </p:nvSpPr>
            <p:spPr>
              <a:xfrm>
                <a:off x="7441448" y="893395"/>
                <a:ext cx="9867" cy="405151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2524" extrusionOk="0">
                    <a:moveTo>
                      <a:pt x="0" y="0"/>
                    </a:moveTo>
                    <a:lnTo>
                      <a:pt x="0" y="12523"/>
                    </a:lnTo>
                    <a:lnTo>
                      <a:pt x="304" y="12523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3553;p52">
                <a:extLst>
                  <a:ext uri="{FF2B5EF4-FFF2-40B4-BE49-F238E27FC236}">
                    <a16:creationId xmlns:a16="http://schemas.microsoft.com/office/drawing/2014/main" id="{328FB354-FE90-4A12-BD61-CDAE77A60ACA}"/>
                  </a:ext>
                </a:extLst>
              </p:cNvPr>
              <p:cNvSpPr/>
              <p:nvPr/>
            </p:nvSpPr>
            <p:spPr>
              <a:xfrm>
                <a:off x="7484701" y="893395"/>
                <a:ext cx="9867" cy="405151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2524" extrusionOk="0">
                    <a:moveTo>
                      <a:pt x="1" y="0"/>
                    </a:moveTo>
                    <a:lnTo>
                      <a:pt x="1" y="12523"/>
                    </a:lnTo>
                    <a:lnTo>
                      <a:pt x="305" y="12523"/>
                    </a:lnTo>
                    <a:lnTo>
                      <a:pt x="3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3554;p52">
                <a:extLst>
                  <a:ext uri="{FF2B5EF4-FFF2-40B4-BE49-F238E27FC236}">
                    <a16:creationId xmlns:a16="http://schemas.microsoft.com/office/drawing/2014/main" id="{B63AD369-4C6C-4E68-AF71-1122ED2309B9}"/>
                  </a:ext>
                </a:extLst>
              </p:cNvPr>
              <p:cNvSpPr/>
              <p:nvPr/>
            </p:nvSpPr>
            <p:spPr>
              <a:xfrm>
                <a:off x="7526984" y="893395"/>
                <a:ext cx="9867" cy="405151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2524" extrusionOk="0">
                    <a:moveTo>
                      <a:pt x="1" y="0"/>
                    </a:moveTo>
                    <a:lnTo>
                      <a:pt x="1" y="12523"/>
                    </a:lnTo>
                    <a:lnTo>
                      <a:pt x="305" y="12523"/>
                    </a:lnTo>
                    <a:lnTo>
                      <a:pt x="3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3555;p52">
                <a:extLst>
                  <a:ext uri="{FF2B5EF4-FFF2-40B4-BE49-F238E27FC236}">
                    <a16:creationId xmlns:a16="http://schemas.microsoft.com/office/drawing/2014/main" id="{B85CD476-BDBB-4274-9A40-5EA24339AFFF}"/>
                  </a:ext>
                </a:extLst>
              </p:cNvPr>
              <p:cNvSpPr/>
              <p:nvPr/>
            </p:nvSpPr>
            <p:spPr>
              <a:xfrm>
                <a:off x="7570270" y="893395"/>
                <a:ext cx="9867" cy="405151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2524" extrusionOk="0">
                    <a:moveTo>
                      <a:pt x="0" y="0"/>
                    </a:moveTo>
                    <a:lnTo>
                      <a:pt x="0" y="12523"/>
                    </a:lnTo>
                    <a:lnTo>
                      <a:pt x="304" y="12523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556;p52">
                <a:extLst>
                  <a:ext uri="{FF2B5EF4-FFF2-40B4-BE49-F238E27FC236}">
                    <a16:creationId xmlns:a16="http://schemas.microsoft.com/office/drawing/2014/main" id="{0327EBB3-BFE6-4CF9-BEF1-C773C0C8E044}"/>
                  </a:ext>
                </a:extLst>
              </p:cNvPr>
              <p:cNvSpPr/>
              <p:nvPr/>
            </p:nvSpPr>
            <p:spPr>
              <a:xfrm>
                <a:off x="7157276" y="816690"/>
                <a:ext cx="449374" cy="82622"/>
              </a:xfrm>
              <a:custGeom>
                <a:avLst/>
                <a:gdLst/>
                <a:ahLst/>
                <a:cxnLst/>
                <a:rect l="l" t="t" r="r" b="b"/>
                <a:pathLst>
                  <a:path w="13891" h="2554" extrusionOk="0">
                    <a:moveTo>
                      <a:pt x="11307" y="0"/>
                    </a:moveTo>
                    <a:lnTo>
                      <a:pt x="2492" y="92"/>
                    </a:lnTo>
                    <a:lnTo>
                      <a:pt x="0" y="2554"/>
                    </a:lnTo>
                    <a:lnTo>
                      <a:pt x="13891" y="2554"/>
                    </a:lnTo>
                    <a:lnTo>
                      <a:pt x="1130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557;p52">
                <a:extLst>
                  <a:ext uri="{FF2B5EF4-FFF2-40B4-BE49-F238E27FC236}">
                    <a16:creationId xmlns:a16="http://schemas.microsoft.com/office/drawing/2014/main" id="{6FCAD928-4D2B-4A45-8FE8-C995441624BB}"/>
                  </a:ext>
                </a:extLst>
              </p:cNvPr>
              <p:cNvSpPr/>
              <p:nvPr/>
            </p:nvSpPr>
            <p:spPr>
              <a:xfrm>
                <a:off x="7877055" y="893395"/>
                <a:ext cx="319618" cy="478877"/>
              </a:xfrm>
              <a:custGeom>
                <a:avLst/>
                <a:gdLst/>
                <a:ahLst/>
                <a:cxnLst/>
                <a:rect l="l" t="t" r="r" b="b"/>
                <a:pathLst>
                  <a:path w="9880" h="14803" extrusionOk="0">
                    <a:moveTo>
                      <a:pt x="1" y="0"/>
                    </a:moveTo>
                    <a:lnTo>
                      <a:pt x="1" y="14803"/>
                    </a:lnTo>
                    <a:lnTo>
                      <a:pt x="9879" y="14803"/>
                    </a:lnTo>
                    <a:lnTo>
                      <a:pt x="987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558;p52">
                <a:extLst>
                  <a:ext uri="{FF2B5EF4-FFF2-40B4-BE49-F238E27FC236}">
                    <a16:creationId xmlns:a16="http://schemas.microsoft.com/office/drawing/2014/main" id="{2271BBB5-8661-4D07-BEA2-09C90BEBA10C}"/>
                  </a:ext>
                </a:extLst>
              </p:cNvPr>
              <p:cNvSpPr/>
              <p:nvPr/>
            </p:nvSpPr>
            <p:spPr>
              <a:xfrm>
                <a:off x="7825940" y="1297524"/>
                <a:ext cx="407092" cy="148519"/>
              </a:xfrm>
              <a:custGeom>
                <a:avLst/>
                <a:gdLst/>
                <a:ahLst/>
                <a:cxnLst/>
                <a:rect l="l" t="t" r="r" b="b"/>
                <a:pathLst>
                  <a:path w="12584" h="4591" extrusionOk="0">
                    <a:moveTo>
                      <a:pt x="152" y="1"/>
                    </a:moveTo>
                    <a:cubicBezTo>
                      <a:pt x="91" y="1"/>
                      <a:pt x="0" y="62"/>
                      <a:pt x="0" y="153"/>
                    </a:cubicBezTo>
                    <a:lnTo>
                      <a:pt x="0" y="4439"/>
                    </a:lnTo>
                    <a:cubicBezTo>
                      <a:pt x="0" y="4530"/>
                      <a:pt x="91" y="4591"/>
                      <a:pt x="152" y="4591"/>
                    </a:cubicBezTo>
                    <a:lnTo>
                      <a:pt x="12432" y="4591"/>
                    </a:lnTo>
                    <a:cubicBezTo>
                      <a:pt x="12493" y="4591"/>
                      <a:pt x="12584" y="4530"/>
                      <a:pt x="12584" y="4439"/>
                    </a:cubicBezTo>
                    <a:lnTo>
                      <a:pt x="12584" y="153"/>
                    </a:lnTo>
                    <a:cubicBezTo>
                      <a:pt x="12584" y="62"/>
                      <a:pt x="12523" y="1"/>
                      <a:pt x="124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559;p52">
                <a:extLst>
                  <a:ext uri="{FF2B5EF4-FFF2-40B4-BE49-F238E27FC236}">
                    <a16:creationId xmlns:a16="http://schemas.microsoft.com/office/drawing/2014/main" id="{EEA50151-7C65-4B77-899D-676593DA7331}"/>
                  </a:ext>
                </a:extLst>
              </p:cNvPr>
              <p:cNvSpPr/>
              <p:nvPr/>
            </p:nvSpPr>
            <p:spPr>
              <a:xfrm>
                <a:off x="7877055" y="893395"/>
                <a:ext cx="183910" cy="405151"/>
              </a:xfrm>
              <a:custGeom>
                <a:avLst/>
                <a:gdLst/>
                <a:ahLst/>
                <a:cxnLst/>
                <a:rect l="l" t="t" r="r" b="b"/>
                <a:pathLst>
                  <a:path w="5685" h="12524" extrusionOk="0">
                    <a:moveTo>
                      <a:pt x="1" y="0"/>
                    </a:moveTo>
                    <a:lnTo>
                      <a:pt x="1" y="12523"/>
                    </a:lnTo>
                    <a:lnTo>
                      <a:pt x="1976" y="12523"/>
                    </a:lnTo>
                    <a:lnTo>
                      <a:pt x="365" y="4924"/>
                    </a:lnTo>
                    <a:cubicBezTo>
                      <a:pt x="5685" y="4560"/>
                      <a:pt x="4925" y="0"/>
                      <a:pt x="492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560;p52">
                <a:extLst>
                  <a:ext uri="{FF2B5EF4-FFF2-40B4-BE49-F238E27FC236}">
                    <a16:creationId xmlns:a16="http://schemas.microsoft.com/office/drawing/2014/main" id="{0AF01D3F-CF33-4024-8CB4-9B917E7B1AC2}"/>
                  </a:ext>
                </a:extLst>
              </p:cNvPr>
              <p:cNvSpPr/>
              <p:nvPr/>
            </p:nvSpPr>
            <p:spPr>
              <a:xfrm>
                <a:off x="8011765" y="893395"/>
                <a:ext cx="184913" cy="405151"/>
              </a:xfrm>
              <a:custGeom>
                <a:avLst/>
                <a:gdLst/>
                <a:ahLst/>
                <a:cxnLst/>
                <a:rect l="l" t="t" r="r" b="b"/>
                <a:pathLst>
                  <a:path w="5716" h="12524" extrusionOk="0">
                    <a:moveTo>
                      <a:pt x="761" y="0"/>
                    </a:moveTo>
                    <a:cubicBezTo>
                      <a:pt x="761" y="0"/>
                      <a:pt x="1" y="4560"/>
                      <a:pt x="5320" y="4924"/>
                    </a:cubicBezTo>
                    <a:lnTo>
                      <a:pt x="3709" y="12523"/>
                    </a:lnTo>
                    <a:lnTo>
                      <a:pt x="5715" y="12523"/>
                    </a:lnTo>
                    <a:lnTo>
                      <a:pt x="571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61;p52">
                <a:extLst>
                  <a:ext uri="{FF2B5EF4-FFF2-40B4-BE49-F238E27FC236}">
                    <a16:creationId xmlns:a16="http://schemas.microsoft.com/office/drawing/2014/main" id="{DFE77718-A120-4DCD-97B5-60F9B963C906}"/>
                  </a:ext>
                </a:extLst>
              </p:cNvPr>
              <p:cNvSpPr/>
              <p:nvPr/>
            </p:nvSpPr>
            <p:spPr>
              <a:xfrm>
                <a:off x="7834772" y="893395"/>
                <a:ext cx="9867" cy="405151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2524" extrusionOk="0">
                    <a:moveTo>
                      <a:pt x="1" y="0"/>
                    </a:moveTo>
                    <a:lnTo>
                      <a:pt x="1" y="12523"/>
                    </a:lnTo>
                    <a:lnTo>
                      <a:pt x="305" y="12523"/>
                    </a:lnTo>
                    <a:lnTo>
                      <a:pt x="3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562;p52">
                <a:extLst>
                  <a:ext uri="{FF2B5EF4-FFF2-40B4-BE49-F238E27FC236}">
                    <a16:creationId xmlns:a16="http://schemas.microsoft.com/office/drawing/2014/main" id="{BB92E659-FDAC-4CA2-B5D9-88EC94D0972A}"/>
                  </a:ext>
                </a:extLst>
              </p:cNvPr>
              <p:cNvSpPr/>
              <p:nvPr/>
            </p:nvSpPr>
            <p:spPr>
              <a:xfrm>
                <a:off x="7878058" y="893395"/>
                <a:ext cx="9867" cy="405151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2524" extrusionOk="0">
                    <a:moveTo>
                      <a:pt x="0" y="0"/>
                    </a:moveTo>
                    <a:lnTo>
                      <a:pt x="0" y="12523"/>
                    </a:lnTo>
                    <a:lnTo>
                      <a:pt x="304" y="12523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563;p52">
                <a:extLst>
                  <a:ext uri="{FF2B5EF4-FFF2-40B4-BE49-F238E27FC236}">
                    <a16:creationId xmlns:a16="http://schemas.microsoft.com/office/drawing/2014/main" id="{29A5768E-EA8F-468D-8552-3E98E45DD97C}"/>
                  </a:ext>
                </a:extLst>
              </p:cNvPr>
              <p:cNvSpPr/>
              <p:nvPr/>
            </p:nvSpPr>
            <p:spPr>
              <a:xfrm>
                <a:off x="7920341" y="893395"/>
                <a:ext cx="9867" cy="405151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2524" extrusionOk="0">
                    <a:moveTo>
                      <a:pt x="0" y="0"/>
                    </a:moveTo>
                    <a:lnTo>
                      <a:pt x="0" y="12523"/>
                    </a:lnTo>
                    <a:lnTo>
                      <a:pt x="304" y="12523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564;p52">
                <a:extLst>
                  <a:ext uri="{FF2B5EF4-FFF2-40B4-BE49-F238E27FC236}">
                    <a16:creationId xmlns:a16="http://schemas.microsoft.com/office/drawing/2014/main" id="{A453A39F-0D36-4EAB-8F47-A6F08767B520}"/>
                  </a:ext>
                </a:extLst>
              </p:cNvPr>
              <p:cNvSpPr/>
              <p:nvPr/>
            </p:nvSpPr>
            <p:spPr>
              <a:xfrm>
                <a:off x="7963594" y="893395"/>
                <a:ext cx="9867" cy="405151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2524" extrusionOk="0">
                    <a:moveTo>
                      <a:pt x="0" y="0"/>
                    </a:moveTo>
                    <a:lnTo>
                      <a:pt x="0" y="12523"/>
                    </a:lnTo>
                    <a:lnTo>
                      <a:pt x="304" y="12523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565;p52">
                <a:extLst>
                  <a:ext uri="{FF2B5EF4-FFF2-40B4-BE49-F238E27FC236}">
                    <a16:creationId xmlns:a16="http://schemas.microsoft.com/office/drawing/2014/main" id="{A2F33614-E4F7-41A1-ACB7-EDEAD7B7B4FA}"/>
                  </a:ext>
                </a:extLst>
              </p:cNvPr>
              <p:cNvSpPr/>
              <p:nvPr/>
            </p:nvSpPr>
            <p:spPr>
              <a:xfrm>
                <a:off x="8006847" y="893395"/>
                <a:ext cx="9867" cy="405151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2524" extrusionOk="0">
                    <a:moveTo>
                      <a:pt x="1" y="0"/>
                    </a:moveTo>
                    <a:lnTo>
                      <a:pt x="1" y="12523"/>
                    </a:lnTo>
                    <a:lnTo>
                      <a:pt x="305" y="12523"/>
                    </a:lnTo>
                    <a:lnTo>
                      <a:pt x="3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3566;p52">
                <a:extLst>
                  <a:ext uri="{FF2B5EF4-FFF2-40B4-BE49-F238E27FC236}">
                    <a16:creationId xmlns:a16="http://schemas.microsoft.com/office/drawing/2014/main" id="{2B411965-E816-403F-B75A-57BD2DCB9B2B}"/>
                  </a:ext>
                </a:extLst>
              </p:cNvPr>
              <p:cNvSpPr/>
              <p:nvPr/>
            </p:nvSpPr>
            <p:spPr>
              <a:xfrm>
                <a:off x="8050133" y="893395"/>
                <a:ext cx="9867" cy="405151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2524" extrusionOk="0">
                    <a:moveTo>
                      <a:pt x="0" y="0"/>
                    </a:moveTo>
                    <a:lnTo>
                      <a:pt x="0" y="12523"/>
                    </a:lnTo>
                    <a:lnTo>
                      <a:pt x="304" y="12523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3567;p52">
                <a:extLst>
                  <a:ext uri="{FF2B5EF4-FFF2-40B4-BE49-F238E27FC236}">
                    <a16:creationId xmlns:a16="http://schemas.microsoft.com/office/drawing/2014/main" id="{D90D9C51-1550-43A7-9222-6F0F3A7BEDE6}"/>
                  </a:ext>
                </a:extLst>
              </p:cNvPr>
              <p:cNvSpPr/>
              <p:nvPr/>
            </p:nvSpPr>
            <p:spPr>
              <a:xfrm>
                <a:off x="8092416" y="893395"/>
                <a:ext cx="9867" cy="405151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2524" extrusionOk="0">
                    <a:moveTo>
                      <a:pt x="0" y="0"/>
                    </a:moveTo>
                    <a:lnTo>
                      <a:pt x="0" y="12523"/>
                    </a:lnTo>
                    <a:lnTo>
                      <a:pt x="304" y="12523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3568;p52">
                <a:extLst>
                  <a:ext uri="{FF2B5EF4-FFF2-40B4-BE49-F238E27FC236}">
                    <a16:creationId xmlns:a16="http://schemas.microsoft.com/office/drawing/2014/main" id="{6F96C8DE-3E75-4735-A6F1-CA8B6CD4C612}"/>
                  </a:ext>
                </a:extLst>
              </p:cNvPr>
              <p:cNvSpPr/>
              <p:nvPr/>
            </p:nvSpPr>
            <p:spPr>
              <a:xfrm>
                <a:off x="8135669" y="893395"/>
                <a:ext cx="9867" cy="405151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2524" extrusionOk="0">
                    <a:moveTo>
                      <a:pt x="1" y="0"/>
                    </a:moveTo>
                    <a:lnTo>
                      <a:pt x="1" y="12523"/>
                    </a:lnTo>
                    <a:lnTo>
                      <a:pt x="305" y="12523"/>
                    </a:lnTo>
                    <a:lnTo>
                      <a:pt x="3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3569;p52">
                <a:extLst>
                  <a:ext uri="{FF2B5EF4-FFF2-40B4-BE49-F238E27FC236}">
                    <a16:creationId xmlns:a16="http://schemas.microsoft.com/office/drawing/2014/main" id="{389319A3-AE4B-469C-92AE-DF73E8D5C782}"/>
                  </a:ext>
                </a:extLst>
              </p:cNvPr>
              <p:cNvSpPr/>
              <p:nvPr/>
            </p:nvSpPr>
            <p:spPr>
              <a:xfrm>
                <a:off x="8178955" y="893395"/>
                <a:ext cx="9867" cy="405151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2524" extrusionOk="0">
                    <a:moveTo>
                      <a:pt x="0" y="0"/>
                    </a:moveTo>
                    <a:lnTo>
                      <a:pt x="0" y="12523"/>
                    </a:lnTo>
                    <a:lnTo>
                      <a:pt x="304" y="12523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3570;p52">
                <a:extLst>
                  <a:ext uri="{FF2B5EF4-FFF2-40B4-BE49-F238E27FC236}">
                    <a16:creationId xmlns:a16="http://schemas.microsoft.com/office/drawing/2014/main" id="{18F0F50D-B20C-4DEE-A3AD-1401E8139EE7}"/>
                  </a:ext>
                </a:extLst>
              </p:cNvPr>
              <p:cNvSpPr/>
              <p:nvPr/>
            </p:nvSpPr>
            <p:spPr>
              <a:xfrm>
                <a:off x="8222209" y="893395"/>
                <a:ext cx="9867" cy="405151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2524" extrusionOk="0">
                    <a:moveTo>
                      <a:pt x="1" y="0"/>
                    </a:moveTo>
                    <a:lnTo>
                      <a:pt x="1" y="12523"/>
                    </a:lnTo>
                    <a:lnTo>
                      <a:pt x="305" y="12523"/>
                    </a:lnTo>
                    <a:lnTo>
                      <a:pt x="3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3571;p52">
                <a:extLst>
                  <a:ext uri="{FF2B5EF4-FFF2-40B4-BE49-F238E27FC236}">
                    <a16:creationId xmlns:a16="http://schemas.microsoft.com/office/drawing/2014/main" id="{FBA496D9-83B7-4B6D-B30F-832E4BA3DC09}"/>
                  </a:ext>
                </a:extLst>
              </p:cNvPr>
              <p:cNvSpPr/>
              <p:nvPr/>
            </p:nvSpPr>
            <p:spPr>
              <a:xfrm>
                <a:off x="7225116" y="1680044"/>
                <a:ext cx="319586" cy="478909"/>
              </a:xfrm>
              <a:custGeom>
                <a:avLst/>
                <a:gdLst/>
                <a:ahLst/>
                <a:cxnLst/>
                <a:rect l="l" t="t" r="r" b="b"/>
                <a:pathLst>
                  <a:path w="9879" h="14804" extrusionOk="0">
                    <a:moveTo>
                      <a:pt x="0" y="1"/>
                    </a:moveTo>
                    <a:lnTo>
                      <a:pt x="0" y="14803"/>
                    </a:lnTo>
                    <a:lnTo>
                      <a:pt x="9879" y="14803"/>
                    </a:lnTo>
                    <a:lnTo>
                      <a:pt x="987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3572;p52">
                <a:extLst>
                  <a:ext uri="{FF2B5EF4-FFF2-40B4-BE49-F238E27FC236}">
                    <a16:creationId xmlns:a16="http://schemas.microsoft.com/office/drawing/2014/main" id="{49537446-D474-4CA9-AE45-4D18F35A2BF1}"/>
                  </a:ext>
                </a:extLst>
              </p:cNvPr>
              <p:cNvSpPr/>
              <p:nvPr/>
            </p:nvSpPr>
            <p:spPr>
              <a:xfrm>
                <a:off x="7174972" y="2084206"/>
                <a:ext cx="407092" cy="148519"/>
              </a:xfrm>
              <a:custGeom>
                <a:avLst/>
                <a:gdLst/>
                <a:ahLst/>
                <a:cxnLst/>
                <a:rect l="l" t="t" r="r" b="b"/>
                <a:pathLst>
                  <a:path w="12584" h="4591" extrusionOk="0">
                    <a:moveTo>
                      <a:pt x="152" y="0"/>
                    </a:moveTo>
                    <a:cubicBezTo>
                      <a:pt x="61" y="0"/>
                      <a:pt x="0" y="61"/>
                      <a:pt x="0" y="152"/>
                    </a:cubicBezTo>
                    <a:lnTo>
                      <a:pt x="0" y="4438"/>
                    </a:lnTo>
                    <a:cubicBezTo>
                      <a:pt x="0" y="4529"/>
                      <a:pt x="61" y="4590"/>
                      <a:pt x="152" y="4590"/>
                    </a:cubicBezTo>
                    <a:lnTo>
                      <a:pt x="12432" y="4590"/>
                    </a:lnTo>
                    <a:cubicBezTo>
                      <a:pt x="12493" y="4590"/>
                      <a:pt x="12584" y="4529"/>
                      <a:pt x="12584" y="4438"/>
                    </a:cubicBezTo>
                    <a:lnTo>
                      <a:pt x="12584" y="152"/>
                    </a:lnTo>
                    <a:cubicBezTo>
                      <a:pt x="12584" y="61"/>
                      <a:pt x="12493" y="0"/>
                      <a:pt x="124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3573;p52">
                <a:extLst>
                  <a:ext uri="{FF2B5EF4-FFF2-40B4-BE49-F238E27FC236}">
                    <a16:creationId xmlns:a16="http://schemas.microsoft.com/office/drawing/2014/main" id="{7B94A824-91F4-42C3-9497-9F45255B0438}"/>
                  </a:ext>
                </a:extLst>
              </p:cNvPr>
              <p:cNvSpPr/>
              <p:nvPr/>
            </p:nvSpPr>
            <p:spPr>
              <a:xfrm>
                <a:off x="7225116" y="1680044"/>
                <a:ext cx="184880" cy="405151"/>
              </a:xfrm>
              <a:custGeom>
                <a:avLst/>
                <a:gdLst/>
                <a:ahLst/>
                <a:cxnLst/>
                <a:rect l="l" t="t" r="r" b="b"/>
                <a:pathLst>
                  <a:path w="5715" h="12524" extrusionOk="0">
                    <a:moveTo>
                      <a:pt x="0" y="1"/>
                    </a:moveTo>
                    <a:lnTo>
                      <a:pt x="0" y="12524"/>
                    </a:lnTo>
                    <a:lnTo>
                      <a:pt x="1976" y="12524"/>
                    </a:lnTo>
                    <a:lnTo>
                      <a:pt x="395" y="4925"/>
                    </a:lnTo>
                    <a:cubicBezTo>
                      <a:pt x="5715" y="4560"/>
                      <a:pt x="4955" y="1"/>
                      <a:pt x="49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3574;p52">
                <a:extLst>
                  <a:ext uri="{FF2B5EF4-FFF2-40B4-BE49-F238E27FC236}">
                    <a16:creationId xmlns:a16="http://schemas.microsoft.com/office/drawing/2014/main" id="{68063EAC-4C0F-4327-8887-43BF536E4FE3}"/>
                  </a:ext>
                </a:extLst>
              </p:cNvPr>
              <p:cNvSpPr/>
              <p:nvPr/>
            </p:nvSpPr>
            <p:spPr>
              <a:xfrm>
                <a:off x="7360797" y="1680044"/>
                <a:ext cx="183910" cy="405151"/>
              </a:xfrm>
              <a:custGeom>
                <a:avLst/>
                <a:gdLst/>
                <a:ahLst/>
                <a:cxnLst/>
                <a:rect l="l" t="t" r="r" b="b"/>
                <a:pathLst>
                  <a:path w="5685" h="12524" extrusionOk="0">
                    <a:moveTo>
                      <a:pt x="761" y="1"/>
                    </a:moveTo>
                    <a:cubicBezTo>
                      <a:pt x="761" y="1"/>
                      <a:pt x="1" y="4560"/>
                      <a:pt x="5320" y="4925"/>
                    </a:cubicBezTo>
                    <a:lnTo>
                      <a:pt x="3709" y="12524"/>
                    </a:lnTo>
                    <a:lnTo>
                      <a:pt x="5685" y="12524"/>
                    </a:lnTo>
                    <a:lnTo>
                      <a:pt x="568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3575;p52">
                <a:extLst>
                  <a:ext uri="{FF2B5EF4-FFF2-40B4-BE49-F238E27FC236}">
                    <a16:creationId xmlns:a16="http://schemas.microsoft.com/office/drawing/2014/main" id="{C42A96D4-43C9-46FD-A960-9393BC59825E}"/>
                  </a:ext>
                </a:extLst>
              </p:cNvPr>
              <p:cNvSpPr/>
              <p:nvPr/>
            </p:nvSpPr>
            <p:spPr>
              <a:xfrm>
                <a:off x="7182833" y="1680044"/>
                <a:ext cx="9867" cy="405151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2524" extrusionOk="0">
                    <a:moveTo>
                      <a:pt x="0" y="1"/>
                    </a:moveTo>
                    <a:lnTo>
                      <a:pt x="0" y="12524"/>
                    </a:lnTo>
                    <a:lnTo>
                      <a:pt x="304" y="12524"/>
                    </a:lnTo>
                    <a:lnTo>
                      <a:pt x="30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3576;p52">
                <a:extLst>
                  <a:ext uri="{FF2B5EF4-FFF2-40B4-BE49-F238E27FC236}">
                    <a16:creationId xmlns:a16="http://schemas.microsoft.com/office/drawing/2014/main" id="{B5CFCF30-D646-4AB5-A8D7-1BE6AB165755}"/>
                  </a:ext>
                </a:extLst>
              </p:cNvPr>
              <p:cNvSpPr/>
              <p:nvPr/>
            </p:nvSpPr>
            <p:spPr>
              <a:xfrm>
                <a:off x="7226087" y="1680044"/>
                <a:ext cx="9867" cy="405151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2524" extrusionOk="0">
                    <a:moveTo>
                      <a:pt x="1" y="1"/>
                    </a:moveTo>
                    <a:lnTo>
                      <a:pt x="1" y="12524"/>
                    </a:lnTo>
                    <a:lnTo>
                      <a:pt x="305" y="12524"/>
                    </a:lnTo>
                    <a:lnTo>
                      <a:pt x="30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3577;p52">
                <a:extLst>
                  <a:ext uri="{FF2B5EF4-FFF2-40B4-BE49-F238E27FC236}">
                    <a16:creationId xmlns:a16="http://schemas.microsoft.com/office/drawing/2014/main" id="{84BD4278-98B5-4968-9222-B405A1E05A8B}"/>
                  </a:ext>
                </a:extLst>
              </p:cNvPr>
              <p:cNvSpPr/>
              <p:nvPr/>
            </p:nvSpPr>
            <p:spPr>
              <a:xfrm>
                <a:off x="7269372" y="1680044"/>
                <a:ext cx="9867" cy="405151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2524" extrusionOk="0">
                    <a:moveTo>
                      <a:pt x="0" y="1"/>
                    </a:moveTo>
                    <a:lnTo>
                      <a:pt x="0" y="12524"/>
                    </a:lnTo>
                    <a:lnTo>
                      <a:pt x="304" y="12524"/>
                    </a:lnTo>
                    <a:lnTo>
                      <a:pt x="30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3578;p52">
                <a:extLst>
                  <a:ext uri="{FF2B5EF4-FFF2-40B4-BE49-F238E27FC236}">
                    <a16:creationId xmlns:a16="http://schemas.microsoft.com/office/drawing/2014/main" id="{6C89E138-5270-4E59-B477-25CC1A2641DD}"/>
                  </a:ext>
                </a:extLst>
              </p:cNvPr>
              <p:cNvSpPr/>
              <p:nvPr/>
            </p:nvSpPr>
            <p:spPr>
              <a:xfrm>
                <a:off x="7312626" y="1680044"/>
                <a:ext cx="9867" cy="405151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2524" extrusionOk="0">
                    <a:moveTo>
                      <a:pt x="1" y="1"/>
                    </a:moveTo>
                    <a:lnTo>
                      <a:pt x="1" y="12524"/>
                    </a:lnTo>
                    <a:lnTo>
                      <a:pt x="304" y="12524"/>
                    </a:lnTo>
                    <a:lnTo>
                      <a:pt x="30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3579;p52">
                <a:extLst>
                  <a:ext uri="{FF2B5EF4-FFF2-40B4-BE49-F238E27FC236}">
                    <a16:creationId xmlns:a16="http://schemas.microsoft.com/office/drawing/2014/main" id="{6A86D745-36AC-445A-AF5C-299901DD59AC}"/>
                  </a:ext>
                </a:extLst>
              </p:cNvPr>
              <p:cNvSpPr/>
              <p:nvPr/>
            </p:nvSpPr>
            <p:spPr>
              <a:xfrm>
                <a:off x="7354909" y="1680044"/>
                <a:ext cx="9867" cy="405151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2524" extrusionOk="0">
                    <a:moveTo>
                      <a:pt x="1" y="1"/>
                    </a:moveTo>
                    <a:lnTo>
                      <a:pt x="1" y="12524"/>
                    </a:lnTo>
                    <a:lnTo>
                      <a:pt x="305" y="12524"/>
                    </a:lnTo>
                    <a:lnTo>
                      <a:pt x="30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3580;p52">
                <a:extLst>
                  <a:ext uri="{FF2B5EF4-FFF2-40B4-BE49-F238E27FC236}">
                    <a16:creationId xmlns:a16="http://schemas.microsoft.com/office/drawing/2014/main" id="{1FCFBE8C-A503-47FA-9FA1-6B44DACB55F4}"/>
                  </a:ext>
                </a:extLst>
              </p:cNvPr>
              <p:cNvSpPr/>
              <p:nvPr/>
            </p:nvSpPr>
            <p:spPr>
              <a:xfrm>
                <a:off x="7398162" y="1680044"/>
                <a:ext cx="9867" cy="405151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2524" extrusionOk="0">
                    <a:moveTo>
                      <a:pt x="1" y="1"/>
                    </a:moveTo>
                    <a:lnTo>
                      <a:pt x="1" y="12524"/>
                    </a:lnTo>
                    <a:lnTo>
                      <a:pt x="305" y="12524"/>
                    </a:lnTo>
                    <a:lnTo>
                      <a:pt x="30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3581;p52">
                <a:extLst>
                  <a:ext uri="{FF2B5EF4-FFF2-40B4-BE49-F238E27FC236}">
                    <a16:creationId xmlns:a16="http://schemas.microsoft.com/office/drawing/2014/main" id="{13107725-936C-432F-8D06-627E2A06F901}"/>
                  </a:ext>
                </a:extLst>
              </p:cNvPr>
              <p:cNvSpPr/>
              <p:nvPr/>
            </p:nvSpPr>
            <p:spPr>
              <a:xfrm>
                <a:off x="7441448" y="1680044"/>
                <a:ext cx="9867" cy="405151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2524" extrusionOk="0">
                    <a:moveTo>
                      <a:pt x="0" y="1"/>
                    </a:moveTo>
                    <a:lnTo>
                      <a:pt x="0" y="12524"/>
                    </a:lnTo>
                    <a:lnTo>
                      <a:pt x="304" y="12524"/>
                    </a:lnTo>
                    <a:lnTo>
                      <a:pt x="30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3582;p52">
                <a:extLst>
                  <a:ext uri="{FF2B5EF4-FFF2-40B4-BE49-F238E27FC236}">
                    <a16:creationId xmlns:a16="http://schemas.microsoft.com/office/drawing/2014/main" id="{CAFD56B3-8029-4B3B-A7D4-D5A227F12650}"/>
                  </a:ext>
                </a:extLst>
              </p:cNvPr>
              <p:cNvSpPr/>
              <p:nvPr/>
            </p:nvSpPr>
            <p:spPr>
              <a:xfrm>
                <a:off x="7484701" y="1680044"/>
                <a:ext cx="9867" cy="405151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2524" extrusionOk="0">
                    <a:moveTo>
                      <a:pt x="1" y="1"/>
                    </a:moveTo>
                    <a:lnTo>
                      <a:pt x="1" y="12524"/>
                    </a:lnTo>
                    <a:lnTo>
                      <a:pt x="305" y="12524"/>
                    </a:lnTo>
                    <a:lnTo>
                      <a:pt x="30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3583;p52">
                <a:extLst>
                  <a:ext uri="{FF2B5EF4-FFF2-40B4-BE49-F238E27FC236}">
                    <a16:creationId xmlns:a16="http://schemas.microsoft.com/office/drawing/2014/main" id="{F5A76901-5678-4CB7-A427-BC94549F05BC}"/>
                  </a:ext>
                </a:extLst>
              </p:cNvPr>
              <p:cNvSpPr/>
              <p:nvPr/>
            </p:nvSpPr>
            <p:spPr>
              <a:xfrm>
                <a:off x="7526984" y="1680044"/>
                <a:ext cx="9867" cy="405151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2524" extrusionOk="0">
                    <a:moveTo>
                      <a:pt x="1" y="1"/>
                    </a:moveTo>
                    <a:lnTo>
                      <a:pt x="1" y="12524"/>
                    </a:lnTo>
                    <a:lnTo>
                      <a:pt x="305" y="12524"/>
                    </a:lnTo>
                    <a:lnTo>
                      <a:pt x="30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3584;p52">
                <a:extLst>
                  <a:ext uri="{FF2B5EF4-FFF2-40B4-BE49-F238E27FC236}">
                    <a16:creationId xmlns:a16="http://schemas.microsoft.com/office/drawing/2014/main" id="{EECF9208-2F9B-4ABD-80ED-0EE500FB75A3}"/>
                  </a:ext>
                </a:extLst>
              </p:cNvPr>
              <p:cNvSpPr/>
              <p:nvPr/>
            </p:nvSpPr>
            <p:spPr>
              <a:xfrm>
                <a:off x="7570270" y="1680044"/>
                <a:ext cx="9867" cy="405151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2524" extrusionOk="0">
                    <a:moveTo>
                      <a:pt x="0" y="1"/>
                    </a:moveTo>
                    <a:lnTo>
                      <a:pt x="0" y="12524"/>
                    </a:lnTo>
                    <a:lnTo>
                      <a:pt x="304" y="12524"/>
                    </a:lnTo>
                    <a:lnTo>
                      <a:pt x="30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3585;p52">
                <a:extLst>
                  <a:ext uri="{FF2B5EF4-FFF2-40B4-BE49-F238E27FC236}">
                    <a16:creationId xmlns:a16="http://schemas.microsoft.com/office/drawing/2014/main" id="{9DD46F9C-6298-433A-97F5-B458F47082C5}"/>
                  </a:ext>
                </a:extLst>
              </p:cNvPr>
              <p:cNvSpPr/>
              <p:nvPr/>
            </p:nvSpPr>
            <p:spPr>
              <a:xfrm>
                <a:off x="7157276" y="1603339"/>
                <a:ext cx="449374" cy="82654"/>
              </a:xfrm>
              <a:custGeom>
                <a:avLst/>
                <a:gdLst/>
                <a:ahLst/>
                <a:cxnLst/>
                <a:rect l="l" t="t" r="r" b="b"/>
                <a:pathLst>
                  <a:path w="13891" h="2555" extrusionOk="0">
                    <a:moveTo>
                      <a:pt x="11307" y="1"/>
                    </a:moveTo>
                    <a:lnTo>
                      <a:pt x="2492" y="92"/>
                    </a:lnTo>
                    <a:lnTo>
                      <a:pt x="0" y="2554"/>
                    </a:lnTo>
                    <a:lnTo>
                      <a:pt x="13891" y="2554"/>
                    </a:lnTo>
                    <a:lnTo>
                      <a:pt x="1130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3586;p52">
                <a:extLst>
                  <a:ext uri="{FF2B5EF4-FFF2-40B4-BE49-F238E27FC236}">
                    <a16:creationId xmlns:a16="http://schemas.microsoft.com/office/drawing/2014/main" id="{6CC1C38B-13D4-4B2A-99F4-8836C425FE79}"/>
                  </a:ext>
                </a:extLst>
              </p:cNvPr>
              <p:cNvSpPr/>
              <p:nvPr/>
            </p:nvSpPr>
            <p:spPr>
              <a:xfrm>
                <a:off x="7877055" y="1680044"/>
                <a:ext cx="319618" cy="478909"/>
              </a:xfrm>
              <a:custGeom>
                <a:avLst/>
                <a:gdLst/>
                <a:ahLst/>
                <a:cxnLst/>
                <a:rect l="l" t="t" r="r" b="b"/>
                <a:pathLst>
                  <a:path w="9880" h="14804" extrusionOk="0">
                    <a:moveTo>
                      <a:pt x="1" y="1"/>
                    </a:moveTo>
                    <a:lnTo>
                      <a:pt x="1" y="14803"/>
                    </a:lnTo>
                    <a:lnTo>
                      <a:pt x="9879" y="14803"/>
                    </a:lnTo>
                    <a:lnTo>
                      <a:pt x="987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3587;p52">
                <a:extLst>
                  <a:ext uri="{FF2B5EF4-FFF2-40B4-BE49-F238E27FC236}">
                    <a16:creationId xmlns:a16="http://schemas.microsoft.com/office/drawing/2014/main" id="{E7CC892B-759B-4D35-8A79-3228EA39BE37}"/>
                  </a:ext>
                </a:extLst>
              </p:cNvPr>
              <p:cNvSpPr/>
              <p:nvPr/>
            </p:nvSpPr>
            <p:spPr>
              <a:xfrm>
                <a:off x="7825940" y="2084206"/>
                <a:ext cx="407092" cy="148519"/>
              </a:xfrm>
              <a:custGeom>
                <a:avLst/>
                <a:gdLst/>
                <a:ahLst/>
                <a:cxnLst/>
                <a:rect l="l" t="t" r="r" b="b"/>
                <a:pathLst>
                  <a:path w="12584" h="4591" extrusionOk="0">
                    <a:moveTo>
                      <a:pt x="152" y="0"/>
                    </a:moveTo>
                    <a:cubicBezTo>
                      <a:pt x="91" y="0"/>
                      <a:pt x="0" y="61"/>
                      <a:pt x="0" y="152"/>
                    </a:cubicBezTo>
                    <a:lnTo>
                      <a:pt x="0" y="4438"/>
                    </a:lnTo>
                    <a:cubicBezTo>
                      <a:pt x="0" y="4529"/>
                      <a:pt x="91" y="4590"/>
                      <a:pt x="152" y="4590"/>
                    </a:cubicBezTo>
                    <a:lnTo>
                      <a:pt x="12432" y="4590"/>
                    </a:lnTo>
                    <a:cubicBezTo>
                      <a:pt x="12493" y="4590"/>
                      <a:pt x="12584" y="4529"/>
                      <a:pt x="12584" y="4438"/>
                    </a:cubicBezTo>
                    <a:lnTo>
                      <a:pt x="12584" y="152"/>
                    </a:lnTo>
                    <a:cubicBezTo>
                      <a:pt x="12584" y="61"/>
                      <a:pt x="12523" y="0"/>
                      <a:pt x="124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3588;p52">
                <a:extLst>
                  <a:ext uri="{FF2B5EF4-FFF2-40B4-BE49-F238E27FC236}">
                    <a16:creationId xmlns:a16="http://schemas.microsoft.com/office/drawing/2014/main" id="{D97847B6-F2C6-4699-9508-E1D501BDBAC5}"/>
                  </a:ext>
                </a:extLst>
              </p:cNvPr>
              <p:cNvSpPr/>
              <p:nvPr/>
            </p:nvSpPr>
            <p:spPr>
              <a:xfrm>
                <a:off x="7877055" y="1680044"/>
                <a:ext cx="183910" cy="405151"/>
              </a:xfrm>
              <a:custGeom>
                <a:avLst/>
                <a:gdLst/>
                <a:ahLst/>
                <a:cxnLst/>
                <a:rect l="l" t="t" r="r" b="b"/>
                <a:pathLst>
                  <a:path w="5685" h="12524" extrusionOk="0">
                    <a:moveTo>
                      <a:pt x="1" y="1"/>
                    </a:moveTo>
                    <a:lnTo>
                      <a:pt x="1" y="12524"/>
                    </a:lnTo>
                    <a:lnTo>
                      <a:pt x="1976" y="12524"/>
                    </a:lnTo>
                    <a:lnTo>
                      <a:pt x="365" y="4925"/>
                    </a:lnTo>
                    <a:cubicBezTo>
                      <a:pt x="5685" y="4560"/>
                      <a:pt x="4925" y="1"/>
                      <a:pt x="49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3589;p52">
                <a:extLst>
                  <a:ext uri="{FF2B5EF4-FFF2-40B4-BE49-F238E27FC236}">
                    <a16:creationId xmlns:a16="http://schemas.microsoft.com/office/drawing/2014/main" id="{65379F9D-B85B-4C8D-9073-41DA45AAC81A}"/>
                  </a:ext>
                </a:extLst>
              </p:cNvPr>
              <p:cNvSpPr/>
              <p:nvPr/>
            </p:nvSpPr>
            <p:spPr>
              <a:xfrm>
                <a:off x="8011765" y="1680044"/>
                <a:ext cx="184913" cy="405151"/>
              </a:xfrm>
              <a:custGeom>
                <a:avLst/>
                <a:gdLst/>
                <a:ahLst/>
                <a:cxnLst/>
                <a:rect l="l" t="t" r="r" b="b"/>
                <a:pathLst>
                  <a:path w="5716" h="12524" extrusionOk="0">
                    <a:moveTo>
                      <a:pt x="761" y="1"/>
                    </a:moveTo>
                    <a:cubicBezTo>
                      <a:pt x="761" y="1"/>
                      <a:pt x="1" y="4560"/>
                      <a:pt x="5320" y="4925"/>
                    </a:cubicBezTo>
                    <a:lnTo>
                      <a:pt x="3709" y="12524"/>
                    </a:lnTo>
                    <a:lnTo>
                      <a:pt x="5715" y="12524"/>
                    </a:lnTo>
                    <a:lnTo>
                      <a:pt x="571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3590;p52">
                <a:extLst>
                  <a:ext uri="{FF2B5EF4-FFF2-40B4-BE49-F238E27FC236}">
                    <a16:creationId xmlns:a16="http://schemas.microsoft.com/office/drawing/2014/main" id="{827FBE41-DFD4-4E03-B5FA-12F6C9DE0FE0}"/>
                  </a:ext>
                </a:extLst>
              </p:cNvPr>
              <p:cNvSpPr/>
              <p:nvPr/>
            </p:nvSpPr>
            <p:spPr>
              <a:xfrm>
                <a:off x="7834772" y="1680044"/>
                <a:ext cx="9867" cy="405151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2524" extrusionOk="0">
                    <a:moveTo>
                      <a:pt x="1" y="1"/>
                    </a:moveTo>
                    <a:lnTo>
                      <a:pt x="1" y="12524"/>
                    </a:lnTo>
                    <a:lnTo>
                      <a:pt x="305" y="12524"/>
                    </a:lnTo>
                    <a:lnTo>
                      <a:pt x="30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3591;p52">
                <a:extLst>
                  <a:ext uri="{FF2B5EF4-FFF2-40B4-BE49-F238E27FC236}">
                    <a16:creationId xmlns:a16="http://schemas.microsoft.com/office/drawing/2014/main" id="{DDF4FC27-7229-4463-AAE0-1459311FA0AC}"/>
                  </a:ext>
                </a:extLst>
              </p:cNvPr>
              <p:cNvSpPr/>
              <p:nvPr/>
            </p:nvSpPr>
            <p:spPr>
              <a:xfrm>
                <a:off x="7878058" y="1680044"/>
                <a:ext cx="9867" cy="405151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2524" extrusionOk="0">
                    <a:moveTo>
                      <a:pt x="0" y="1"/>
                    </a:moveTo>
                    <a:lnTo>
                      <a:pt x="0" y="12524"/>
                    </a:lnTo>
                    <a:lnTo>
                      <a:pt x="304" y="12524"/>
                    </a:lnTo>
                    <a:lnTo>
                      <a:pt x="30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3592;p52">
                <a:extLst>
                  <a:ext uri="{FF2B5EF4-FFF2-40B4-BE49-F238E27FC236}">
                    <a16:creationId xmlns:a16="http://schemas.microsoft.com/office/drawing/2014/main" id="{28BD01A3-2C82-4FE8-9CB9-E711E1EF1259}"/>
                  </a:ext>
                </a:extLst>
              </p:cNvPr>
              <p:cNvSpPr/>
              <p:nvPr/>
            </p:nvSpPr>
            <p:spPr>
              <a:xfrm>
                <a:off x="7920341" y="1680044"/>
                <a:ext cx="9867" cy="405151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2524" extrusionOk="0">
                    <a:moveTo>
                      <a:pt x="0" y="1"/>
                    </a:moveTo>
                    <a:lnTo>
                      <a:pt x="0" y="12524"/>
                    </a:lnTo>
                    <a:lnTo>
                      <a:pt x="304" y="12524"/>
                    </a:lnTo>
                    <a:lnTo>
                      <a:pt x="30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3593;p52">
                <a:extLst>
                  <a:ext uri="{FF2B5EF4-FFF2-40B4-BE49-F238E27FC236}">
                    <a16:creationId xmlns:a16="http://schemas.microsoft.com/office/drawing/2014/main" id="{ED13A8E7-3C00-4FB7-A24F-2CDA19E2222B}"/>
                  </a:ext>
                </a:extLst>
              </p:cNvPr>
              <p:cNvSpPr/>
              <p:nvPr/>
            </p:nvSpPr>
            <p:spPr>
              <a:xfrm>
                <a:off x="7963594" y="1680044"/>
                <a:ext cx="9867" cy="405151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2524" extrusionOk="0">
                    <a:moveTo>
                      <a:pt x="0" y="1"/>
                    </a:moveTo>
                    <a:lnTo>
                      <a:pt x="0" y="12524"/>
                    </a:lnTo>
                    <a:lnTo>
                      <a:pt x="304" y="12524"/>
                    </a:lnTo>
                    <a:lnTo>
                      <a:pt x="30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3594;p52">
                <a:extLst>
                  <a:ext uri="{FF2B5EF4-FFF2-40B4-BE49-F238E27FC236}">
                    <a16:creationId xmlns:a16="http://schemas.microsoft.com/office/drawing/2014/main" id="{6EC5DC81-50CF-4C67-9436-4DFFF0A79F17}"/>
                  </a:ext>
                </a:extLst>
              </p:cNvPr>
              <p:cNvSpPr/>
              <p:nvPr/>
            </p:nvSpPr>
            <p:spPr>
              <a:xfrm>
                <a:off x="8006847" y="1680044"/>
                <a:ext cx="9867" cy="405151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2524" extrusionOk="0">
                    <a:moveTo>
                      <a:pt x="1" y="1"/>
                    </a:moveTo>
                    <a:lnTo>
                      <a:pt x="1" y="12524"/>
                    </a:lnTo>
                    <a:lnTo>
                      <a:pt x="305" y="12524"/>
                    </a:lnTo>
                    <a:lnTo>
                      <a:pt x="30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3595;p52">
                <a:extLst>
                  <a:ext uri="{FF2B5EF4-FFF2-40B4-BE49-F238E27FC236}">
                    <a16:creationId xmlns:a16="http://schemas.microsoft.com/office/drawing/2014/main" id="{636A3C66-E71F-4354-88E0-BA2FC3A16595}"/>
                  </a:ext>
                </a:extLst>
              </p:cNvPr>
              <p:cNvSpPr/>
              <p:nvPr/>
            </p:nvSpPr>
            <p:spPr>
              <a:xfrm>
                <a:off x="8050133" y="1680044"/>
                <a:ext cx="9867" cy="405151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2524" extrusionOk="0">
                    <a:moveTo>
                      <a:pt x="0" y="1"/>
                    </a:moveTo>
                    <a:lnTo>
                      <a:pt x="0" y="12524"/>
                    </a:lnTo>
                    <a:lnTo>
                      <a:pt x="304" y="12524"/>
                    </a:lnTo>
                    <a:lnTo>
                      <a:pt x="30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3596;p52">
                <a:extLst>
                  <a:ext uri="{FF2B5EF4-FFF2-40B4-BE49-F238E27FC236}">
                    <a16:creationId xmlns:a16="http://schemas.microsoft.com/office/drawing/2014/main" id="{4E204076-CEC8-4C94-B872-CB66740340EB}"/>
                  </a:ext>
                </a:extLst>
              </p:cNvPr>
              <p:cNvSpPr/>
              <p:nvPr/>
            </p:nvSpPr>
            <p:spPr>
              <a:xfrm>
                <a:off x="8092416" y="1680044"/>
                <a:ext cx="9867" cy="405151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2524" extrusionOk="0">
                    <a:moveTo>
                      <a:pt x="0" y="1"/>
                    </a:moveTo>
                    <a:lnTo>
                      <a:pt x="0" y="12524"/>
                    </a:lnTo>
                    <a:lnTo>
                      <a:pt x="304" y="12524"/>
                    </a:lnTo>
                    <a:lnTo>
                      <a:pt x="30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3597;p52">
                <a:extLst>
                  <a:ext uri="{FF2B5EF4-FFF2-40B4-BE49-F238E27FC236}">
                    <a16:creationId xmlns:a16="http://schemas.microsoft.com/office/drawing/2014/main" id="{907F47BD-C483-4E82-AE9D-AA5E4966C8DE}"/>
                  </a:ext>
                </a:extLst>
              </p:cNvPr>
              <p:cNvSpPr/>
              <p:nvPr/>
            </p:nvSpPr>
            <p:spPr>
              <a:xfrm>
                <a:off x="8135669" y="1680044"/>
                <a:ext cx="9867" cy="405151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2524" extrusionOk="0">
                    <a:moveTo>
                      <a:pt x="1" y="1"/>
                    </a:moveTo>
                    <a:lnTo>
                      <a:pt x="1" y="12524"/>
                    </a:lnTo>
                    <a:lnTo>
                      <a:pt x="305" y="12524"/>
                    </a:lnTo>
                    <a:lnTo>
                      <a:pt x="30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3598;p52">
                <a:extLst>
                  <a:ext uri="{FF2B5EF4-FFF2-40B4-BE49-F238E27FC236}">
                    <a16:creationId xmlns:a16="http://schemas.microsoft.com/office/drawing/2014/main" id="{5A039051-7B2A-4F00-95E2-74C1EE815728}"/>
                  </a:ext>
                </a:extLst>
              </p:cNvPr>
              <p:cNvSpPr/>
              <p:nvPr/>
            </p:nvSpPr>
            <p:spPr>
              <a:xfrm>
                <a:off x="8178955" y="1680044"/>
                <a:ext cx="9867" cy="405151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2524" extrusionOk="0">
                    <a:moveTo>
                      <a:pt x="0" y="1"/>
                    </a:moveTo>
                    <a:lnTo>
                      <a:pt x="0" y="12524"/>
                    </a:lnTo>
                    <a:lnTo>
                      <a:pt x="304" y="12524"/>
                    </a:lnTo>
                    <a:lnTo>
                      <a:pt x="30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3599;p52">
                <a:extLst>
                  <a:ext uri="{FF2B5EF4-FFF2-40B4-BE49-F238E27FC236}">
                    <a16:creationId xmlns:a16="http://schemas.microsoft.com/office/drawing/2014/main" id="{FBD5DB25-D16E-4D50-A67B-CAA2D00EEF30}"/>
                  </a:ext>
                </a:extLst>
              </p:cNvPr>
              <p:cNvSpPr/>
              <p:nvPr/>
            </p:nvSpPr>
            <p:spPr>
              <a:xfrm>
                <a:off x="8222209" y="1680044"/>
                <a:ext cx="9867" cy="405151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2524" extrusionOk="0">
                    <a:moveTo>
                      <a:pt x="1" y="1"/>
                    </a:moveTo>
                    <a:lnTo>
                      <a:pt x="1" y="12524"/>
                    </a:lnTo>
                    <a:lnTo>
                      <a:pt x="305" y="12524"/>
                    </a:lnTo>
                    <a:lnTo>
                      <a:pt x="30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3600;p52">
                <a:extLst>
                  <a:ext uri="{FF2B5EF4-FFF2-40B4-BE49-F238E27FC236}">
                    <a16:creationId xmlns:a16="http://schemas.microsoft.com/office/drawing/2014/main" id="{53649284-A9C2-4751-BA12-CE0A91C12B81}"/>
                  </a:ext>
                </a:extLst>
              </p:cNvPr>
              <p:cNvSpPr/>
              <p:nvPr/>
            </p:nvSpPr>
            <p:spPr>
              <a:xfrm>
                <a:off x="7809215" y="1603339"/>
                <a:ext cx="448403" cy="82654"/>
              </a:xfrm>
              <a:custGeom>
                <a:avLst/>
                <a:gdLst/>
                <a:ahLst/>
                <a:cxnLst/>
                <a:rect l="l" t="t" r="r" b="b"/>
                <a:pathLst>
                  <a:path w="13861" h="2555" extrusionOk="0">
                    <a:moveTo>
                      <a:pt x="11277" y="1"/>
                    </a:moveTo>
                    <a:lnTo>
                      <a:pt x="2462" y="92"/>
                    </a:lnTo>
                    <a:lnTo>
                      <a:pt x="0" y="2554"/>
                    </a:lnTo>
                    <a:lnTo>
                      <a:pt x="13861" y="2554"/>
                    </a:lnTo>
                    <a:lnTo>
                      <a:pt x="1127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3601;p52">
                <a:extLst>
                  <a:ext uri="{FF2B5EF4-FFF2-40B4-BE49-F238E27FC236}">
                    <a16:creationId xmlns:a16="http://schemas.microsoft.com/office/drawing/2014/main" id="{10D13A4D-0594-45E5-8B3D-E7D97AAE4C84}"/>
                  </a:ext>
                </a:extLst>
              </p:cNvPr>
              <p:cNvSpPr/>
              <p:nvPr/>
            </p:nvSpPr>
            <p:spPr>
              <a:xfrm>
                <a:off x="8241878" y="2255311"/>
                <a:ext cx="118013" cy="52148"/>
              </a:xfrm>
              <a:custGeom>
                <a:avLst/>
                <a:gdLst/>
                <a:ahLst/>
                <a:cxnLst/>
                <a:rect l="l" t="t" r="r" b="b"/>
                <a:pathLst>
                  <a:path w="3648" h="1612" extrusionOk="0">
                    <a:moveTo>
                      <a:pt x="3344" y="0"/>
                    </a:moveTo>
                    <a:lnTo>
                      <a:pt x="3344" y="1307"/>
                    </a:lnTo>
                    <a:lnTo>
                      <a:pt x="0" y="1307"/>
                    </a:lnTo>
                    <a:lnTo>
                      <a:pt x="0" y="1611"/>
                    </a:lnTo>
                    <a:lnTo>
                      <a:pt x="3648" y="1611"/>
                    </a:lnTo>
                    <a:lnTo>
                      <a:pt x="364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3602;p52">
                <a:extLst>
                  <a:ext uri="{FF2B5EF4-FFF2-40B4-BE49-F238E27FC236}">
                    <a16:creationId xmlns:a16="http://schemas.microsoft.com/office/drawing/2014/main" id="{AD309AF0-B6A9-43C9-8A02-ADBE0AFB2E1A}"/>
                  </a:ext>
                </a:extLst>
              </p:cNvPr>
              <p:cNvSpPr/>
              <p:nvPr/>
            </p:nvSpPr>
            <p:spPr>
              <a:xfrm>
                <a:off x="8293025" y="2306426"/>
                <a:ext cx="9834" cy="42314"/>
              </a:xfrm>
              <a:custGeom>
                <a:avLst/>
                <a:gdLst/>
                <a:ahLst/>
                <a:cxnLst/>
                <a:rect l="l" t="t" r="r" b="b"/>
                <a:pathLst>
                  <a:path w="304" h="1308" extrusionOk="0">
                    <a:moveTo>
                      <a:pt x="0" y="1"/>
                    </a:moveTo>
                    <a:lnTo>
                      <a:pt x="0" y="1308"/>
                    </a:lnTo>
                    <a:lnTo>
                      <a:pt x="304" y="1308"/>
                    </a:lnTo>
                    <a:lnTo>
                      <a:pt x="30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3603;p52">
                <a:extLst>
                  <a:ext uri="{FF2B5EF4-FFF2-40B4-BE49-F238E27FC236}">
                    <a16:creationId xmlns:a16="http://schemas.microsoft.com/office/drawing/2014/main" id="{E46C87DB-C24B-45C3-B2CF-A9C154DF54BA}"/>
                  </a:ext>
                </a:extLst>
              </p:cNvPr>
              <p:cNvSpPr/>
              <p:nvPr/>
            </p:nvSpPr>
            <p:spPr>
              <a:xfrm>
                <a:off x="8246795" y="2343791"/>
                <a:ext cx="160294" cy="9867"/>
              </a:xfrm>
              <a:custGeom>
                <a:avLst/>
                <a:gdLst/>
                <a:ahLst/>
                <a:cxnLst/>
                <a:rect l="l" t="t" r="r" b="b"/>
                <a:pathLst>
                  <a:path w="4955" h="305" extrusionOk="0">
                    <a:moveTo>
                      <a:pt x="0" y="1"/>
                    </a:moveTo>
                    <a:lnTo>
                      <a:pt x="0" y="305"/>
                    </a:lnTo>
                    <a:lnTo>
                      <a:pt x="4955" y="305"/>
                    </a:lnTo>
                    <a:lnTo>
                      <a:pt x="495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3604;p52">
                <a:extLst>
                  <a:ext uri="{FF2B5EF4-FFF2-40B4-BE49-F238E27FC236}">
                    <a16:creationId xmlns:a16="http://schemas.microsoft.com/office/drawing/2014/main" id="{F9A110BB-759C-4E0F-BC1E-BFC6DAEB18EE}"/>
                  </a:ext>
                </a:extLst>
              </p:cNvPr>
              <p:cNvSpPr/>
              <p:nvPr/>
            </p:nvSpPr>
            <p:spPr>
              <a:xfrm>
                <a:off x="8196651" y="2348708"/>
                <a:ext cx="159324" cy="57065"/>
              </a:xfrm>
              <a:custGeom>
                <a:avLst/>
                <a:gdLst/>
                <a:ahLst/>
                <a:cxnLst/>
                <a:rect l="l" t="t" r="r" b="b"/>
                <a:pathLst>
                  <a:path w="4925" h="1764" extrusionOk="0">
                    <a:moveTo>
                      <a:pt x="4651" y="1"/>
                    </a:moveTo>
                    <a:lnTo>
                      <a:pt x="4651" y="1521"/>
                    </a:lnTo>
                    <a:lnTo>
                      <a:pt x="0" y="1521"/>
                    </a:lnTo>
                    <a:lnTo>
                      <a:pt x="0" y="1764"/>
                    </a:lnTo>
                    <a:lnTo>
                      <a:pt x="4924" y="1764"/>
                    </a:lnTo>
                    <a:lnTo>
                      <a:pt x="492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3605;p52">
                <a:extLst>
                  <a:ext uri="{FF2B5EF4-FFF2-40B4-BE49-F238E27FC236}">
                    <a16:creationId xmlns:a16="http://schemas.microsoft.com/office/drawing/2014/main" id="{F540BB5B-DF7B-4286-8612-EE088FABD9ED}"/>
                  </a:ext>
                </a:extLst>
              </p:cNvPr>
              <p:cNvSpPr/>
              <p:nvPr/>
            </p:nvSpPr>
            <p:spPr>
              <a:xfrm>
                <a:off x="8297942" y="2439194"/>
                <a:ext cx="125874" cy="9867"/>
              </a:xfrm>
              <a:custGeom>
                <a:avLst/>
                <a:gdLst/>
                <a:ahLst/>
                <a:cxnLst/>
                <a:rect l="l" t="t" r="r" b="b"/>
                <a:pathLst>
                  <a:path w="3891" h="305" extrusionOk="0">
                    <a:moveTo>
                      <a:pt x="0" y="0"/>
                    </a:moveTo>
                    <a:lnTo>
                      <a:pt x="0" y="304"/>
                    </a:lnTo>
                    <a:lnTo>
                      <a:pt x="3891" y="304"/>
                    </a:lnTo>
                    <a:lnTo>
                      <a:pt x="389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3606;p52">
                <a:extLst>
                  <a:ext uri="{FF2B5EF4-FFF2-40B4-BE49-F238E27FC236}">
                    <a16:creationId xmlns:a16="http://schemas.microsoft.com/office/drawing/2014/main" id="{EF0F9152-8573-4A8F-A121-BE5307653328}"/>
                  </a:ext>
                </a:extLst>
              </p:cNvPr>
              <p:cNvSpPr/>
              <p:nvPr/>
            </p:nvSpPr>
            <p:spPr>
              <a:xfrm>
                <a:off x="7037286" y="1370314"/>
                <a:ext cx="118045" cy="52148"/>
              </a:xfrm>
              <a:custGeom>
                <a:avLst/>
                <a:gdLst/>
                <a:ahLst/>
                <a:cxnLst/>
                <a:rect l="l" t="t" r="r" b="b"/>
                <a:pathLst>
                  <a:path w="3649" h="1612" extrusionOk="0">
                    <a:moveTo>
                      <a:pt x="3344" y="0"/>
                    </a:moveTo>
                    <a:lnTo>
                      <a:pt x="3344" y="1307"/>
                    </a:lnTo>
                    <a:lnTo>
                      <a:pt x="1" y="1307"/>
                    </a:lnTo>
                    <a:lnTo>
                      <a:pt x="1" y="1611"/>
                    </a:lnTo>
                    <a:lnTo>
                      <a:pt x="3648" y="1611"/>
                    </a:lnTo>
                    <a:lnTo>
                      <a:pt x="364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3607;p52">
                <a:extLst>
                  <a:ext uri="{FF2B5EF4-FFF2-40B4-BE49-F238E27FC236}">
                    <a16:creationId xmlns:a16="http://schemas.microsoft.com/office/drawing/2014/main" id="{22FB8F38-2C5E-427D-918A-8C00D49ABDFC}"/>
                  </a:ext>
                </a:extLst>
              </p:cNvPr>
              <p:cNvSpPr/>
              <p:nvPr/>
            </p:nvSpPr>
            <p:spPr>
              <a:xfrm>
                <a:off x="7088433" y="1421429"/>
                <a:ext cx="9867" cy="42314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308" extrusionOk="0">
                    <a:moveTo>
                      <a:pt x="0" y="1"/>
                    </a:moveTo>
                    <a:lnTo>
                      <a:pt x="0" y="1308"/>
                    </a:lnTo>
                    <a:lnTo>
                      <a:pt x="304" y="1308"/>
                    </a:lnTo>
                    <a:lnTo>
                      <a:pt x="30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3608;p52">
                <a:extLst>
                  <a:ext uri="{FF2B5EF4-FFF2-40B4-BE49-F238E27FC236}">
                    <a16:creationId xmlns:a16="http://schemas.microsoft.com/office/drawing/2014/main" id="{265760B3-2243-4C99-BE2A-8FC01DE9F9F2}"/>
                  </a:ext>
                </a:extLst>
              </p:cNvPr>
              <p:cNvSpPr/>
              <p:nvPr/>
            </p:nvSpPr>
            <p:spPr>
              <a:xfrm>
                <a:off x="7042203" y="1458795"/>
                <a:ext cx="160327" cy="9867"/>
              </a:xfrm>
              <a:custGeom>
                <a:avLst/>
                <a:gdLst/>
                <a:ahLst/>
                <a:cxnLst/>
                <a:rect l="l" t="t" r="r" b="b"/>
                <a:pathLst>
                  <a:path w="4956" h="305" extrusionOk="0">
                    <a:moveTo>
                      <a:pt x="1" y="1"/>
                    </a:moveTo>
                    <a:lnTo>
                      <a:pt x="1" y="305"/>
                    </a:lnTo>
                    <a:lnTo>
                      <a:pt x="4955" y="305"/>
                    </a:lnTo>
                    <a:lnTo>
                      <a:pt x="495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3609;p52">
                <a:extLst>
                  <a:ext uri="{FF2B5EF4-FFF2-40B4-BE49-F238E27FC236}">
                    <a16:creationId xmlns:a16="http://schemas.microsoft.com/office/drawing/2014/main" id="{86CA74CA-88C4-4BBD-9797-7125B3E1B771}"/>
                  </a:ext>
                </a:extLst>
              </p:cNvPr>
              <p:cNvSpPr/>
              <p:nvPr/>
            </p:nvSpPr>
            <p:spPr>
              <a:xfrm>
                <a:off x="6992059" y="1462741"/>
                <a:ext cx="159324" cy="58036"/>
              </a:xfrm>
              <a:custGeom>
                <a:avLst/>
                <a:gdLst/>
                <a:ahLst/>
                <a:cxnLst/>
                <a:rect l="l" t="t" r="r" b="b"/>
                <a:pathLst>
                  <a:path w="4925" h="1794" extrusionOk="0">
                    <a:moveTo>
                      <a:pt x="4651" y="0"/>
                    </a:moveTo>
                    <a:lnTo>
                      <a:pt x="4651" y="1520"/>
                    </a:lnTo>
                    <a:lnTo>
                      <a:pt x="1" y="1520"/>
                    </a:lnTo>
                    <a:lnTo>
                      <a:pt x="1" y="1794"/>
                    </a:lnTo>
                    <a:lnTo>
                      <a:pt x="4925" y="1794"/>
                    </a:lnTo>
                    <a:lnTo>
                      <a:pt x="492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3610;p52">
                <a:extLst>
                  <a:ext uri="{FF2B5EF4-FFF2-40B4-BE49-F238E27FC236}">
                    <a16:creationId xmlns:a16="http://schemas.microsoft.com/office/drawing/2014/main" id="{C9B7329F-7879-45E5-8CBE-360A1F00B303}"/>
                  </a:ext>
                </a:extLst>
              </p:cNvPr>
              <p:cNvSpPr/>
              <p:nvPr/>
            </p:nvSpPr>
            <p:spPr>
              <a:xfrm>
                <a:off x="7093350" y="1554198"/>
                <a:ext cx="125874" cy="9867"/>
              </a:xfrm>
              <a:custGeom>
                <a:avLst/>
                <a:gdLst/>
                <a:ahLst/>
                <a:cxnLst/>
                <a:rect l="l" t="t" r="r" b="b"/>
                <a:pathLst>
                  <a:path w="3891" h="305" extrusionOk="0">
                    <a:moveTo>
                      <a:pt x="0" y="0"/>
                    </a:moveTo>
                    <a:lnTo>
                      <a:pt x="0" y="304"/>
                    </a:lnTo>
                    <a:lnTo>
                      <a:pt x="3891" y="304"/>
                    </a:lnTo>
                    <a:lnTo>
                      <a:pt x="389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3611;p52">
                <a:extLst>
                  <a:ext uri="{FF2B5EF4-FFF2-40B4-BE49-F238E27FC236}">
                    <a16:creationId xmlns:a16="http://schemas.microsoft.com/office/drawing/2014/main" id="{2F0E62F1-BF30-469B-91D9-A9DC3A15465E}"/>
                  </a:ext>
                </a:extLst>
              </p:cNvPr>
              <p:cNvSpPr/>
              <p:nvPr/>
            </p:nvSpPr>
            <p:spPr>
              <a:xfrm>
                <a:off x="8229099" y="693788"/>
                <a:ext cx="118013" cy="53119"/>
              </a:xfrm>
              <a:custGeom>
                <a:avLst/>
                <a:gdLst/>
                <a:ahLst/>
                <a:cxnLst/>
                <a:rect l="l" t="t" r="r" b="b"/>
                <a:pathLst>
                  <a:path w="3648" h="1642" extrusionOk="0">
                    <a:moveTo>
                      <a:pt x="3344" y="0"/>
                    </a:moveTo>
                    <a:lnTo>
                      <a:pt x="3344" y="1337"/>
                    </a:lnTo>
                    <a:lnTo>
                      <a:pt x="0" y="1337"/>
                    </a:lnTo>
                    <a:lnTo>
                      <a:pt x="0" y="1641"/>
                    </a:lnTo>
                    <a:lnTo>
                      <a:pt x="3648" y="1641"/>
                    </a:lnTo>
                    <a:lnTo>
                      <a:pt x="364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3612;p52">
                <a:extLst>
                  <a:ext uri="{FF2B5EF4-FFF2-40B4-BE49-F238E27FC236}">
                    <a16:creationId xmlns:a16="http://schemas.microsoft.com/office/drawing/2014/main" id="{496E7F73-57BA-4785-87A5-ECED36614781}"/>
                  </a:ext>
                </a:extLst>
              </p:cNvPr>
              <p:cNvSpPr/>
              <p:nvPr/>
            </p:nvSpPr>
            <p:spPr>
              <a:xfrm>
                <a:off x="8281217" y="745874"/>
                <a:ext cx="9867" cy="41343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278" extrusionOk="0">
                    <a:moveTo>
                      <a:pt x="0" y="1"/>
                    </a:moveTo>
                    <a:lnTo>
                      <a:pt x="0" y="1278"/>
                    </a:lnTo>
                    <a:lnTo>
                      <a:pt x="304" y="1278"/>
                    </a:lnTo>
                    <a:lnTo>
                      <a:pt x="30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3613;p52">
                <a:extLst>
                  <a:ext uri="{FF2B5EF4-FFF2-40B4-BE49-F238E27FC236}">
                    <a16:creationId xmlns:a16="http://schemas.microsoft.com/office/drawing/2014/main" id="{CBBE0740-438C-4DB5-A645-32DBC40D659C}"/>
                  </a:ext>
                </a:extLst>
              </p:cNvPr>
              <p:cNvSpPr/>
              <p:nvPr/>
            </p:nvSpPr>
            <p:spPr>
              <a:xfrm>
                <a:off x="8234017" y="782269"/>
                <a:ext cx="161297" cy="9867"/>
              </a:xfrm>
              <a:custGeom>
                <a:avLst/>
                <a:gdLst/>
                <a:ahLst/>
                <a:cxnLst/>
                <a:rect l="l" t="t" r="r" b="b"/>
                <a:pathLst>
                  <a:path w="4986" h="305" extrusionOk="0">
                    <a:moveTo>
                      <a:pt x="0" y="1"/>
                    </a:moveTo>
                    <a:lnTo>
                      <a:pt x="0" y="305"/>
                    </a:lnTo>
                    <a:lnTo>
                      <a:pt x="4985" y="305"/>
                    </a:lnTo>
                    <a:lnTo>
                      <a:pt x="498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3614;p52">
                <a:extLst>
                  <a:ext uri="{FF2B5EF4-FFF2-40B4-BE49-F238E27FC236}">
                    <a16:creationId xmlns:a16="http://schemas.microsoft.com/office/drawing/2014/main" id="{6D657CC8-4558-43B8-B28A-2DE0E49BF2E1}"/>
                  </a:ext>
                </a:extLst>
              </p:cNvPr>
              <p:cNvSpPr/>
              <p:nvPr/>
            </p:nvSpPr>
            <p:spPr>
              <a:xfrm>
                <a:off x="8183873" y="787186"/>
                <a:ext cx="160294" cy="58036"/>
              </a:xfrm>
              <a:custGeom>
                <a:avLst/>
                <a:gdLst/>
                <a:ahLst/>
                <a:cxnLst/>
                <a:rect l="l" t="t" r="r" b="b"/>
                <a:pathLst>
                  <a:path w="4955" h="1794" extrusionOk="0">
                    <a:moveTo>
                      <a:pt x="4681" y="1"/>
                    </a:moveTo>
                    <a:lnTo>
                      <a:pt x="4681" y="1520"/>
                    </a:lnTo>
                    <a:lnTo>
                      <a:pt x="0" y="1520"/>
                    </a:lnTo>
                    <a:lnTo>
                      <a:pt x="0" y="1794"/>
                    </a:lnTo>
                    <a:lnTo>
                      <a:pt x="4955" y="1794"/>
                    </a:lnTo>
                    <a:lnTo>
                      <a:pt x="495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3615;p52">
                <a:extLst>
                  <a:ext uri="{FF2B5EF4-FFF2-40B4-BE49-F238E27FC236}">
                    <a16:creationId xmlns:a16="http://schemas.microsoft.com/office/drawing/2014/main" id="{B92B9215-44D9-44B3-9C5D-7F601D5768AF}"/>
                  </a:ext>
                </a:extLst>
              </p:cNvPr>
              <p:cNvSpPr/>
              <p:nvPr/>
            </p:nvSpPr>
            <p:spPr>
              <a:xfrm>
                <a:off x="8286134" y="878642"/>
                <a:ext cx="124903" cy="9867"/>
              </a:xfrm>
              <a:custGeom>
                <a:avLst/>
                <a:gdLst/>
                <a:ahLst/>
                <a:cxnLst/>
                <a:rect l="l" t="t" r="r" b="b"/>
                <a:pathLst>
                  <a:path w="3861" h="305" extrusionOk="0">
                    <a:moveTo>
                      <a:pt x="0" y="0"/>
                    </a:moveTo>
                    <a:lnTo>
                      <a:pt x="0" y="304"/>
                    </a:lnTo>
                    <a:lnTo>
                      <a:pt x="3861" y="304"/>
                    </a:lnTo>
                    <a:lnTo>
                      <a:pt x="386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3616;p52">
                <a:extLst>
                  <a:ext uri="{FF2B5EF4-FFF2-40B4-BE49-F238E27FC236}">
                    <a16:creationId xmlns:a16="http://schemas.microsoft.com/office/drawing/2014/main" id="{09130462-DA30-4253-B6EB-A91BCDBFB728}"/>
                  </a:ext>
                </a:extLst>
              </p:cNvPr>
              <p:cNvSpPr/>
              <p:nvPr/>
            </p:nvSpPr>
            <p:spPr>
              <a:xfrm>
                <a:off x="7578131" y="2279898"/>
                <a:ext cx="118013" cy="52148"/>
              </a:xfrm>
              <a:custGeom>
                <a:avLst/>
                <a:gdLst/>
                <a:ahLst/>
                <a:cxnLst/>
                <a:rect l="l" t="t" r="r" b="b"/>
                <a:pathLst>
                  <a:path w="3648" h="1612" extrusionOk="0">
                    <a:moveTo>
                      <a:pt x="3344" y="0"/>
                    </a:moveTo>
                    <a:lnTo>
                      <a:pt x="3344" y="1307"/>
                    </a:lnTo>
                    <a:lnTo>
                      <a:pt x="0" y="1307"/>
                    </a:lnTo>
                    <a:lnTo>
                      <a:pt x="0" y="1611"/>
                    </a:lnTo>
                    <a:lnTo>
                      <a:pt x="3648" y="1611"/>
                    </a:lnTo>
                    <a:lnTo>
                      <a:pt x="364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3617;p52">
                <a:extLst>
                  <a:ext uri="{FF2B5EF4-FFF2-40B4-BE49-F238E27FC236}">
                    <a16:creationId xmlns:a16="http://schemas.microsoft.com/office/drawing/2014/main" id="{6CEFC1ED-E3F0-4594-899A-3B03DD8CD970}"/>
                  </a:ext>
                </a:extLst>
              </p:cNvPr>
              <p:cNvSpPr/>
              <p:nvPr/>
            </p:nvSpPr>
            <p:spPr>
              <a:xfrm>
                <a:off x="7629246" y="2331012"/>
                <a:ext cx="9867" cy="42314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308" extrusionOk="0">
                    <a:moveTo>
                      <a:pt x="1" y="1"/>
                    </a:moveTo>
                    <a:lnTo>
                      <a:pt x="1" y="1308"/>
                    </a:lnTo>
                    <a:lnTo>
                      <a:pt x="305" y="1308"/>
                    </a:lnTo>
                    <a:lnTo>
                      <a:pt x="30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3618;p52">
                <a:extLst>
                  <a:ext uri="{FF2B5EF4-FFF2-40B4-BE49-F238E27FC236}">
                    <a16:creationId xmlns:a16="http://schemas.microsoft.com/office/drawing/2014/main" id="{7880715C-C2C0-4811-A93B-59743E681777}"/>
                  </a:ext>
                </a:extLst>
              </p:cNvPr>
              <p:cNvSpPr/>
              <p:nvPr/>
            </p:nvSpPr>
            <p:spPr>
              <a:xfrm>
                <a:off x="7583048" y="2368378"/>
                <a:ext cx="160294" cy="9867"/>
              </a:xfrm>
              <a:custGeom>
                <a:avLst/>
                <a:gdLst/>
                <a:ahLst/>
                <a:cxnLst/>
                <a:rect l="l" t="t" r="r" b="b"/>
                <a:pathLst>
                  <a:path w="4955" h="305" extrusionOk="0">
                    <a:moveTo>
                      <a:pt x="0" y="1"/>
                    </a:moveTo>
                    <a:lnTo>
                      <a:pt x="0" y="305"/>
                    </a:lnTo>
                    <a:lnTo>
                      <a:pt x="4955" y="305"/>
                    </a:lnTo>
                    <a:lnTo>
                      <a:pt x="495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3619;p52">
                <a:extLst>
                  <a:ext uri="{FF2B5EF4-FFF2-40B4-BE49-F238E27FC236}">
                    <a16:creationId xmlns:a16="http://schemas.microsoft.com/office/drawing/2014/main" id="{7DDF2666-D310-45BD-99B2-C327A09977A9}"/>
                  </a:ext>
                </a:extLst>
              </p:cNvPr>
              <p:cNvSpPr/>
              <p:nvPr/>
            </p:nvSpPr>
            <p:spPr>
              <a:xfrm>
                <a:off x="7532904" y="2373295"/>
                <a:ext cx="159324" cy="57065"/>
              </a:xfrm>
              <a:custGeom>
                <a:avLst/>
                <a:gdLst/>
                <a:ahLst/>
                <a:cxnLst/>
                <a:rect l="l" t="t" r="r" b="b"/>
                <a:pathLst>
                  <a:path w="4925" h="1764" extrusionOk="0">
                    <a:moveTo>
                      <a:pt x="4651" y="1"/>
                    </a:moveTo>
                    <a:lnTo>
                      <a:pt x="4651" y="1520"/>
                    </a:lnTo>
                    <a:lnTo>
                      <a:pt x="0" y="1520"/>
                    </a:lnTo>
                    <a:lnTo>
                      <a:pt x="0" y="1764"/>
                    </a:lnTo>
                    <a:lnTo>
                      <a:pt x="4924" y="1764"/>
                    </a:lnTo>
                    <a:lnTo>
                      <a:pt x="492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3620;p52">
                <a:extLst>
                  <a:ext uri="{FF2B5EF4-FFF2-40B4-BE49-F238E27FC236}">
                    <a16:creationId xmlns:a16="http://schemas.microsoft.com/office/drawing/2014/main" id="{4EAC3709-476A-40D5-8D6C-1696BC78FC08}"/>
                  </a:ext>
                </a:extLst>
              </p:cNvPr>
              <p:cNvSpPr/>
              <p:nvPr/>
            </p:nvSpPr>
            <p:spPr>
              <a:xfrm>
                <a:off x="7634163" y="2463781"/>
                <a:ext cx="125906" cy="9834"/>
              </a:xfrm>
              <a:custGeom>
                <a:avLst/>
                <a:gdLst/>
                <a:ahLst/>
                <a:cxnLst/>
                <a:rect l="l" t="t" r="r" b="b"/>
                <a:pathLst>
                  <a:path w="3892" h="304" extrusionOk="0">
                    <a:moveTo>
                      <a:pt x="1" y="0"/>
                    </a:moveTo>
                    <a:lnTo>
                      <a:pt x="1" y="304"/>
                    </a:lnTo>
                    <a:lnTo>
                      <a:pt x="3892" y="304"/>
                    </a:lnTo>
                    <a:lnTo>
                      <a:pt x="389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3621;p52">
                <a:extLst>
                  <a:ext uri="{FF2B5EF4-FFF2-40B4-BE49-F238E27FC236}">
                    <a16:creationId xmlns:a16="http://schemas.microsoft.com/office/drawing/2014/main" id="{DACDCA07-6A1C-4CEA-A3AF-9892D65B21AD}"/>
                  </a:ext>
                </a:extLst>
              </p:cNvPr>
              <p:cNvSpPr/>
              <p:nvPr/>
            </p:nvSpPr>
            <p:spPr>
              <a:xfrm>
                <a:off x="7793492" y="2415578"/>
                <a:ext cx="117042" cy="53151"/>
              </a:xfrm>
              <a:custGeom>
                <a:avLst/>
                <a:gdLst/>
                <a:ahLst/>
                <a:cxnLst/>
                <a:rect l="l" t="t" r="r" b="b"/>
                <a:pathLst>
                  <a:path w="3618" h="1643" extrusionOk="0">
                    <a:moveTo>
                      <a:pt x="0" y="1"/>
                    </a:moveTo>
                    <a:lnTo>
                      <a:pt x="0" y="1642"/>
                    </a:lnTo>
                    <a:lnTo>
                      <a:pt x="304" y="1642"/>
                    </a:lnTo>
                    <a:lnTo>
                      <a:pt x="304" y="274"/>
                    </a:lnTo>
                    <a:lnTo>
                      <a:pt x="3617" y="274"/>
                    </a:lnTo>
                    <a:lnTo>
                      <a:pt x="36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3622;p52">
                <a:extLst>
                  <a:ext uri="{FF2B5EF4-FFF2-40B4-BE49-F238E27FC236}">
                    <a16:creationId xmlns:a16="http://schemas.microsoft.com/office/drawing/2014/main" id="{88A9E6A2-3326-456C-B313-4AB6891928E4}"/>
                  </a:ext>
                </a:extLst>
              </p:cNvPr>
              <p:cNvSpPr/>
              <p:nvPr/>
            </p:nvSpPr>
            <p:spPr>
              <a:xfrm>
                <a:off x="7849524" y="2375269"/>
                <a:ext cx="9867" cy="42314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308" extrusionOk="0">
                    <a:moveTo>
                      <a:pt x="1" y="0"/>
                    </a:moveTo>
                    <a:lnTo>
                      <a:pt x="1" y="1307"/>
                    </a:lnTo>
                    <a:lnTo>
                      <a:pt x="305" y="1307"/>
                    </a:lnTo>
                    <a:lnTo>
                      <a:pt x="30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3623;p52">
                <a:extLst>
                  <a:ext uri="{FF2B5EF4-FFF2-40B4-BE49-F238E27FC236}">
                    <a16:creationId xmlns:a16="http://schemas.microsoft.com/office/drawing/2014/main" id="{6D88750C-2C96-4F8D-8A05-CA601814AF96}"/>
                  </a:ext>
                </a:extLst>
              </p:cNvPr>
              <p:cNvSpPr/>
              <p:nvPr/>
            </p:nvSpPr>
            <p:spPr>
              <a:xfrm>
                <a:off x="7741375" y="2368378"/>
                <a:ext cx="165211" cy="11840"/>
              </a:xfrm>
              <a:custGeom>
                <a:avLst/>
                <a:gdLst/>
                <a:ahLst/>
                <a:cxnLst/>
                <a:rect l="l" t="t" r="r" b="b"/>
                <a:pathLst>
                  <a:path w="5107" h="366" extrusionOk="0">
                    <a:moveTo>
                      <a:pt x="30" y="1"/>
                    </a:moveTo>
                    <a:lnTo>
                      <a:pt x="0" y="305"/>
                    </a:lnTo>
                    <a:lnTo>
                      <a:pt x="5107" y="365"/>
                    </a:lnTo>
                    <a:lnTo>
                      <a:pt x="5107" y="61"/>
                    </a:lnTo>
                    <a:lnTo>
                      <a:pt x="3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3624;p52">
                <a:extLst>
                  <a:ext uri="{FF2B5EF4-FFF2-40B4-BE49-F238E27FC236}">
                    <a16:creationId xmlns:a16="http://schemas.microsoft.com/office/drawing/2014/main" id="{DA317EE0-022D-4BBB-AA86-0B87CA9EDE26}"/>
                  </a:ext>
                </a:extLst>
              </p:cNvPr>
              <p:cNvSpPr/>
              <p:nvPr/>
            </p:nvSpPr>
            <p:spPr>
              <a:xfrm>
                <a:off x="7796436" y="2317263"/>
                <a:ext cx="160294" cy="58036"/>
              </a:xfrm>
              <a:custGeom>
                <a:avLst/>
                <a:gdLst/>
                <a:ahLst/>
                <a:cxnLst/>
                <a:rect l="l" t="t" r="r" b="b"/>
                <a:pathLst>
                  <a:path w="4955" h="1794" extrusionOk="0">
                    <a:moveTo>
                      <a:pt x="0" y="0"/>
                    </a:moveTo>
                    <a:lnTo>
                      <a:pt x="0" y="1793"/>
                    </a:lnTo>
                    <a:lnTo>
                      <a:pt x="274" y="1793"/>
                    </a:lnTo>
                    <a:lnTo>
                      <a:pt x="274" y="274"/>
                    </a:lnTo>
                    <a:lnTo>
                      <a:pt x="4955" y="274"/>
                    </a:lnTo>
                    <a:lnTo>
                      <a:pt x="495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3625;p52">
                <a:extLst>
                  <a:ext uri="{FF2B5EF4-FFF2-40B4-BE49-F238E27FC236}">
                    <a16:creationId xmlns:a16="http://schemas.microsoft.com/office/drawing/2014/main" id="{664CCEB8-303F-4A1D-8327-4E88393F10BB}"/>
                  </a:ext>
                </a:extLst>
              </p:cNvPr>
              <p:cNvSpPr/>
              <p:nvPr/>
            </p:nvSpPr>
            <p:spPr>
              <a:xfrm>
                <a:off x="7729566" y="2273977"/>
                <a:ext cx="124903" cy="9867"/>
              </a:xfrm>
              <a:custGeom>
                <a:avLst/>
                <a:gdLst/>
                <a:ahLst/>
                <a:cxnLst/>
                <a:rect l="l" t="t" r="r" b="b"/>
                <a:pathLst>
                  <a:path w="3861" h="305" extrusionOk="0">
                    <a:moveTo>
                      <a:pt x="0" y="1"/>
                    </a:moveTo>
                    <a:lnTo>
                      <a:pt x="0" y="305"/>
                    </a:lnTo>
                    <a:lnTo>
                      <a:pt x="3861" y="305"/>
                    </a:lnTo>
                    <a:lnTo>
                      <a:pt x="386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3626;p52">
                <a:extLst>
                  <a:ext uri="{FF2B5EF4-FFF2-40B4-BE49-F238E27FC236}">
                    <a16:creationId xmlns:a16="http://schemas.microsoft.com/office/drawing/2014/main" id="{451F9B61-3A1C-4200-BEE9-0F32403A7691}"/>
                  </a:ext>
                </a:extLst>
              </p:cNvPr>
              <p:cNvSpPr/>
              <p:nvPr/>
            </p:nvSpPr>
            <p:spPr>
              <a:xfrm>
                <a:off x="7200529" y="1335893"/>
                <a:ext cx="98344" cy="49204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1521" extrusionOk="0">
                    <a:moveTo>
                      <a:pt x="0" y="0"/>
                    </a:moveTo>
                    <a:lnTo>
                      <a:pt x="0" y="1520"/>
                    </a:lnTo>
                    <a:lnTo>
                      <a:pt x="3040" y="1520"/>
                    </a:lnTo>
                    <a:lnTo>
                      <a:pt x="304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3627;p52">
                <a:extLst>
                  <a:ext uri="{FF2B5EF4-FFF2-40B4-BE49-F238E27FC236}">
                    <a16:creationId xmlns:a16="http://schemas.microsoft.com/office/drawing/2014/main" id="{E8AEE640-5C4C-46CB-99C6-8F01C43F83D7}"/>
                  </a:ext>
                </a:extLst>
              </p:cNvPr>
              <p:cNvSpPr/>
              <p:nvPr/>
            </p:nvSpPr>
            <p:spPr>
              <a:xfrm>
                <a:off x="7336242" y="1385066"/>
                <a:ext cx="98344" cy="49172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1520" extrusionOk="0">
                    <a:moveTo>
                      <a:pt x="0" y="0"/>
                    </a:moveTo>
                    <a:lnTo>
                      <a:pt x="0" y="1520"/>
                    </a:lnTo>
                    <a:lnTo>
                      <a:pt x="3040" y="1520"/>
                    </a:lnTo>
                    <a:lnTo>
                      <a:pt x="304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3628;p52">
                <a:extLst>
                  <a:ext uri="{FF2B5EF4-FFF2-40B4-BE49-F238E27FC236}">
                    <a16:creationId xmlns:a16="http://schemas.microsoft.com/office/drawing/2014/main" id="{DB07833C-4ACF-4B2B-85AE-712955505BB2}"/>
                  </a:ext>
                </a:extLst>
              </p:cNvPr>
              <p:cNvSpPr/>
              <p:nvPr/>
            </p:nvSpPr>
            <p:spPr>
              <a:xfrm>
                <a:off x="7459144" y="1311306"/>
                <a:ext cx="98376" cy="49204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1521" extrusionOk="0">
                    <a:moveTo>
                      <a:pt x="0" y="0"/>
                    </a:moveTo>
                    <a:lnTo>
                      <a:pt x="0" y="1520"/>
                    </a:lnTo>
                    <a:lnTo>
                      <a:pt x="3040" y="1520"/>
                    </a:lnTo>
                    <a:lnTo>
                      <a:pt x="304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3629;p52">
                <a:extLst>
                  <a:ext uri="{FF2B5EF4-FFF2-40B4-BE49-F238E27FC236}">
                    <a16:creationId xmlns:a16="http://schemas.microsoft.com/office/drawing/2014/main" id="{C29570ED-D9A7-478E-9A7A-2A0255C81E92}"/>
                  </a:ext>
                </a:extLst>
              </p:cNvPr>
              <p:cNvSpPr/>
              <p:nvPr/>
            </p:nvSpPr>
            <p:spPr>
              <a:xfrm>
                <a:off x="7839689" y="1335893"/>
                <a:ext cx="98376" cy="49204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1521" extrusionOk="0">
                    <a:moveTo>
                      <a:pt x="1" y="0"/>
                    </a:moveTo>
                    <a:lnTo>
                      <a:pt x="1" y="1520"/>
                    </a:lnTo>
                    <a:lnTo>
                      <a:pt x="3040" y="1520"/>
                    </a:lnTo>
                    <a:lnTo>
                      <a:pt x="304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3630;p52">
                <a:extLst>
                  <a:ext uri="{FF2B5EF4-FFF2-40B4-BE49-F238E27FC236}">
                    <a16:creationId xmlns:a16="http://schemas.microsoft.com/office/drawing/2014/main" id="{DCDF431D-0A52-4A93-8593-3B484554A7E2}"/>
                  </a:ext>
                </a:extLst>
              </p:cNvPr>
              <p:cNvSpPr/>
              <p:nvPr/>
            </p:nvSpPr>
            <p:spPr>
              <a:xfrm>
                <a:off x="8098304" y="1385066"/>
                <a:ext cx="98376" cy="49172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1520" extrusionOk="0">
                    <a:moveTo>
                      <a:pt x="1" y="0"/>
                    </a:moveTo>
                    <a:lnTo>
                      <a:pt x="1" y="1520"/>
                    </a:lnTo>
                    <a:lnTo>
                      <a:pt x="3040" y="1520"/>
                    </a:lnTo>
                    <a:lnTo>
                      <a:pt x="304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3631;p52">
                <a:extLst>
                  <a:ext uri="{FF2B5EF4-FFF2-40B4-BE49-F238E27FC236}">
                    <a16:creationId xmlns:a16="http://schemas.microsoft.com/office/drawing/2014/main" id="{61FA7433-DF46-4F62-B02C-787D2A8738D4}"/>
                  </a:ext>
                </a:extLst>
              </p:cNvPr>
              <p:cNvSpPr/>
              <p:nvPr/>
            </p:nvSpPr>
            <p:spPr>
              <a:xfrm>
                <a:off x="7200529" y="2122542"/>
                <a:ext cx="98344" cy="49204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1521" extrusionOk="0">
                    <a:moveTo>
                      <a:pt x="0" y="1"/>
                    </a:moveTo>
                    <a:lnTo>
                      <a:pt x="0" y="1521"/>
                    </a:lnTo>
                    <a:lnTo>
                      <a:pt x="3040" y="1521"/>
                    </a:lnTo>
                    <a:lnTo>
                      <a:pt x="304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3632;p52">
                <a:extLst>
                  <a:ext uri="{FF2B5EF4-FFF2-40B4-BE49-F238E27FC236}">
                    <a16:creationId xmlns:a16="http://schemas.microsoft.com/office/drawing/2014/main" id="{564C5F14-70E2-4020-B75D-FFACE8483A39}"/>
                  </a:ext>
                </a:extLst>
              </p:cNvPr>
              <p:cNvSpPr/>
              <p:nvPr/>
            </p:nvSpPr>
            <p:spPr>
              <a:xfrm>
                <a:off x="7336242" y="2171716"/>
                <a:ext cx="98344" cy="49204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1521" extrusionOk="0">
                    <a:moveTo>
                      <a:pt x="0" y="1"/>
                    </a:moveTo>
                    <a:lnTo>
                      <a:pt x="0" y="1520"/>
                    </a:lnTo>
                    <a:lnTo>
                      <a:pt x="3040" y="1520"/>
                    </a:lnTo>
                    <a:lnTo>
                      <a:pt x="304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3633;p52">
                <a:extLst>
                  <a:ext uri="{FF2B5EF4-FFF2-40B4-BE49-F238E27FC236}">
                    <a16:creationId xmlns:a16="http://schemas.microsoft.com/office/drawing/2014/main" id="{038E6D58-0EBA-41D8-816D-4CB8E892F95A}"/>
                  </a:ext>
                </a:extLst>
              </p:cNvPr>
              <p:cNvSpPr/>
              <p:nvPr/>
            </p:nvSpPr>
            <p:spPr>
              <a:xfrm>
                <a:off x="7459144" y="2097955"/>
                <a:ext cx="98376" cy="49204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1521" extrusionOk="0">
                    <a:moveTo>
                      <a:pt x="0" y="1"/>
                    </a:moveTo>
                    <a:lnTo>
                      <a:pt x="0" y="1521"/>
                    </a:lnTo>
                    <a:lnTo>
                      <a:pt x="3040" y="1521"/>
                    </a:lnTo>
                    <a:lnTo>
                      <a:pt x="304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3634;p52">
                <a:extLst>
                  <a:ext uri="{FF2B5EF4-FFF2-40B4-BE49-F238E27FC236}">
                    <a16:creationId xmlns:a16="http://schemas.microsoft.com/office/drawing/2014/main" id="{BFF61372-E109-4EE2-83D6-C017A0B7AF3D}"/>
                  </a:ext>
                </a:extLst>
              </p:cNvPr>
              <p:cNvSpPr/>
              <p:nvPr/>
            </p:nvSpPr>
            <p:spPr>
              <a:xfrm>
                <a:off x="7839689" y="2122542"/>
                <a:ext cx="98376" cy="49204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1521" extrusionOk="0">
                    <a:moveTo>
                      <a:pt x="1" y="1"/>
                    </a:moveTo>
                    <a:lnTo>
                      <a:pt x="1" y="1521"/>
                    </a:lnTo>
                    <a:lnTo>
                      <a:pt x="3040" y="1521"/>
                    </a:lnTo>
                    <a:lnTo>
                      <a:pt x="304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3635;p52">
                <a:extLst>
                  <a:ext uri="{FF2B5EF4-FFF2-40B4-BE49-F238E27FC236}">
                    <a16:creationId xmlns:a16="http://schemas.microsoft.com/office/drawing/2014/main" id="{4A071F1E-5E19-407E-B6CF-FFEF7FF55A93}"/>
                  </a:ext>
                </a:extLst>
              </p:cNvPr>
              <p:cNvSpPr/>
              <p:nvPr/>
            </p:nvSpPr>
            <p:spPr>
              <a:xfrm>
                <a:off x="8098304" y="2171716"/>
                <a:ext cx="98376" cy="49204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1521" extrusionOk="0">
                    <a:moveTo>
                      <a:pt x="1" y="1"/>
                    </a:moveTo>
                    <a:lnTo>
                      <a:pt x="1" y="1520"/>
                    </a:lnTo>
                    <a:lnTo>
                      <a:pt x="3040" y="1520"/>
                    </a:lnTo>
                    <a:lnTo>
                      <a:pt x="304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3636;p52">
                <a:extLst>
                  <a:ext uri="{FF2B5EF4-FFF2-40B4-BE49-F238E27FC236}">
                    <a16:creationId xmlns:a16="http://schemas.microsoft.com/office/drawing/2014/main" id="{2466F477-365F-4E92-96C4-28DFBBDC2DC3}"/>
                  </a:ext>
                </a:extLst>
              </p:cNvPr>
              <p:cNvSpPr/>
              <p:nvPr/>
            </p:nvSpPr>
            <p:spPr>
              <a:xfrm>
                <a:off x="7200529" y="2724337"/>
                <a:ext cx="406122" cy="529052"/>
              </a:xfrm>
              <a:custGeom>
                <a:avLst/>
                <a:gdLst/>
                <a:ahLst/>
                <a:cxnLst/>
                <a:rect l="l" t="t" r="r" b="b"/>
                <a:pathLst>
                  <a:path w="12554" h="16354" extrusionOk="0">
                    <a:moveTo>
                      <a:pt x="0" y="1"/>
                    </a:moveTo>
                    <a:lnTo>
                      <a:pt x="0" y="16354"/>
                    </a:lnTo>
                    <a:lnTo>
                      <a:pt x="12554" y="16354"/>
                    </a:lnTo>
                    <a:lnTo>
                      <a:pt x="1255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3637;p52">
                <a:extLst>
                  <a:ext uri="{FF2B5EF4-FFF2-40B4-BE49-F238E27FC236}">
                    <a16:creationId xmlns:a16="http://schemas.microsoft.com/office/drawing/2014/main" id="{9958A017-CBC3-418F-8E7D-E764CE2CC2E8}"/>
                  </a:ext>
                </a:extLst>
              </p:cNvPr>
              <p:cNvSpPr/>
              <p:nvPr/>
            </p:nvSpPr>
            <p:spPr>
              <a:xfrm>
                <a:off x="7274290" y="2909223"/>
                <a:ext cx="264526" cy="344172"/>
              </a:xfrm>
              <a:custGeom>
                <a:avLst/>
                <a:gdLst/>
                <a:ahLst/>
                <a:cxnLst/>
                <a:rect l="l" t="t" r="r" b="b"/>
                <a:pathLst>
                  <a:path w="8177" h="10639" extrusionOk="0">
                    <a:moveTo>
                      <a:pt x="0" y="0"/>
                    </a:moveTo>
                    <a:lnTo>
                      <a:pt x="0" y="10639"/>
                    </a:lnTo>
                    <a:lnTo>
                      <a:pt x="8177" y="10639"/>
                    </a:lnTo>
                    <a:lnTo>
                      <a:pt x="817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3638;p52">
                <a:extLst>
                  <a:ext uri="{FF2B5EF4-FFF2-40B4-BE49-F238E27FC236}">
                    <a16:creationId xmlns:a16="http://schemas.microsoft.com/office/drawing/2014/main" id="{1B9FB7AD-BA32-44BF-AD68-8C0BF169A0BF}"/>
                  </a:ext>
                </a:extLst>
              </p:cNvPr>
              <p:cNvSpPr/>
              <p:nvPr/>
            </p:nvSpPr>
            <p:spPr>
              <a:xfrm>
                <a:off x="7815103" y="2724337"/>
                <a:ext cx="406154" cy="529052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16354" extrusionOk="0">
                    <a:moveTo>
                      <a:pt x="1" y="1"/>
                    </a:moveTo>
                    <a:lnTo>
                      <a:pt x="1" y="16354"/>
                    </a:lnTo>
                    <a:lnTo>
                      <a:pt x="12554" y="16354"/>
                    </a:lnTo>
                    <a:lnTo>
                      <a:pt x="1255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3639;p52">
                <a:extLst>
                  <a:ext uri="{FF2B5EF4-FFF2-40B4-BE49-F238E27FC236}">
                    <a16:creationId xmlns:a16="http://schemas.microsoft.com/office/drawing/2014/main" id="{15F66B74-0F95-4A0F-BD88-3F8D082FDDFD}"/>
                  </a:ext>
                </a:extLst>
              </p:cNvPr>
              <p:cNvSpPr/>
              <p:nvPr/>
            </p:nvSpPr>
            <p:spPr>
              <a:xfrm>
                <a:off x="7126769" y="2601435"/>
                <a:ext cx="1204585" cy="184880"/>
              </a:xfrm>
              <a:custGeom>
                <a:avLst/>
                <a:gdLst/>
                <a:ahLst/>
                <a:cxnLst/>
                <a:rect l="l" t="t" r="r" b="b"/>
                <a:pathLst>
                  <a:path w="37236" h="5715" extrusionOk="0">
                    <a:moveTo>
                      <a:pt x="1" y="0"/>
                    </a:moveTo>
                    <a:lnTo>
                      <a:pt x="1" y="5715"/>
                    </a:lnTo>
                    <a:lnTo>
                      <a:pt x="37235" y="5715"/>
                    </a:lnTo>
                    <a:lnTo>
                      <a:pt x="3723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3640;p52">
                <a:extLst>
                  <a:ext uri="{FF2B5EF4-FFF2-40B4-BE49-F238E27FC236}">
                    <a16:creationId xmlns:a16="http://schemas.microsoft.com/office/drawing/2014/main" id="{722A0B70-7E91-4049-B837-6BCD7011DB00}"/>
                  </a:ext>
                </a:extLst>
              </p:cNvPr>
              <p:cNvSpPr/>
              <p:nvPr/>
            </p:nvSpPr>
            <p:spPr>
              <a:xfrm>
                <a:off x="7126769" y="2601435"/>
                <a:ext cx="1204585" cy="86569"/>
              </a:xfrm>
              <a:custGeom>
                <a:avLst/>
                <a:gdLst/>
                <a:ahLst/>
                <a:cxnLst/>
                <a:rect l="l" t="t" r="r" b="b"/>
                <a:pathLst>
                  <a:path w="37236" h="2676" extrusionOk="0">
                    <a:moveTo>
                      <a:pt x="1" y="0"/>
                    </a:moveTo>
                    <a:lnTo>
                      <a:pt x="1" y="2675"/>
                    </a:lnTo>
                    <a:lnTo>
                      <a:pt x="37235" y="2675"/>
                    </a:lnTo>
                    <a:lnTo>
                      <a:pt x="3723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3641;p52">
                <a:extLst>
                  <a:ext uri="{FF2B5EF4-FFF2-40B4-BE49-F238E27FC236}">
                    <a16:creationId xmlns:a16="http://schemas.microsoft.com/office/drawing/2014/main" id="{907E486F-AD8E-4444-B21F-D049C18E7E40}"/>
                  </a:ext>
                </a:extLst>
              </p:cNvPr>
              <p:cNvSpPr/>
              <p:nvPr/>
            </p:nvSpPr>
            <p:spPr>
              <a:xfrm>
                <a:off x="7888863" y="2909223"/>
                <a:ext cx="264526" cy="344172"/>
              </a:xfrm>
              <a:custGeom>
                <a:avLst/>
                <a:gdLst/>
                <a:ahLst/>
                <a:cxnLst/>
                <a:rect l="l" t="t" r="r" b="b"/>
                <a:pathLst>
                  <a:path w="8177" h="10639" extrusionOk="0">
                    <a:moveTo>
                      <a:pt x="0" y="0"/>
                    </a:moveTo>
                    <a:lnTo>
                      <a:pt x="0" y="10639"/>
                    </a:lnTo>
                    <a:lnTo>
                      <a:pt x="8177" y="10639"/>
                    </a:lnTo>
                    <a:lnTo>
                      <a:pt x="817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3642;p52">
                <a:extLst>
                  <a:ext uri="{FF2B5EF4-FFF2-40B4-BE49-F238E27FC236}">
                    <a16:creationId xmlns:a16="http://schemas.microsoft.com/office/drawing/2014/main" id="{4E57B059-DB8D-478B-8782-3C7B0B62D3AA}"/>
                  </a:ext>
                </a:extLst>
              </p:cNvPr>
              <p:cNvSpPr/>
              <p:nvPr/>
            </p:nvSpPr>
            <p:spPr>
              <a:xfrm>
                <a:off x="7809215" y="816690"/>
                <a:ext cx="448403" cy="82622"/>
              </a:xfrm>
              <a:custGeom>
                <a:avLst/>
                <a:gdLst/>
                <a:ahLst/>
                <a:cxnLst/>
                <a:rect l="l" t="t" r="r" b="b"/>
                <a:pathLst>
                  <a:path w="13861" h="2554" extrusionOk="0">
                    <a:moveTo>
                      <a:pt x="11277" y="0"/>
                    </a:moveTo>
                    <a:lnTo>
                      <a:pt x="2462" y="92"/>
                    </a:lnTo>
                    <a:lnTo>
                      <a:pt x="0" y="2554"/>
                    </a:lnTo>
                    <a:lnTo>
                      <a:pt x="13861" y="2554"/>
                    </a:lnTo>
                    <a:lnTo>
                      <a:pt x="1127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23" name="图片 13">
            <a:extLst>
              <a:ext uri="{FF2B5EF4-FFF2-40B4-BE49-F238E27FC236}">
                <a16:creationId xmlns:a16="http://schemas.microsoft.com/office/drawing/2014/main" id="{A6A11C39-4BA8-4D20-9252-8A8D2285197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16300" r="43469" b="74527"/>
          <a:stretch/>
        </p:blipFill>
        <p:spPr>
          <a:xfrm>
            <a:off x="9581638" y="655374"/>
            <a:ext cx="1373984" cy="824436"/>
          </a:xfrm>
          <a:prstGeom prst="rect">
            <a:avLst/>
          </a:prstGeom>
        </p:spPr>
      </p:pic>
      <p:pic>
        <p:nvPicPr>
          <p:cNvPr id="124" name="图片 10">
            <a:extLst>
              <a:ext uri="{FF2B5EF4-FFF2-40B4-BE49-F238E27FC236}">
                <a16:creationId xmlns:a16="http://schemas.microsoft.com/office/drawing/2014/main" id="{79B8FD57-4452-4612-A2C1-7D2A71660D2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16300" r="43469" b="74527"/>
          <a:stretch/>
        </p:blipFill>
        <p:spPr>
          <a:xfrm>
            <a:off x="64915" y="282472"/>
            <a:ext cx="884414" cy="530678"/>
          </a:xfrm>
          <a:prstGeom prst="rect">
            <a:avLst/>
          </a:prstGeom>
        </p:spPr>
      </p:pic>
      <p:pic>
        <p:nvPicPr>
          <p:cNvPr id="125" name="图片 12">
            <a:extLst>
              <a:ext uri="{FF2B5EF4-FFF2-40B4-BE49-F238E27FC236}">
                <a16:creationId xmlns:a16="http://schemas.microsoft.com/office/drawing/2014/main" id="{D1E8F1B5-2D7E-4685-B979-1B0C342A34F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16300" r="43469" b="74527"/>
          <a:stretch/>
        </p:blipFill>
        <p:spPr>
          <a:xfrm>
            <a:off x="3663216" y="158165"/>
            <a:ext cx="774916" cy="464975"/>
          </a:xfrm>
          <a:prstGeom prst="rect">
            <a:avLst/>
          </a:prstGeom>
        </p:spPr>
      </p:pic>
      <p:pic>
        <p:nvPicPr>
          <p:cNvPr id="126" name="图片 13">
            <a:extLst>
              <a:ext uri="{FF2B5EF4-FFF2-40B4-BE49-F238E27FC236}">
                <a16:creationId xmlns:a16="http://schemas.microsoft.com/office/drawing/2014/main" id="{81560AFE-FCA9-4ECB-91CC-ACB4600A8A6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16300" r="43469" b="74527"/>
          <a:stretch/>
        </p:blipFill>
        <p:spPr>
          <a:xfrm>
            <a:off x="10685526" y="127693"/>
            <a:ext cx="1157146" cy="694326"/>
          </a:xfrm>
          <a:prstGeom prst="rect">
            <a:avLst/>
          </a:prstGeom>
        </p:spPr>
      </p:pic>
      <p:pic>
        <p:nvPicPr>
          <p:cNvPr id="130" name="Picture 2" descr="Tranh chủ đề &amp;quot;Vì hạnh phúc con người&amp;quot; - Tiếng Việt - Tiểu Học Vĩnh Tú -  Website của Trường Tiểu học Vĩnh Tú">
            <a:extLst>
              <a:ext uri="{FF2B5EF4-FFF2-40B4-BE49-F238E27FC236}">
                <a16:creationId xmlns:a16="http://schemas.microsoft.com/office/drawing/2014/main" id="{9CD1C028-3746-F04F-A464-969287B0CD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33"/>
          <a:stretch/>
        </p:blipFill>
        <p:spPr bwMode="auto">
          <a:xfrm>
            <a:off x="270779" y="470630"/>
            <a:ext cx="3814216" cy="50374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" name="TextBox 5">
            <a:extLst>
              <a:ext uri="{FF2B5EF4-FFF2-40B4-BE49-F238E27FC236}">
                <a16:creationId xmlns:a16="http://schemas.microsoft.com/office/drawing/2014/main" id="{EBFD793A-F38D-774A-8684-FB3E8717F002}"/>
              </a:ext>
            </a:extLst>
          </p:cNvPr>
          <p:cNvSpPr txBox="1"/>
          <p:nvPr/>
        </p:nvSpPr>
        <p:spPr>
          <a:xfrm>
            <a:off x="4463102" y="2370493"/>
            <a:ext cx="7458119" cy="963212"/>
          </a:xfrm>
          <a:prstGeom prst="rect">
            <a:avLst/>
          </a:prstGeom>
          <a:noFill/>
        </p:spPr>
        <p:txBody>
          <a:bodyPr wrap="square" lIns="68580" tIns="34290" rIns="68580" bIns="34290">
            <a:prstTxWarp prst="textPlain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4400" b="1" dirty="0">
                <a:solidFill>
                  <a:srgbClr val="FF3F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berta Heavy" panose="020406030505060202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VÌ HẠNH PHÚC CON NGƯỜI</a:t>
            </a:r>
            <a:endParaRPr lang="id-ID" altLang="zh-CN" sz="4400" b="1" dirty="0">
              <a:solidFill>
                <a:srgbClr val="FF3FE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lberta Heavy" panose="020406030505060202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8081931-134F-4BF1-B07F-88884B44B390}"/>
              </a:ext>
            </a:extLst>
          </p:cNvPr>
          <p:cNvGrpSpPr/>
          <p:nvPr/>
        </p:nvGrpSpPr>
        <p:grpSpPr>
          <a:xfrm>
            <a:off x="7233117" y="815489"/>
            <a:ext cx="2447962" cy="883359"/>
            <a:chOff x="7233117" y="815489"/>
            <a:chExt cx="2447962" cy="883359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238575E3-F99D-44A8-9CA0-42DA63BE25EC}"/>
                </a:ext>
              </a:extLst>
            </p:cNvPr>
            <p:cNvSpPr/>
            <p:nvPr/>
          </p:nvSpPr>
          <p:spPr>
            <a:xfrm>
              <a:off x="7233117" y="908184"/>
              <a:ext cx="2447962" cy="790664"/>
            </a:xfrm>
            <a:custGeom>
              <a:avLst/>
              <a:gdLst>
                <a:gd name="connsiteX0" fmla="*/ 0 w 2447962"/>
                <a:gd name="connsiteY0" fmla="*/ 141361 h 848151"/>
                <a:gd name="connsiteX1" fmla="*/ 141361 w 2447962"/>
                <a:gd name="connsiteY1" fmla="*/ 0 h 848151"/>
                <a:gd name="connsiteX2" fmla="*/ 2306601 w 2447962"/>
                <a:gd name="connsiteY2" fmla="*/ 0 h 848151"/>
                <a:gd name="connsiteX3" fmla="*/ 2447962 w 2447962"/>
                <a:gd name="connsiteY3" fmla="*/ 141361 h 848151"/>
                <a:gd name="connsiteX4" fmla="*/ 2447962 w 2447962"/>
                <a:gd name="connsiteY4" fmla="*/ 706790 h 848151"/>
                <a:gd name="connsiteX5" fmla="*/ 2306601 w 2447962"/>
                <a:gd name="connsiteY5" fmla="*/ 848151 h 848151"/>
                <a:gd name="connsiteX6" fmla="*/ 141361 w 2447962"/>
                <a:gd name="connsiteY6" fmla="*/ 848151 h 848151"/>
                <a:gd name="connsiteX7" fmla="*/ 0 w 2447962"/>
                <a:gd name="connsiteY7" fmla="*/ 706790 h 848151"/>
                <a:gd name="connsiteX8" fmla="*/ 0 w 2447962"/>
                <a:gd name="connsiteY8" fmla="*/ 141361 h 848151"/>
                <a:gd name="connsiteX0" fmla="*/ 0 w 2447962"/>
                <a:gd name="connsiteY0" fmla="*/ 263281 h 970071"/>
                <a:gd name="connsiteX1" fmla="*/ 395361 w 2447962"/>
                <a:gd name="connsiteY1" fmla="*/ 0 h 970071"/>
                <a:gd name="connsiteX2" fmla="*/ 2306601 w 2447962"/>
                <a:gd name="connsiteY2" fmla="*/ 121920 h 970071"/>
                <a:gd name="connsiteX3" fmla="*/ 2447962 w 2447962"/>
                <a:gd name="connsiteY3" fmla="*/ 263281 h 970071"/>
                <a:gd name="connsiteX4" fmla="*/ 2447962 w 2447962"/>
                <a:gd name="connsiteY4" fmla="*/ 828710 h 970071"/>
                <a:gd name="connsiteX5" fmla="*/ 2306601 w 2447962"/>
                <a:gd name="connsiteY5" fmla="*/ 970071 h 970071"/>
                <a:gd name="connsiteX6" fmla="*/ 141361 w 2447962"/>
                <a:gd name="connsiteY6" fmla="*/ 970071 h 970071"/>
                <a:gd name="connsiteX7" fmla="*/ 0 w 2447962"/>
                <a:gd name="connsiteY7" fmla="*/ 828710 h 970071"/>
                <a:gd name="connsiteX8" fmla="*/ 0 w 2447962"/>
                <a:gd name="connsiteY8" fmla="*/ 263281 h 970071"/>
                <a:gd name="connsiteX0" fmla="*/ 0 w 2447962"/>
                <a:gd name="connsiteY0" fmla="*/ 263281 h 1081831"/>
                <a:gd name="connsiteX1" fmla="*/ 395361 w 2447962"/>
                <a:gd name="connsiteY1" fmla="*/ 0 h 1081831"/>
                <a:gd name="connsiteX2" fmla="*/ 2306601 w 2447962"/>
                <a:gd name="connsiteY2" fmla="*/ 121920 h 1081831"/>
                <a:gd name="connsiteX3" fmla="*/ 2447962 w 2447962"/>
                <a:gd name="connsiteY3" fmla="*/ 263281 h 1081831"/>
                <a:gd name="connsiteX4" fmla="*/ 2447962 w 2447962"/>
                <a:gd name="connsiteY4" fmla="*/ 828710 h 1081831"/>
                <a:gd name="connsiteX5" fmla="*/ 2225321 w 2447962"/>
                <a:gd name="connsiteY5" fmla="*/ 1081831 h 1081831"/>
                <a:gd name="connsiteX6" fmla="*/ 141361 w 2447962"/>
                <a:gd name="connsiteY6" fmla="*/ 970071 h 1081831"/>
                <a:gd name="connsiteX7" fmla="*/ 0 w 2447962"/>
                <a:gd name="connsiteY7" fmla="*/ 828710 h 1081831"/>
                <a:gd name="connsiteX8" fmla="*/ 0 w 2447962"/>
                <a:gd name="connsiteY8" fmla="*/ 263281 h 1081831"/>
                <a:gd name="connsiteX0" fmla="*/ 0 w 2447962"/>
                <a:gd name="connsiteY0" fmla="*/ 263281 h 1081831"/>
                <a:gd name="connsiteX1" fmla="*/ 395361 w 2447962"/>
                <a:gd name="connsiteY1" fmla="*/ 0 h 1081831"/>
                <a:gd name="connsiteX2" fmla="*/ 2357401 w 2447962"/>
                <a:gd name="connsiteY2" fmla="*/ 40640 h 1081831"/>
                <a:gd name="connsiteX3" fmla="*/ 2447962 w 2447962"/>
                <a:gd name="connsiteY3" fmla="*/ 263281 h 1081831"/>
                <a:gd name="connsiteX4" fmla="*/ 2447962 w 2447962"/>
                <a:gd name="connsiteY4" fmla="*/ 828710 h 1081831"/>
                <a:gd name="connsiteX5" fmla="*/ 2225321 w 2447962"/>
                <a:gd name="connsiteY5" fmla="*/ 1081831 h 1081831"/>
                <a:gd name="connsiteX6" fmla="*/ 141361 w 2447962"/>
                <a:gd name="connsiteY6" fmla="*/ 970071 h 1081831"/>
                <a:gd name="connsiteX7" fmla="*/ 0 w 2447962"/>
                <a:gd name="connsiteY7" fmla="*/ 828710 h 1081831"/>
                <a:gd name="connsiteX8" fmla="*/ 0 w 2447962"/>
                <a:gd name="connsiteY8" fmla="*/ 263281 h 1081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47962" h="1081831">
                  <a:moveTo>
                    <a:pt x="0" y="263281"/>
                  </a:moveTo>
                  <a:cubicBezTo>
                    <a:pt x="0" y="185209"/>
                    <a:pt x="317289" y="0"/>
                    <a:pt x="395361" y="0"/>
                  </a:cubicBezTo>
                  <a:cubicBezTo>
                    <a:pt x="1117108" y="0"/>
                    <a:pt x="1635654" y="40640"/>
                    <a:pt x="2357401" y="40640"/>
                  </a:cubicBezTo>
                  <a:cubicBezTo>
                    <a:pt x="2435473" y="40640"/>
                    <a:pt x="2447962" y="185209"/>
                    <a:pt x="2447962" y="263281"/>
                  </a:cubicBezTo>
                  <a:lnTo>
                    <a:pt x="2447962" y="828710"/>
                  </a:lnTo>
                  <a:cubicBezTo>
                    <a:pt x="2447962" y="906782"/>
                    <a:pt x="2303393" y="1081831"/>
                    <a:pt x="2225321" y="1081831"/>
                  </a:cubicBezTo>
                  <a:lnTo>
                    <a:pt x="141361" y="970071"/>
                  </a:lnTo>
                  <a:cubicBezTo>
                    <a:pt x="63289" y="970071"/>
                    <a:pt x="0" y="906782"/>
                    <a:pt x="0" y="828710"/>
                  </a:cubicBezTo>
                  <a:lnTo>
                    <a:pt x="0" y="263281"/>
                  </a:lnTo>
                  <a:close/>
                </a:path>
              </a:pathLst>
            </a:custGeom>
            <a:solidFill>
              <a:srgbClr val="FFFF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TextBox 5">
              <a:extLst>
                <a:ext uri="{FF2B5EF4-FFF2-40B4-BE49-F238E27FC236}">
                  <a16:creationId xmlns:a16="http://schemas.microsoft.com/office/drawing/2014/main" id="{378281AA-E457-684C-AD66-BE0829285F46}"/>
                </a:ext>
              </a:extLst>
            </p:cNvPr>
            <p:cNvSpPr txBox="1"/>
            <p:nvPr/>
          </p:nvSpPr>
          <p:spPr>
            <a:xfrm>
              <a:off x="7559355" y="815489"/>
              <a:ext cx="1916383" cy="719428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Tập</a:t>
              </a:r>
              <a:r>
                <a:rPr lang="en-US" altLang="zh-CN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đọc</a:t>
              </a:r>
              <a:r>
                <a:rPr lang="en-US" altLang="zh-CN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5</a:t>
              </a:r>
              <a:endParaRPr lang="id-ID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sp>
        <p:nvSpPr>
          <p:cNvPr id="133" name="TextBox 5">
            <a:extLst>
              <a:ext uri="{FF2B5EF4-FFF2-40B4-BE49-F238E27FC236}">
                <a16:creationId xmlns:a16="http://schemas.microsoft.com/office/drawing/2014/main" id="{89806027-C5A8-6840-8D1D-F85D1BE3DED7}"/>
              </a:ext>
            </a:extLst>
          </p:cNvPr>
          <p:cNvSpPr txBox="1"/>
          <p:nvPr/>
        </p:nvSpPr>
        <p:spPr>
          <a:xfrm>
            <a:off x="3800411" y="1583131"/>
            <a:ext cx="3273225" cy="80066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3600" b="1" dirty="0" err="1">
                <a:solidFill>
                  <a:srgbClr val="008F00"/>
                </a:solidFill>
                <a:latin typeface="UTM Androgyne" panose="020406030505060202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Chủ</a:t>
            </a:r>
            <a:r>
              <a:rPr lang="en-US" altLang="zh-CN" sz="3600" b="1" dirty="0">
                <a:solidFill>
                  <a:srgbClr val="008F00"/>
                </a:solidFill>
                <a:latin typeface="UTM Androgyne" panose="020406030505060202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8F00"/>
                </a:solidFill>
                <a:latin typeface="UTM Androgyne" panose="020406030505060202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điểm</a:t>
            </a:r>
            <a:r>
              <a:rPr lang="en-US" altLang="zh-CN" sz="3600" b="1" dirty="0">
                <a:solidFill>
                  <a:srgbClr val="008F00"/>
                </a:solidFill>
                <a:latin typeface="UTM Androgyne" panose="020406030505060202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0581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/>
      <p:bldP spid="13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ội dung trọng tâm - Tập đọc &amp;quot;Về ngôi nhà đang xây&amp;quot; lớp 5">
            <a:extLst>
              <a:ext uri="{FF2B5EF4-FFF2-40B4-BE49-F238E27FC236}">
                <a16:creationId xmlns:a16="http://schemas.microsoft.com/office/drawing/2014/main" id="{3057EE45-D926-4046-85B1-08C4C0486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81" b="97531" l="10000" r="98000">
                        <a14:backgroundMark x1="70667" y1="13169" x2="73778" y2="15226"/>
                        <a14:backgroundMark x1="94000" y1="33745" x2="94000" y2="33745"/>
                        <a14:backgroundMark x1="86667" y1="36626" x2="86667" y2="36626"/>
                        <a14:backgroundMark x1="50889" y1="58436" x2="50889" y2="58436"/>
                        <a14:backgroundMark x1="50000" y1="58436" x2="50000" y2="60082"/>
                        <a14:backgroundMark x1="28889" y1="68724" x2="28889" y2="68724"/>
                        <a14:backgroundMark x1="23111" y1="77366" x2="23111" y2="77366"/>
                        <a14:backgroundMark x1="24889" y1="76132" x2="24889" y2="76132"/>
                        <a14:backgroundMark x1="62667" y1="87243" x2="62667" y2="87243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313" y="2586446"/>
            <a:ext cx="7695340" cy="455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13">
            <a:extLst>
              <a:ext uri="{FF2B5EF4-FFF2-40B4-BE49-F238E27FC236}">
                <a16:creationId xmlns:a16="http://schemas.microsoft.com/office/drawing/2014/main" id="{1600251A-F636-434A-956A-C7A49832D82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16300" r="43469" b="74527"/>
          <a:stretch/>
        </p:blipFill>
        <p:spPr>
          <a:xfrm>
            <a:off x="9150946" y="675917"/>
            <a:ext cx="1373984" cy="824436"/>
          </a:xfrm>
          <a:prstGeom prst="rect">
            <a:avLst/>
          </a:prstGeom>
        </p:spPr>
      </p:pic>
      <p:pic>
        <p:nvPicPr>
          <p:cNvPr id="4" name="图片 10">
            <a:extLst>
              <a:ext uri="{FF2B5EF4-FFF2-40B4-BE49-F238E27FC236}">
                <a16:creationId xmlns:a16="http://schemas.microsoft.com/office/drawing/2014/main" id="{C40E8BA0-690E-4ED5-83D5-FC38AE2B579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16300" r="43469" b="74527"/>
          <a:stretch/>
        </p:blipFill>
        <p:spPr>
          <a:xfrm>
            <a:off x="40372" y="247560"/>
            <a:ext cx="1157146" cy="694326"/>
          </a:xfrm>
          <a:prstGeom prst="rect">
            <a:avLst/>
          </a:prstGeom>
        </p:spPr>
      </p:pic>
      <p:pic>
        <p:nvPicPr>
          <p:cNvPr id="5" name="图片 12">
            <a:extLst>
              <a:ext uri="{FF2B5EF4-FFF2-40B4-BE49-F238E27FC236}">
                <a16:creationId xmlns:a16="http://schemas.microsoft.com/office/drawing/2014/main" id="{FC2F3B4A-D22C-4109-BE6B-D26699A16FC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16300" r="43469" b="74527"/>
          <a:stretch/>
        </p:blipFill>
        <p:spPr>
          <a:xfrm>
            <a:off x="1793152" y="319567"/>
            <a:ext cx="1869420" cy="1121714"/>
          </a:xfrm>
          <a:prstGeom prst="rect">
            <a:avLst/>
          </a:prstGeom>
        </p:spPr>
      </p:pic>
      <p:pic>
        <p:nvPicPr>
          <p:cNvPr id="6" name="图片 13">
            <a:extLst>
              <a:ext uri="{FF2B5EF4-FFF2-40B4-BE49-F238E27FC236}">
                <a16:creationId xmlns:a16="http://schemas.microsoft.com/office/drawing/2014/main" id="{B5512845-BB1B-411A-95B4-0FA085E103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16300" r="43469" b="74527"/>
          <a:stretch/>
        </p:blipFill>
        <p:spPr>
          <a:xfrm>
            <a:off x="10685526" y="127693"/>
            <a:ext cx="1157146" cy="694326"/>
          </a:xfrm>
          <a:prstGeom prst="rect">
            <a:avLst/>
          </a:prstGeom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id="{9DA74E79-C00B-6E4E-AADA-24C6A814B130}"/>
              </a:ext>
            </a:extLst>
          </p:cNvPr>
          <p:cNvSpPr txBox="1"/>
          <p:nvPr/>
        </p:nvSpPr>
        <p:spPr>
          <a:xfrm>
            <a:off x="5137808" y="-49896"/>
            <a:ext cx="1916383" cy="71942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Tập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đọc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5</a:t>
            </a:r>
            <a:endParaRPr lang="id-ID" altLang="zh-CN" sz="3200" b="1" dirty="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3171C83F-9A26-2349-9EBD-DA25833CF1E8}"/>
              </a:ext>
            </a:extLst>
          </p:cNvPr>
          <p:cNvSpPr txBox="1"/>
          <p:nvPr/>
        </p:nvSpPr>
        <p:spPr>
          <a:xfrm>
            <a:off x="2137065" y="411555"/>
            <a:ext cx="9594342" cy="116641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5400" b="1" dirty="0">
                <a:solidFill>
                  <a:srgbClr val="008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kashi" panose="020406030505060202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VỀ NGÔI NHÀ ĐANG XÂY</a:t>
            </a:r>
            <a:endParaRPr lang="id-ID" altLang="zh-CN" sz="5400" b="1" dirty="0">
              <a:solidFill>
                <a:srgbClr val="008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kashi" panose="020406030505060202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7450F19-AD04-7C4E-AB28-7CFB62BE5302}"/>
              </a:ext>
            </a:extLst>
          </p:cNvPr>
          <p:cNvGrpSpPr/>
          <p:nvPr/>
        </p:nvGrpSpPr>
        <p:grpSpPr>
          <a:xfrm>
            <a:off x="270331" y="2284485"/>
            <a:ext cx="4221400" cy="1265856"/>
            <a:chOff x="674489" y="2282378"/>
            <a:chExt cx="4221400" cy="1265856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CB047595-FB06-FB44-8CCF-C2AC9FC6E5CC}"/>
                </a:ext>
              </a:extLst>
            </p:cNvPr>
            <p:cNvSpPr/>
            <p:nvPr/>
          </p:nvSpPr>
          <p:spPr>
            <a:xfrm>
              <a:off x="674489" y="2282378"/>
              <a:ext cx="4221400" cy="1265856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淘宝店chenying0907 6">
              <a:extLst>
                <a:ext uri="{FF2B5EF4-FFF2-40B4-BE49-F238E27FC236}">
                  <a16:creationId xmlns:a16="http://schemas.microsoft.com/office/drawing/2014/main" id="{2D806AB0-579E-124A-90D2-8A1BE909D5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933" y="2532041"/>
              <a:ext cx="936062" cy="631359"/>
            </a:xfrm>
            <a:custGeom>
              <a:avLst/>
              <a:gdLst>
                <a:gd name="T0" fmla="*/ 445 w 657"/>
                <a:gd name="T1" fmla="*/ 443 h 443"/>
                <a:gd name="T2" fmla="*/ 0 w 657"/>
                <a:gd name="T3" fmla="*/ 443 h 443"/>
                <a:gd name="T4" fmla="*/ 211 w 657"/>
                <a:gd name="T5" fmla="*/ 220 h 443"/>
                <a:gd name="T6" fmla="*/ 0 w 657"/>
                <a:gd name="T7" fmla="*/ 0 h 443"/>
                <a:gd name="T8" fmla="*/ 445 w 657"/>
                <a:gd name="T9" fmla="*/ 0 h 443"/>
                <a:gd name="T10" fmla="*/ 657 w 657"/>
                <a:gd name="T11" fmla="*/ 220 h 443"/>
                <a:gd name="T12" fmla="*/ 445 w 657"/>
                <a:gd name="T13" fmla="*/ 443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7" h="443">
                  <a:moveTo>
                    <a:pt x="445" y="443"/>
                  </a:moveTo>
                  <a:lnTo>
                    <a:pt x="0" y="443"/>
                  </a:lnTo>
                  <a:lnTo>
                    <a:pt x="211" y="220"/>
                  </a:lnTo>
                  <a:lnTo>
                    <a:pt x="0" y="0"/>
                  </a:lnTo>
                  <a:lnTo>
                    <a:pt x="445" y="0"/>
                  </a:lnTo>
                  <a:lnTo>
                    <a:pt x="657" y="220"/>
                  </a:lnTo>
                  <a:lnTo>
                    <a:pt x="445" y="443"/>
                  </a:lnTo>
                  <a:close/>
                </a:path>
              </a:pathLst>
            </a:custGeom>
            <a:solidFill>
              <a:srgbClr val="FF3FEB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.PenCrane-B" panose="02020600000000000000" pitchFamily="18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" name="淘宝店chenying0907 7">
              <a:extLst>
                <a:ext uri="{FF2B5EF4-FFF2-40B4-BE49-F238E27FC236}">
                  <a16:creationId xmlns:a16="http://schemas.microsoft.com/office/drawing/2014/main" id="{8E9E7BA6-5A88-5F41-94F4-6A16B84729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1183" y="2532041"/>
              <a:ext cx="596971" cy="942051"/>
            </a:xfrm>
            <a:custGeom>
              <a:avLst/>
              <a:gdLst>
                <a:gd name="T0" fmla="*/ 205 w 419"/>
                <a:gd name="T1" fmla="*/ 0 h 661"/>
                <a:gd name="T2" fmla="*/ 419 w 419"/>
                <a:gd name="T3" fmla="*/ 220 h 661"/>
                <a:gd name="T4" fmla="*/ 0 w 419"/>
                <a:gd name="T5" fmla="*/ 661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9" h="661">
                  <a:moveTo>
                    <a:pt x="205" y="0"/>
                  </a:moveTo>
                  <a:lnTo>
                    <a:pt x="419" y="220"/>
                  </a:lnTo>
                  <a:lnTo>
                    <a:pt x="0" y="661"/>
                  </a:lnTo>
                </a:path>
              </a:pathLst>
            </a:custGeom>
            <a:noFill/>
            <a:ln w="6350" cap="flat">
              <a:solidFill>
                <a:sysClr val="window" lastClr="FFFFFF">
                  <a:lumMod val="50000"/>
                </a:sysClr>
              </a:solidFill>
              <a:prstDash val="solid"/>
              <a:miter lim="800000"/>
              <a:headEnd type="none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.PenCrane-B" panose="02020600000000000000" pitchFamily="18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" name="淘宝店chenying0907 17">
              <a:extLst>
                <a:ext uri="{FF2B5EF4-FFF2-40B4-BE49-F238E27FC236}">
                  <a16:creationId xmlns:a16="http://schemas.microsoft.com/office/drawing/2014/main" id="{2184947B-6DA0-DB4C-BD6C-322FFB5A2FDA}"/>
                </a:ext>
              </a:extLst>
            </p:cNvPr>
            <p:cNvSpPr/>
            <p:nvPr/>
          </p:nvSpPr>
          <p:spPr>
            <a:xfrm>
              <a:off x="1963439" y="2544334"/>
              <a:ext cx="2480256" cy="606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defTabSz="457200">
                <a:lnSpc>
                  <a:spcPct val="120000"/>
                </a:lnSpc>
                <a:spcBef>
                  <a:spcPts val="300"/>
                </a:spcBef>
              </a:pPr>
              <a:r>
                <a:rPr lang="en-US" altLang="zh-CN" sz="36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 pitchFamily="34" charset="0"/>
                </a:rPr>
                <a:t>Luyện</a:t>
              </a:r>
              <a:r>
                <a:rPr lang="en-US" altLang="zh-CN" sz="3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36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 pitchFamily="34" charset="0"/>
                </a:rPr>
                <a:t>đọc</a:t>
              </a:r>
              <a:endParaRPr lang="zh-CN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19" name="Rectangle 24">
              <a:extLst>
                <a:ext uri="{FF2B5EF4-FFF2-40B4-BE49-F238E27FC236}">
                  <a16:creationId xmlns:a16="http://schemas.microsoft.com/office/drawing/2014/main" id="{960ABF06-8498-294A-A266-698A0C5D21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4493" y="2693831"/>
              <a:ext cx="107853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defTabSz="457200"/>
              <a:r>
                <a:rPr lang="en-US" altLang="zh-CN" sz="2000" b="1" dirty="0">
                  <a:solidFill>
                    <a:prstClr val="white"/>
                  </a:solidFill>
                  <a:latin typeface="I.PenCrane-B" panose="02020600000000000000" pitchFamily="18" charset="-122"/>
                  <a:cs typeface="Arial" panose="020B0604020202020204" pitchFamily="34" charset="0"/>
                  <a:sym typeface="Arial" panose="020B0604020202020204" pitchFamily="34" charset="0"/>
                </a:rPr>
                <a:t>01</a:t>
              </a:r>
              <a:endParaRPr lang="zh-CN" altLang="en-US" sz="2000" b="1" dirty="0">
                <a:solidFill>
                  <a:prstClr val="white"/>
                </a:solidFill>
                <a:latin typeface="I.PenCrane-B" panose="02020600000000000000" pitchFamily="18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ED25FBC-CED3-484C-B526-E77B8A9B4894}"/>
              </a:ext>
            </a:extLst>
          </p:cNvPr>
          <p:cNvGrpSpPr/>
          <p:nvPr/>
        </p:nvGrpSpPr>
        <p:grpSpPr>
          <a:xfrm>
            <a:off x="1009603" y="3661156"/>
            <a:ext cx="4221400" cy="1265856"/>
            <a:chOff x="1421534" y="3820089"/>
            <a:chExt cx="4221400" cy="1265856"/>
          </a:xfrm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42037EA1-6B07-4044-92B6-E725AC3C0334}"/>
                </a:ext>
              </a:extLst>
            </p:cNvPr>
            <p:cNvSpPr/>
            <p:nvPr/>
          </p:nvSpPr>
          <p:spPr>
            <a:xfrm>
              <a:off x="1421534" y="3820089"/>
              <a:ext cx="4221400" cy="1265856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淘宝店chenying0907 8">
              <a:extLst>
                <a:ext uri="{FF2B5EF4-FFF2-40B4-BE49-F238E27FC236}">
                  <a16:creationId xmlns:a16="http://schemas.microsoft.com/office/drawing/2014/main" id="{BC1A1B27-DB67-8443-B0B2-37B93689E3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1682" y="4267465"/>
              <a:ext cx="936062" cy="631359"/>
            </a:xfrm>
            <a:custGeom>
              <a:avLst/>
              <a:gdLst>
                <a:gd name="T0" fmla="*/ 445 w 657"/>
                <a:gd name="T1" fmla="*/ 0 h 443"/>
                <a:gd name="T2" fmla="*/ 0 w 657"/>
                <a:gd name="T3" fmla="*/ 0 h 443"/>
                <a:gd name="T4" fmla="*/ 212 w 657"/>
                <a:gd name="T5" fmla="*/ 220 h 443"/>
                <a:gd name="T6" fmla="*/ 0 w 657"/>
                <a:gd name="T7" fmla="*/ 443 h 443"/>
                <a:gd name="T8" fmla="*/ 445 w 657"/>
                <a:gd name="T9" fmla="*/ 443 h 443"/>
                <a:gd name="T10" fmla="*/ 657 w 657"/>
                <a:gd name="T11" fmla="*/ 220 h 443"/>
                <a:gd name="T12" fmla="*/ 445 w 657"/>
                <a:gd name="T13" fmla="*/ 0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7" h="443">
                  <a:moveTo>
                    <a:pt x="445" y="0"/>
                  </a:moveTo>
                  <a:lnTo>
                    <a:pt x="0" y="0"/>
                  </a:lnTo>
                  <a:lnTo>
                    <a:pt x="212" y="220"/>
                  </a:lnTo>
                  <a:lnTo>
                    <a:pt x="0" y="443"/>
                  </a:lnTo>
                  <a:lnTo>
                    <a:pt x="445" y="443"/>
                  </a:lnTo>
                  <a:lnTo>
                    <a:pt x="657" y="220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rgbClr val="009B00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.PenCrane-B" panose="02020600000000000000" pitchFamily="18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" name="淘宝店chenying0907 9">
              <a:extLst>
                <a:ext uri="{FF2B5EF4-FFF2-40B4-BE49-F238E27FC236}">
                  <a16:creationId xmlns:a16="http://schemas.microsoft.com/office/drawing/2014/main" id="{4E0950D2-8D53-FF4B-AC19-37EAD305D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1930" y="3956773"/>
              <a:ext cx="596971" cy="942051"/>
            </a:xfrm>
            <a:custGeom>
              <a:avLst/>
              <a:gdLst>
                <a:gd name="T0" fmla="*/ 205 w 419"/>
                <a:gd name="T1" fmla="*/ 661 h 661"/>
                <a:gd name="T2" fmla="*/ 419 w 419"/>
                <a:gd name="T3" fmla="*/ 438 h 661"/>
                <a:gd name="T4" fmla="*/ 0 w 419"/>
                <a:gd name="T5" fmla="*/ 0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9" h="661">
                  <a:moveTo>
                    <a:pt x="205" y="661"/>
                  </a:moveTo>
                  <a:lnTo>
                    <a:pt x="419" y="438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ysClr val="window" lastClr="FFFFFF">
                  <a:lumMod val="50000"/>
                </a:sysClr>
              </a:solidFill>
              <a:prstDash val="solid"/>
              <a:miter lim="800000"/>
              <a:headEnd type="none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.PenCrane-B" panose="02020600000000000000" pitchFamily="18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" name="淘宝店chenying0907 19">
              <a:extLst>
                <a:ext uri="{FF2B5EF4-FFF2-40B4-BE49-F238E27FC236}">
                  <a16:creationId xmlns:a16="http://schemas.microsoft.com/office/drawing/2014/main" id="{4223A609-725F-DB48-B5D4-0F0F0F96A441}"/>
                </a:ext>
              </a:extLst>
            </p:cNvPr>
            <p:cNvSpPr/>
            <p:nvPr/>
          </p:nvSpPr>
          <p:spPr>
            <a:xfrm>
              <a:off x="2804893" y="4214599"/>
              <a:ext cx="2699734" cy="606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defTabSz="457200">
                <a:lnSpc>
                  <a:spcPct val="120000"/>
                </a:lnSpc>
                <a:spcBef>
                  <a:spcPts val="300"/>
                </a:spcBef>
              </a:pPr>
              <a:r>
                <a:rPr lang="en-US" altLang="zh-CN" sz="36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 pitchFamily="34" charset="0"/>
                </a:rPr>
                <a:t>Tìm</a:t>
              </a:r>
              <a:r>
                <a:rPr lang="en-US" altLang="zh-CN" sz="3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36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 pitchFamily="34" charset="0"/>
                </a:rPr>
                <a:t>hiểu</a:t>
              </a:r>
              <a:r>
                <a:rPr lang="en-US" altLang="zh-CN" sz="3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36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 pitchFamily="34" charset="0"/>
                </a:rPr>
                <a:t>bài</a:t>
              </a:r>
              <a:endParaRPr lang="zh-CN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30" name="Rectangle 24">
              <a:extLst>
                <a:ext uri="{FF2B5EF4-FFF2-40B4-BE49-F238E27FC236}">
                  <a16:creationId xmlns:a16="http://schemas.microsoft.com/office/drawing/2014/main" id="{D33F2F9B-0377-A34A-8085-42F8FA18E3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3863" y="4442135"/>
              <a:ext cx="39078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defTabSz="457200"/>
              <a:r>
                <a:rPr lang="en-US" altLang="zh-CN" sz="2000" b="1" dirty="0">
                  <a:solidFill>
                    <a:prstClr val="white"/>
                  </a:solidFill>
                  <a:latin typeface="I.PenCrane-B" panose="02020600000000000000" pitchFamily="18" charset="-122"/>
                  <a:cs typeface="Arial" panose="020B0604020202020204" pitchFamily="34" charset="0"/>
                  <a:sym typeface="Arial" panose="020B0604020202020204" pitchFamily="34" charset="0"/>
                </a:rPr>
                <a:t>02</a:t>
              </a:r>
              <a:endParaRPr lang="zh-CN" altLang="en-US" sz="2000" b="1" dirty="0">
                <a:solidFill>
                  <a:prstClr val="white"/>
                </a:solidFill>
                <a:latin typeface="I.PenCrane-B" panose="02020600000000000000" pitchFamily="18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22B81C5-6B04-C84C-A93C-A86A30390A07}"/>
              </a:ext>
            </a:extLst>
          </p:cNvPr>
          <p:cNvGrpSpPr/>
          <p:nvPr/>
        </p:nvGrpSpPr>
        <p:grpSpPr>
          <a:xfrm>
            <a:off x="1757323" y="5042201"/>
            <a:ext cx="4690867" cy="1265856"/>
            <a:chOff x="2804634" y="5452020"/>
            <a:chExt cx="4690867" cy="1265856"/>
          </a:xfrm>
        </p:grpSpPr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D9C1C8B7-9749-4C4C-BA6A-5BAA58B174D4}"/>
                </a:ext>
              </a:extLst>
            </p:cNvPr>
            <p:cNvSpPr/>
            <p:nvPr/>
          </p:nvSpPr>
          <p:spPr>
            <a:xfrm>
              <a:off x="2804634" y="5452020"/>
              <a:ext cx="4690867" cy="1265856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淘宝店chenying0907 10">
              <a:extLst>
                <a:ext uri="{FF2B5EF4-FFF2-40B4-BE49-F238E27FC236}">
                  <a16:creationId xmlns:a16="http://schemas.microsoft.com/office/drawing/2014/main" id="{F037C19A-9EFB-BE45-BC1C-328D2AAE14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1825" y="5722325"/>
              <a:ext cx="936062" cy="631359"/>
            </a:xfrm>
            <a:custGeom>
              <a:avLst/>
              <a:gdLst>
                <a:gd name="T0" fmla="*/ 446 w 657"/>
                <a:gd name="T1" fmla="*/ 443 h 443"/>
                <a:gd name="T2" fmla="*/ 0 w 657"/>
                <a:gd name="T3" fmla="*/ 443 h 443"/>
                <a:gd name="T4" fmla="*/ 212 w 657"/>
                <a:gd name="T5" fmla="*/ 220 h 443"/>
                <a:gd name="T6" fmla="*/ 0 w 657"/>
                <a:gd name="T7" fmla="*/ 0 h 443"/>
                <a:gd name="T8" fmla="*/ 446 w 657"/>
                <a:gd name="T9" fmla="*/ 0 h 443"/>
                <a:gd name="T10" fmla="*/ 657 w 657"/>
                <a:gd name="T11" fmla="*/ 220 h 443"/>
                <a:gd name="T12" fmla="*/ 446 w 657"/>
                <a:gd name="T13" fmla="*/ 443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7" h="443">
                  <a:moveTo>
                    <a:pt x="446" y="443"/>
                  </a:moveTo>
                  <a:lnTo>
                    <a:pt x="0" y="443"/>
                  </a:lnTo>
                  <a:lnTo>
                    <a:pt x="212" y="220"/>
                  </a:lnTo>
                  <a:lnTo>
                    <a:pt x="0" y="0"/>
                  </a:lnTo>
                  <a:lnTo>
                    <a:pt x="446" y="0"/>
                  </a:lnTo>
                  <a:lnTo>
                    <a:pt x="657" y="220"/>
                  </a:lnTo>
                  <a:lnTo>
                    <a:pt x="446" y="4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.PenCrane-B" panose="02020600000000000000" pitchFamily="18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" name="淘宝店chenying0907 11">
              <a:extLst>
                <a:ext uri="{FF2B5EF4-FFF2-40B4-BE49-F238E27FC236}">
                  <a16:creationId xmlns:a16="http://schemas.microsoft.com/office/drawing/2014/main" id="{EA68DE11-2BA6-2448-8879-3143009D97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074" y="5722325"/>
              <a:ext cx="598396" cy="942051"/>
            </a:xfrm>
            <a:custGeom>
              <a:avLst/>
              <a:gdLst>
                <a:gd name="T0" fmla="*/ 206 w 420"/>
                <a:gd name="T1" fmla="*/ 0 h 661"/>
                <a:gd name="T2" fmla="*/ 420 w 420"/>
                <a:gd name="T3" fmla="*/ 220 h 661"/>
                <a:gd name="T4" fmla="*/ 0 w 420"/>
                <a:gd name="T5" fmla="*/ 661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0" h="661">
                  <a:moveTo>
                    <a:pt x="206" y="0"/>
                  </a:moveTo>
                  <a:lnTo>
                    <a:pt x="420" y="220"/>
                  </a:lnTo>
                  <a:lnTo>
                    <a:pt x="0" y="661"/>
                  </a:lnTo>
                </a:path>
              </a:pathLst>
            </a:custGeom>
            <a:noFill/>
            <a:ln w="6350" cap="flat">
              <a:solidFill>
                <a:sysClr val="window" lastClr="FFFFFF">
                  <a:lumMod val="50000"/>
                </a:sysClr>
              </a:solidFill>
              <a:prstDash val="solid"/>
              <a:miter lim="800000"/>
              <a:headEnd type="none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.PenCrane-B" panose="02020600000000000000" pitchFamily="18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" name="淘宝店chenying0907 21">
              <a:extLst>
                <a:ext uri="{FF2B5EF4-FFF2-40B4-BE49-F238E27FC236}">
                  <a16:creationId xmlns:a16="http://schemas.microsoft.com/office/drawing/2014/main" id="{8D5B128B-B6E0-0D47-9909-D43F25CAFDCB}"/>
                </a:ext>
              </a:extLst>
            </p:cNvPr>
            <p:cNvSpPr/>
            <p:nvPr/>
          </p:nvSpPr>
          <p:spPr>
            <a:xfrm>
              <a:off x="4084492" y="5836864"/>
              <a:ext cx="2961085" cy="606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defTabSz="457200">
                <a:lnSpc>
                  <a:spcPct val="120000"/>
                </a:lnSpc>
                <a:spcBef>
                  <a:spcPts val="300"/>
                </a:spcBef>
              </a:pPr>
              <a:r>
                <a:rPr lang="en-US" altLang="zh-CN" sz="36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 pitchFamily="34" charset="0"/>
                </a:rPr>
                <a:t>Luyện</a:t>
              </a:r>
              <a:r>
                <a:rPr lang="en-US" altLang="zh-CN" sz="3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36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 pitchFamily="34" charset="0"/>
                </a:rPr>
                <a:t>đọc</a:t>
              </a:r>
              <a:r>
                <a:rPr lang="en-US" altLang="zh-CN" sz="3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 pitchFamily="34" charset="0"/>
                </a:rPr>
                <a:t> hay</a:t>
              </a:r>
              <a:endParaRPr lang="zh-CN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41" name="Rectangle 24">
              <a:extLst>
                <a:ext uri="{FF2B5EF4-FFF2-40B4-BE49-F238E27FC236}">
                  <a16:creationId xmlns:a16="http://schemas.microsoft.com/office/drawing/2014/main" id="{E759E71C-40F9-F24F-B375-2DFDC749F2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9567" y="5907282"/>
              <a:ext cx="39078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defTabSz="457200"/>
              <a:r>
                <a:rPr lang="en-US" altLang="zh-CN" sz="2000" b="1" dirty="0">
                  <a:solidFill>
                    <a:prstClr val="white"/>
                  </a:solidFill>
                  <a:latin typeface="I.PenCrane-B" panose="02020600000000000000" pitchFamily="18" charset="-122"/>
                  <a:cs typeface="Arial" panose="020B0604020202020204" pitchFamily="34" charset="0"/>
                  <a:sym typeface="Arial" panose="020B0604020202020204" pitchFamily="34" charset="0"/>
                </a:rPr>
                <a:t>03</a:t>
              </a:r>
              <a:endParaRPr lang="zh-CN" altLang="en-US" sz="2000" b="1" dirty="0">
                <a:solidFill>
                  <a:prstClr val="white"/>
                </a:solidFill>
                <a:latin typeface="I.PenCrane-B" panose="02020600000000000000" pitchFamily="18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43" name="Text Box 12">
            <a:extLst>
              <a:ext uri="{FF2B5EF4-FFF2-40B4-BE49-F238E27FC236}">
                <a16:creationId xmlns:a16="http://schemas.microsoft.com/office/drawing/2014/main" id="{470746F0-19CE-FB46-8708-CFEBB86DE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2516" y="1557315"/>
            <a:ext cx="31701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VN" sz="3200" b="1" dirty="0" err="1">
                <a:solidFill>
                  <a:srgbClr val="008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VN" sz="3200" b="1" dirty="0">
                <a:solidFill>
                  <a:srgbClr val="008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008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altLang="en-VN" sz="3200" b="1" dirty="0">
                <a:solidFill>
                  <a:srgbClr val="008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</a:t>
            </a:r>
          </a:p>
        </p:txBody>
      </p:sp>
    </p:spTree>
    <p:extLst>
      <p:ext uri="{BB962C8B-B14F-4D97-AF65-F5344CB8AC3E}">
        <p14:creationId xmlns:p14="http://schemas.microsoft.com/office/powerpoint/2010/main" val="380726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1" build="allAtOnce"/>
      <p:bldP spid="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oud 10">
            <a:extLst>
              <a:ext uri="{FF2B5EF4-FFF2-40B4-BE49-F238E27FC236}">
                <a16:creationId xmlns:a16="http://schemas.microsoft.com/office/drawing/2014/main" id="{8ECA35F2-1B4F-4446-9D4C-5DE0A81605B8}"/>
              </a:ext>
            </a:extLst>
          </p:cNvPr>
          <p:cNvSpPr/>
          <p:nvPr/>
        </p:nvSpPr>
        <p:spPr>
          <a:xfrm>
            <a:off x="145325" y="1738234"/>
            <a:ext cx="8353784" cy="4534696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40BB4CF-D144-6D43-AD1E-4A970FC10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230" y="2456892"/>
            <a:ext cx="6840801" cy="3049405"/>
          </a:xfrm>
        </p:spPr>
        <p:txBody>
          <a:bodyPr>
            <a:normAutofit fontScale="90000"/>
          </a:bodyPr>
          <a:lstStyle/>
          <a:p>
            <a:pPr algn="just"/>
            <a:r>
              <a:rPr lang="en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Toàn bài đọc với giọng chậm rãi, nhẹ nhàng và tình cảm.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hấn giọng ở những từ ngữ gợi tả.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hú ý cách ngắt nhịp ở các câu thơ.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9EB3C1F-AC90-1C41-8840-3720505FCE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283" y="2521496"/>
            <a:ext cx="4679075" cy="467907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360B861-B1F8-2942-BB9F-8A99953FAC72}"/>
              </a:ext>
            </a:extLst>
          </p:cNvPr>
          <p:cNvGrpSpPr/>
          <p:nvPr/>
        </p:nvGrpSpPr>
        <p:grpSpPr>
          <a:xfrm>
            <a:off x="228230" y="338673"/>
            <a:ext cx="4221400" cy="1265856"/>
            <a:chOff x="674489" y="2282378"/>
            <a:chExt cx="4221400" cy="1265856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10A58A4A-C4DA-5849-841A-606030366334}"/>
                </a:ext>
              </a:extLst>
            </p:cNvPr>
            <p:cNvSpPr/>
            <p:nvPr/>
          </p:nvSpPr>
          <p:spPr>
            <a:xfrm>
              <a:off x="674489" y="2282378"/>
              <a:ext cx="4221400" cy="1265856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淘宝店chenying0907 6">
              <a:extLst>
                <a:ext uri="{FF2B5EF4-FFF2-40B4-BE49-F238E27FC236}">
                  <a16:creationId xmlns:a16="http://schemas.microsoft.com/office/drawing/2014/main" id="{3252AF0A-BA38-F645-8898-A1E12D4BB27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933" y="2532041"/>
              <a:ext cx="936062" cy="631359"/>
            </a:xfrm>
            <a:custGeom>
              <a:avLst/>
              <a:gdLst>
                <a:gd name="T0" fmla="*/ 445 w 657"/>
                <a:gd name="T1" fmla="*/ 443 h 443"/>
                <a:gd name="T2" fmla="*/ 0 w 657"/>
                <a:gd name="T3" fmla="*/ 443 h 443"/>
                <a:gd name="T4" fmla="*/ 211 w 657"/>
                <a:gd name="T5" fmla="*/ 220 h 443"/>
                <a:gd name="T6" fmla="*/ 0 w 657"/>
                <a:gd name="T7" fmla="*/ 0 h 443"/>
                <a:gd name="T8" fmla="*/ 445 w 657"/>
                <a:gd name="T9" fmla="*/ 0 h 443"/>
                <a:gd name="T10" fmla="*/ 657 w 657"/>
                <a:gd name="T11" fmla="*/ 220 h 443"/>
                <a:gd name="T12" fmla="*/ 445 w 657"/>
                <a:gd name="T13" fmla="*/ 443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7" h="443">
                  <a:moveTo>
                    <a:pt x="445" y="443"/>
                  </a:moveTo>
                  <a:lnTo>
                    <a:pt x="0" y="443"/>
                  </a:lnTo>
                  <a:lnTo>
                    <a:pt x="211" y="220"/>
                  </a:lnTo>
                  <a:lnTo>
                    <a:pt x="0" y="0"/>
                  </a:lnTo>
                  <a:lnTo>
                    <a:pt x="445" y="0"/>
                  </a:lnTo>
                  <a:lnTo>
                    <a:pt x="657" y="220"/>
                  </a:lnTo>
                  <a:lnTo>
                    <a:pt x="445" y="443"/>
                  </a:lnTo>
                  <a:close/>
                </a:path>
              </a:pathLst>
            </a:custGeom>
            <a:solidFill>
              <a:srgbClr val="FF3FEB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.PenCrane-B" panose="02020600000000000000" pitchFamily="18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" name="淘宝店chenying0907 7">
              <a:extLst>
                <a:ext uri="{FF2B5EF4-FFF2-40B4-BE49-F238E27FC236}">
                  <a16:creationId xmlns:a16="http://schemas.microsoft.com/office/drawing/2014/main" id="{11524BA2-7EB4-7A47-A6AE-1E4B8E93D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1183" y="2532041"/>
              <a:ext cx="596971" cy="942051"/>
            </a:xfrm>
            <a:custGeom>
              <a:avLst/>
              <a:gdLst>
                <a:gd name="T0" fmla="*/ 205 w 419"/>
                <a:gd name="T1" fmla="*/ 0 h 661"/>
                <a:gd name="T2" fmla="*/ 419 w 419"/>
                <a:gd name="T3" fmla="*/ 220 h 661"/>
                <a:gd name="T4" fmla="*/ 0 w 419"/>
                <a:gd name="T5" fmla="*/ 661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9" h="661">
                  <a:moveTo>
                    <a:pt x="205" y="0"/>
                  </a:moveTo>
                  <a:lnTo>
                    <a:pt x="419" y="220"/>
                  </a:lnTo>
                  <a:lnTo>
                    <a:pt x="0" y="661"/>
                  </a:lnTo>
                </a:path>
              </a:pathLst>
            </a:custGeom>
            <a:noFill/>
            <a:ln w="6350" cap="flat">
              <a:solidFill>
                <a:sysClr val="window" lastClr="FFFFFF">
                  <a:lumMod val="50000"/>
                </a:sysClr>
              </a:solidFill>
              <a:prstDash val="solid"/>
              <a:miter lim="800000"/>
              <a:headEnd type="none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.PenCrane-B" panose="02020600000000000000" pitchFamily="18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" name="淘宝店chenying0907 17">
              <a:extLst>
                <a:ext uri="{FF2B5EF4-FFF2-40B4-BE49-F238E27FC236}">
                  <a16:creationId xmlns:a16="http://schemas.microsoft.com/office/drawing/2014/main" id="{4C636D46-2AF8-644F-9DEB-952B5560B4F7}"/>
                </a:ext>
              </a:extLst>
            </p:cNvPr>
            <p:cNvSpPr/>
            <p:nvPr/>
          </p:nvSpPr>
          <p:spPr>
            <a:xfrm>
              <a:off x="1963439" y="2544334"/>
              <a:ext cx="2480256" cy="606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defTabSz="457200">
                <a:lnSpc>
                  <a:spcPct val="120000"/>
                </a:lnSpc>
                <a:spcBef>
                  <a:spcPts val="300"/>
                </a:spcBef>
              </a:pPr>
              <a:r>
                <a:rPr lang="en-US" altLang="zh-CN" sz="36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 pitchFamily="34" charset="0"/>
                </a:rPr>
                <a:t>Luyện</a:t>
              </a:r>
              <a:r>
                <a:rPr lang="en-US" altLang="zh-CN" sz="3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36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 pitchFamily="34" charset="0"/>
                </a:rPr>
                <a:t>đọc</a:t>
              </a:r>
              <a:endParaRPr lang="zh-CN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19" name="Rectangle 24">
              <a:extLst>
                <a:ext uri="{FF2B5EF4-FFF2-40B4-BE49-F238E27FC236}">
                  <a16:creationId xmlns:a16="http://schemas.microsoft.com/office/drawing/2014/main" id="{F98491BD-05F8-914D-B5B6-460FC5FB7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4493" y="2693831"/>
              <a:ext cx="107853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defTabSz="457200"/>
              <a:r>
                <a:rPr lang="en-US" altLang="zh-CN" sz="2000" b="1" dirty="0">
                  <a:solidFill>
                    <a:prstClr val="white"/>
                  </a:solidFill>
                  <a:latin typeface="I.PenCrane-B" panose="02020600000000000000" pitchFamily="18" charset="-122"/>
                  <a:cs typeface="Arial" panose="020B0604020202020204" pitchFamily="34" charset="0"/>
                  <a:sym typeface="Arial" panose="020B0604020202020204" pitchFamily="34" charset="0"/>
                </a:rPr>
                <a:t>01</a:t>
              </a:r>
              <a:endParaRPr lang="zh-CN" altLang="en-US" sz="2000" b="1" dirty="0">
                <a:solidFill>
                  <a:prstClr val="white"/>
                </a:solidFill>
                <a:latin typeface="I.PenCrane-B" panose="02020600000000000000" pitchFamily="18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126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roup 121">
            <a:extLst>
              <a:ext uri="{FF2B5EF4-FFF2-40B4-BE49-F238E27FC236}">
                <a16:creationId xmlns:a16="http://schemas.microsoft.com/office/drawing/2014/main" id="{CA90E2E1-4B8D-4AF6-93DE-A4596410B38B}"/>
              </a:ext>
            </a:extLst>
          </p:cNvPr>
          <p:cNvGrpSpPr/>
          <p:nvPr/>
        </p:nvGrpSpPr>
        <p:grpSpPr>
          <a:xfrm>
            <a:off x="0" y="3429001"/>
            <a:ext cx="12192000" cy="3429000"/>
            <a:chOff x="-27312" y="1885418"/>
            <a:chExt cx="12219999" cy="4972582"/>
          </a:xfrm>
        </p:grpSpPr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F6B46AC7-2569-4618-9F11-C43831C1468C}"/>
                </a:ext>
              </a:extLst>
            </p:cNvPr>
            <p:cNvGrpSpPr/>
            <p:nvPr/>
          </p:nvGrpSpPr>
          <p:grpSpPr>
            <a:xfrm>
              <a:off x="-27312" y="5644206"/>
              <a:ext cx="12219312" cy="1213794"/>
              <a:chOff x="-27312" y="5644206"/>
              <a:chExt cx="12219312" cy="1213794"/>
            </a:xfrm>
          </p:grpSpPr>
          <p:pic>
            <p:nvPicPr>
              <p:cNvPr id="288" name="Picture 287">
                <a:extLst>
                  <a:ext uri="{FF2B5EF4-FFF2-40B4-BE49-F238E27FC236}">
                    <a16:creationId xmlns:a16="http://schemas.microsoft.com/office/drawing/2014/main" id="{790A6E39-D398-4AA5-A59C-2FD1846004A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3218" r="2824"/>
              <a:stretch/>
            </p:blipFill>
            <p:spPr>
              <a:xfrm>
                <a:off x="7386151" y="5644207"/>
                <a:ext cx="4805849" cy="1211013"/>
              </a:xfrm>
              <a:prstGeom prst="rect">
                <a:avLst/>
              </a:prstGeom>
            </p:spPr>
          </p:pic>
          <p:pic>
            <p:nvPicPr>
              <p:cNvPr id="289" name="Picture 288">
                <a:extLst>
                  <a:ext uri="{FF2B5EF4-FFF2-40B4-BE49-F238E27FC236}">
                    <a16:creationId xmlns:a16="http://schemas.microsoft.com/office/drawing/2014/main" id="{F1A382AD-29DF-4780-97C6-4ED858EE091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3218" r="2824"/>
              <a:stretch/>
            </p:blipFill>
            <p:spPr>
              <a:xfrm>
                <a:off x="2580302" y="5644206"/>
                <a:ext cx="4805849" cy="1211013"/>
              </a:xfrm>
              <a:prstGeom prst="rect">
                <a:avLst/>
              </a:prstGeom>
            </p:spPr>
          </p:pic>
          <p:pic>
            <p:nvPicPr>
              <p:cNvPr id="290" name="Picture 289">
                <a:extLst>
                  <a:ext uri="{FF2B5EF4-FFF2-40B4-BE49-F238E27FC236}">
                    <a16:creationId xmlns:a16="http://schemas.microsoft.com/office/drawing/2014/main" id="{E2AAFB4C-3194-4165-BC02-FAC4F344A13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45001" t="3218" r="2824"/>
              <a:stretch/>
            </p:blipFill>
            <p:spPr>
              <a:xfrm>
                <a:off x="-27312" y="5646987"/>
                <a:ext cx="2607614" cy="1211013"/>
              </a:xfrm>
              <a:prstGeom prst="rect">
                <a:avLst/>
              </a:prstGeom>
            </p:spPr>
          </p:pic>
        </p:grpSp>
        <p:grpSp>
          <p:nvGrpSpPr>
            <p:cNvPr id="124" name="Google Shape;3643;p52">
              <a:extLst>
                <a:ext uri="{FF2B5EF4-FFF2-40B4-BE49-F238E27FC236}">
                  <a16:creationId xmlns:a16="http://schemas.microsoft.com/office/drawing/2014/main" id="{F8C4E47D-32D2-400C-A194-3773319DAD66}"/>
                </a:ext>
              </a:extLst>
            </p:cNvPr>
            <p:cNvGrpSpPr/>
            <p:nvPr/>
          </p:nvGrpSpPr>
          <p:grpSpPr>
            <a:xfrm flipH="1">
              <a:off x="10447275" y="2469870"/>
              <a:ext cx="1745412" cy="3180024"/>
              <a:chOff x="10259055" y="695238"/>
              <a:chExt cx="1745412" cy="3330566"/>
            </a:xfrm>
          </p:grpSpPr>
          <p:sp>
            <p:nvSpPr>
              <p:cNvPr id="230" name="Google Shape;3644;p52">
                <a:extLst>
                  <a:ext uri="{FF2B5EF4-FFF2-40B4-BE49-F238E27FC236}">
                    <a16:creationId xmlns:a16="http://schemas.microsoft.com/office/drawing/2014/main" id="{7725E027-BCB9-417A-85AD-487CFE32E1B0}"/>
                  </a:ext>
                </a:extLst>
              </p:cNvPr>
              <p:cNvSpPr/>
              <p:nvPr/>
            </p:nvSpPr>
            <p:spPr>
              <a:xfrm flipH="1">
                <a:off x="10263001" y="1030557"/>
                <a:ext cx="1741465" cy="2995157"/>
              </a:xfrm>
              <a:custGeom>
                <a:avLst/>
                <a:gdLst/>
                <a:ahLst/>
                <a:cxnLst/>
                <a:rect l="l" t="t" r="r" b="b"/>
                <a:pathLst>
                  <a:path w="53832" h="92586" extrusionOk="0">
                    <a:moveTo>
                      <a:pt x="1" y="1"/>
                    </a:moveTo>
                    <a:lnTo>
                      <a:pt x="1" y="92586"/>
                    </a:lnTo>
                    <a:lnTo>
                      <a:pt x="53832" y="92586"/>
                    </a:lnTo>
                    <a:lnTo>
                      <a:pt x="5383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3645;p52">
                <a:extLst>
                  <a:ext uri="{FF2B5EF4-FFF2-40B4-BE49-F238E27FC236}">
                    <a16:creationId xmlns:a16="http://schemas.microsoft.com/office/drawing/2014/main" id="{65AB2F09-1C49-4469-AC60-B259189D6F73}"/>
                  </a:ext>
                </a:extLst>
              </p:cNvPr>
              <p:cNvSpPr/>
              <p:nvPr/>
            </p:nvSpPr>
            <p:spPr>
              <a:xfrm flipH="1">
                <a:off x="10259055" y="2612752"/>
                <a:ext cx="1745412" cy="1413016"/>
              </a:xfrm>
              <a:custGeom>
                <a:avLst/>
                <a:gdLst/>
                <a:ahLst/>
                <a:cxnLst/>
                <a:rect l="l" t="t" r="r" b="b"/>
                <a:pathLst>
                  <a:path w="53954" h="43679" extrusionOk="0">
                    <a:moveTo>
                      <a:pt x="1" y="0"/>
                    </a:moveTo>
                    <a:lnTo>
                      <a:pt x="1" y="43679"/>
                    </a:lnTo>
                    <a:lnTo>
                      <a:pt x="53953" y="43679"/>
                    </a:lnTo>
                    <a:lnTo>
                      <a:pt x="5395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3646;p52">
                <a:extLst>
                  <a:ext uri="{FF2B5EF4-FFF2-40B4-BE49-F238E27FC236}">
                    <a16:creationId xmlns:a16="http://schemas.microsoft.com/office/drawing/2014/main" id="{9E0265C6-0E8C-4605-B4D6-32B8C0C7C44D}"/>
                  </a:ext>
                </a:extLst>
              </p:cNvPr>
              <p:cNvSpPr/>
              <p:nvPr/>
            </p:nvSpPr>
            <p:spPr>
              <a:xfrm flipH="1">
                <a:off x="11426657" y="3374825"/>
                <a:ext cx="341270" cy="650979"/>
              </a:xfrm>
              <a:custGeom>
                <a:avLst/>
                <a:gdLst/>
                <a:ahLst/>
                <a:cxnLst/>
                <a:rect l="l" t="t" r="r" b="b"/>
                <a:pathLst>
                  <a:path w="33831" h="20123" extrusionOk="0">
                    <a:moveTo>
                      <a:pt x="1" y="1"/>
                    </a:moveTo>
                    <a:lnTo>
                      <a:pt x="1" y="20123"/>
                    </a:lnTo>
                    <a:lnTo>
                      <a:pt x="33831" y="20123"/>
                    </a:lnTo>
                    <a:lnTo>
                      <a:pt x="3383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3647;p52">
                <a:extLst>
                  <a:ext uri="{FF2B5EF4-FFF2-40B4-BE49-F238E27FC236}">
                    <a16:creationId xmlns:a16="http://schemas.microsoft.com/office/drawing/2014/main" id="{22D0A64E-7978-4E98-ACF2-E3C12B7F11C2}"/>
                  </a:ext>
                </a:extLst>
              </p:cNvPr>
              <p:cNvSpPr/>
              <p:nvPr/>
            </p:nvSpPr>
            <p:spPr>
              <a:xfrm flipH="1">
                <a:off x="10967007" y="3374825"/>
                <a:ext cx="341270" cy="650979"/>
              </a:xfrm>
              <a:custGeom>
                <a:avLst/>
                <a:gdLst/>
                <a:ahLst/>
                <a:cxnLst/>
                <a:rect l="l" t="t" r="r" b="b"/>
                <a:pathLst>
                  <a:path w="33831" h="20123" extrusionOk="0">
                    <a:moveTo>
                      <a:pt x="1" y="1"/>
                    </a:moveTo>
                    <a:lnTo>
                      <a:pt x="1" y="20123"/>
                    </a:lnTo>
                    <a:lnTo>
                      <a:pt x="33831" y="20123"/>
                    </a:lnTo>
                    <a:lnTo>
                      <a:pt x="3383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3648;p52">
                <a:extLst>
                  <a:ext uri="{FF2B5EF4-FFF2-40B4-BE49-F238E27FC236}">
                    <a16:creationId xmlns:a16="http://schemas.microsoft.com/office/drawing/2014/main" id="{2F9D6724-45D1-4A59-A5E3-AAD2DB85CE29}"/>
                  </a:ext>
                </a:extLst>
              </p:cNvPr>
              <p:cNvSpPr/>
              <p:nvPr/>
            </p:nvSpPr>
            <p:spPr>
              <a:xfrm flipH="1">
                <a:off x="10519095" y="3374825"/>
                <a:ext cx="341270" cy="650979"/>
              </a:xfrm>
              <a:custGeom>
                <a:avLst/>
                <a:gdLst/>
                <a:ahLst/>
                <a:cxnLst/>
                <a:rect l="l" t="t" r="r" b="b"/>
                <a:pathLst>
                  <a:path w="33831" h="20123" extrusionOk="0">
                    <a:moveTo>
                      <a:pt x="1" y="1"/>
                    </a:moveTo>
                    <a:lnTo>
                      <a:pt x="1" y="20123"/>
                    </a:lnTo>
                    <a:lnTo>
                      <a:pt x="33831" y="20123"/>
                    </a:lnTo>
                    <a:lnTo>
                      <a:pt x="3383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3649;p52">
                <a:extLst>
                  <a:ext uri="{FF2B5EF4-FFF2-40B4-BE49-F238E27FC236}">
                    <a16:creationId xmlns:a16="http://schemas.microsoft.com/office/drawing/2014/main" id="{40011F3B-096C-4A47-9EC9-820939CBE2FC}"/>
                  </a:ext>
                </a:extLst>
              </p:cNvPr>
              <p:cNvSpPr/>
              <p:nvPr/>
            </p:nvSpPr>
            <p:spPr>
              <a:xfrm flipH="1">
                <a:off x="11597313" y="695238"/>
                <a:ext cx="378592" cy="341228"/>
              </a:xfrm>
              <a:custGeom>
                <a:avLst/>
                <a:gdLst/>
                <a:ahLst/>
                <a:cxnLst/>
                <a:rect l="l" t="t" r="r" b="b"/>
                <a:pathLst>
                  <a:path w="11703" h="10548" extrusionOk="0">
                    <a:moveTo>
                      <a:pt x="10578" y="1"/>
                    </a:moveTo>
                    <a:lnTo>
                      <a:pt x="1" y="10548"/>
                    </a:lnTo>
                    <a:lnTo>
                      <a:pt x="11703" y="10548"/>
                    </a:lnTo>
                    <a:lnTo>
                      <a:pt x="1057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3650;p52">
                <a:extLst>
                  <a:ext uri="{FF2B5EF4-FFF2-40B4-BE49-F238E27FC236}">
                    <a16:creationId xmlns:a16="http://schemas.microsoft.com/office/drawing/2014/main" id="{B5EBBC61-B2F0-4328-9CC1-E1A33F460813}"/>
                  </a:ext>
                </a:extLst>
              </p:cNvPr>
              <p:cNvSpPr/>
              <p:nvPr/>
            </p:nvSpPr>
            <p:spPr>
              <a:xfrm flipH="1">
                <a:off x="10541275" y="695250"/>
                <a:ext cx="1094423" cy="344204"/>
              </a:xfrm>
              <a:custGeom>
                <a:avLst/>
                <a:gdLst/>
                <a:ahLst/>
                <a:cxnLst/>
                <a:rect l="l" t="t" r="r" b="b"/>
                <a:pathLst>
                  <a:path w="25077" h="10640" extrusionOk="0">
                    <a:moveTo>
                      <a:pt x="0" y="1"/>
                    </a:moveTo>
                    <a:lnTo>
                      <a:pt x="0" y="10639"/>
                    </a:lnTo>
                    <a:lnTo>
                      <a:pt x="25077" y="10639"/>
                    </a:lnTo>
                    <a:lnTo>
                      <a:pt x="2507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3651;p52">
                <a:extLst>
                  <a:ext uri="{FF2B5EF4-FFF2-40B4-BE49-F238E27FC236}">
                    <a16:creationId xmlns:a16="http://schemas.microsoft.com/office/drawing/2014/main" id="{124DABAD-774C-46A0-84E7-A6702B3E7E52}"/>
                  </a:ext>
                </a:extLst>
              </p:cNvPr>
              <p:cNvSpPr/>
              <p:nvPr/>
            </p:nvSpPr>
            <p:spPr>
              <a:xfrm flipH="1">
                <a:off x="11671056" y="1030557"/>
                <a:ext cx="32" cy="2995157"/>
              </a:xfrm>
              <a:custGeom>
                <a:avLst/>
                <a:gdLst/>
                <a:ahLst/>
                <a:cxnLst/>
                <a:rect l="l" t="t" r="r" b="b"/>
                <a:pathLst>
                  <a:path w="1" h="92586" extrusionOk="0">
                    <a:moveTo>
                      <a:pt x="0" y="1"/>
                    </a:moveTo>
                    <a:lnTo>
                      <a:pt x="0" y="92586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3652;p52">
                <a:extLst>
                  <a:ext uri="{FF2B5EF4-FFF2-40B4-BE49-F238E27FC236}">
                    <a16:creationId xmlns:a16="http://schemas.microsoft.com/office/drawing/2014/main" id="{0359842C-831A-4099-9EB1-F4CD00EFFA82}"/>
                  </a:ext>
                </a:extLst>
              </p:cNvPr>
              <p:cNvSpPr/>
              <p:nvPr/>
            </p:nvSpPr>
            <p:spPr>
              <a:xfrm flipH="1">
                <a:off x="11281691" y="2715014"/>
                <a:ext cx="367787" cy="511324"/>
              </a:xfrm>
              <a:custGeom>
                <a:avLst/>
                <a:gdLst/>
                <a:ahLst/>
                <a:cxnLst/>
                <a:rect l="l" t="t" r="r" b="b"/>
                <a:pathLst>
                  <a:path w="11369" h="15806" extrusionOk="0">
                    <a:moveTo>
                      <a:pt x="1" y="0"/>
                    </a:moveTo>
                    <a:lnTo>
                      <a:pt x="1" y="15806"/>
                    </a:lnTo>
                    <a:lnTo>
                      <a:pt x="11369" y="15806"/>
                    </a:lnTo>
                    <a:lnTo>
                      <a:pt x="1136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3653;p52">
                <a:extLst>
                  <a:ext uri="{FF2B5EF4-FFF2-40B4-BE49-F238E27FC236}">
                    <a16:creationId xmlns:a16="http://schemas.microsoft.com/office/drawing/2014/main" id="{A22C2285-2E07-4B7E-8F79-6CBF0EAD77A8}"/>
                  </a:ext>
                </a:extLst>
              </p:cNvPr>
              <p:cNvSpPr/>
              <p:nvPr/>
            </p:nvSpPr>
            <p:spPr>
              <a:xfrm flipH="1">
                <a:off x="11281691" y="2715014"/>
                <a:ext cx="367787" cy="44287"/>
              </a:xfrm>
              <a:custGeom>
                <a:avLst/>
                <a:gdLst/>
                <a:ahLst/>
                <a:cxnLst/>
                <a:rect l="l" t="t" r="r" b="b"/>
                <a:pathLst>
                  <a:path w="11369" h="1369" extrusionOk="0">
                    <a:moveTo>
                      <a:pt x="1" y="0"/>
                    </a:moveTo>
                    <a:lnTo>
                      <a:pt x="1" y="1368"/>
                    </a:lnTo>
                    <a:lnTo>
                      <a:pt x="11369" y="1368"/>
                    </a:lnTo>
                    <a:lnTo>
                      <a:pt x="1136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3654;p52">
                <a:extLst>
                  <a:ext uri="{FF2B5EF4-FFF2-40B4-BE49-F238E27FC236}">
                    <a16:creationId xmlns:a16="http://schemas.microsoft.com/office/drawing/2014/main" id="{FAE8689C-D6E9-4118-ABF7-37B889BAB741}"/>
                  </a:ext>
                </a:extLst>
              </p:cNvPr>
              <p:cNvSpPr/>
              <p:nvPr/>
            </p:nvSpPr>
            <p:spPr>
              <a:xfrm flipH="1">
                <a:off x="11281691" y="2938237"/>
                <a:ext cx="367787" cy="44255"/>
              </a:xfrm>
              <a:custGeom>
                <a:avLst/>
                <a:gdLst/>
                <a:ahLst/>
                <a:cxnLst/>
                <a:rect l="l" t="t" r="r" b="b"/>
                <a:pathLst>
                  <a:path w="11369" h="1368" extrusionOk="0">
                    <a:moveTo>
                      <a:pt x="1" y="0"/>
                    </a:moveTo>
                    <a:lnTo>
                      <a:pt x="1" y="1368"/>
                    </a:lnTo>
                    <a:lnTo>
                      <a:pt x="11369" y="1368"/>
                    </a:lnTo>
                    <a:lnTo>
                      <a:pt x="1136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3655;p52">
                <a:extLst>
                  <a:ext uri="{FF2B5EF4-FFF2-40B4-BE49-F238E27FC236}">
                    <a16:creationId xmlns:a16="http://schemas.microsoft.com/office/drawing/2014/main" id="{9A81D37D-DD68-4911-9376-37B89928D543}"/>
                  </a:ext>
                </a:extLst>
              </p:cNvPr>
              <p:cNvSpPr/>
              <p:nvPr/>
            </p:nvSpPr>
            <p:spPr>
              <a:xfrm flipH="1">
                <a:off x="11437030" y="2738598"/>
                <a:ext cx="50175" cy="450377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3922" extrusionOk="0">
                    <a:moveTo>
                      <a:pt x="0" y="1"/>
                    </a:moveTo>
                    <a:lnTo>
                      <a:pt x="0" y="13922"/>
                    </a:lnTo>
                    <a:lnTo>
                      <a:pt x="1550" y="13922"/>
                    </a:lnTo>
                    <a:lnTo>
                      <a:pt x="155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3656;p52">
                <a:extLst>
                  <a:ext uri="{FF2B5EF4-FFF2-40B4-BE49-F238E27FC236}">
                    <a16:creationId xmlns:a16="http://schemas.microsoft.com/office/drawing/2014/main" id="{953930C6-A7E8-4E0D-8E08-913A8E776E53}"/>
                  </a:ext>
                </a:extLst>
              </p:cNvPr>
              <p:cNvSpPr/>
              <p:nvPr/>
            </p:nvSpPr>
            <p:spPr>
              <a:xfrm flipH="1">
                <a:off x="11281691" y="3182099"/>
                <a:ext cx="367787" cy="44255"/>
              </a:xfrm>
              <a:custGeom>
                <a:avLst/>
                <a:gdLst/>
                <a:ahLst/>
                <a:cxnLst/>
                <a:rect l="l" t="t" r="r" b="b"/>
                <a:pathLst>
                  <a:path w="11369" h="1368" extrusionOk="0">
                    <a:moveTo>
                      <a:pt x="1" y="0"/>
                    </a:moveTo>
                    <a:lnTo>
                      <a:pt x="1" y="1368"/>
                    </a:lnTo>
                    <a:lnTo>
                      <a:pt x="11369" y="1368"/>
                    </a:lnTo>
                    <a:lnTo>
                      <a:pt x="1136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3657;p52">
                <a:extLst>
                  <a:ext uri="{FF2B5EF4-FFF2-40B4-BE49-F238E27FC236}">
                    <a16:creationId xmlns:a16="http://schemas.microsoft.com/office/drawing/2014/main" id="{E3720991-D99E-4209-991F-5A26A4B81809}"/>
                  </a:ext>
                </a:extLst>
              </p:cNvPr>
              <p:cNvSpPr/>
              <p:nvPr/>
            </p:nvSpPr>
            <p:spPr>
              <a:xfrm flipH="1">
                <a:off x="10618915" y="2715014"/>
                <a:ext cx="367787" cy="511324"/>
              </a:xfrm>
              <a:custGeom>
                <a:avLst/>
                <a:gdLst/>
                <a:ahLst/>
                <a:cxnLst/>
                <a:rect l="l" t="t" r="r" b="b"/>
                <a:pathLst>
                  <a:path w="11369" h="15806" extrusionOk="0">
                    <a:moveTo>
                      <a:pt x="0" y="0"/>
                    </a:moveTo>
                    <a:lnTo>
                      <a:pt x="0" y="15806"/>
                    </a:lnTo>
                    <a:lnTo>
                      <a:pt x="11368" y="15806"/>
                    </a:lnTo>
                    <a:lnTo>
                      <a:pt x="1136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3658;p52">
                <a:extLst>
                  <a:ext uri="{FF2B5EF4-FFF2-40B4-BE49-F238E27FC236}">
                    <a16:creationId xmlns:a16="http://schemas.microsoft.com/office/drawing/2014/main" id="{6977A0A9-C4AF-4362-85A6-D5D75DABB40E}"/>
                  </a:ext>
                </a:extLst>
              </p:cNvPr>
              <p:cNvSpPr/>
              <p:nvPr/>
            </p:nvSpPr>
            <p:spPr>
              <a:xfrm flipH="1">
                <a:off x="10618915" y="2715014"/>
                <a:ext cx="367787" cy="44287"/>
              </a:xfrm>
              <a:custGeom>
                <a:avLst/>
                <a:gdLst/>
                <a:ahLst/>
                <a:cxnLst/>
                <a:rect l="l" t="t" r="r" b="b"/>
                <a:pathLst>
                  <a:path w="11369" h="1369" extrusionOk="0">
                    <a:moveTo>
                      <a:pt x="0" y="0"/>
                    </a:moveTo>
                    <a:lnTo>
                      <a:pt x="0" y="1368"/>
                    </a:lnTo>
                    <a:lnTo>
                      <a:pt x="11368" y="1368"/>
                    </a:lnTo>
                    <a:lnTo>
                      <a:pt x="1136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3659;p52">
                <a:extLst>
                  <a:ext uri="{FF2B5EF4-FFF2-40B4-BE49-F238E27FC236}">
                    <a16:creationId xmlns:a16="http://schemas.microsoft.com/office/drawing/2014/main" id="{99ECF0D9-58CF-4712-8CAD-845A0A4D7595}"/>
                  </a:ext>
                </a:extLst>
              </p:cNvPr>
              <p:cNvSpPr/>
              <p:nvPr/>
            </p:nvSpPr>
            <p:spPr>
              <a:xfrm flipH="1">
                <a:off x="10618915" y="2938237"/>
                <a:ext cx="367787" cy="44255"/>
              </a:xfrm>
              <a:custGeom>
                <a:avLst/>
                <a:gdLst/>
                <a:ahLst/>
                <a:cxnLst/>
                <a:rect l="l" t="t" r="r" b="b"/>
                <a:pathLst>
                  <a:path w="11369" h="1368" extrusionOk="0">
                    <a:moveTo>
                      <a:pt x="0" y="0"/>
                    </a:moveTo>
                    <a:lnTo>
                      <a:pt x="0" y="1368"/>
                    </a:lnTo>
                    <a:lnTo>
                      <a:pt x="11368" y="1368"/>
                    </a:lnTo>
                    <a:lnTo>
                      <a:pt x="1136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3660;p52">
                <a:extLst>
                  <a:ext uri="{FF2B5EF4-FFF2-40B4-BE49-F238E27FC236}">
                    <a16:creationId xmlns:a16="http://schemas.microsoft.com/office/drawing/2014/main" id="{544A4DFD-3BF4-4FCA-9BEB-3A36FDAD9814}"/>
                  </a:ext>
                </a:extLst>
              </p:cNvPr>
              <p:cNvSpPr/>
              <p:nvPr/>
            </p:nvSpPr>
            <p:spPr>
              <a:xfrm flipH="1">
                <a:off x="10775257" y="2738598"/>
                <a:ext cx="50175" cy="449406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3892" extrusionOk="0">
                    <a:moveTo>
                      <a:pt x="0" y="1"/>
                    </a:moveTo>
                    <a:lnTo>
                      <a:pt x="0" y="13892"/>
                    </a:lnTo>
                    <a:lnTo>
                      <a:pt x="1551" y="13892"/>
                    </a:lnTo>
                    <a:lnTo>
                      <a:pt x="155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3661;p52">
                <a:extLst>
                  <a:ext uri="{FF2B5EF4-FFF2-40B4-BE49-F238E27FC236}">
                    <a16:creationId xmlns:a16="http://schemas.microsoft.com/office/drawing/2014/main" id="{FB93E960-AC27-4E56-B03D-842F6D55D932}"/>
                  </a:ext>
                </a:extLst>
              </p:cNvPr>
              <p:cNvSpPr/>
              <p:nvPr/>
            </p:nvSpPr>
            <p:spPr>
              <a:xfrm flipH="1">
                <a:off x="10618915" y="3182099"/>
                <a:ext cx="367787" cy="44255"/>
              </a:xfrm>
              <a:custGeom>
                <a:avLst/>
                <a:gdLst/>
                <a:ahLst/>
                <a:cxnLst/>
                <a:rect l="l" t="t" r="r" b="b"/>
                <a:pathLst>
                  <a:path w="11369" h="1368" extrusionOk="0">
                    <a:moveTo>
                      <a:pt x="0" y="0"/>
                    </a:moveTo>
                    <a:lnTo>
                      <a:pt x="0" y="1368"/>
                    </a:lnTo>
                    <a:lnTo>
                      <a:pt x="11368" y="1368"/>
                    </a:lnTo>
                    <a:lnTo>
                      <a:pt x="1136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3662;p52">
                <a:extLst>
                  <a:ext uri="{FF2B5EF4-FFF2-40B4-BE49-F238E27FC236}">
                    <a16:creationId xmlns:a16="http://schemas.microsoft.com/office/drawing/2014/main" id="{8E25B1B2-7BDA-453E-95C4-06E4C9011904}"/>
                  </a:ext>
                </a:extLst>
              </p:cNvPr>
              <p:cNvSpPr/>
              <p:nvPr/>
            </p:nvSpPr>
            <p:spPr>
              <a:xfrm flipH="1">
                <a:off x="10590437" y="3423988"/>
                <a:ext cx="1094433" cy="21675"/>
              </a:xfrm>
              <a:custGeom>
                <a:avLst/>
                <a:gdLst/>
                <a:ahLst/>
                <a:cxnLst/>
                <a:rect l="l" t="t" r="r" b="b"/>
                <a:pathLst>
                  <a:path w="33831" h="670" extrusionOk="0">
                    <a:moveTo>
                      <a:pt x="1" y="0"/>
                    </a:moveTo>
                    <a:lnTo>
                      <a:pt x="1" y="669"/>
                    </a:lnTo>
                    <a:lnTo>
                      <a:pt x="33831" y="669"/>
                    </a:lnTo>
                    <a:lnTo>
                      <a:pt x="33831" y="0"/>
                    </a:lnTo>
                    <a:close/>
                  </a:path>
                </a:pathLst>
              </a:custGeom>
              <a:solidFill>
                <a:srgbClr val="C1D3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3663;p52">
                <a:extLst>
                  <a:ext uri="{FF2B5EF4-FFF2-40B4-BE49-F238E27FC236}">
                    <a16:creationId xmlns:a16="http://schemas.microsoft.com/office/drawing/2014/main" id="{0FB950E2-9A56-43AA-BB2E-B71D7CE9B7DF}"/>
                  </a:ext>
                </a:extLst>
              </p:cNvPr>
              <p:cNvSpPr/>
              <p:nvPr/>
            </p:nvSpPr>
            <p:spPr>
              <a:xfrm flipH="1">
                <a:off x="10404532" y="3070203"/>
                <a:ext cx="93459" cy="54089"/>
              </a:xfrm>
              <a:custGeom>
                <a:avLst/>
                <a:gdLst/>
                <a:ahLst/>
                <a:cxnLst/>
                <a:rect l="l" t="t" r="r" b="b"/>
                <a:pathLst>
                  <a:path w="2889" h="1672" extrusionOk="0">
                    <a:moveTo>
                      <a:pt x="1" y="0"/>
                    </a:moveTo>
                    <a:lnTo>
                      <a:pt x="1" y="1672"/>
                    </a:lnTo>
                    <a:lnTo>
                      <a:pt x="2889" y="1672"/>
                    </a:lnTo>
                    <a:lnTo>
                      <a:pt x="288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3664;p52">
                <a:extLst>
                  <a:ext uri="{FF2B5EF4-FFF2-40B4-BE49-F238E27FC236}">
                    <a16:creationId xmlns:a16="http://schemas.microsoft.com/office/drawing/2014/main" id="{405CA3B4-66CD-435B-B5B0-5D311055C4D9}"/>
                  </a:ext>
                </a:extLst>
              </p:cNvPr>
              <p:cNvSpPr/>
              <p:nvPr/>
            </p:nvSpPr>
            <p:spPr>
              <a:xfrm flipH="1">
                <a:off x="10346046" y="2020758"/>
                <a:ext cx="93459" cy="54122"/>
              </a:xfrm>
              <a:custGeom>
                <a:avLst/>
                <a:gdLst/>
                <a:ahLst/>
                <a:cxnLst/>
                <a:rect l="l" t="t" r="r" b="b"/>
                <a:pathLst>
                  <a:path w="2889" h="1673" extrusionOk="0">
                    <a:moveTo>
                      <a:pt x="1" y="1"/>
                    </a:moveTo>
                    <a:lnTo>
                      <a:pt x="1" y="1672"/>
                    </a:lnTo>
                    <a:lnTo>
                      <a:pt x="2888" y="1672"/>
                    </a:lnTo>
                    <a:lnTo>
                      <a:pt x="288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3665;p52">
                <a:extLst>
                  <a:ext uri="{FF2B5EF4-FFF2-40B4-BE49-F238E27FC236}">
                    <a16:creationId xmlns:a16="http://schemas.microsoft.com/office/drawing/2014/main" id="{EEA5ACF3-A87D-4099-9A59-106A35C4325D}"/>
                  </a:ext>
                </a:extLst>
              </p:cNvPr>
              <p:cNvSpPr/>
              <p:nvPr/>
            </p:nvSpPr>
            <p:spPr>
              <a:xfrm flipH="1">
                <a:off x="11131778" y="2706446"/>
                <a:ext cx="93459" cy="54122"/>
              </a:xfrm>
              <a:custGeom>
                <a:avLst/>
                <a:gdLst/>
                <a:ahLst/>
                <a:cxnLst/>
                <a:rect l="l" t="t" r="r" b="b"/>
                <a:pathLst>
                  <a:path w="2889" h="1673" extrusionOk="0">
                    <a:moveTo>
                      <a:pt x="1" y="1"/>
                    </a:moveTo>
                    <a:lnTo>
                      <a:pt x="1" y="1672"/>
                    </a:lnTo>
                    <a:lnTo>
                      <a:pt x="2888" y="1672"/>
                    </a:lnTo>
                    <a:lnTo>
                      <a:pt x="288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3666;p52">
                <a:extLst>
                  <a:ext uri="{FF2B5EF4-FFF2-40B4-BE49-F238E27FC236}">
                    <a16:creationId xmlns:a16="http://schemas.microsoft.com/office/drawing/2014/main" id="{BB24ADFD-DABE-4207-83E6-195647634FFB}"/>
                  </a:ext>
                </a:extLst>
              </p:cNvPr>
              <p:cNvSpPr/>
              <p:nvPr/>
            </p:nvSpPr>
            <p:spPr>
              <a:xfrm flipH="1">
                <a:off x="11778762" y="2408045"/>
                <a:ext cx="93459" cy="54089"/>
              </a:xfrm>
              <a:custGeom>
                <a:avLst/>
                <a:gdLst/>
                <a:ahLst/>
                <a:cxnLst/>
                <a:rect l="l" t="t" r="r" b="b"/>
                <a:pathLst>
                  <a:path w="2889" h="1672" extrusionOk="0">
                    <a:moveTo>
                      <a:pt x="1" y="0"/>
                    </a:moveTo>
                    <a:lnTo>
                      <a:pt x="1" y="1672"/>
                    </a:lnTo>
                    <a:lnTo>
                      <a:pt x="2888" y="1672"/>
                    </a:lnTo>
                    <a:lnTo>
                      <a:pt x="288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3667;p52">
                <a:extLst>
                  <a:ext uri="{FF2B5EF4-FFF2-40B4-BE49-F238E27FC236}">
                    <a16:creationId xmlns:a16="http://schemas.microsoft.com/office/drawing/2014/main" id="{010C9FE5-D872-4783-978B-BD4C578F1CA4}"/>
                  </a:ext>
                </a:extLst>
              </p:cNvPr>
              <p:cNvSpPr/>
              <p:nvPr/>
            </p:nvSpPr>
            <p:spPr>
              <a:xfrm flipH="1">
                <a:off x="11096796" y="1813292"/>
                <a:ext cx="93459" cy="54122"/>
              </a:xfrm>
              <a:custGeom>
                <a:avLst/>
                <a:gdLst/>
                <a:ahLst/>
                <a:cxnLst/>
                <a:rect l="l" t="t" r="r" b="b"/>
                <a:pathLst>
                  <a:path w="2889" h="1673" extrusionOk="0">
                    <a:moveTo>
                      <a:pt x="1" y="1"/>
                    </a:moveTo>
                    <a:lnTo>
                      <a:pt x="1" y="1672"/>
                    </a:lnTo>
                    <a:lnTo>
                      <a:pt x="2888" y="1672"/>
                    </a:lnTo>
                    <a:lnTo>
                      <a:pt x="288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3668;p52">
                <a:extLst>
                  <a:ext uri="{FF2B5EF4-FFF2-40B4-BE49-F238E27FC236}">
                    <a16:creationId xmlns:a16="http://schemas.microsoft.com/office/drawing/2014/main" id="{C307447C-7942-4F14-97F0-A1FC380AAB47}"/>
                  </a:ext>
                </a:extLst>
              </p:cNvPr>
              <p:cNvSpPr/>
              <p:nvPr/>
            </p:nvSpPr>
            <p:spPr>
              <a:xfrm flipH="1">
                <a:off x="10404533" y="1949403"/>
                <a:ext cx="93459" cy="54089"/>
              </a:xfrm>
              <a:custGeom>
                <a:avLst/>
                <a:gdLst/>
                <a:ahLst/>
                <a:cxnLst/>
                <a:rect l="l" t="t" r="r" b="b"/>
                <a:pathLst>
                  <a:path w="2889" h="1672" extrusionOk="0">
                    <a:moveTo>
                      <a:pt x="1" y="0"/>
                    </a:moveTo>
                    <a:lnTo>
                      <a:pt x="1" y="1672"/>
                    </a:lnTo>
                    <a:lnTo>
                      <a:pt x="2888" y="1672"/>
                    </a:lnTo>
                    <a:lnTo>
                      <a:pt x="288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3669;p52">
                <a:extLst>
                  <a:ext uri="{FF2B5EF4-FFF2-40B4-BE49-F238E27FC236}">
                    <a16:creationId xmlns:a16="http://schemas.microsoft.com/office/drawing/2014/main" id="{2E449A70-CFA3-4F91-A79E-01F48285EE24}"/>
                  </a:ext>
                </a:extLst>
              </p:cNvPr>
              <p:cNvSpPr/>
              <p:nvPr/>
            </p:nvSpPr>
            <p:spPr>
              <a:xfrm flipH="1">
                <a:off x="11281691" y="1336372"/>
                <a:ext cx="367787" cy="511356"/>
              </a:xfrm>
              <a:custGeom>
                <a:avLst/>
                <a:gdLst/>
                <a:ahLst/>
                <a:cxnLst/>
                <a:rect l="l" t="t" r="r" b="b"/>
                <a:pathLst>
                  <a:path w="11369" h="15807" extrusionOk="0">
                    <a:moveTo>
                      <a:pt x="1" y="1"/>
                    </a:moveTo>
                    <a:lnTo>
                      <a:pt x="1" y="15806"/>
                    </a:lnTo>
                    <a:lnTo>
                      <a:pt x="11369" y="15806"/>
                    </a:lnTo>
                    <a:lnTo>
                      <a:pt x="1136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3670;p52">
                <a:extLst>
                  <a:ext uri="{FF2B5EF4-FFF2-40B4-BE49-F238E27FC236}">
                    <a16:creationId xmlns:a16="http://schemas.microsoft.com/office/drawing/2014/main" id="{59FD4E5C-5E3B-4B79-9D1A-3BE77ABB95F5}"/>
                  </a:ext>
                </a:extLst>
              </p:cNvPr>
              <p:cNvSpPr/>
              <p:nvPr/>
            </p:nvSpPr>
            <p:spPr>
              <a:xfrm flipH="1">
                <a:off x="11281691" y="1336372"/>
                <a:ext cx="367787" cy="44287"/>
              </a:xfrm>
              <a:custGeom>
                <a:avLst/>
                <a:gdLst/>
                <a:ahLst/>
                <a:cxnLst/>
                <a:rect l="l" t="t" r="r" b="b"/>
                <a:pathLst>
                  <a:path w="11369" h="1369" extrusionOk="0">
                    <a:moveTo>
                      <a:pt x="1" y="1"/>
                    </a:moveTo>
                    <a:lnTo>
                      <a:pt x="1" y="1368"/>
                    </a:lnTo>
                    <a:lnTo>
                      <a:pt x="11369" y="1368"/>
                    </a:lnTo>
                    <a:lnTo>
                      <a:pt x="1136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3671;p52">
                <a:extLst>
                  <a:ext uri="{FF2B5EF4-FFF2-40B4-BE49-F238E27FC236}">
                    <a16:creationId xmlns:a16="http://schemas.microsoft.com/office/drawing/2014/main" id="{30018CEE-30AB-4F07-95EA-3008DBA2125A}"/>
                  </a:ext>
                </a:extLst>
              </p:cNvPr>
              <p:cNvSpPr/>
              <p:nvPr/>
            </p:nvSpPr>
            <p:spPr>
              <a:xfrm flipH="1">
                <a:off x="11281691" y="1558624"/>
                <a:ext cx="367787" cy="44255"/>
              </a:xfrm>
              <a:custGeom>
                <a:avLst/>
                <a:gdLst/>
                <a:ahLst/>
                <a:cxnLst/>
                <a:rect l="l" t="t" r="r" b="b"/>
                <a:pathLst>
                  <a:path w="11369" h="1368" extrusionOk="0">
                    <a:moveTo>
                      <a:pt x="1" y="0"/>
                    </a:moveTo>
                    <a:lnTo>
                      <a:pt x="1" y="1368"/>
                    </a:lnTo>
                    <a:lnTo>
                      <a:pt x="11369" y="1368"/>
                    </a:lnTo>
                    <a:lnTo>
                      <a:pt x="1136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3672;p52">
                <a:extLst>
                  <a:ext uri="{FF2B5EF4-FFF2-40B4-BE49-F238E27FC236}">
                    <a16:creationId xmlns:a16="http://schemas.microsoft.com/office/drawing/2014/main" id="{21BD882C-1F87-4106-86CE-095F2681EF23}"/>
                  </a:ext>
                </a:extLst>
              </p:cNvPr>
              <p:cNvSpPr/>
              <p:nvPr/>
            </p:nvSpPr>
            <p:spPr>
              <a:xfrm flipH="1">
                <a:off x="11437030" y="1359989"/>
                <a:ext cx="51178" cy="449374"/>
              </a:xfrm>
              <a:custGeom>
                <a:avLst/>
                <a:gdLst/>
                <a:ahLst/>
                <a:cxnLst/>
                <a:rect l="l" t="t" r="r" b="b"/>
                <a:pathLst>
                  <a:path w="1582" h="13891" extrusionOk="0">
                    <a:moveTo>
                      <a:pt x="1" y="0"/>
                    </a:moveTo>
                    <a:lnTo>
                      <a:pt x="1" y="13891"/>
                    </a:lnTo>
                    <a:lnTo>
                      <a:pt x="1581" y="13891"/>
                    </a:lnTo>
                    <a:lnTo>
                      <a:pt x="158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3673;p52">
                <a:extLst>
                  <a:ext uri="{FF2B5EF4-FFF2-40B4-BE49-F238E27FC236}">
                    <a16:creationId xmlns:a16="http://schemas.microsoft.com/office/drawing/2014/main" id="{3D3A211E-942A-4CE7-B26D-3BEDC2B1D69B}"/>
                  </a:ext>
                </a:extLst>
              </p:cNvPr>
              <p:cNvSpPr/>
              <p:nvPr/>
            </p:nvSpPr>
            <p:spPr>
              <a:xfrm flipH="1">
                <a:off x="11281691" y="1803457"/>
                <a:ext cx="367787" cy="44287"/>
              </a:xfrm>
              <a:custGeom>
                <a:avLst/>
                <a:gdLst/>
                <a:ahLst/>
                <a:cxnLst/>
                <a:rect l="l" t="t" r="r" b="b"/>
                <a:pathLst>
                  <a:path w="11369" h="1369" extrusionOk="0">
                    <a:moveTo>
                      <a:pt x="1" y="1"/>
                    </a:moveTo>
                    <a:lnTo>
                      <a:pt x="1" y="1368"/>
                    </a:lnTo>
                    <a:lnTo>
                      <a:pt x="11369" y="1368"/>
                    </a:lnTo>
                    <a:lnTo>
                      <a:pt x="1136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3674;p52">
                <a:extLst>
                  <a:ext uri="{FF2B5EF4-FFF2-40B4-BE49-F238E27FC236}">
                    <a16:creationId xmlns:a16="http://schemas.microsoft.com/office/drawing/2014/main" id="{E15FBFAB-5D1C-45BE-8C5E-4A55A05BDF37}"/>
                  </a:ext>
                </a:extLst>
              </p:cNvPr>
              <p:cNvSpPr/>
              <p:nvPr/>
            </p:nvSpPr>
            <p:spPr>
              <a:xfrm flipH="1">
                <a:off x="11281691" y="2025677"/>
                <a:ext cx="367787" cy="511356"/>
              </a:xfrm>
              <a:custGeom>
                <a:avLst/>
                <a:gdLst/>
                <a:ahLst/>
                <a:cxnLst/>
                <a:rect l="l" t="t" r="r" b="b"/>
                <a:pathLst>
                  <a:path w="11369" h="15807" extrusionOk="0">
                    <a:moveTo>
                      <a:pt x="1" y="1"/>
                    </a:moveTo>
                    <a:lnTo>
                      <a:pt x="1" y="15807"/>
                    </a:lnTo>
                    <a:lnTo>
                      <a:pt x="11369" y="15807"/>
                    </a:lnTo>
                    <a:lnTo>
                      <a:pt x="1136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3675;p52">
                <a:extLst>
                  <a:ext uri="{FF2B5EF4-FFF2-40B4-BE49-F238E27FC236}">
                    <a16:creationId xmlns:a16="http://schemas.microsoft.com/office/drawing/2014/main" id="{C4361952-CE1D-4096-A6E5-60238D42061E}"/>
                  </a:ext>
                </a:extLst>
              </p:cNvPr>
              <p:cNvSpPr/>
              <p:nvPr/>
            </p:nvSpPr>
            <p:spPr>
              <a:xfrm flipH="1">
                <a:off x="11281691" y="2025677"/>
                <a:ext cx="367787" cy="44287"/>
              </a:xfrm>
              <a:custGeom>
                <a:avLst/>
                <a:gdLst/>
                <a:ahLst/>
                <a:cxnLst/>
                <a:rect l="l" t="t" r="r" b="b"/>
                <a:pathLst>
                  <a:path w="11369" h="1369" extrusionOk="0">
                    <a:moveTo>
                      <a:pt x="1" y="1"/>
                    </a:moveTo>
                    <a:lnTo>
                      <a:pt x="1" y="1369"/>
                    </a:lnTo>
                    <a:lnTo>
                      <a:pt x="11369" y="1369"/>
                    </a:lnTo>
                    <a:lnTo>
                      <a:pt x="1136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3676;p52">
                <a:extLst>
                  <a:ext uri="{FF2B5EF4-FFF2-40B4-BE49-F238E27FC236}">
                    <a16:creationId xmlns:a16="http://schemas.microsoft.com/office/drawing/2014/main" id="{AD762B77-E557-41F9-8228-9784EA5117F9}"/>
                  </a:ext>
                </a:extLst>
              </p:cNvPr>
              <p:cNvSpPr/>
              <p:nvPr/>
            </p:nvSpPr>
            <p:spPr>
              <a:xfrm flipH="1">
                <a:off x="11281691" y="2247929"/>
                <a:ext cx="367787" cy="44287"/>
              </a:xfrm>
              <a:custGeom>
                <a:avLst/>
                <a:gdLst/>
                <a:ahLst/>
                <a:cxnLst/>
                <a:rect l="l" t="t" r="r" b="b"/>
                <a:pathLst>
                  <a:path w="11369" h="1369" extrusionOk="0">
                    <a:moveTo>
                      <a:pt x="1" y="0"/>
                    </a:moveTo>
                    <a:lnTo>
                      <a:pt x="1" y="1368"/>
                    </a:lnTo>
                    <a:lnTo>
                      <a:pt x="11369" y="1368"/>
                    </a:lnTo>
                    <a:lnTo>
                      <a:pt x="1136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3677;p52">
                <a:extLst>
                  <a:ext uri="{FF2B5EF4-FFF2-40B4-BE49-F238E27FC236}">
                    <a16:creationId xmlns:a16="http://schemas.microsoft.com/office/drawing/2014/main" id="{7137C48D-1F30-462C-8618-54CE33701F27}"/>
                  </a:ext>
                </a:extLst>
              </p:cNvPr>
              <p:cNvSpPr/>
              <p:nvPr/>
            </p:nvSpPr>
            <p:spPr>
              <a:xfrm flipH="1">
                <a:off x="11437030" y="2049293"/>
                <a:ext cx="50175" cy="449406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3892" extrusionOk="0">
                    <a:moveTo>
                      <a:pt x="0" y="0"/>
                    </a:moveTo>
                    <a:lnTo>
                      <a:pt x="0" y="13891"/>
                    </a:lnTo>
                    <a:lnTo>
                      <a:pt x="1550" y="13891"/>
                    </a:lnTo>
                    <a:lnTo>
                      <a:pt x="155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3678;p52">
                <a:extLst>
                  <a:ext uri="{FF2B5EF4-FFF2-40B4-BE49-F238E27FC236}">
                    <a16:creationId xmlns:a16="http://schemas.microsoft.com/office/drawing/2014/main" id="{FDC8754A-4FDC-41AF-9740-3AF7E3A60FB2}"/>
                  </a:ext>
                </a:extLst>
              </p:cNvPr>
              <p:cNvSpPr/>
              <p:nvPr/>
            </p:nvSpPr>
            <p:spPr>
              <a:xfrm flipH="1">
                <a:off x="11281691" y="2492762"/>
                <a:ext cx="367787" cy="44287"/>
              </a:xfrm>
              <a:custGeom>
                <a:avLst/>
                <a:gdLst/>
                <a:ahLst/>
                <a:cxnLst/>
                <a:rect l="l" t="t" r="r" b="b"/>
                <a:pathLst>
                  <a:path w="11369" h="1369" extrusionOk="0">
                    <a:moveTo>
                      <a:pt x="1" y="1"/>
                    </a:moveTo>
                    <a:lnTo>
                      <a:pt x="1" y="1369"/>
                    </a:lnTo>
                    <a:lnTo>
                      <a:pt x="11369" y="1369"/>
                    </a:lnTo>
                    <a:lnTo>
                      <a:pt x="1136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3679;p52">
                <a:extLst>
                  <a:ext uri="{FF2B5EF4-FFF2-40B4-BE49-F238E27FC236}">
                    <a16:creationId xmlns:a16="http://schemas.microsoft.com/office/drawing/2014/main" id="{5A23B9F1-749A-45F2-839E-D3C5FDFA6568}"/>
                  </a:ext>
                </a:extLst>
              </p:cNvPr>
              <p:cNvSpPr/>
              <p:nvPr/>
            </p:nvSpPr>
            <p:spPr>
              <a:xfrm flipH="1">
                <a:off x="10618915" y="2025677"/>
                <a:ext cx="367787" cy="511356"/>
              </a:xfrm>
              <a:custGeom>
                <a:avLst/>
                <a:gdLst/>
                <a:ahLst/>
                <a:cxnLst/>
                <a:rect l="l" t="t" r="r" b="b"/>
                <a:pathLst>
                  <a:path w="11369" h="15807" extrusionOk="0">
                    <a:moveTo>
                      <a:pt x="0" y="1"/>
                    </a:moveTo>
                    <a:lnTo>
                      <a:pt x="0" y="15807"/>
                    </a:lnTo>
                    <a:lnTo>
                      <a:pt x="11368" y="15807"/>
                    </a:lnTo>
                    <a:lnTo>
                      <a:pt x="1136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3680;p52">
                <a:extLst>
                  <a:ext uri="{FF2B5EF4-FFF2-40B4-BE49-F238E27FC236}">
                    <a16:creationId xmlns:a16="http://schemas.microsoft.com/office/drawing/2014/main" id="{35696112-EB67-4344-920B-8D856F908CED}"/>
                  </a:ext>
                </a:extLst>
              </p:cNvPr>
              <p:cNvSpPr/>
              <p:nvPr/>
            </p:nvSpPr>
            <p:spPr>
              <a:xfrm flipH="1">
                <a:off x="10618915" y="2025677"/>
                <a:ext cx="367787" cy="44287"/>
              </a:xfrm>
              <a:custGeom>
                <a:avLst/>
                <a:gdLst/>
                <a:ahLst/>
                <a:cxnLst/>
                <a:rect l="l" t="t" r="r" b="b"/>
                <a:pathLst>
                  <a:path w="11369" h="1369" extrusionOk="0">
                    <a:moveTo>
                      <a:pt x="0" y="1"/>
                    </a:moveTo>
                    <a:lnTo>
                      <a:pt x="0" y="1369"/>
                    </a:lnTo>
                    <a:lnTo>
                      <a:pt x="11368" y="1369"/>
                    </a:lnTo>
                    <a:lnTo>
                      <a:pt x="1136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3681;p52">
                <a:extLst>
                  <a:ext uri="{FF2B5EF4-FFF2-40B4-BE49-F238E27FC236}">
                    <a16:creationId xmlns:a16="http://schemas.microsoft.com/office/drawing/2014/main" id="{4B7FD692-CA1B-4769-A4D5-DDAAC8F4D37C}"/>
                  </a:ext>
                </a:extLst>
              </p:cNvPr>
              <p:cNvSpPr/>
              <p:nvPr/>
            </p:nvSpPr>
            <p:spPr>
              <a:xfrm flipH="1">
                <a:off x="10618915" y="2247929"/>
                <a:ext cx="367787" cy="44287"/>
              </a:xfrm>
              <a:custGeom>
                <a:avLst/>
                <a:gdLst/>
                <a:ahLst/>
                <a:cxnLst/>
                <a:rect l="l" t="t" r="r" b="b"/>
                <a:pathLst>
                  <a:path w="11369" h="1369" extrusionOk="0">
                    <a:moveTo>
                      <a:pt x="0" y="0"/>
                    </a:moveTo>
                    <a:lnTo>
                      <a:pt x="0" y="1368"/>
                    </a:lnTo>
                    <a:lnTo>
                      <a:pt x="11368" y="1368"/>
                    </a:lnTo>
                    <a:lnTo>
                      <a:pt x="1136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3682;p52">
                <a:extLst>
                  <a:ext uri="{FF2B5EF4-FFF2-40B4-BE49-F238E27FC236}">
                    <a16:creationId xmlns:a16="http://schemas.microsoft.com/office/drawing/2014/main" id="{485DF5D2-8A46-4733-BA56-0ABBDD8472A6}"/>
                  </a:ext>
                </a:extLst>
              </p:cNvPr>
              <p:cNvSpPr/>
              <p:nvPr/>
            </p:nvSpPr>
            <p:spPr>
              <a:xfrm flipH="1">
                <a:off x="10775257" y="2049293"/>
                <a:ext cx="50175" cy="449406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3892" extrusionOk="0">
                    <a:moveTo>
                      <a:pt x="0" y="0"/>
                    </a:moveTo>
                    <a:lnTo>
                      <a:pt x="0" y="13891"/>
                    </a:lnTo>
                    <a:lnTo>
                      <a:pt x="1551" y="1389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3683;p52">
                <a:extLst>
                  <a:ext uri="{FF2B5EF4-FFF2-40B4-BE49-F238E27FC236}">
                    <a16:creationId xmlns:a16="http://schemas.microsoft.com/office/drawing/2014/main" id="{90143731-CD15-49C3-B8A5-977962F03C73}"/>
                  </a:ext>
                </a:extLst>
              </p:cNvPr>
              <p:cNvSpPr/>
              <p:nvPr/>
            </p:nvSpPr>
            <p:spPr>
              <a:xfrm flipH="1">
                <a:off x="10618915" y="2492762"/>
                <a:ext cx="367787" cy="44287"/>
              </a:xfrm>
              <a:custGeom>
                <a:avLst/>
                <a:gdLst/>
                <a:ahLst/>
                <a:cxnLst/>
                <a:rect l="l" t="t" r="r" b="b"/>
                <a:pathLst>
                  <a:path w="11369" h="1369" extrusionOk="0">
                    <a:moveTo>
                      <a:pt x="0" y="1"/>
                    </a:moveTo>
                    <a:lnTo>
                      <a:pt x="0" y="1369"/>
                    </a:lnTo>
                    <a:lnTo>
                      <a:pt x="11368" y="1369"/>
                    </a:lnTo>
                    <a:lnTo>
                      <a:pt x="1136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3684;p52">
                <a:extLst>
                  <a:ext uri="{FF2B5EF4-FFF2-40B4-BE49-F238E27FC236}">
                    <a16:creationId xmlns:a16="http://schemas.microsoft.com/office/drawing/2014/main" id="{CCF2E7C8-F5DF-4E44-AAB8-7CCADE5E1CBD}"/>
                  </a:ext>
                </a:extLst>
              </p:cNvPr>
              <p:cNvSpPr/>
              <p:nvPr/>
            </p:nvSpPr>
            <p:spPr>
              <a:xfrm flipH="1">
                <a:off x="10618915" y="1336372"/>
                <a:ext cx="367787" cy="511356"/>
              </a:xfrm>
              <a:custGeom>
                <a:avLst/>
                <a:gdLst/>
                <a:ahLst/>
                <a:cxnLst/>
                <a:rect l="l" t="t" r="r" b="b"/>
                <a:pathLst>
                  <a:path w="11369" h="15807" extrusionOk="0">
                    <a:moveTo>
                      <a:pt x="0" y="1"/>
                    </a:moveTo>
                    <a:lnTo>
                      <a:pt x="0" y="15806"/>
                    </a:lnTo>
                    <a:lnTo>
                      <a:pt x="11368" y="15806"/>
                    </a:lnTo>
                    <a:lnTo>
                      <a:pt x="1136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3685;p52">
                <a:extLst>
                  <a:ext uri="{FF2B5EF4-FFF2-40B4-BE49-F238E27FC236}">
                    <a16:creationId xmlns:a16="http://schemas.microsoft.com/office/drawing/2014/main" id="{ACC27897-A56C-4253-8BA5-60B31DA2C1F6}"/>
                  </a:ext>
                </a:extLst>
              </p:cNvPr>
              <p:cNvSpPr/>
              <p:nvPr/>
            </p:nvSpPr>
            <p:spPr>
              <a:xfrm flipH="1">
                <a:off x="10618915" y="1336372"/>
                <a:ext cx="367787" cy="44287"/>
              </a:xfrm>
              <a:custGeom>
                <a:avLst/>
                <a:gdLst/>
                <a:ahLst/>
                <a:cxnLst/>
                <a:rect l="l" t="t" r="r" b="b"/>
                <a:pathLst>
                  <a:path w="11369" h="1369" extrusionOk="0">
                    <a:moveTo>
                      <a:pt x="0" y="1"/>
                    </a:moveTo>
                    <a:lnTo>
                      <a:pt x="0" y="1368"/>
                    </a:lnTo>
                    <a:lnTo>
                      <a:pt x="11368" y="1368"/>
                    </a:lnTo>
                    <a:lnTo>
                      <a:pt x="1136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3686;p52">
                <a:extLst>
                  <a:ext uri="{FF2B5EF4-FFF2-40B4-BE49-F238E27FC236}">
                    <a16:creationId xmlns:a16="http://schemas.microsoft.com/office/drawing/2014/main" id="{494A7B03-B4CA-4A3D-86BC-1BAF3FA84605}"/>
                  </a:ext>
                </a:extLst>
              </p:cNvPr>
              <p:cNvSpPr/>
              <p:nvPr/>
            </p:nvSpPr>
            <p:spPr>
              <a:xfrm flipH="1">
                <a:off x="10618915" y="1558624"/>
                <a:ext cx="367787" cy="44255"/>
              </a:xfrm>
              <a:custGeom>
                <a:avLst/>
                <a:gdLst/>
                <a:ahLst/>
                <a:cxnLst/>
                <a:rect l="l" t="t" r="r" b="b"/>
                <a:pathLst>
                  <a:path w="11369" h="1368" extrusionOk="0">
                    <a:moveTo>
                      <a:pt x="0" y="0"/>
                    </a:moveTo>
                    <a:lnTo>
                      <a:pt x="0" y="1368"/>
                    </a:lnTo>
                    <a:lnTo>
                      <a:pt x="11368" y="1368"/>
                    </a:lnTo>
                    <a:lnTo>
                      <a:pt x="1136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3687;p52">
                <a:extLst>
                  <a:ext uri="{FF2B5EF4-FFF2-40B4-BE49-F238E27FC236}">
                    <a16:creationId xmlns:a16="http://schemas.microsoft.com/office/drawing/2014/main" id="{0E5FA8AA-B0A8-4A7D-8123-03CF4604E24C}"/>
                  </a:ext>
                </a:extLst>
              </p:cNvPr>
              <p:cNvSpPr/>
              <p:nvPr/>
            </p:nvSpPr>
            <p:spPr>
              <a:xfrm flipH="1">
                <a:off x="10775257" y="1359989"/>
                <a:ext cx="50175" cy="449374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3891" extrusionOk="0">
                    <a:moveTo>
                      <a:pt x="0" y="0"/>
                    </a:moveTo>
                    <a:lnTo>
                      <a:pt x="0" y="13891"/>
                    </a:lnTo>
                    <a:lnTo>
                      <a:pt x="1551" y="1389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3688;p52">
                <a:extLst>
                  <a:ext uri="{FF2B5EF4-FFF2-40B4-BE49-F238E27FC236}">
                    <a16:creationId xmlns:a16="http://schemas.microsoft.com/office/drawing/2014/main" id="{36B3498E-24CB-4186-8D67-7A85CBCEF812}"/>
                  </a:ext>
                </a:extLst>
              </p:cNvPr>
              <p:cNvSpPr/>
              <p:nvPr/>
            </p:nvSpPr>
            <p:spPr>
              <a:xfrm flipH="1">
                <a:off x="10618915" y="1803457"/>
                <a:ext cx="367787" cy="44287"/>
              </a:xfrm>
              <a:custGeom>
                <a:avLst/>
                <a:gdLst/>
                <a:ahLst/>
                <a:cxnLst/>
                <a:rect l="l" t="t" r="r" b="b"/>
                <a:pathLst>
                  <a:path w="11369" h="1369" extrusionOk="0">
                    <a:moveTo>
                      <a:pt x="0" y="1"/>
                    </a:moveTo>
                    <a:lnTo>
                      <a:pt x="0" y="1368"/>
                    </a:lnTo>
                    <a:lnTo>
                      <a:pt x="11368" y="1368"/>
                    </a:lnTo>
                    <a:lnTo>
                      <a:pt x="1136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3689;p52">
                <a:extLst>
                  <a:ext uri="{FF2B5EF4-FFF2-40B4-BE49-F238E27FC236}">
                    <a16:creationId xmlns:a16="http://schemas.microsoft.com/office/drawing/2014/main" id="{86257F88-A098-4573-A67D-ADA154D6DDA3}"/>
                  </a:ext>
                </a:extLst>
              </p:cNvPr>
              <p:cNvSpPr/>
              <p:nvPr/>
            </p:nvSpPr>
            <p:spPr>
              <a:xfrm>
                <a:off x="10684900" y="777575"/>
                <a:ext cx="169171" cy="196689"/>
              </a:xfrm>
              <a:custGeom>
                <a:avLst/>
                <a:gdLst/>
                <a:ahLst/>
                <a:cxnLst/>
                <a:rect l="l" t="t" r="r" b="b"/>
                <a:pathLst>
                  <a:path w="5229" h="10639" extrusionOk="0">
                    <a:moveTo>
                      <a:pt x="0" y="0"/>
                    </a:moveTo>
                    <a:lnTo>
                      <a:pt x="0" y="10639"/>
                    </a:lnTo>
                    <a:lnTo>
                      <a:pt x="5228" y="10639"/>
                    </a:lnTo>
                    <a:lnTo>
                      <a:pt x="522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3690;p52">
                <a:extLst>
                  <a:ext uri="{FF2B5EF4-FFF2-40B4-BE49-F238E27FC236}">
                    <a16:creationId xmlns:a16="http://schemas.microsoft.com/office/drawing/2014/main" id="{5B4DFA7B-4404-4920-9647-0AF65A1189C2}"/>
                  </a:ext>
                </a:extLst>
              </p:cNvPr>
              <p:cNvSpPr/>
              <p:nvPr/>
            </p:nvSpPr>
            <p:spPr>
              <a:xfrm>
                <a:off x="11009388" y="777575"/>
                <a:ext cx="169171" cy="196689"/>
              </a:xfrm>
              <a:custGeom>
                <a:avLst/>
                <a:gdLst/>
                <a:ahLst/>
                <a:cxnLst/>
                <a:rect l="l" t="t" r="r" b="b"/>
                <a:pathLst>
                  <a:path w="5229" h="10639" extrusionOk="0">
                    <a:moveTo>
                      <a:pt x="0" y="0"/>
                    </a:moveTo>
                    <a:lnTo>
                      <a:pt x="0" y="10639"/>
                    </a:lnTo>
                    <a:lnTo>
                      <a:pt x="5228" y="10639"/>
                    </a:lnTo>
                    <a:lnTo>
                      <a:pt x="522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3691;p52">
                <a:extLst>
                  <a:ext uri="{FF2B5EF4-FFF2-40B4-BE49-F238E27FC236}">
                    <a16:creationId xmlns:a16="http://schemas.microsoft.com/office/drawing/2014/main" id="{6FA25ED1-9311-4DF1-A94F-0166B0CD2281}"/>
                  </a:ext>
                </a:extLst>
              </p:cNvPr>
              <p:cNvSpPr/>
              <p:nvPr/>
            </p:nvSpPr>
            <p:spPr>
              <a:xfrm>
                <a:off x="11328725" y="777575"/>
                <a:ext cx="169171" cy="196689"/>
              </a:xfrm>
              <a:custGeom>
                <a:avLst/>
                <a:gdLst/>
                <a:ahLst/>
                <a:cxnLst/>
                <a:rect l="l" t="t" r="r" b="b"/>
                <a:pathLst>
                  <a:path w="5229" h="10639" extrusionOk="0">
                    <a:moveTo>
                      <a:pt x="0" y="0"/>
                    </a:moveTo>
                    <a:lnTo>
                      <a:pt x="0" y="10639"/>
                    </a:lnTo>
                    <a:lnTo>
                      <a:pt x="5228" y="10639"/>
                    </a:lnTo>
                    <a:lnTo>
                      <a:pt x="522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3692;p52">
                <a:extLst>
                  <a:ext uri="{FF2B5EF4-FFF2-40B4-BE49-F238E27FC236}">
                    <a16:creationId xmlns:a16="http://schemas.microsoft.com/office/drawing/2014/main" id="{CDD774F2-798F-4BF9-8C3B-EEA4217A12F1}"/>
                  </a:ext>
                </a:extLst>
              </p:cNvPr>
              <p:cNvSpPr/>
              <p:nvPr/>
            </p:nvSpPr>
            <p:spPr>
              <a:xfrm flipH="1">
                <a:off x="10445420" y="3282375"/>
                <a:ext cx="1372705" cy="196703"/>
              </a:xfrm>
              <a:custGeom>
                <a:avLst/>
                <a:gdLst/>
                <a:ahLst/>
                <a:cxnLst/>
                <a:rect l="l" t="t" r="r" b="b"/>
                <a:pathLst>
                  <a:path w="37236" h="6080" extrusionOk="0">
                    <a:moveTo>
                      <a:pt x="0" y="0"/>
                    </a:moveTo>
                    <a:lnTo>
                      <a:pt x="0" y="6080"/>
                    </a:lnTo>
                    <a:lnTo>
                      <a:pt x="37235" y="6080"/>
                    </a:lnTo>
                    <a:lnTo>
                      <a:pt x="3723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3693;p52">
                <a:extLst>
                  <a:ext uri="{FF2B5EF4-FFF2-40B4-BE49-F238E27FC236}">
                    <a16:creationId xmlns:a16="http://schemas.microsoft.com/office/drawing/2014/main" id="{CCE6FBC2-61DE-4876-A1B9-E651A1A4E375}"/>
                  </a:ext>
                </a:extLst>
              </p:cNvPr>
              <p:cNvSpPr/>
              <p:nvPr/>
            </p:nvSpPr>
            <p:spPr>
              <a:xfrm flipH="1">
                <a:off x="11328733" y="1173140"/>
                <a:ext cx="93459" cy="54089"/>
              </a:xfrm>
              <a:custGeom>
                <a:avLst/>
                <a:gdLst/>
                <a:ahLst/>
                <a:cxnLst/>
                <a:rect l="l" t="t" r="r" b="b"/>
                <a:pathLst>
                  <a:path w="2889" h="1672" extrusionOk="0">
                    <a:moveTo>
                      <a:pt x="1" y="0"/>
                    </a:moveTo>
                    <a:lnTo>
                      <a:pt x="1" y="1672"/>
                    </a:lnTo>
                    <a:lnTo>
                      <a:pt x="2888" y="1672"/>
                    </a:lnTo>
                    <a:lnTo>
                      <a:pt x="288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3694;p52">
                <a:extLst>
                  <a:ext uri="{FF2B5EF4-FFF2-40B4-BE49-F238E27FC236}">
                    <a16:creationId xmlns:a16="http://schemas.microsoft.com/office/drawing/2014/main" id="{86C19735-66EC-425B-B142-3AB9B2DE306F}"/>
                  </a:ext>
                </a:extLst>
              </p:cNvPr>
              <p:cNvSpPr/>
              <p:nvPr/>
            </p:nvSpPr>
            <p:spPr>
              <a:xfrm flipH="1">
                <a:off x="11393733" y="1104292"/>
                <a:ext cx="93459" cy="54122"/>
              </a:xfrm>
              <a:custGeom>
                <a:avLst/>
                <a:gdLst/>
                <a:ahLst/>
                <a:cxnLst/>
                <a:rect l="l" t="t" r="r" b="b"/>
                <a:pathLst>
                  <a:path w="2889" h="1673" extrusionOk="0">
                    <a:moveTo>
                      <a:pt x="1" y="1"/>
                    </a:moveTo>
                    <a:lnTo>
                      <a:pt x="1" y="1672"/>
                    </a:lnTo>
                    <a:lnTo>
                      <a:pt x="2888" y="1672"/>
                    </a:lnTo>
                    <a:lnTo>
                      <a:pt x="288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3695;p52">
                <a:extLst>
                  <a:ext uri="{FF2B5EF4-FFF2-40B4-BE49-F238E27FC236}">
                    <a16:creationId xmlns:a16="http://schemas.microsoft.com/office/drawing/2014/main" id="{E3B6F929-F85A-4FC4-BDCC-5B90107CB2D4}"/>
                  </a:ext>
                </a:extLst>
              </p:cNvPr>
              <p:cNvSpPr/>
              <p:nvPr/>
            </p:nvSpPr>
            <p:spPr>
              <a:xfrm flipH="1">
                <a:off x="11437033" y="1172678"/>
                <a:ext cx="93459" cy="54089"/>
              </a:xfrm>
              <a:custGeom>
                <a:avLst/>
                <a:gdLst/>
                <a:ahLst/>
                <a:cxnLst/>
                <a:rect l="l" t="t" r="r" b="b"/>
                <a:pathLst>
                  <a:path w="2889" h="1672" extrusionOk="0">
                    <a:moveTo>
                      <a:pt x="1" y="0"/>
                    </a:moveTo>
                    <a:lnTo>
                      <a:pt x="1" y="1672"/>
                    </a:lnTo>
                    <a:lnTo>
                      <a:pt x="2888" y="1672"/>
                    </a:lnTo>
                    <a:lnTo>
                      <a:pt x="288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3696;p52">
                <a:extLst>
                  <a:ext uri="{FF2B5EF4-FFF2-40B4-BE49-F238E27FC236}">
                    <a16:creationId xmlns:a16="http://schemas.microsoft.com/office/drawing/2014/main" id="{E8A6EB17-DF4A-40E5-A0D7-8F465B62CD4D}"/>
                  </a:ext>
                </a:extLst>
              </p:cNvPr>
              <p:cNvSpPr/>
              <p:nvPr/>
            </p:nvSpPr>
            <p:spPr>
              <a:xfrm flipH="1">
                <a:off x="11853962" y="1397353"/>
                <a:ext cx="93459" cy="54089"/>
              </a:xfrm>
              <a:custGeom>
                <a:avLst/>
                <a:gdLst/>
                <a:ahLst/>
                <a:cxnLst/>
                <a:rect l="l" t="t" r="r" b="b"/>
                <a:pathLst>
                  <a:path w="2889" h="1672" extrusionOk="0">
                    <a:moveTo>
                      <a:pt x="1" y="0"/>
                    </a:moveTo>
                    <a:lnTo>
                      <a:pt x="1" y="1672"/>
                    </a:lnTo>
                    <a:lnTo>
                      <a:pt x="2888" y="1672"/>
                    </a:lnTo>
                    <a:lnTo>
                      <a:pt x="288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3697;p52">
                <a:extLst>
                  <a:ext uri="{FF2B5EF4-FFF2-40B4-BE49-F238E27FC236}">
                    <a16:creationId xmlns:a16="http://schemas.microsoft.com/office/drawing/2014/main" id="{C299FF9A-17C1-4173-9D55-F6D96F066083}"/>
                  </a:ext>
                </a:extLst>
              </p:cNvPr>
              <p:cNvSpPr/>
              <p:nvPr/>
            </p:nvSpPr>
            <p:spPr>
              <a:xfrm>
                <a:off x="10763008" y="1163946"/>
                <a:ext cx="93459" cy="54122"/>
              </a:xfrm>
              <a:custGeom>
                <a:avLst/>
                <a:gdLst/>
                <a:ahLst/>
                <a:cxnLst/>
                <a:rect l="l" t="t" r="r" b="b"/>
                <a:pathLst>
                  <a:path w="2889" h="1673" extrusionOk="0">
                    <a:moveTo>
                      <a:pt x="1" y="1"/>
                    </a:moveTo>
                    <a:lnTo>
                      <a:pt x="1" y="1672"/>
                    </a:lnTo>
                    <a:lnTo>
                      <a:pt x="2888" y="1672"/>
                    </a:lnTo>
                    <a:lnTo>
                      <a:pt x="288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3698;p52">
                <a:extLst>
                  <a:ext uri="{FF2B5EF4-FFF2-40B4-BE49-F238E27FC236}">
                    <a16:creationId xmlns:a16="http://schemas.microsoft.com/office/drawing/2014/main" id="{18ED245F-5B83-431A-825E-49BC00C727F0}"/>
                  </a:ext>
                </a:extLst>
              </p:cNvPr>
              <p:cNvSpPr/>
              <p:nvPr/>
            </p:nvSpPr>
            <p:spPr>
              <a:xfrm>
                <a:off x="10704521" y="1092590"/>
                <a:ext cx="93459" cy="54089"/>
              </a:xfrm>
              <a:custGeom>
                <a:avLst/>
                <a:gdLst/>
                <a:ahLst/>
                <a:cxnLst/>
                <a:rect l="l" t="t" r="r" b="b"/>
                <a:pathLst>
                  <a:path w="2889" h="1672" extrusionOk="0">
                    <a:moveTo>
                      <a:pt x="1" y="0"/>
                    </a:moveTo>
                    <a:lnTo>
                      <a:pt x="1" y="1672"/>
                    </a:lnTo>
                    <a:lnTo>
                      <a:pt x="2888" y="1672"/>
                    </a:lnTo>
                    <a:lnTo>
                      <a:pt x="288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3699;p52">
                <a:extLst>
                  <a:ext uri="{FF2B5EF4-FFF2-40B4-BE49-F238E27FC236}">
                    <a16:creationId xmlns:a16="http://schemas.microsoft.com/office/drawing/2014/main" id="{E384A28B-0E77-4676-900E-3AC916C2FD53}"/>
                  </a:ext>
                </a:extLst>
              </p:cNvPr>
              <p:cNvSpPr/>
              <p:nvPr/>
            </p:nvSpPr>
            <p:spPr>
              <a:xfrm>
                <a:off x="11883196" y="2920771"/>
                <a:ext cx="93459" cy="54122"/>
              </a:xfrm>
              <a:custGeom>
                <a:avLst/>
                <a:gdLst/>
                <a:ahLst/>
                <a:cxnLst/>
                <a:rect l="l" t="t" r="r" b="b"/>
                <a:pathLst>
                  <a:path w="2889" h="1673" extrusionOk="0">
                    <a:moveTo>
                      <a:pt x="1" y="1"/>
                    </a:moveTo>
                    <a:lnTo>
                      <a:pt x="1" y="1672"/>
                    </a:lnTo>
                    <a:lnTo>
                      <a:pt x="2888" y="1672"/>
                    </a:lnTo>
                    <a:lnTo>
                      <a:pt x="288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3700;p52">
                <a:extLst>
                  <a:ext uri="{FF2B5EF4-FFF2-40B4-BE49-F238E27FC236}">
                    <a16:creationId xmlns:a16="http://schemas.microsoft.com/office/drawing/2014/main" id="{1937F5AF-E2C8-44CC-8892-F9681BD3D0FA}"/>
                  </a:ext>
                </a:extLst>
              </p:cNvPr>
              <p:cNvSpPr/>
              <p:nvPr/>
            </p:nvSpPr>
            <p:spPr>
              <a:xfrm>
                <a:off x="11824708" y="2849415"/>
                <a:ext cx="93459" cy="54089"/>
              </a:xfrm>
              <a:custGeom>
                <a:avLst/>
                <a:gdLst/>
                <a:ahLst/>
                <a:cxnLst/>
                <a:rect l="l" t="t" r="r" b="b"/>
                <a:pathLst>
                  <a:path w="2889" h="1672" extrusionOk="0">
                    <a:moveTo>
                      <a:pt x="1" y="0"/>
                    </a:moveTo>
                    <a:lnTo>
                      <a:pt x="1" y="1672"/>
                    </a:lnTo>
                    <a:lnTo>
                      <a:pt x="2888" y="1672"/>
                    </a:lnTo>
                    <a:lnTo>
                      <a:pt x="288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" name="Google Shape;3701;p52">
              <a:extLst>
                <a:ext uri="{FF2B5EF4-FFF2-40B4-BE49-F238E27FC236}">
                  <a16:creationId xmlns:a16="http://schemas.microsoft.com/office/drawing/2014/main" id="{18999A71-807B-4B1D-8F0C-866E7D5D83ED}"/>
                </a:ext>
              </a:extLst>
            </p:cNvPr>
            <p:cNvGrpSpPr/>
            <p:nvPr/>
          </p:nvGrpSpPr>
          <p:grpSpPr>
            <a:xfrm>
              <a:off x="-27312" y="1885418"/>
              <a:ext cx="1745412" cy="3796637"/>
              <a:chOff x="7962980" y="229156"/>
              <a:chExt cx="1745412" cy="3796637"/>
            </a:xfrm>
          </p:grpSpPr>
          <p:sp>
            <p:nvSpPr>
              <p:cNvPr id="126" name="Google Shape;3702;p52">
                <a:extLst>
                  <a:ext uri="{FF2B5EF4-FFF2-40B4-BE49-F238E27FC236}">
                    <a16:creationId xmlns:a16="http://schemas.microsoft.com/office/drawing/2014/main" id="{4148F5DB-75AA-4C1D-AADB-392920BD0C2B}"/>
                  </a:ext>
                </a:extLst>
              </p:cNvPr>
              <p:cNvSpPr/>
              <p:nvPr/>
            </p:nvSpPr>
            <p:spPr>
              <a:xfrm>
                <a:off x="7962980" y="2612752"/>
                <a:ext cx="1745412" cy="1413016"/>
              </a:xfrm>
              <a:custGeom>
                <a:avLst/>
                <a:gdLst/>
                <a:ahLst/>
                <a:cxnLst/>
                <a:rect l="l" t="t" r="r" b="b"/>
                <a:pathLst>
                  <a:path w="53954" h="43679" extrusionOk="0">
                    <a:moveTo>
                      <a:pt x="1" y="0"/>
                    </a:moveTo>
                    <a:lnTo>
                      <a:pt x="1" y="43679"/>
                    </a:lnTo>
                    <a:lnTo>
                      <a:pt x="53953" y="43679"/>
                    </a:lnTo>
                    <a:lnTo>
                      <a:pt x="5395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3703;p52">
                <a:extLst>
                  <a:ext uri="{FF2B5EF4-FFF2-40B4-BE49-F238E27FC236}">
                    <a16:creationId xmlns:a16="http://schemas.microsoft.com/office/drawing/2014/main" id="{A14E2766-4841-4724-AC0C-3089913F5130}"/>
                  </a:ext>
                </a:extLst>
              </p:cNvPr>
              <p:cNvSpPr/>
              <p:nvPr/>
            </p:nvSpPr>
            <p:spPr>
              <a:xfrm>
                <a:off x="7962980" y="1030557"/>
                <a:ext cx="1741465" cy="2995156"/>
              </a:xfrm>
              <a:custGeom>
                <a:avLst/>
                <a:gdLst/>
                <a:ahLst/>
                <a:cxnLst/>
                <a:rect l="l" t="t" r="r" b="b"/>
                <a:pathLst>
                  <a:path w="53832" h="92586" extrusionOk="0">
                    <a:moveTo>
                      <a:pt x="1" y="1"/>
                    </a:moveTo>
                    <a:lnTo>
                      <a:pt x="1" y="92586"/>
                    </a:lnTo>
                    <a:lnTo>
                      <a:pt x="53832" y="92586"/>
                    </a:lnTo>
                    <a:lnTo>
                      <a:pt x="5383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8" name="Google Shape;3704;p52">
                <a:extLst>
                  <a:ext uri="{FF2B5EF4-FFF2-40B4-BE49-F238E27FC236}">
                    <a16:creationId xmlns:a16="http://schemas.microsoft.com/office/drawing/2014/main" id="{ED47F1C8-3838-45CA-B054-53A87AE9F93A}"/>
                  </a:ext>
                </a:extLst>
              </p:cNvPr>
              <p:cNvSpPr/>
              <p:nvPr/>
            </p:nvSpPr>
            <p:spPr>
              <a:xfrm>
                <a:off x="9327871" y="2477039"/>
                <a:ext cx="93427" cy="54122"/>
              </a:xfrm>
              <a:custGeom>
                <a:avLst/>
                <a:gdLst/>
                <a:ahLst/>
                <a:cxnLst/>
                <a:rect l="l" t="t" r="r" b="b"/>
                <a:pathLst>
                  <a:path w="2888" h="1673" extrusionOk="0">
                    <a:moveTo>
                      <a:pt x="0" y="1"/>
                    </a:moveTo>
                    <a:lnTo>
                      <a:pt x="0" y="1672"/>
                    </a:lnTo>
                    <a:lnTo>
                      <a:pt x="2888" y="1672"/>
                    </a:lnTo>
                    <a:lnTo>
                      <a:pt x="288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3705;p52">
                <a:extLst>
                  <a:ext uri="{FF2B5EF4-FFF2-40B4-BE49-F238E27FC236}">
                    <a16:creationId xmlns:a16="http://schemas.microsoft.com/office/drawing/2014/main" id="{2120D2A7-E28F-4A67-83B4-E0E34C35816B}"/>
                  </a:ext>
                </a:extLst>
              </p:cNvPr>
              <p:cNvSpPr/>
              <p:nvPr/>
            </p:nvSpPr>
            <p:spPr>
              <a:xfrm>
                <a:off x="9475360" y="2537018"/>
                <a:ext cx="93459" cy="54122"/>
              </a:xfrm>
              <a:custGeom>
                <a:avLst/>
                <a:gdLst/>
                <a:ahLst/>
                <a:cxnLst/>
                <a:rect l="l" t="t" r="r" b="b"/>
                <a:pathLst>
                  <a:path w="2889" h="1673" extrusionOk="0">
                    <a:moveTo>
                      <a:pt x="1" y="1"/>
                    </a:moveTo>
                    <a:lnTo>
                      <a:pt x="1" y="1672"/>
                    </a:lnTo>
                    <a:lnTo>
                      <a:pt x="2888" y="1672"/>
                    </a:lnTo>
                    <a:lnTo>
                      <a:pt x="288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3706;p52">
                <a:extLst>
                  <a:ext uri="{FF2B5EF4-FFF2-40B4-BE49-F238E27FC236}">
                    <a16:creationId xmlns:a16="http://schemas.microsoft.com/office/drawing/2014/main" id="{252CF583-B8C8-4413-A0D2-F7EF5133EF92}"/>
                  </a:ext>
                </a:extLst>
              </p:cNvPr>
              <p:cNvSpPr/>
              <p:nvPr/>
            </p:nvSpPr>
            <p:spPr>
              <a:xfrm>
                <a:off x="9375072" y="2537018"/>
                <a:ext cx="93427" cy="54122"/>
              </a:xfrm>
              <a:custGeom>
                <a:avLst/>
                <a:gdLst/>
                <a:ahLst/>
                <a:cxnLst/>
                <a:rect l="l" t="t" r="r" b="b"/>
                <a:pathLst>
                  <a:path w="2888" h="1673" extrusionOk="0">
                    <a:moveTo>
                      <a:pt x="0" y="1"/>
                    </a:moveTo>
                    <a:lnTo>
                      <a:pt x="0" y="1672"/>
                    </a:lnTo>
                    <a:lnTo>
                      <a:pt x="2888" y="1672"/>
                    </a:lnTo>
                    <a:lnTo>
                      <a:pt x="288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3707;p52">
                <a:extLst>
                  <a:ext uri="{FF2B5EF4-FFF2-40B4-BE49-F238E27FC236}">
                    <a16:creationId xmlns:a16="http://schemas.microsoft.com/office/drawing/2014/main" id="{9E53EBAD-EFDA-479F-B515-15369F8B7704}"/>
                  </a:ext>
                </a:extLst>
              </p:cNvPr>
              <p:cNvSpPr/>
              <p:nvPr/>
            </p:nvSpPr>
            <p:spPr>
              <a:xfrm>
                <a:off x="9528448" y="2477039"/>
                <a:ext cx="93459" cy="54122"/>
              </a:xfrm>
              <a:custGeom>
                <a:avLst/>
                <a:gdLst/>
                <a:ahLst/>
                <a:cxnLst/>
                <a:rect l="l" t="t" r="r" b="b"/>
                <a:pathLst>
                  <a:path w="2889" h="1673" extrusionOk="0">
                    <a:moveTo>
                      <a:pt x="1" y="1"/>
                    </a:moveTo>
                    <a:lnTo>
                      <a:pt x="1" y="1672"/>
                    </a:lnTo>
                    <a:lnTo>
                      <a:pt x="2888" y="1672"/>
                    </a:lnTo>
                    <a:lnTo>
                      <a:pt x="288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3708;p52">
                <a:extLst>
                  <a:ext uri="{FF2B5EF4-FFF2-40B4-BE49-F238E27FC236}">
                    <a16:creationId xmlns:a16="http://schemas.microsoft.com/office/drawing/2014/main" id="{85632300-7E08-47C1-8DEA-846501161F49}"/>
                  </a:ext>
                </a:extLst>
              </p:cNvPr>
              <p:cNvSpPr/>
              <p:nvPr/>
            </p:nvSpPr>
            <p:spPr>
              <a:xfrm>
                <a:off x="9428160" y="2598000"/>
                <a:ext cx="93459" cy="54089"/>
              </a:xfrm>
              <a:custGeom>
                <a:avLst/>
                <a:gdLst/>
                <a:ahLst/>
                <a:cxnLst/>
                <a:rect l="l" t="t" r="r" b="b"/>
                <a:pathLst>
                  <a:path w="2889" h="1672" extrusionOk="0">
                    <a:moveTo>
                      <a:pt x="1" y="0"/>
                    </a:moveTo>
                    <a:lnTo>
                      <a:pt x="1" y="1672"/>
                    </a:lnTo>
                    <a:lnTo>
                      <a:pt x="2888" y="1672"/>
                    </a:lnTo>
                    <a:lnTo>
                      <a:pt x="288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3709;p52">
                <a:extLst>
                  <a:ext uri="{FF2B5EF4-FFF2-40B4-BE49-F238E27FC236}">
                    <a16:creationId xmlns:a16="http://schemas.microsoft.com/office/drawing/2014/main" id="{0B7665AF-2FD9-4A01-9E8D-AEE96A5EA847}"/>
                  </a:ext>
                </a:extLst>
              </p:cNvPr>
              <p:cNvSpPr/>
              <p:nvPr/>
            </p:nvSpPr>
            <p:spPr>
              <a:xfrm>
                <a:off x="9428160" y="2477039"/>
                <a:ext cx="93459" cy="54122"/>
              </a:xfrm>
              <a:custGeom>
                <a:avLst/>
                <a:gdLst/>
                <a:ahLst/>
                <a:cxnLst/>
                <a:rect l="l" t="t" r="r" b="b"/>
                <a:pathLst>
                  <a:path w="2889" h="1673" extrusionOk="0">
                    <a:moveTo>
                      <a:pt x="1" y="1"/>
                    </a:moveTo>
                    <a:lnTo>
                      <a:pt x="1" y="1672"/>
                    </a:lnTo>
                    <a:lnTo>
                      <a:pt x="2888" y="1672"/>
                    </a:lnTo>
                    <a:lnTo>
                      <a:pt x="288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3710;p52">
                <a:extLst>
                  <a:ext uri="{FF2B5EF4-FFF2-40B4-BE49-F238E27FC236}">
                    <a16:creationId xmlns:a16="http://schemas.microsoft.com/office/drawing/2014/main" id="{7B7C5FCC-4C1E-4494-BAC7-8E2E0D61B254}"/>
                  </a:ext>
                </a:extLst>
              </p:cNvPr>
              <p:cNvSpPr/>
              <p:nvPr/>
            </p:nvSpPr>
            <p:spPr>
              <a:xfrm>
                <a:off x="8148837" y="1030557"/>
                <a:ext cx="32" cy="2995157"/>
              </a:xfrm>
              <a:custGeom>
                <a:avLst/>
                <a:gdLst/>
                <a:ahLst/>
                <a:cxnLst/>
                <a:rect l="l" t="t" r="r" b="b"/>
                <a:pathLst>
                  <a:path w="1" h="92586" extrusionOk="0">
                    <a:moveTo>
                      <a:pt x="1" y="1"/>
                    </a:moveTo>
                    <a:lnTo>
                      <a:pt x="1" y="92586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3711;p52">
                <a:extLst>
                  <a:ext uri="{FF2B5EF4-FFF2-40B4-BE49-F238E27FC236}">
                    <a16:creationId xmlns:a16="http://schemas.microsoft.com/office/drawing/2014/main" id="{9A693C63-E0CB-43A5-9677-B327236E516F}"/>
                  </a:ext>
                </a:extLst>
              </p:cNvPr>
              <p:cNvSpPr/>
              <p:nvPr/>
            </p:nvSpPr>
            <p:spPr>
              <a:xfrm>
                <a:off x="8142949" y="1030557"/>
                <a:ext cx="11840" cy="299515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92586" extrusionOk="0">
                    <a:moveTo>
                      <a:pt x="0" y="1"/>
                    </a:moveTo>
                    <a:lnTo>
                      <a:pt x="0" y="92586"/>
                    </a:lnTo>
                    <a:lnTo>
                      <a:pt x="365" y="92586"/>
                    </a:lnTo>
                    <a:lnTo>
                      <a:pt x="36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3712;p52">
                <a:extLst>
                  <a:ext uri="{FF2B5EF4-FFF2-40B4-BE49-F238E27FC236}">
                    <a16:creationId xmlns:a16="http://schemas.microsoft.com/office/drawing/2014/main" id="{F2AAA7B6-3BD7-493B-9404-92E2A0B2654D}"/>
                  </a:ext>
                </a:extLst>
              </p:cNvPr>
              <p:cNvSpPr/>
              <p:nvPr/>
            </p:nvSpPr>
            <p:spPr>
              <a:xfrm>
                <a:off x="8222597" y="1030557"/>
                <a:ext cx="32" cy="2995157"/>
              </a:xfrm>
              <a:custGeom>
                <a:avLst/>
                <a:gdLst/>
                <a:ahLst/>
                <a:cxnLst/>
                <a:rect l="l" t="t" r="r" b="b"/>
                <a:pathLst>
                  <a:path w="1" h="92586" extrusionOk="0">
                    <a:moveTo>
                      <a:pt x="0" y="1"/>
                    </a:moveTo>
                    <a:lnTo>
                      <a:pt x="0" y="92586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3713;p52">
                <a:extLst>
                  <a:ext uri="{FF2B5EF4-FFF2-40B4-BE49-F238E27FC236}">
                    <a16:creationId xmlns:a16="http://schemas.microsoft.com/office/drawing/2014/main" id="{ACC2FB00-9466-43A9-BF15-6E66EC694DBE}"/>
                  </a:ext>
                </a:extLst>
              </p:cNvPr>
              <p:cNvSpPr/>
              <p:nvPr/>
            </p:nvSpPr>
            <p:spPr>
              <a:xfrm>
                <a:off x="8216709" y="1030557"/>
                <a:ext cx="11808" cy="2995157"/>
              </a:xfrm>
              <a:custGeom>
                <a:avLst/>
                <a:gdLst/>
                <a:ahLst/>
                <a:cxnLst/>
                <a:rect l="l" t="t" r="r" b="b"/>
                <a:pathLst>
                  <a:path w="365" h="92586" extrusionOk="0">
                    <a:moveTo>
                      <a:pt x="0" y="1"/>
                    </a:moveTo>
                    <a:lnTo>
                      <a:pt x="0" y="92586"/>
                    </a:lnTo>
                    <a:lnTo>
                      <a:pt x="365" y="92586"/>
                    </a:lnTo>
                    <a:lnTo>
                      <a:pt x="36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3714;p52">
                <a:extLst>
                  <a:ext uri="{FF2B5EF4-FFF2-40B4-BE49-F238E27FC236}">
                    <a16:creationId xmlns:a16="http://schemas.microsoft.com/office/drawing/2014/main" id="{97DC20D5-5AEC-4FA2-9B70-D1F241124E54}"/>
                  </a:ext>
                </a:extLst>
              </p:cNvPr>
              <p:cNvSpPr/>
              <p:nvPr/>
            </p:nvSpPr>
            <p:spPr>
              <a:xfrm>
                <a:off x="8296357" y="1030557"/>
                <a:ext cx="32" cy="2995157"/>
              </a:xfrm>
              <a:custGeom>
                <a:avLst/>
                <a:gdLst/>
                <a:ahLst/>
                <a:cxnLst/>
                <a:rect l="l" t="t" r="r" b="b"/>
                <a:pathLst>
                  <a:path w="1" h="92586" extrusionOk="0">
                    <a:moveTo>
                      <a:pt x="0" y="1"/>
                    </a:moveTo>
                    <a:lnTo>
                      <a:pt x="0" y="92586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3715;p52">
                <a:extLst>
                  <a:ext uri="{FF2B5EF4-FFF2-40B4-BE49-F238E27FC236}">
                    <a16:creationId xmlns:a16="http://schemas.microsoft.com/office/drawing/2014/main" id="{77D54919-A3A5-4BC2-9DFE-89EF2DD8763A}"/>
                  </a:ext>
                </a:extLst>
              </p:cNvPr>
              <p:cNvSpPr/>
              <p:nvPr/>
            </p:nvSpPr>
            <p:spPr>
              <a:xfrm>
                <a:off x="8290437" y="1030557"/>
                <a:ext cx="11840" cy="299515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92586" extrusionOk="0">
                    <a:moveTo>
                      <a:pt x="1" y="1"/>
                    </a:moveTo>
                    <a:lnTo>
                      <a:pt x="1" y="92586"/>
                    </a:lnTo>
                    <a:lnTo>
                      <a:pt x="365" y="92586"/>
                    </a:lnTo>
                    <a:lnTo>
                      <a:pt x="36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3716;p52">
                <a:extLst>
                  <a:ext uri="{FF2B5EF4-FFF2-40B4-BE49-F238E27FC236}">
                    <a16:creationId xmlns:a16="http://schemas.microsoft.com/office/drawing/2014/main" id="{572AC5AC-C91A-4CD8-A609-596EB3A5DE23}"/>
                  </a:ext>
                </a:extLst>
              </p:cNvPr>
              <p:cNvSpPr/>
              <p:nvPr/>
            </p:nvSpPr>
            <p:spPr>
              <a:xfrm>
                <a:off x="8370086" y="1030557"/>
                <a:ext cx="32" cy="2995157"/>
              </a:xfrm>
              <a:custGeom>
                <a:avLst/>
                <a:gdLst/>
                <a:ahLst/>
                <a:cxnLst/>
                <a:rect l="l" t="t" r="r" b="b"/>
                <a:pathLst>
                  <a:path w="1" h="92586" extrusionOk="0">
                    <a:moveTo>
                      <a:pt x="1" y="1"/>
                    </a:moveTo>
                    <a:lnTo>
                      <a:pt x="1" y="92586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3717;p52">
                <a:extLst>
                  <a:ext uri="{FF2B5EF4-FFF2-40B4-BE49-F238E27FC236}">
                    <a16:creationId xmlns:a16="http://schemas.microsoft.com/office/drawing/2014/main" id="{109CF834-5709-43CD-9ECA-73FB38C8D104}"/>
                  </a:ext>
                </a:extLst>
              </p:cNvPr>
              <p:cNvSpPr/>
              <p:nvPr/>
            </p:nvSpPr>
            <p:spPr>
              <a:xfrm>
                <a:off x="8364198" y="1030557"/>
                <a:ext cx="11840" cy="299515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92586" extrusionOk="0">
                    <a:moveTo>
                      <a:pt x="0" y="1"/>
                    </a:moveTo>
                    <a:lnTo>
                      <a:pt x="0" y="92586"/>
                    </a:lnTo>
                    <a:lnTo>
                      <a:pt x="365" y="92586"/>
                    </a:lnTo>
                    <a:lnTo>
                      <a:pt x="36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3718;p52">
                <a:extLst>
                  <a:ext uri="{FF2B5EF4-FFF2-40B4-BE49-F238E27FC236}">
                    <a16:creationId xmlns:a16="http://schemas.microsoft.com/office/drawing/2014/main" id="{339CEEBC-9F7B-4D74-8132-F1F43863774E}"/>
                  </a:ext>
                </a:extLst>
              </p:cNvPr>
              <p:cNvSpPr/>
              <p:nvPr/>
            </p:nvSpPr>
            <p:spPr>
              <a:xfrm>
                <a:off x="8443846" y="1030557"/>
                <a:ext cx="32" cy="2995157"/>
              </a:xfrm>
              <a:custGeom>
                <a:avLst/>
                <a:gdLst/>
                <a:ahLst/>
                <a:cxnLst/>
                <a:rect l="l" t="t" r="r" b="b"/>
                <a:pathLst>
                  <a:path w="1" h="92586" extrusionOk="0">
                    <a:moveTo>
                      <a:pt x="0" y="1"/>
                    </a:moveTo>
                    <a:lnTo>
                      <a:pt x="0" y="92586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3719;p52">
                <a:extLst>
                  <a:ext uri="{FF2B5EF4-FFF2-40B4-BE49-F238E27FC236}">
                    <a16:creationId xmlns:a16="http://schemas.microsoft.com/office/drawing/2014/main" id="{B1040EEA-DAAF-45E5-B5DD-1D0E513182C5}"/>
                  </a:ext>
                </a:extLst>
              </p:cNvPr>
              <p:cNvSpPr/>
              <p:nvPr/>
            </p:nvSpPr>
            <p:spPr>
              <a:xfrm>
                <a:off x="8437958" y="1030557"/>
                <a:ext cx="11808" cy="2995157"/>
              </a:xfrm>
              <a:custGeom>
                <a:avLst/>
                <a:gdLst/>
                <a:ahLst/>
                <a:cxnLst/>
                <a:rect l="l" t="t" r="r" b="b"/>
                <a:pathLst>
                  <a:path w="365" h="92586" extrusionOk="0">
                    <a:moveTo>
                      <a:pt x="0" y="1"/>
                    </a:moveTo>
                    <a:lnTo>
                      <a:pt x="0" y="92586"/>
                    </a:lnTo>
                    <a:lnTo>
                      <a:pt x="365" y="92586"/>
                    </a:lnTo>
                    <a:lnTo>
                      <a:pt x="36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3720;p52">
                <a:extLst>
                  <a:ext uri="{FF2B5EF4-FFF2-40B4-BE49-F238E27FC236}">
                    <a16:creationId xmlns:a16="http://schemas.microsoft.com/office/drawing/2014/main" id="{157C2FD4-9553-4D58-AC4A-0E673CB0FF2B}"/>
                  </a:ext>
                </a:extLst>
              </p:cNvPr>
              <p:cNvSpPr/>
              <p:nvPr/>
            </p:nvSpPr>
            <p:spPr>
              <a:xfrm>
                <a:off x="8517606" y="1030557"/>
                <a:ext cx="32" cy="2995157"/>
              </a:xfrm>
              <a:custGeom>
                <a:avLst/>
                <a:gdLst/>
                <a:ahLst/>
                <a:cxnLst/>
                <a:rect l="l" t="t" r="r" b="b"/>
                <a:pathLst>
                  <a:path w="1" h="92586" extrusionOk="0">
                    <a:moveTo>
                      <a:pt x="0" y="1"/>
                    </a:moveTo>
                    <a:lnTo>
                      <a:pt x="0" y="92586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3721;p52">
                <a:extLst>
                  <a:ext uri="{FF2B5EF4-FFF2-40B4-BE49-F238E27FC236}">
                    <a16:creationId xmlns:a16="http://schemas.microsoft.com/office/drawing/2014/main" id="{3F5F0CAB-BC22-4BA7-A901-D41B80F2DF70}"/>
                  </a:ext>
                </a:extLst>
              </p:cNvPr>
              <p:cNvSpPr/>
              <p:nvPr/>
            </p:nvSpPr>
            <p:spPr>
              <a:xfrm>
                <a:off x="8511686" y="1030557"/>
                <a:ext cx="11840" cy="299515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92586" extrusionOk="0">
                    <a:moveTo>
                      <a:pt x="1" y="1"/>
                    </a:moveTo>
                    <a:lnTo>
                      <a:pt x="1" y="92586"/>
                    </a:lnTo>
                    <a:lnTo>
                      <a:pt x="365" y="92586"/>
                    </a:lnTo>
                    <a:lnTo>
                      <a:pt x="36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3722;p52">
                <a:extLst>
                  <a:ext uri="{FF2B5EF4-FFF2-40B4-BE49-F238E27FC236}">
                    <a16:creationId xmlns:a16="http://schemas.microsoft.com/office/drawing/2014/main" id="{79917AA8-A1C9-470F-85D6-62EAE6727817}"/>
                  </a:ext>
                </a:extLst>
              </p:cNvPr>
              <p:cNvSpPr/>
              <p:nvPr/>
            </p:nvSpPr>
            <p:spPr>
              <a:xfrm>
                <a:off x="8317968" y="2715014"/>
                <a:ext cx="367787" cy="511324"/>
              </a:xfrm>
              <a:custGeom>
                <a:avLst/>
                <a:gdLst/>
                <a:ahLst/>
                <a:cxnLst/>
                <a:rect l="l" t="t" r="r" b="b"/>
                <a:pathLst>
                  <a:path w="11369" h="15806" extrusionOk="0">
                    <a:moveTo>
                      <a:pt x="1" y="0"/>
                    </a:moveTo>
                    <a:lnTo>
                      <a:pt x="1" y="15806"/>
                    </a:lnTo>
                    <a:lnTo>
                      <a:pt x="11369" y="15806"/>
                    </a:lnTo>
                    <a:lnTo>
                      <a:pt x="1136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3723;p52">
                <a:extLst>
                  <a:ext uri="{FF2B5EF4-FFF2-40B4-BE49-F238E27FC236}">
                    <a16:creationId xmlns:a16="http://schemas.microsoft.com/office/drawing/2014/main" id="{9B46BB0F-339A-49CC-B1B6-7E5B559BA19E}"/>
                  </a:ext>
                </a:extLst>
              </p:cNvPr>
              <p:cNvSpPr/>
              <p:nvPr/>
            </p:nvSpPr>
            <p:spPr>
              <a:xfrm>
                <a:off x="8317968" y="2731707"/>
                <a:ext cx="201605" cy="475966"/>
              </a:xfrm>
              <a:custGeom>
                <a:avLst/>
                <a:gdLst/>
                <a:ahLst/>
                <a:cxnLst/>
                <a:rect l="l" t="t" r="r" b="b"/>
                <a:pathLst>
                  <a:path w="6232" h="14713" extrusionOk="0">
                    <a:moveTo>
                      <a:pt x="5533" y="1"/>
                    </a:moveTo>
                    <a:lnTo>
                      <a:pt x="1" y="183"/>
                    </a:lnTo>
                    <a:lnTo>
                      <a:pt x="1" y="7144"/>
                    </a:lnTo>
                    <a:cubicBezTo>
                      <a:pt x="6232" y="5837"/>
                      <a:pt x="5533" y="1"/>
                      <a:pt x="5533" y="1"/>
                    </a:cubicBezTo>
                    <a:close/>
                    <a:moveTo>
                      <a:pt x="1" y="7144"/>
                    </a:moveTo>
                    <a:lnTo>
                      <a:pt x="1" y="14712"/>
                    </a:lnTo>
                    <a:lnTo>
                      <a:pt x="1825" y="14712"/>
                    </a:lnTo>
                    <a:lnTo>
                      <a:pt x="1" y="71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3724;p52">
                <a:extLst>
                  <a:ext uri="{FF2B5EF4-FFF2-40B4-BE49-F238E27FC236}">
                    <a16:creationId xmlns:a16="http://schemas.microsoft.com/office/drawing/2014/main" id="{ADD47B4A-36AD-4BF6-A443-2D15EEC49178}"/>
                  </a:ext>
                </a:extLst>
              </p:cNvPr>
              <p:cNvSpPr/>
              <p:nvPr/>
            </p:nvSpPr>
            <p:spPr>
              <a:xfrm>
                <a:off x="8485158" y="2731707"/>
                <a:ext cx="201605" cy="475966"/>
              </a:xfrm>
              <a:custGeom>
                <a:avLst/>
                <a:gdLst/>
                <a:ahLst/>
                <a:cxnLst/>
                <a:rect l="l" t="t" r="r" b="b"/>
                <a:pathLst>
                  <a:path w="6232" h="14713" extrusionOk="0">
                    <a:moveTo>
                      <a:pt x="730" y="1"/>
                    </a:moveTo>
                    <a:cubicBezTo>
                      <a:pt x="730" y="1"/>
                      <a:pt x="0" y="5837"/>
                      <a:pt x="6231" y="7144"/>
                    </a:cubicBezTo>
                    <a:lnTo>
                      <a:pt x="6231" y="183"/>
                    </a:lnTo>
                    <a:lnTo>
                      <a:pt x="730" y="1"/>
                    </a:lnTo>
                    <a:close/>
                    <a:moveTo>
                      <a:pt x="6231" y="7144"/>
                    </a:moveTo>
                    <a:lnTo>
                      <a:pt x="4407" y="14712"/>
                    </a:lnTo>
                    <a:lnTo>
                      <a:pt x="6231" y="14712"/>
                    </a:lnTo>
                    <a:lnTo>
                      <a:pt x="6231" y="71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3725;p52">
                <a:extLst>
                  <a:ext uri="{FF2B5EF4-FFF2-40B4-BE49-F238E27FC236}">
                    <a16:creationId xmlns:a16="http://schemas.microsoft.com/office/drawing/2014/main" id="{69823FF6-2CA2-411E-8FDA-02CEE50D3AB5}"/>
                  </a:ext>
                </a:extLst>
              </p:cNvPr>
              <p:cNvSpPr/>
              <p:nvPr/>
            </p:nvSpPr>
            <p:spPr>
              <a:xfrm>
                <a:off x="8317968" y="2715014"/>
                <a:ext cx="367787" cy="44287"/>
              </a:xfrm>
              <a:custGeom>
                <a:avLst/>
                <a:gdLst/>
                <a:ahLst/>
                <a:cxnLst/>
                <a:rect l="l" t="t" r="r" b="b"/>
                <a:pathLst>
                  <a:path w="11369" h="1369" extrusionOk="0">
                    <a:moveTo>
                      <a:pt x="1" y="0"/>
                    </a:moveTo>
                    <a:lnTo>
                      <a:pt x="1" y="1368"/>
                    </a:lnTo>
                    <a:lnTo>
                      <a:pt x="11369" y="1368"/>
                    </a:lnTo>
                    <a:lnTo>
                      <a:pt x="1136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3726;p52">
                <a:extLst>
                  <a:ext uri="{FF2B5EF4-FFF2-40B4-BE49-F238E27FC236}">
                    <a16:creationId xmlns:a16="http://schemas.microsoft.com/office/drawing/2014/main" id="{871F075C-71C5-41F5-9FBC-F56329AC869C}"/>
                  </a:ext>
                </a:extLst>
              </p:cNvPr>
              <p:cNvSpPr/>
              <p:nvPr/>
            </p:nvSpPr>
            <p:spPr>
              <a:xfrm>
                <a:off x="8480241" y="2738598"/>
                <a:ext cx="50175" cy="450377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3922" extrusionOk="0">
                    <a:moveTo>
                      <a:pt x="0" y="1"/>
                    </a:moveTo>
                    <a:lnTo>
                      <a:pt x="0" y="13922"/>
                    </a:lnTo>
                    <a:lnTo>
                      <a:pt x="1550" y="13922"/>
                    </a:lnTo>
                    <a:lnTo>
                      <a:pt x="155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3727;p52">
                <a:extLst>
                  <a:ext uri="{FF2B5EF4-FFF2-40B4-BE49-F238E27FC236}">
                    <a16:creationId xmlns:a16="http://schemas.microsoft.com/office/drawing/2014/main" id="{B48E9E00-8DA2-4DC7-8DE6-C2635E615252}"/>
                  </a:ext>
                </a:extLst>
              </p:cNvPr>
              <p:cNvSpPr/>
              <p:nvPr/>
            </p:nvSpPr>
            <p:spPr>
              <a:xfrm>
                <a:off x="8980744" y="2715014"/>
                <a:ext cx="367787" cy="511324"/>
              </a:xfrm>
              <a:custGeom>
                <a:avLst/>
                <a:gdLst/>
                <a:ahLst/>
                <a:cxnLst/>
                <a:rect l="l" t="t" r="r" b="b"/>
                <a:pathLst>
                  <a:path w="11369" h="15806" extrusionOk="0">
                    <a:moveTo>
                      <a:pt x="0" y="0"/>
                    </a:moveTo>
                    <a:lnTo>
                      <a:pt x="0" y="15806"/>
                    </a:lnTo>
                    <a:lnTo>
                      <a:pt x="11368" y="15806"/>
                    </a:lnTo>
                    <a:lnTo>
                      <a:pt x="1136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3728;p52">
                <a:extLst>
                  <a:ext uri="{FF2B5EF4-FFF2-40B4-BE49-F238E27FC236}">
                    <a16:creationId xmlns:a16="http://schemas.microsoft.com/office/drawing/2014/main" id="{6749652A-37EF-4D9B-BAB6-1D06F8C220C9}"/>
                  </a:ext>
                </a:extLst>
              </p:cNvPr>
              <p:cNvSpPr/>
              <p:nvPr/>
            </p:nvSpPr>
            <p:spPr>
              <a:xfrm>
                <a:off x="8980744" y="2731707"/>
                <a:ext cx="201605" cy="475966"/>
              </a:xfrm>
              <a:custGeom>
                <a:avLst/>
                <a:gdLst/>
                <a:ahLst/>
                <a:cxnLst/>
                <a:rect l="l" t="t" r="r" b="b"/>
                <a:pathLst>
                  <a:path w="6232" h="14713" extrusionOk="0">
                    <a:moveTo>
                      <a:pt x="5502" y="1"/>
                    </a:moveTo>
                    <a:lnTo>
                      <a:pt x="0" y="183"/>
                    </a:lnTo>
                    <a:lnTo>
                      <a:pt x="0" y="7144"/>
                    </a:lnTo>
                    <a:cubicBezTo>
                      <a:pt x="6232" y="5837"/>
                      <a:pt x="5502" y="1"/>
                      <a:pt x="5502" y="1"/>
                    </a:cubicBezTo>
                    <a:close/>
                    <a:moveTo>
                      <a:pt x="0" y="7144"/>
                    </a:moveTo>
                    <a:lnTo>
                      <a:pt x="0" y="14712"/>
                    </a:lnTo>
                    <a:lnTo>
                      <a:pt x="1824" y="14712"/>
                    </a:lnTo>
                    <a:lnTo>
                      <a:pt x="0" y="71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3729;p52">
                <a:extLst>
                  <a:ext uri="{FF2B5EF4-FFF2-40B4-BE49-F238E27FC236}">
                    <a16:creationId xmlns:a16="http://schemas.microsoft.com/office/drawing/2014/main" id="{AD03840D-FBA0-41CC-9C5B-B2AE8CF74207}"/>
                  </a:ext>
                </a:extLst>
              </p:cNvPr>
              <p:cNvSpPr/>
              <p:nvPr/>
            </p:nvSpPr>
            <p:spPr>
              <a:xfrm>
                <a:off x="9147902" y="2731707"/>
                <a:ext cx="201605" cy="475966"/>
              </a:xfrm>
              <a:custGeom>
                <a:avLst/>
                <a:gdLst/>
                <a:ahLst/>
                <a:cxnLst/>
                <a:rect l="l" t="t" r="r" b="b"/>
                <a:pathLst>
                  <a:path w="6232" h="14713" extrusionOk="0">
                    <a:moveTo>
                      <a:pt x="730" y="1"/>
                    </a:moveTo>
                    <a:cubicBezTo>
                      <a:pt x="730" y="1"/>
                      <a:pt x="1" y="5837"/>
                      <a:pt x="6232" y="7144"/>
                    </a:cubicBezTo>
                    <a:lnTo>
                      <a:pt x="6232" y="183"/>
                    </a:lnTo>
                    <a:lnTo>
                      <a:pt x="730" y="1"/>
                    </a:lnTo>
                    <a:close/>
                    <a:moveTo>
                      <a:pt x="6232" y="7144"/>
                    </a:moveTo>
                    <a:lnTo>
                      <a:pt x="4408" y="14712"/>
                    </a:lnTo>
                    <a:lnTo>
                      <a:pt x="6232" y="14712"/>
                    </a:lnTo>
                    <a:lnTo>
                      <a:pt x="6232" y="71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3730;p52">
                <a:extLst>
                  <a:ext uri="{FF2B5EF4-FFF2-40B4-BE49-F238E27FC236}">
                    <a16:creationId xmlns:a16="http://schemas.microsoft.com/office/drawing/2014/main" id="{8B98031E-B6A9-4F25-B433-3A3C657044DB}"/>
                  </a:ext>
                </a:extLst>
              </p:cNvPr>
              <p:cNvSpPr/>
              <p:nvPr/>
            </p:nvSpPr>
            <p:spPr>
              <a:xfrm>
                <a:off x="8980744" y="2715014"/>
                <a:ext cx="367787" cy="44287"/>
              </a:xfrm>
              <a:custGeom>
                <a:avLst/>
                <a:gdLst/>
                <a:ahLst/>
                <a:cxnLst/>
                <a:rect l="l" t="t" r="r" b="b"/>
                <a:pathLst>
                  <a:path w="11369" h="1369" extrusionOk="0">
                    <a:moveTo>
                      <a:pt x="0" y="0"/>
                    </a:moveTo>
                    <a:lnTo>
                      <a:pt x="0" y="1368"/>
                    </a:lnTo>
                    <a:lnTo>
                      <a:pt x="11368" y="1368"/>
                    </a:lnTo>
                    <a:lnTo>
                      <a:pt x="1136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3731;p52">
                <a:extLst>
                  <a:ext uri="{FF2B5EF4-FFF2-40B4-BE49-F238E27FC236}">
                    <a16:creationId xmlns:a16="http://schemas.microsoft.com/office/drawing/2014/main" id="{C7DBA3D8-CD4A-4CA2-997D-B72D11811B67}"/>
                  </a:ext>
                </a:extLst>
              </p:cNvPr>
              <p:cNvSpPr/>
              <p:nvPr/>
            </p:nvSpPr>
            <p:spPr>
              <a:xfrm>
                <a:off x="9142015" y="2738598"/>
                <a:ext cx="50175" cy="449406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3892" extrusionOk="0">
                    <a:moveTo>
                      <a:pt x="0" y="1"/>
                    </a:moveTo>
                    <a:lnTo>
                      <a:pt x="0" y="13892"/>
                    </a:lnTo>
                    <a:lnTo>
                      <a:pt x="1551" y="13892"/>
                    </a:lnTo>
                    <a:lnTo>
                      <a:pt x="155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3732;p52">
                <a:extLst>
                  <a:ext uri="{FF2B5EF4-FFF2-40B4-BE49-F238E27FC236}">
                    <a16:creationId xmlns:a16="http://schemas.microsoft.com/office/drawing/2014/main" id="{D7EB1AA0-4ADC-41C1-A372-EC434172EF72}"/>
                  </a:ext>
                </a:extLst>
              </p:cNvPr>
              <p:cNvSpPr/>
              <p:nvPr/>
            </p:nvSpPr>
            <p:spPr>
              <a:xfrm>
                <a:off x="8200954" y="1233140"/>
                <a:ext cx="93459" cy="54089"/>
              </a:xfrm>
              <a:custGeom>
                <a:avLst/>
                <a:gdLst/>
                <a:ahLst/>
                <a:cxnLst/>
                <a:rect l="l" t="t" r="r" b="b"/>
                <a:pathLst>
                  <a:path w="2889" h="1672" extrusionOk="0">
                    <a:moveTo>
                      <a:pt x="1" y="0"/>
                    </a:moveTo>
                    <a:lnTo>
                      <a:pt x="1" y="1672"/>
                    </a:lnTo>
                    <a:lnTo>
                      <a:pt x="2888" y="1672"/>
                    </a:lnTo>
                    <a:lnTo>
                      <a:pt x="288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3733;p52">
                <a:extLst>
                  <a:ext uri="{FF2B5EF4-FFF2-40B4-BE49-F238E27FC236}">
                    <a16:creationId xmlns:a16="http://schemas.microsoft.com/office/drawing/2014/main" id="{B7E73A2F-092C-48AB-8CA2-039DD736BCD7}"/>
                  </a:ext>
                </a:extLst>
              </p:cNvPr>
              <p:cNvSpPr/>
              <p:nvPr/>
            </p:nvSpPr>
            <p:spPr>
              <a:xfrm>
                <a:off x="8000345" y="1233140"/>
                <a:ext cx="92489" cy="54089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1672" extrusionOk="0">
                    <a:moveTo>
                      <a:pt x="1" y="0"/>
                    </a:moveTo>
                    <a:lnTo>
                      <a:pt x="1" y="1672"/>
                    </a:lnTo>
                    <a:lnTo>
                      <a:pt x="2858" y="1672"/>
                    </a:lnTo>
                    <a:lnTo>
                      <a:pt x="285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3734;p52">
                <a:extLst>
                  <a:ext uri="{FF2B5EF4-FFF2-40B4-BE49-F238E27FC236}">
                    <a16:creationId xmlns:a16="http://schemas.microsoft.com/office/drawing/2014/main" id="{6E1D2E6D-D008-4797-8475-45DA71807BF4}"/>
                  </a:ext>
                </a:extLst>
              </p:cNvPr>
              <p:cNvSpPr/>
              <p:nvPr/>
            </p:nvSpPr>
            <p:spPr>
              <a:xfrm>
                <a:off x="8100666" y="1233140"/>
                <a:ext cx="93427" cy="54089"/>
              </a:xfrm>
              <a:custGeom>
                <a:avLst/>
                <a:gdLst/>
                <a:ahLst/>
                <a:cxnLst/>
                <a:rect l="l" t="t" r="r" b="b"/>
                <a:pathLst>
                  <a:path w="2888" h="1672" extrusionOk="0">
                    <a:moveTo>
                      <a:pt x="0" y="0"/>
                    </a:moveTo>
                    <a:lnTo>
                      <a:pt x="0" y="1672"/>
                    </a:lnTo>
                    <a:lnTo>
                      <a:pt x="2888" y="1672"/>
                    </a:lnTo>
                    <a:lnTo>
                      <a:pt x="288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3735;p52">
                <a:extLst>
                  <a:ext uri="{FF2B5EF4-FFF2-40B4-BE49-F238E27FC236}">
                    <a16:creationId xmlns:a16="http://schemas.microsoft.com/office/drawing/2014/main" id="{D083E77F-40D2-4372-AF51-28697432D8D3}"/>
                  </a:ext>
                </a:extLst>
              </p:cNvPr>
              <p:cNvSpPr/>
              <p:nvPr/>
            </p:nvSpPr>
            <p:spPr>
              <a:xfrm>
                <a:off x="8877480" y="1934253"/>
                <a:ext cx="93459" cy="54089"/>
              </a:xfrm>
              <a:custGeom>
                <a:avLst/>
                <a:gdLst/>
                <a:ahLst/>
                <a:cxnLst/>
                <a:rect l="l" t="t" r="r" b="b"/>
                <a:pathLst>
                  <a:path w="2889" h="1672" extrusionOk="0">
                    <a:moveTo>
                      <a:pt x="1" y="0"/>
                    </a:moveTo>
                    <a:lnTo>
                      <a:pt x="1" y="1672"/>
                    </a:lnTo>
                    <a:lnTo>
                      <a:pt x="2889" y="1672"/>
                    </a:lnTo>
                    <a:lnTo>
                      <a:pt x="288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3736;p52">
                <a:extLst>
                  <a:ext uri="{FF2B5EF4-FFF2-40B4-BE49-F238E27FC236}">
                    <a16:creationId xmlns:a16="http://schemas.microsoft.com/office/drawing/2014/main" id="{22532865-9098-40C4-B63F-2280CDED63A7}"/>
                  </a:ext>
                </a:extLst>
              </p:cNvPr>
              <p:cNvSpPr/>
              <p:nvPr/>
            </p:nvSpPr>
            <p:spPr>
              <a:xfrm>
                <a:off x="8729991" y="1873271"/>
                <a:ext cx="93459" cy="54122"/>
              </a:xfrm>
              <a:custGeom>
                <a:avLst/>
                <a:gdLst/>
                <a:ahLst/>
                <a:cxnLst/>
                <a:rect l="l" t="t" r="r" b="b"/>
                <a:pathLst>
                  <a:path w="2889" h="1673" extrusionOk="0">
                    <a:moveTo>
                      <a:pt x="1" y="1"/>
                    </a:moveTo>
                    <a:lnTo>
                      <a:pt x="1" y="1672"/>
                    </a:lnTo>
                    <a:lnTo>
                      <a:pt x="2888" y="1672"/>
                    </a:lnTo>
                    <a:lnTo>
                      <a:pt x="288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3737;p52">
                <a:extLst>
                  <a:ext uri="{FF2B5EF4-FFF2-40B4-BE49-F238E27FC236}">
                    <a16:creationId xmlns:a16="http://schemas.microsoft.com/office/drawing/2014/main" id="{E69F1F2C-1DC2-4917-9101-21DA4B8FADC8}"/>
                  </a:ext>
                </a:extLst>
              </p:cNvPr>
              <p:cNvSpPr/>
              <p:nvPr/>
            </p:nvSpPr>
            <p:spPr>
              <a:xfrm>
                <a:off x="8829309" y="1873271"/>
                <a:ext cx="93459" cy="54122"/>
              </a:xfrm>
              <a:custGeom>
                <a:avLst/>
                <a:gdLst/>
                <a:ahLst/>
                <a:cxnLst/>
                <a:rect l="l" t="t" r="r" b="b"/>
                <a:pathLst>
                  <a:path w="2889" h="1673" extrusionOk="0">
                    <a:moveTo>
                      <a:pt x="1" y="1"/>
                    </a:moveTo>
                    <a:lnTo>
                      <a:pt x="1" y="1672"/>
                    </a:lnTo>
                    <a:lnTo>
                      <a:pt x="2888" y="1672"/>
                    </a:lnTo>
                    <a:lnTo>
                      <a:pt x="288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3738;p52">
                <a:extLst>
                  <a:ext uri="{FF2B5EF4-FFF2-40B4-BE49-F238E27FC236}">
                    <a16:creationId xmlns:a16="http://schemas.microsoft.com/office/drawing/2014/main" id="{04AD6C2D-00D9-4C55-ACAC-22EB52A1A448}"/>
                  </a:ext>
                </a:extLst>
              </p:cNvPr>
              <p:cNvSpPr/>
              <p:nvPr/>
            </p:nvSpPr>
            <p:spPr>
              <a:xfrm>
                <a:off x="8675900" y="1934253"/>
                <a:ext cx="93459" cy="54089"/>
              </a:xfrm>
              <a:custGeom>
                <a:avLst/>
                <a:gdLst/>
                <a:ahLst/>
                <a:cxnLst/>
                <a:rect l="l" t="t" r="r" b="b"/>
                <a:pathLst>
                  <a:path w="2889" h="1672" extrusionOk="0">
                    <a:moveTo>
                      <a:pt x="1" y="0"/>
                    </a:moveTo>
                    <a:lnTo>
                      <a:pt x="1" y="1672"/>
                    </a:lnTo>
                    <a:lnTo>
                      <a:pt x="2888" y="1672"/>
                    </a:lnTo>
                    <a:lnTo>
                      <a:pt x="288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3739;p52">
                <a:extLst>
                  <a:ext uri="{FF2B5EF4-FFF2-40B4-BE49-F238E27FC236}">
                    <a16:creationId xmlns:a16="http://schemas.microsoft.com/office/drawing/2014/main" id="{13DEE15B-79D4-4135-ABCE-3AA136ECEE12}"/>
                  </a:ext>
                </a:extLst>
              </p:cNvPr>
              <p:cNvSpPr/>
              <p:nvPr/>
            </p:nvSpPr>
            <p:spPr>
              <a:xfrm>
                <a:off x="8777191" y="1813292"/>
                <a:ext cx="93459" cy="54122"/>
              </a:xfrm>
              <a:custGeom>
                <a:avLst/>
                <a:gdLst/>
                <a:ahLst/>
                <a:cxnLst/>
                <a:rect l="l" t="t" r="r" b="b"/>
                <a:pathLst>
                  <a:path w="2889" h="1673" extrusionOk="0">
                    <a:moveTo>
                      <a:pt x="1" y="1"/>
                    </a:moveTo>
                    <a:lnTo>
                      <a:pt x="1" y="1672"/>
                    </a:lnTo>
                    <a:lnTo>
                      <a:pt x="2888" y="1672"/>
                    </a:lnTo>
                    <a:lnTo>
                      <a:pt x="288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3740;p52">
                <a:extLst>
                  <a:ext uri="{FF2B5EF4-FFF2-40B4-BE49-F238E27FC236}">
                    <a16:creationId xmlns:a16="http://schemas.microsoft.com/office/drawing/2014/main" id="{76B8640F-91D7-4D82-A6E8-F0D53AFD087F}"/>
                  </a:ext>
                </a:extLst>
              </p:cNvPr>
              <p:cNvSpPr/>
              <p:nvPr/>
            </p:nvSpPr>
            <p:spPr>
              <a:xfrm>
                <a:off x="8777191" y="1934253"/>
                <a:ext cx="93459" cy="54089"/>
              </a:xfrm>
              <a:custGeom>
                <a:avLst/>
                <a:gdLst/>
                <a:ahLst/>
                <a:cxnLst/>
                <a:rect l="l" t="t" r="r" b="b"/>
                <a:pathLst>
                  <a:path w="2889" h="1672" extrusionOk="0">
                    <a:moveTo>
                      <a:pt x="1" y="0"/>
                    </a:moveTo>
                    <a:lnTo>
                      <a:pt x="1" y="1672"/>
                    </a:lnTo>
                    <a:lnTo>
                      <a:pt x="2888" y="1672"/>
                    </a:lnTo>
                    <a:lnTo>
                      <a:pt x="288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3741;p52">
                <a:extLst>
                  <a:ext uri="{FF2B5EF4-FFF2-40B4-BE49-F238E27FC236}">
                    <a16:creationId xmlns:a16="http://schemas.microsoft.com/office/drawing/2014/main" id="{84DAE1FC-97CF-4347-AD2A-4449508BB500}"/>
                  </a:ext>
                </a:extLst>
              </p:cNvPr>
              <p:cNvSpPr/>
              <p:nvPr/>
            </p:nvSpPr>
            <p:spPr>
              <a:xfrm>
                <a:off x="9577622" y="1233140"/>
                <a:ext cx="93459" cy="54089"/>
              </a:xfrm>
              <a:custGeom>
                <a:avLst/>
                <a:gdLst/>
                <a:ahLst/>
                <a:cxnLst/>
                <a:rect l="l" t="t" r="r" b="b"/>
                <a:pathLst>
                  <a:path w="2889" h="1672" extrusionOk="0">
                    <a:moveTo>
                      <a:pt x="1" y="0"/>
                    </a:moveTo>
                    <a:lnTo>
                      <a:pt x="1" y="1672"/>
                    </a:lnTo>
                    <a:lnTo>
                      <a:pt x="2888" y="1672"/>
                    </a:lnTo>
                    <a:lnTo>
                      <a:pt x="288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3742;p52">
                <a:extLst>
                  <a:ext uri="{FF2B5EF4-FFF2-40B4-BE49-F238E27FC236}">
                    <a16:creationId xmlns:a16="http://schemas.microsoft.com/office/drawing/2014/main" id="{522162B8-AA3B-4750-A36C-ADA347A04A59}"/>
                  </a:ext>
                </a:extLst>
              </p:cNvPr>
              <p:cNvSpPr/>
              <p:nvPr/>
            </p:nvSpPr>
            <p:spPr>
              <a:xfrm>
                <a:off x="9377013" y="1233140"/>
                <a:ext cx="92489" cy="54089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1672" extrusionOk="0">
                    <a:moveTo>
                      <a:pt x="1" y="0"/>
                    </a:moveTo>
                    <a:lnTo>
                      <a:pt x="1" y="1672"/>
                    </a:lnTo>
                    <a:lnTo>
                      <a:pt x="2858" y="1672"/>
                    </a:lnTo>
                    <a:lnTo>
                      <a:pt x="285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3743;p52">
                <a:extLst>
                  <a:ext uri="{FF2B5EF4-FFF2-40B4-BE49-F238E27FC236}">
                    <a16:creationId xmlns:a16="http://schemas.microsoft.com/office/drawing/2014/main" id="{CA7663E8-AA1C-4FEE-B912-C4CB8B45337F}"/>
                  </a:ext>
                </a:extLst>
              </p:cNvPr>
              <p:cNvSpPr/>
              <p:nvPr/>
            </p:nvSpPr>
            <p:spPr>
              <a:xfrm>
                <a:off x="9477333" y="1233140"/>
                <a:ext cx="93427" cy="54089"/>
              </a:xfrm>
              <a:custGeom>
                <a:avLst/>
                <a:gdLst/>
                <a:ahLst/>
                <a:cxnLst/>
                <a:rect l="l" t="t" r="r" b="b"/>
                <a:pathLst>
                  <a:path w="2888" h="1672" extrusionOk="0">
                    <a:moveTo>
                      <a:pt x="0" y="0"/>
                    </a:moveTo>
                    <a:lnTo>
                      <a:pt x="0" y="1672"/>
                    </a:lnTo>
                    <a:lnTo>
                      <a:pt x="2888" y="1672"/>
                    </a:lnTo>
                    <a:lnTo>
                      <a:pt x="288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3744;p52">
                <a:extLst>
                  <a:ext uri="{FF2B5EF4-FFF2-40B4-BE49-F238E27FC236}">
                    <a16:creationId xmlns:a16="http://schemas.microsoft.com/office/drawing/2014/main" id="{6E1D0D18-00C5-4194-A4C4-D33397DE4767}"/>
                  </a:ext>
                </a:extLst>
              </p:cNvPr>
              <p:cNvSpPr/>
              <p:nvPr/>
            </p:nvSpPr>
            <p:spPr>
              <a:xfrm>
                <a:off x="9278698" y="1714945"/>
                <a:ext cx="93427" cy="54122"/>
              </a:xfrm>
              <a:custGeom>
                <a:avLst/>
                <a:gdLst/>
                <a:ahLst/>
                <a:cxnLst/>
                <a:rect l="l" t="t" r="r" b="b"/>
                <a:pathLst>
                  <a:path w="2888" h="1673" extrusionOk="0">
                    <a:moveTo>
                      <a:pt x="0" y="1"/>
                    </a:moveTo>
                    <a:lnTo>
                      <a:pt x="0" y="1673"/>
                    </a:lnTo>
                    <a:lnTo>
                      <a:pt x="2888" y="1673"/>
                    </a:lnTo>
                    <a:lnTo>
                      <a:pt x="288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3745;p52">
                <a:extLst>
                  <a:ext uri="{FF2B5EF4-FFF2-40B4-BE49-F238E27FC236}">
                    <a16:creationId xmlns:a16="http://schemas.microsoft.com/office/drawing/2014/main" id="{3D4B8CA3-5EDD-41CF-BD33-7C68BAE18829}"/>
                  </a:ext>
                </a:extLst>
              </p:cNvPr>
              <p:cNvSpPr/>
              <p:nvPr/>
            </p:nvSpPr>
            <p:spPr>
              <a:xfrm>
                <a:off x="9426186" y="1774956"/>
                <a:ext cx="93459" cy="54089"/>
              </a:xfrm>
              <a:custGeom>
                <a:avLst/>
                <a:gdLst/>
                <a:ahLst/>
                <a:cxnLst/>
                <a:rect l="l" t="t" r="r" b="b"/>
                <a:pathLst>
                  <a:path w="2889" h="1672" extrusionOk="0">
                    <a:moveTo>
                      <a:pt x="1" y="0"/>
                    </a:moveTo>
                    <a:lnTo>
                      <a:pt x="1" y="1672"/>
                    </a:lnTo>
                    <a:lnTo>
                      <a:pt x="2888" y="1672"/>
                    </a:lnTo>
                    <a:lnTo>
                      <a:pt x="288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3746;p52">
                <a:extLst>
                  <a:ext uri="{FF2B5EF4-FFF2-40B4-BE49-F238E27FC236}">
                    <a16:creationId xmlns:a16="http://schemas.microsoft.com/office/drawing/2014/main" id="{8E154486-7A75-48BF-AAFE-D58EF86CF56F}"/>
                  </a:ext>
                </a:extLst>
              </p:cNvPr>
              <p:cNvSpPr/>
              <p:nvPr/>
            </p:nvSpPr>
            <p:spPr>
              <a:xfrm>
                <a:off x="9325898" y="1774956"/>
                <a:ext cx="93427" cy="54089"/>
              </a:xfrm>
              <a:custGeom>
                <a:avLst/>
                <a:gdLst/>
                <a:ahLst/>
                <a:cxnLst/>
                <a:rect l="l" t="t" r="r" b="b"/>
                <a:pathLst>
                  <a:path w="2888" h="1672" extrusionOk="0">
                    <a:moveTo>
                      <a:pt x="0" y="0"/>
                    </a:moveTo>
                    <a:lnTo>
                      <a:pt x="0" y="1672"/>
                    </a:lnTo>
                    <a:lnTo>
                      <a:pt x="2888" y="1672"/>
                    </a:lnTo>
                    <a:lnTo>
                      <a:pt x="288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3747;p52">
                <a:extLst>
                  <a:ext uri="{FF2B5EF4-FFF2-40B4-BE49-F238E27FC236}">
                    <a16:creationId xmlns:a16="http://schemas.microsoft.com/office/drawing/2014/main" id="{4D85B2FF-4F2B-40B5-9968-48201AE9012A}"/>
                  </a:ext>
                </a:extLst>
              </p:cNvPr>
              <p:cNvSpPr/>
              <p:nvPr/>
            </p:nvSpPr>
            <p:spPr>
              <a:xfrm>
                <a:off x="9479307" y="1714945"/>
                <a:ext cx="93427" cy="54122"/>
              </a:xfrm>
              <a:custGeom>
                <a:avLst/>
                <a:gdLst/>
                <a:ahLst/>
                <a:cxnLst/>
                <a:rect l="l" t="t" r="r" b="b"/>
                <a:pathLst>
                  <a:path w="2888" h="1673" extrusionOk="0">
                    <a:moveTo>
                      <a:pt x="0" y="1"/>
                    </a:moveTo>
                    <a:lnTo>
                      <a:pt x="0" y="1673"/>
                    </a:lnTo>
                    <a:lnTo>
                      <a:pt x="2888" y="1673"/>
                    </a:lnTo>
                    <a:lnTo>
                      <a:pt x="288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3748;p52">
                <a:extLst>
                  <a:ext uri="{FF2B5EF4-FFF2-40B4-BE49-F238E27FC236}">
                    <a16:creationId xmlns:a16="http://schemas.microsoft.com/office/drawing/2014/main" id="{C15FA19E-B616-476A-8ECB-88AECC9B8C63}"/>
                  </a:ext>
                </a:extLst>
              </p:cNvPr>
              <p:cNvSpPr/>
              <p:nvPr/>
            </p:nvSpPr>
            <p:spPr>
              <a:xfrm>
                <a:off x="9378986" y="1834935"/>
                <a:ext cx="93459" cy="54089"/>
              </a:xfrm>
              <a:custGeom>
                <a:avLst/>
                <a:gdLst/>
                <a:ahLst/>
                <a:cxnLst/>
                <a:rect l="l" t="t" r="r" b="b"/>
                <a:pathLst>
                  <a:path w="2889" h="1672" extrusionOk="0">
                    <a:moveTo>
                      <a:pt x="1" y="0"/>
                    </a:moveTo>
                    <a:lnTo>
                      <a:pt x="1" y="1672"/>
                    </a:lnTo>
                    <a:lnTo>
                      <a:pt x="2888" y="1672"/>
                    </a:lnTo>
                    <a:lnTo>
                      <a:pt x="288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3749;p52">
                <a:extLst>
                  <a:ext uri="{FF2B5EF4-FFF2-40B4-BE49-F238E27FC236}">
                    <a16:creationId xmlns:a16="http://schemas.microsoft.com/office/drawing/2014/main" id="{C998563D-C009-4E59-BEDC-0AA8DAF90929}"/>
                  </a:ext>
                </a:extLst>
              </p:cNvPr>
              <p:cNvSpPr/>
              <p:nvPr/>
            </p:nvSpPr>
            <p:spPr>
              <a:xfrm>
                <a:off x="9378986" y="1714945"/>
                <a:ext cx="93459" cy="54122"/>
              </a:xfrm>
              <a:custGeom>
                <a:avLst/>
                <a:gdLst/>
                <a:ahLst/>
                <a:cxnLst/>
                <a:rect l="l" t="t" r="r" b="b"/>
                <a:pathLst>
                  <a:path w="2889" h="1673" extrusionOk="0">
                    <a:moveTo>
                      <a:pt x="1" y="1"/>
                    </a:moveTo>
                    <a:lnTo>
                      <a:pt x="1" y="1673"/>
                    </a:lnTo>
                    <a:lnTo>
                      <a:pt x="2888" y="1673"/>
                    </a:lnTo>
                    <a:lnTo>
                      <a:pt x="288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3750;p52">
                <a:extLst>
                  <a:ext uri="{FF2B5EF4-FFF2-40B4-BE49-F238E27FC236}">
                    <a16:creationId xmlns:a16="http://schemas.microsoft.com/office/drawing/2014/main" id="{5FE03C1E-D726-4540-B66F-BA918DD3B6AB}"/>
                  </a:ext>
                </a:extLst>
              </p:cNvPr>
              <p:cNvSpPr/>
              <p:nvPr/>
            </p:nvSpPr>
            <p:spPr>
              <a:xfrm>
                <a:off x="8049519" y="2292185"/>
                <a:ext cx="93459" cy="54089"/>
              </a:xfrm>
              <a:custGeom>
                <a:avLst/>
                <a:gdLst/>
                <a:ahLst/>
                <a:cxnLst/>
                <a:rect l="l" t="t" r="r" b="b"/>
                <a:pathLst>
                  <a:path w="2889" h="1672" extrusionOk="0">
                    <a:moveTo>
                      <a:pt x="1" y="0"/>
                    </a:moveTo>
                    <a:lnTo>
                      <a:pt x="1" y="1672"/>
                    </a:lnTo>
                    <a:lnTo>
                      <a:pt x="2888" y="1672"/>
                    </a:lnTo>
                    <a:lnTo>
                      <a:pt x="288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3751;p52">
                <a:extLst>
                  <a:ext uri="{FF2B5EF4-FFF2-40B4-BE49-F238E27FC236}">
                    <a16:creationId xmlns:a16="http://schemas.microsoft.com/office/drawing/2014/main" id="{6784AF9C-7F04-4821-A527-899CCA29B357}"/>
                  </a:ext>
                </a:extLst>
              </p:cNvPr>
              <p:cNvSpPr/>
              <p:nvPr/>
            </p:nvSpPr>
            <p:spPr>
              <a:xfrm>
                <a:off x="8197040" y="2353135"/>
                <a:ext cx="93427" cy="54122"/>
              </a:xfrm>
              <a:custGeom>
                <a:avLst/>
                <a:gdLst/>
                <a:ahLst/>
                <a:cxnLst/>
                <a:rect l="l" t="t" r="r" b="b"/>
                <a:pathLst>
                  <a:path w="2888" h="1673" extrusionOk="0">
                    <a:moveTo>
                      <a:pt x="0" y="1"/>
                    </a:moveTo>
                    <a:lnTo>
                      <a:pt x="0" y="1672"/>
                    </a:lnTo>
                    <a:lnTo>
                      <a:pt x="2888" y="1672"/>
                    </a:lnTo>
                    <a:lnTo>
                      <a:pt x="288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3752;p52">
                <a:extLst>
                  <a:ext uri="{FF2B5EF4-FFF2-40B4-BE49-F238E27FC236}">
                    <a16:creationId xmlns:a16="http://schemas.microsoft.com/office/drawing/2014/main" id="{8CA26E28-65FF-45C6-80F2-A4EA492A6702}"/>
                  </a:ext>
                </a:extLst>
              </p:cNvPr>
              <p:cNvSpPr/>
              <p:nvPr/>
            </p:nvSpPr>
            <p:spPr>
              <a:xfrm>
                <a:off x="8096719" y="2353135"/>
                <a:ext cx="93459" cy="54122"/>
              </a:xfrm>
              <a:custGeom>
                <a:avLst/>
                <a:gdLst/>
                <a:ahLst/>
                <a:cxnLst/>
                <a:rect l="l" t="t" r="r" b="b"/>
                <a:pathLst>
                  <a:path w="2889" h="1673" extrusionOk="0">
                    <a:moveTo>
                      <a:pt x="1" y="1"/>
                    </a:moveTo>
                    <a:lnTo>
                      <a:pt x="1" y="1672"/>
                    </a:lnTo>
                    <a:lnTo>
                      <a:pt x="2888" y="1672"/>
                    </a:lnTo>
                    <a:lnTo>
                      <a:pt x="288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3753;p52">
                <a:extLst>
                  <a:ext uri="{FF2B5EF4-FFF2-40B4-BE49-F238E27FC236}">
                    <a16:creationId xmlns:a16="http://schemas.microsoft.com/office/drawing/2014/main" id="{A24FBA35-4DC2-47E7-85F1-20C9EFDEC194}"/>
                  </a:ext>
                </a:extLst>
              </p:cNvPr>
              <p:cNvSpPr/>
              <p:nvPr/>
            </p:nvSpPr>
            <p:spPr>
              <a:xfrm>
                <a:off x="8250128" y="2292185"/>
                <a:ext cx="93459" cy="54089"/>
              </a:xfrm>
              <a:custGeom>
                <a:avLst/>
                <a:gdLst/>
                <a:ahLst/>
                <a:cxnLst/>
                <a:rect l="l" t="t" r="r" b="b"/>
                <a:pathLst>
                  <a:path w="2889" h="1672" extrusionOk="0">
                    <a:moveTo>
                      <a:pt x="0" y="0"/>
                    </a:moveTo>
                    <a:lnTo>
                      <a:pt x="0" y="1672"/>
                    </a:lnTo>
                    <a:lnTo>
                      <a:pt x="2888" y="1672"/>
                    </a:lnTo>
                    <a:lnTo>
                      <a:pt x="288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3754;p52">
                <a:extLst>
                  <a:ext uri="{FF2B5EF4-FFF2-40B4-BE49-F238E27FC236}">
                    <a16:creationId xmlns:a16="http://schemas.microsoft.com/office/drawing/2014/main" id="{E605DBD9-D13E-4A37-B383-A3D2F8479DB2}"/>
                  </a:ext>
                </a:extLst>
              </p:cNvPr>
              <p:cNvSpPr/>
              <p:nvPr/>
            </p:nvSpPr>
            <p:spPr>
              <a:xfrm>
                <a:off x="8149839" y="2413114"/>
                <a:ext cx="93427" cy="54122"/>
              </a:xfrm>
              <a:custGeom>
                <a:avLst/>
                <a:gdLst/>
                <a:ahLst/>
                <a:cxnLst/>
                <a:rect l="l" t="t" r="r" b="b"/>
                <a:pathLst>
                  <a:path w="2888" h="1673" extrusionOk="0">
                    <a:moveTo>
                      <a:pt x="0" y="1"/>
                    </a:moveTo>
                    <a:lnTo>
                      <a:pt x="0" y="1673"/>
                    </a:lnTo>
                    <a:lnTo>
                      <a:pt x="2888" y="1673"/>
                    </a:lnTo>
                    <a:lnTo>
                      <a:pt x="288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3755;p52">
                <a:extLst>
                  <a:ext uri="{FF2B5EF4-FFF2-40B4-BE49-F238E27FC236}">
                    <a16:creationId xmlns:a16="http://schemas.microsoft.com/office/drawing/2014/main" id="{FC8797CB-8E70-4302-807F-355037F9CCCC}"/>
                  </a:ext>
                </a:extLst>
              </p:cNvPr>
              <p:cNvSpPr/>
              <p:nvPr/>
            </p:nvSpPr>
            <p:spPr>
              <a:xfrm>
                <a:off x="8149839" y="2292185"/>
                <a:ext cx="93427" cy="54089"/>
              </a:xfrm>
              <a:custGeom>
                <a:avLst/>
                <a:gdLst/>
                <a:ahLst/>
                <a:cxnLst/>
                <a:rect l="l" t="t" r="r" b="b"/>
                <a:pathLst>
                  <a:path w="2888" h="1672" extrusionOk="0">
                    <a:moveTo>
                      <a:pt x="0" y="0"/>
                    </a:moveTo>
                    <a:lnTo>
                      <a:pt x="0" y="1672"/>
                    </a:lnTo>
                    <a:lnTo>
                      <a:pt x="2888" y="1672"/>
                    </a:lnTo>
                    <a:lnTo>
                      <a:pt x="288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3756;p52">
                <a:extLst>
                  <a:ext uri="{FF2B5EF4-FFF2-40B4-BE49-F238E27FC236}">
                    <a16:creationId xmlns:a16="http://schemas.microsoft.com/office/drawing/2014/main" id="{49AC998B-DC62-4582-8FDD-AE25E6691FAF}"/>
                  </a:ext>
                </a:extLst>
              </p:cNvPr>
              <p:cNvSpPr/>
              <p:nvPr/>
            </p:nvSpPr>
            <p:spPr>
              <a:xfrm>
                <a:off x="8317968" y="1336372"/>
                <a:ext cx="367787" cy="511356"/>
              </a:xfrm>
              <a:custGeom>
                <a:avLst/>
                <a:gdLst/>
                <a:ahLst/>
                <a:cxnLst/>
                <a:rect l="l" t="t" r="r" b="b"/>
                <a:pathLst>
                  <a:path w="11369" h="15807" extrusionOk="0">
                    <a:moveTo>
                      <a:pt x="1" y="1"/>
                    </a:moveTo>
                    <a:lnTo>
                      <a:pt x="1" y="15806"/>
                    </a:lnTo>
                    <a:lnTo>
                      <a:pt x="11369" y="15806"/>
                    </a:lnTo>
                    <a:lnTo>
                      <a:pt x="1136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3757;p52">
                <a:extLst>
                  <a:ext uri="{FF2B5EF4-FFF2-40B4-BE49-F238E27FC236}">
                    <a16:creationId xmlns:a16="http://schemas.microsoft.com/office/drawing/2014/main" id="{132B9136-1E70-4F70-BD1B-E969C7DC7DFA}"/>
                  </a:ext>
                </a:extLst>
              </p:cNvPr>
              <p:cNvSpPr/>
              <p:nvPr/>
            </p:nvSpPr>
            <p:spPr>
              <a:xfrm>
                <a:off x="8317968" y="1352095"/>
                <a:ext cx="201605" cy="475966"/>
              </a:xfrm>
              <a:custGeom>
                <a:avLst/>
                <a:gdLst/>
                <a:ahLst/>
                <a:cxnLst/>
                <a:rect l="l" t="t" r="r" b="b"/>
                <a:pathLst>
                  <a:path w="6232" h="14713" extrusionOk="0">
                    <a:moveTo>
                      <a:pt x="5533" y="1"/>
                    </a:moveTo>
                    <a:lnTo>
                      <a:pt x="1" y="214"/>
                    </a:lnTo>
                    <a:lnTo>
                      <a:pt x="1" y="7144"/>
                    </a:lnTo>
                    <a:cubicBezTo>
                      <a:pt x="6232" y="5867"/>
                      <a:pt x="5533" y="1"/>
                      <a:pt x="5533" y="1"/>
                    </a:cubicBezTo>
                    <a:close/>
                    <a:moveTo>
                      <a:pt x="1" y="7144"/>
                    </a:moveTo>
                    <a:lnTo>
                      <a:pt x="1" y="14712"/>
                    </a:lnTo>
                    <a:lnTo>
                      <a:pt x="1825" y="14712"/>
                    </a:lnTo>
                    <a:lnTo>
                      <a:pt x="1" y="71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3758;p52">
                <a:extLst>
                  <a:ext uri="{FF2B5EF4-FFF2-40B4-BE49-F238E27FC236}">
                    <a16:creationId xmlns:a16="http://schemas.microsoft.com/office/drawing/2014/main" id="{0DAE7C1A-F254-4F68-8A64-427A4347C882}"/>
                  </a:ext>
                </a:extLst>
              </p:cNvPr>
              <p:cNvSpPr/>
              <p:nvPr/>
            </p:nvSpPr>
            <p:spPr>
              <a:xfrm>
                <a:off x="8485158" y="1352095"/>
                <a:ext cx="201605" cy="475966"/>
              </a:xfrm>
              <a:custGeom>
                <a:avLst/>
                <a:gdLst/>
                <a:ahLst/>
                <a:cxnLst/>
                <a:rect l="l" t="t" r="r" b="b"/>
                <a:pathLst>
                  <a:path w="6232" h="14713" extrusionOk="0">
                    <a:moveTo>
                      <a:pt x="730" y="1"/>
                    </a:moveTo>
                    <a:cubicBezTo>
                      <a:pt x="730" y="1"/>
                      <a:pt x="0" y="5867"/>
                      <a:pt x="6231" y="7144"/>
                    </a:cubicBezTo>
                    <a:lnTo>
                      <a:pt x="6231" y="214"/>
                    </a:lnTo>
                    <a:lnTo>
                      <a:pt x="730" y="1"/>
                    </a:lnTo>
                    <a:close/>
                    <a:moveTo>
                      <a:pt x="6231" y="7144"/>
                    </a:moveTo>
                    <a:lnTo>
                      <a:pt x="4407" y="14712"/>
                    </a:lnTo>
                    <a:lnTo>
                      <a:pt x="6231" y="14712"/>
                    </a:lnTo>
                    <a:lnTo>
                      <a:pt x="6231" y="71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3759;p52">
                <a:extLst>
                  <a:ext uri="{FF2B5EF4-FFF2-40B4-BE49-F238E27FC236}">
                    <a16:creationId xmlns:a16="http://schemas.microsoft.com/office/drawing/2014/main" id="{82DB9061-066A-452A-BE6C-377670FE3A9A}"/>
                  </a:ext>
                </a:extLst>
              </p:cNvPr>
              <p:cNvSpPr/>
              <p:nvPr/>
            </p:nvSpPr>
            <p:spPr>
              <a:xfrm>
                <a:off x="8317968" y="1336372"/>
                <a:ext cx="367787" cy="44287"/>
              </a:xfrm>
              <a:custGeom>
                <a:avLst/>
                <a:gdLst/>
                <a:ahLst/>
                <a:cxnLst/>
                <a:rect l="l" t="t" r="r" b="b"/>
                <a:pathLst>
                  <a:path w="11369" h="1369" extrusionOk="0">
                    <a:moveTo>
                      <a:pt x="1" y="1"/>
                    </a:moveTo>
                    <a:lnTo>
                      <a:pt x="1" y="1368"/>
                    </a:lnTo>
                    <a:lnTo>
                      <a:pt x="11369" y="1368"/>
                    </a:lnTo>
                    <a:lnTo>
                      <a:pt x="1136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3760;p52">
                <a:extLst>
                  <a:ext uri="{FF2B5EF4-FFF2-40B4-BE49-F238E27FC236}">
                    <a16:creationId xmlns:a16="http://schemas.microsoft.com/office/drawing/2014/main" id="{355D6E55-4B07-4812-AB15-0014DA3058EC}"/>
                  </a:ext>
                </a:extLst>
              </p:cNvPr>
              <p:cNvSpPr/>
              <p:nvPr/>
            </p:nvSpPr>
            <p:spPr>
              <a:xfrm>
                <a:off x="8317968" y="1558624"/>
                <a:ext cx="367787" cy="44255"/>
              </a:xfrm>
              <a:custGeom>
                <a:avLst/>
                <a:gdLst/>
                <a:ahLst/>
                <a:cxnLst/>
                <a:rect l="l" t="t" r="r" b="b"/>
                <a:pathLst>
                  <a:path w="11369" h="1368" extrusionOk="0">
                    <a:moveTo>
                      <a:pt x="1" y="0"/>
                    </a:moveTo>
                    <a:lnTo>
                      <a:pt x="1" y="1368"/>
                    </a:lnTo>
                    <a:lnTo>
                      <a:pt x="11369" y="1368"/>
                    </a:lnTo>
                    <a:lnTo>
                      <a:pt x="1136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3761;p52">
                <a:extLst>
                  <a:ext uri="{FF2B5EF4-FFF2-40B4-BE49-F238E27FC236}">
                    <a16:creationId xmlns:a16="http://schemas.microsoft.com/office/drawing/2014/main" id="{16517EDC-8125-45CC-B17E-F5A9163F3488}"/>
                  </a:ext>
                </a:extLst>
              </p:cNvPr>
              <p:cNvSpPr/>
              <p:nvPr/>
            </p:nvSpPr>
            <p:spPr>
              <a:xfrm>
                <a:off x="8479238" y="1359989"/>
                <a:ext cx="51178" cy="449374"/>
              </a:xfrm>
              <a:custGeom>
                <a:avLst/>
                <a:gdLst/>
                <a:ahLst/>
                <a:cxnLst/>
                <a:rect l="l" t="t" r="r" b="b"/>
                <a:pathLst>
                  <a:path w="1582" h="13891" extrusionOk="0">
                    <a:moveTo>
                      <a:pt x="1" y="0"/>
                    </a:moveTo>
                    <a:lnTo>
                      <a:pt x="1" y="13891"/>
                    </a:lnTo>
                    <a:lnTo>
                      <a:pt x="1581" y="13891"/>
                    </a:lnTo>
                    <a:lnTo>
                      <a:pt x="158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3762;p52">
                <a:extLst>
                  <a:ext uri="{FF2B5EF4-FFF2-40B4-BE49-F238E27FC236}">
                    <a16:creationId xmlns:a16="http://schemas.microsoft.com/office/drawing/2014/main" id="{39D3A358-590F-4822-A7A4-5AC614A50F33}"/>
                  </a:ext>
                </a:extLst>
              </p:cNvPr>
              <p:cNvSpPr/>
              <p:nvPr/>
            </p:nvSpPr>
            <p:spPr>
              <a:xfrm>
                <a:off x="8317968" y="1803457"/>
                <a:ext cx="367787" cy="44287"/>
              </a:xfrm>
              <a:custGeom>
                <a:avLst/>
                <a:gdLst/>
                <a:ahLst/>
                <a:cxnLst/>
                <a:rect l="l" t="t" r="r" b="b"/>
                <a:pathLst>
                  <a:path w="11369" h="1369" extrusionOk="0">
                    <a:moveTo>
                      <a:pt x="1" y="1"/>
                    </a:moveTo>
                    <a:lnTo>
                      <a:pt x="1" y="1368"/>
                    </a:lnTo>
                    <a:lnTo>
                      <a:pt x="11369" y="1368"/>
                    </a:lnTo>
                    <a:lnTo>
                      <a:pt x="1136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3763;p52">
                <a:extLst>
                  <a:ext uri="{FF2B5EF4-FFF2-40B4-BE49-F238E27FC236}">
                    <a16:creationId xmlns:a16="http://schemas.microsoft.com/office/drawing/2014/main" id="{0EC36170-3144-4488-852F-DFF35B96A455}"/>
                  </a:ext>
                </a:extLst>
              </p:cNvPr>
              <p:cNvSpPr/>
              <p:nvPr/>
            </p:nvSpPr>
            <p:spPr>
              <a:xfrm>
                <a:off x="8317968" y="2025677"/>
                <a:ext cx="367787" cy="511356"/>
              </a:xfrm>
              <a:custGeom>
                <a:avLst/>
                <a:gdLst/>
                <a:ahLst/>
                <a:cxnLst/>
                <a:rect l="l" t="t" r="r" b="b"/>
                <a:pathLst>
                  <a:path w="11369" h="15807" extrusionOk="0">
                    <a:moveTo>
                      <a:pt x="1" y="1"/>
                    </a:moveTo>
                    <a:lnTo>
                      <a:pt x="1" y="15807"/>
                    </a:lnTo>
                    <a:lnTo>
                      <a:pt x="11369" y="15807"/>
                    </a:lnTo>
                    <a:lnTo>
                      <a:pt x="1136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3764;p52">
                <a:extLst>
                  <a:ext uri="{FF2B5EF4-FFF2-40B4-BE49-F238E27FC236}">
                    <a16:creationId xmlns:a16="http://schemas.microsoft.com/office/drawing/2014/main" id="{4D1EAA6A-7778-44EF-B134-49B416201310}"/>
                  </a:ext>
                </a:extLst>
              </p:cNvPr>
              <p:cNvSpPr/>
              <p:nvPr/>
            </p:nvSpPr>
            <p:spPr>
              <a:xfrm>
                <a:off x="8317968" y="2042402"/>
                <a:ext cx="201605" cy="474963"/>
              </a:xfrm>
              <a:custGeom>
                <a:avLst/>
                <a:gdLst/>
                <a:ahLst/>
                <a:cxnLst/>
                <a:rect l="l" t="t" r="r" b="b"/>
                <a:pathLst>
                  <a:path w="6232" h="14682" extrusionOk="0">
                    <a:moveTo>
                      <a:pt x="5533" y="1"/>
                    </a:moveTo>
                    <a:lnTo>
                      <a:pt x="1" y="183"/>
                    </a:lnTo>
                    <a:lnTo>
                      <a:pt x="1" y="7113"/>
                    </a:lnTo>
                    <a:cubicBezTo>
                      <a:pt x="6232" y="5837"/>
                      <a:pt x="5533" y="1"/>
                      <a:pt x="5533" y="1"/>
                    </a:cubicBezTo>
                    <a:close/>
                    <a:moveTo>
                      <a:pt x="1" y="7113"/>
                    </a:moveTo>
                    <a:lnTo>
                      <a:pt x="1" y="14682"/>
                    </a:lnTo>
                    <a:lnTo>
                      <a:pt x="1825" y="14682"/>
                    </a:lnTo>
                    <a:lnTo>
                      <a:pt x="1" y="711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3765;p52">
                <a:extLst>
                  <a:ext uri="{FF2B5EF4-FFF2-40B4-BE49-F238E27FC236}">
                    <a16:creationId xmlns:a16="http://schemas.microsoft.com/office/drawing/2014/main" id="{BE89701E-858A-4B35-820E-A58501E13760}"/>
                  </a:ext>
                </a:extLst>
              </p:cNvPr>
              <p:cNvSpPr/>
              <p:nvPr/>
            </p:nvSpPr>
            <p:spPr>
              <a:xfrm>
                <a:off x="8485158" y="2042402"/>
                <a:ext cx="201605" cy="474963"/>
              </a:xfrm>
              <a:custGeom>
                <a:avLst/>
                <a:gdLst/>
                <a:ahLst/>
                <a:cxnLst/>
                <a:rect l="l" t="t" r="r" b="b"/>
                <a:pathLst>
                  <a:path w="6232" h="14682" extrusionOk="0">
                    <a:moveTo>
                      <a:pt x="730" y="1"/>
                    </a:moveTo>
                    <a:cubicBezTo>
                      <a:pt x="730" y="1"/>
                      <a:pt x="0" y="5837"/>
                      <a:pt x="6231" y="7113"/>
                    </a:cubicBezTo>
                    <a:lnTo>
                      <a:pt x="6231" y="183"/>
                    </a:lnTo>
                    <a:lnTo>
                      <a:pt x="730" y="1"/>
                    </a:lnTo>
                    <a:close/>
                    <a:moveTo>
                      <a:pt x="6231" y="7113"/>
                    </a:moveTo>
                    <a:lnTo>
                      <a:pt x="4407" y="14682"/>
                    </a:lnTo>
                    <a:lnTo>
                      <a:pt x="6231" y="14682"/>
                    </a:lnTo>
                    <a:lnTo>
                      <a:pt x="6231" y="711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3766;p52">
                <a:extLst>
                  <a:ext uri="{FF2B5EF4-FFF2-40B4-BE49-F238E27FC236}">
                    <a16:creationId xmlns:a16="http://schemas.microsoft.com/office/drawing/2014/main" id="{8338A597-3BC1-40DA-8E50-784CF26DE0BF}"/>
                  </a:ext>
                </a:extLst>
              </p:cNvPr>
              <p:cNvSpPr/>
              <p:nvPr/>
            </p:nvSpPr>
            <p:spPr>
              <a:xfrm>
                <a:off x="8317968" y="2025677"/>
                <a:ext cx="367787" cy="44287"/>
              </a:xfrm>
              <a:custGeom>
                <a:avLst/>
                <a:gdLst/>
                <a:ahLst/>
                <a:cxnLst/>
                <a:rect l="l" t="t" r="r" b="b"/>
                <a:pathLst>
                  <a:path w="11369" h="1369" extrusionOk="0">
                    <a:moveTo>
                      <a:pt x="1" y="1"/>
                    </a:moveTo>
                    <a:lnTo>
                      <a:pt x="1" y="1369"/>
                    </a:lnTo>
                    <a:lnTo>
                      <a:pt x="11369" y="1369"/>
                    </a:lnTo>
                    <a:lnTo>
                      <a:pt x="1136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3767;p52">
                <a:extLst>
                  <a:ext uri="{FF2B5EF4-FFF2-40B4-BE49-F238E27FC236}">
                    <a16:creationId xmlns:a16="http://schemas.microsoft.com/office/drawing/2014/main" id="{286B3B0B-4A0C-4B94-8084-A326E87C40BC}"/>
                  </a:ext>
                </a:extLst>
              </p:cNvPr>
              <p:cNvSpPr/>
              <p:nvPr/>
            </p:nvSpPr>
            <p:spPr>
              <a:xfrm>
                <a:off x="8317968" y="2247929"/>
                <a:ext cx="367787" cy="44287"/>
              </a:xfrm>
              <a:custGeom>
                <a:avLst/>
                <a:gdLst/>
                <a:ahLst/>
                <a:cxnLst/>
                <a:rect l="l" t="t" r="r" b="b"/>
                <a:pathLst>
                  <a:path w="11369" h="1369" extrusionOk="0">
                    <a:moveTo>
                      <a:pt x="1" y="0"/>
                    </a:moveTo>
                    <a:lnTo>
                      <a:pt x="1" y="1368"/>
                    </a:lnTo>
                    <a:lnTo>
                      <a:pt x="11369" y="1368"/>
                    </a:lnTo>
                    <a:lnTo>
                      <a:pt x="1136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3768;p52">
                <a:extLst>
                  <a:ext uri="{FF2B5EF4-FFF2-40B4-BE49-F238E27FC236}">
                    <a16:creationId xmlns:a16="http://schemas.microsoft.com/office/drawing/2014/main" id="{96923EC2-ADE8-44D7-A2B4-8D0DFC4B8425}"/>
                  </a:ext>
                </a:extLst>
              </p:cNvPr>
              <p:cNvSpPr/>
              <p:nvPr/>
            </p:nvSpPr>
            <p:spPr>
              <a:xfrm>
                <a:off x="8480241" y="2049293"/>
                <a:ext cx="50175" cy="449406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3892" extrusionOk="0">
                    <a:moveTo>
                      <a:pt x="0" y="0"/>
                    </a:moveTo>
                    <a:lnTo>
                      <a:pt x="0" y="13891"/>
                    </a:lnTo>
                    <a:lnTo>
                      <a:pt x="1550" y="13891"/>
                    </a:lnTo>
                    <a:lnTo>
                      <a:pt x="155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3769;p52">
                <a:extLst>
                  <a:ext uri="{FF2B5EF4-FFF2-40B4-BE49-F238E27FC236}">
                    <a16:creationId xmlns:a16="http://schemas.microsoft.com/office/drawing/2014/main" id="{31377BA3-2001-48F2-A067-2A698D6B6977}"/>
                  </a:ext>
                </a:extLst>
              </p:cNvPr>
              <p:cNvSpPr/>
              <p:nvPr/>
            </p:nvSpPr>
            <p:spPr>
              <a:xfrm>
                <a:off x="8317968" y="2492762"/>
                <a:ext cx="367787" cy="44287"/>
              </a:xfrm>
              <a:custGeom>
                <a:avLst/>
                <a:gdLst/>
                <a:ahLst/>
                <a:cxnLst/>
                <a:rect l="l" t="t" r="r" b="b"/>
                <a:pathLst>
                  <a:path w="11369" h="1369" extrusionOk="0">
                    <a:moveTo>
                      <a:pt x="1" y="1"/>
                    </a:moveTo>
                    <a:lnTo>
                      <a:pt x="1" y="1369"/>
                    </a:lnTo>
                    <a:lnTo>
                      <a:pt x="11369" y="1369"/>
                    </a:lnTo>
                    <a:lnTo>
                      <a:pt x="1136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3770;p52">
                <a:extLst>
                  <a:ext uri="{FF2B5EF4-FFF2-40B4-BE49-F238E27FC236}">
                    <a16:creationId xmlns:a16="http://schemas.microsoft.com/office/drawing/2014/main" id="{27BFFB67-8522-4CE9-A943-828C88C1116F}"/>
                  </a:ext>
                </a:extLst>
              </p:cNvPr>
              <p:cNvSpPr/>
              <p:nvPr/>
            </p:nvSpPr>
            <p:spPr>
              <a:xfrm>
                <a:off x="8980744" y="2025677"/>
                <a:ext cx="367787" cy="511356"/>
              </a:xfrm>
              <a:custGeom>
                <a:avLst/>
                <a:gdLst/>
                <a:ahLst/>
                <a:cxnLst/>
                <a:rect l="l" t="t" r="r" b="b"/>
                <a:pathLst>
                  <a:path w="11369" h="15807" extrusionOk="0">
                    <a:moveTo>
                      <a:pt x="0" y="1"/>
                    </a:moveTo>
                    <a:lnTo>
                      <a:pt x="0" y="15807"/>
                    </a:lnTo>
                    <a:lnTo>
                      <a:pt x="11368" y="15807"/>
                    </a:lnTo>
                    <a:lnTo>
                      <a:pt x="1136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3771;p52">
                <a:extLst>
                  <a:ext uri="{FF2B5EF4-FFF2-40B4-BE49-F238E27FC236}">
                    <a16:creationId xmlns:a16="http://schemas.microsoft.com/office/drawing/2014/main" id="{4D78012D-E94B-4178-9B57-EEEB47F9B9C4}"/>
                  </a:ext>
                </a:extLst>
              </p:cNvPr>
              <p:cNvSpPr/>
              <p:nvPr/>
            </p:nvSpPr>
            <p:spPr>
              <a:xfrm>
                <a:off x="8980744" y="2042402"/>
                <a:ext cx="201605" cy="474963"/>
              </a:xfrm>
              <a:custGeom>
                <a:avLst/>
                <a:gdLst/>
                <a:ahLst/>
                <a:cxnLst/>
                <a:rect l="l" t="t" r="r" b="b"/>
                <a:pathLst>
                  <a:path w="6232" h="14682" extrusionOk="0">
                    <a:moveTo>
                      <a:pt x="5502" y="1"/>
                    </a:moveTo>
                    <a:lnTo>
                      <a:pt x="0" y="183"/>
                    </a:lnTo>
                    <a:lnTo>
                      <a:pt x="0" y="7113"/>
                    </a:lnTo>
                    <a:cubicBezTo>
                      <a:pt x="6232" y="5837"/>
                      <a:pt x="5502" y="1"/>
                      <a:pt x="5502" y="1"/>
                    </a:cubicBezTo>
                    <a:close/>
                    <a:moveTo>
                      <a:pt x="0" y="7113"/>
                    </a:moveTo>
                    <a:lnTo>
                      <a:pt x="0" y="14682"/>
                    </a:lnTo>
                    <a:lnTo>
                      <a:pt x="1824" y="14682"/>
                    </a:lnTo>
                    <a:lnTo>
                      <a:pt x="0" y="711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3772;p52">
                <a:extLst>
                  <a:ext uri="{FF2B5EF4-FFF2-40B4-BE49-F238E27FC236}">
                    <a16:creationId xmlns:a16="http://schemas.microsoft.com/office/drawing/2014/main" id="{EC8FBEC5-ED90-4BEE-B89B-4207BBF5E0B4}"/>
                  </a:ext>
                </a:extLst>
              </p:cNvPr>
              <p:cNvSpPr/>
              <p:nvPr/>
            </p:nvSpPr>
            <p:spPr>
              <a:xfrm>
                <a:off x="9147902" y="2042402"/>
                <a:ext cx="201605" cy="474963"/>
              </a:xfrm>
              <a:custGeom>
                <a:avLst/>
                <a:gdLst/>
                <a:ahLst/>
                <a:cxnLst/>
                <a:rect l="l" t="t" r="r" b="b"/>
                <a:pathLst>
                  <a:path w="6232" h="14682" extrusionOk="0">
                    <a:moveTo>
                      <a:pt x="730" y="1"/>
                    </a:moveTo>
                    <a:cubicBezTo>
                      <a:pt x="730" y="1"/>
                      <a:pt x="1" y="5837"/>
                      <a:pt x="6232" y="7113"/>
                    </a:cubicBezTo>
                    <a:lnTo>
                      <a:pt x="6232" y="183"/>
                    </a:lnTo>
                    <a:lnTo>
                      <a:pt x="730" y="1"/>
                    </a:lnTo>
                    <a:close/>
                    <a:moveTo>
                      <a:pt x="6232" y="7113"/>
                    </a:moveTo>
                    <a:lnTo>
                      <a:pt x="4408" y="14682"/>
                    </a:lnTo>
                    <a:lnTo>
                      <a:pt x="6232" y="14682"/>
                    </a:lnTo>
                    <a:lnTo>
                      <a:pt x="6232" y="711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3773;p52">
                <a:extLst>
                  <a:ext uri="{FF2B5EF4-FFF2-40B4-BE49-F238E27FC236}">
                    <a16:creationId xmlns:a16="http://schemas.microsoft.com/office/drawing/2014/main" id="{DFE73440-3E06-4EA2-B6F9-F09A8F844464}"/>
                  </a:ext>
                </a:extLst>
              </p:cNvPr>
              <p:cNvSpPr/>
              <p:nvPr/>
            </p:nvSpPr>
            <p:spPr>
              <a:xfrm>
                <a:off x="8980744" y="2025677"/>
                <a:ext cx="367787" cy="44287"/>
              </a:xfrm>
              <a:custGeom>
                <a:avLst/>
                <a:gdLst/>
                <a:ahLst/>
                <a:cxnLst/>
                <a:rect l="l" t="t" r="r" b="b"/>
                <a:pathLst>
                  <a:path w="11369" h="1369" extrusionOk="0">
                    <a:moveTo>
                      <a:pt x="0" y="1"/>
                    </a:moveTo>
                    <a:lnTo>
                      <a:pt x="0" y="1369"/>
                    </a:lnTo>
                    <a:lnTo>
                      <a:pt x="11368" y="1369"/>
                    </a:lnTo>
                    <a:lnTo>
                      <a:pt x="1136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3774;p52">
                <a:extLst>
                  <a:ext uri="{FF2B5EF4-FFF2-40B4-BE49-F238E27FC236}">
                    <a16:creationId xmlns:a16="http://schemas.microsoft.com/office/drawing/2014/main" id="{43EC8DFC-AECC-4BC1-8B38-47713E66ECC2}"/>
                  </a:ext>
                </a:extLst>
              </p:cNvPr>
              <p:cNvSpPr/>
              <p:nvPr/>
            </p:nvSpPr>
            <p:spPr>
              <a:xfrm>
                <a:off x="8980744" y="2247929"/>
                <a:ext cx="367787" cy="44287"/>
              </a:xfrm>
              <a:custGeom>
                <a:avLst/>
                <a:gdLst/>
                <a:ahLst/>
                <a:cxnLst/>
                <a:rect l="l" t="t" r="r" b="b"/>
                <a:pathLst>
                  <a:path w="11369" h="1369" extrusionOk="0">
                    <a:moveTo>
                      <a:pt x="0" y="0"/>
                    </a:moveTo>
                    <a:lnTo>
                      <a:pt x="0" y="1368"/>
                    </a:lnTo>
                    <a:lnTo>
                      <a:pt x="11368" y="1368"/>
                    </a:lnTo>
                    <a:lnTo>
                      <a:pt x="1136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3775;p52">
                <a:extLst>
                  <a:ext uri="{FF2B5EF4-FFF2-40B4-BE49-F238E27FC236}">
                    <a16:creationId xmlns:a16="http://schemas.microsoft.com/office/drawing/2014/main" id="{C48177BD-5706-4312-B18D-12E7FCE4AD49}"/>
                  </a:ext>
                </a:extLst>
              </p:cNvPr>
              <p:cNvSpPr/>
              <p:nvPr/>
            </p:nvSpPr>
            <p:spPr>
              <a:xfrm>
                <a:off x="9142015" y="2049293"/>
                <a:ext cx="50175" cy="449406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3892" extrusionOk="0">
                    <a:moveTo>
                      <a:pt x="0" y="0"/>
                    </a:moveTo>
                    <a:lnTo>
                      <a:pt x="0" y="13891"/>
                    </a:lnTo>
                    <a:lnTo>
                      <a:pt x="1551" y="1389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3776;p52">
                <a:extLst>
                  <a:ext uri="{FF2B5EF4-FFF2-40B4-BE49-F238E27FC236}">
                    <a16:creationId xmlns:a16="http://schemas.microsoft.com/office/drawing/2014/main" id="{E83E358F-453F-48E5-8E2E-188D7B00B731}"/>
                  </a:ext>
                </a:extLst>
              </p:cNvPr>
              <p:cNvSpPr/>
              <p:nvPr/>
            </p:nvSpPr>
            <p:spPr>
              <a:xfrm>
                <a:off x="8980744" y="2492762"/>
                <a:ext cx="367787" cy="44287"/>
              </a:xfrm>
              <a:custGeom>
                <a:avLst/>
                <a:gdLst/>
                <a:ahLst/>
                <a:cxnLst/>
                <a:rect l="l" t="t" r="r" b="b"/>
                <a:pathLst>
                  <a:path w="11369" h="1369" extrusionOk="0">
                    <a:moveTo>
                      <a:pt x="0" y="1"/>
                    </a:moveTo>
                    <a:lnTo>
                      <a:pt x="0" y="1369"/>
                    </a:lnTo>
                    <a:lnTo>
                      <a:pt x="11368" y="1369"/>
                    </a:lnTo>
                    <a:lnTo>
                      <a:pt x="1136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3777;p52">
                <a:extLst>
                  <a:ext uri="{FF2B5EF4-FFF2-40B4-BE49-F238E27FC236}">
                    <a16:creationId xmlns:a16="http://schemas.microsoft.com/office/drawing/2014/main" id="{ADDF21DC-D311-4357-B354-EA0149384B55}"/>
                  </a:ext>
                </a:extLst>
              </p:cNvPr>
              <p:cNvSpPr/>
              <p:nvPr/>
            </p:nvSpPr>
            <p:spPr>
              <a:xfrm>
                <a:off x="8980744" y="1336372"/>
                <a:ext cx="367787" cy="511356"/>
              </a:xfrm>
              <a:custGeom>
                <a:avLst/>
                <a:gdLst/>
                <a:ahLst/>
                <a:cxnLst/>
                <a:rect l="l" t="t" r="r" b="b"/>
                <a:pathLst>
                  <a:path w="11369" h="15807" extrusionOk="0">
                    <a:moveTo>
                      <a:pt x="0" y="1"/>
                    </a:moveTo>
                    <a:lnTo>
                      <a:pt x="0" y="15806"/>
                    </a:lnTo>
                    <a:lnTo>
                      <a:pt x="11368" y="15806"/>
                    </a:lnTo>
                    <a:lnTo>
                      <a:pt x="1136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3778;p52">
                <a:extLst>
                  <a:ext uri="{FF2B5EF4-FFF2-40B4-BE49-F238E27FC236}">
                    <a16:creationId xmlns:a16="http://schemas.microsoft.com/office/drawing/2014/main" id="{57F172FD-1071-4A03-8ADC-9A67A4513AC1}"/>
                  </a:ext>
                </a:extLst>
              </p:cNvPr>
              <p:cNvSpPr/>
              <p:nvPr/>
            </p:nvSpPr>
            <p:spPr>
              <a:xfrm>
                <a:off x="8980744" y="1352095"/>
                <a:ext cx="201605" cy="475966"/>
              </a:xfrm>
              <a:custGeom>
                <a:avLst/>
                <a:gdLst/>
                <a:ahLst/>
                <a:cxnLst/>
                <a:rect l="l" t="t" r="r" b="b"/>
                <a:pathLst>
                  <a:path w="6232" h="14713" extrusionOk="0">
                    <a:moveTo>
                      <a:pt x="5502" y="1"/>
                    </a:moveTo>
                    <a:lnTo>
                      <a:pt x="0" y="214"/>
                    </a:lnTo>
                    <a:lnTo>
                      <a:pt x="0" y="7144"/>
                    </a:lnTo>
                    <a:cubicBezTo>
                      <a:pt x="6232" y="5867"/>
                      <a:pt x="5502" y="1"/>
                      <a:pt x="5502" y="1"/>
                    </a:cubicBezTo>
                    <a:close/>
                    <a:moveTo>
                      <a:pt x="0" y="7144"/>
                    </a:moveTo>
                    <a:lnTo>
                      <a:pt x="0" y="14712"/>
                    </a:lnTo>
                    <a:lnTo>
                      <a:pt x="1824" y="14712"/>
                    </a:lnTo>
                    <a:lnTo>
                      <a:pt x="0" y="71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3779;p52">
                <a:extLst>
                  <a:ext uri="{FF2B5EF4-FFF2-40B4-BE49-F238E27FC236}">
                    <a16:creationId xmlns:a16="http://schemas.microsoft.com/office/drawing/2014/main" id="{B6B7A49C-A637-4275-91CA-A5C01207AB99}"/>
                  </a:ext>
                </a:extLst>
              </p:cNvPr>
              <p:cNvSpPr/>
              <p:nvPr/>
            </p:nvSpPr>
            <p:spPr>
              <a:xfrm>
                <a:off x="9147902" y="1352095"/>
                <a:ext cx="201605" cy="475966"/>
              </a:xfrm>
              <a:custGeom>
                <a:avLst/>
                <a:gdLst/>
                <a:ahLst/>
                <a:cxnLst/>
                <a:rect l="l" t="t" r="r" b="b"/>
                <a:pathLst>
                  <a:path w="6232" h="14713" extrusionOk="0">
                    <a:moveTo>
                      <a:pt x="730" y="1"/>
                    </a:moveTo>
                    <a:cubicBezTo>
                      <a:pt x="730" y="1"/>
                      <a:pt x="1" y="5867"/>
                      <a:pt x="6232" y="7144"/>
                    </a:cubicBezTo>
                    <a:lnTo>
                      <a:pt x="6232" y="214"/>
                    </a:lnTo>
                    <a:lnTo>
                      <a:pt x="730" y="1"/>
                    </a:lnTo>
                    <a:close/>
                    <a:moveTo>
                      <a:pt x="6232" y="7144"/>
                    </a:moveTo>
                    <a:lnTo>
                      <a:pt x="4408" y="14712"/>
                    </a:lnTo>
                    <a:lnTo>
                      <a:pt x="6232" y="14712"/>
                    </a:lnTo>
                    <a:lnTo>
                      <a:pt x="6232" y="71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3780;p52">
                <a:extLst>
                  <a:ext uri="{FF2B5EF4-FFF2-40B4-BE49-F238E27FC236}">
                    <a16:creationId xmlns:a16="http://schemas.microsoft.com/office/drawing/2014/main" id="{94A3B0DE-1481-4F1E-A5A5-EDB197564477}"/>
                  </a:ext>
                </a:extLst>
              </p:cNvPr>
              <p:cNvSpPr/>
              <p:nvPr/>
            </p:nvSpPr>
            <p:spPr>
              <a:xfrm>
                <a:off x="8980744" y="1336372"/>
                <a:ext cx="367787" cy="44287"/>
              </a:xfrm>
              <a:custGeom>
                <a:avLst/>
                <a:gdLst/>
                <a:ahLst/>
                <a:cxnLst/>
                <a:rect l="l" t="t" r="r" b="b"/>
                <a:pathLst>
                  <a:path w="11369" h="1369" extrusionOk="0">
                    <a:moveTo>
                      <a:pt x="0" y="1"/>
                    </a:moveTo>
                    <a:lnTo>
                      <a:pt x="0" y="1368"/>
                    </a:lnTo>
                    <a:lnTo>
                      <a:pt x="11368" y="1368"/>
                    </a:lnTo>
                    <a:lnTo>
                      <a:pt x="1136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3781;p52">
                <a:extLst>
                  <a:ext uri="{FF2B5EF4-FFF2-40B4-BE49-F238E27FC236}">
                    <a16:creationId xmlns:a16="http://schemas.microsoft.com/office/drawing/2014/main" id="{A74D3531-806A-4EC8-8D61-1BEC842D1733}"/>
                  </a:ext>
                </a:extLst>
              </p:cNvPr>
              <p:cNvSpPr/>
              <p:nvPr/>
            </p:nvSpPr>
            <p:spPr>
              <a:xfrm>
                <a:off x="8980744" y="1558624"/>
                <a:ext cx="367787" cy="44255"/>
              </a:xfrm>
              <a:custGeom>
                <a:avLst/>
                <a:gdLst/>
                <a:ahLst/>
                <a:cxnLst/>
                <a:rect l="l" t="t" r="r" b="b"/>
                <a:pathLst>
                  <a:path w="11369" h="1368" extrusionOk="0">
                    <a:moveTo>
                      <a:pt x="0" y="0"/>
                    </a:moveTo>
                    <a:lnTo>
                      <a:pt x="0" y="1368"/>
                    </a:lnTo>
                    <a:lnTo>
                      <a:pt x="11368" y="1368"/>
                    </a:lnTo>
                    <a:lnTo>
                      <a:pt x="1136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3782;p52">
                <a:extLst>
                  <a:ext uri="{FF2B5EF4-FFF2-40B4-BE49-F238E27FC236}">
                    <a16:creationId xmlns:a16="http://schemas.microsoft.com/office/drawing/2014/main" id="{A6EBFF5C-9BEC-479C-B762-AB37D252DAEF}"/>
                  </a:ext>
                </a:extLst>
              </p:cNvPr>
              <p:cNvSpPr/>
              <p:nvPr/>
            </p:nvSpPr>
            <p:spPr>
              <a:xfrm>
                <a:off x="9142015" y="1359989"/>
                <a:ext cx="50175" cy="449374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3891" extrusionOk="0">
                    <a:moveTo>
                      <a:pt x="0" y="0"/>
                    </a:moveTo>
                    <a:lnTo>
                      <a:pt x="0" y="13891"/>
                    </a:lnTo>
                    <a:lnTo>
                      <a:pt x="1551" y="1389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3783;p52">
                <a:extLst>
                  <a:ext uri="{FF2B5EF4-FFF2-40B4-BE49-F238E27FC236}">
                    <a16:creationId xmlns:a16="http://schemas.microsoft.com/office/drawing/2014/main" id="{CD87CDC4-9AA1-4EEC-B18A-08144F905AE0}"/>
                  </a:ext>
                </a:extLst>
              </p:cNvPr>
              <p:cNvSpPr/>
              <p:nvPr/>
            </p:nvSpPr>
            <p:spPr>
              <a:xfrm>
                <a:off x="8980744" y="1803457"/>
                <a:ext cx="367787" cy="44287"/>
              </a:xfrm>
              <a:custGeom>
                <a:avLst/>
                <a:gdLst/>
                <a:ahLst/>
                <a:cxnLst/>
                <a:rect l="l" t="t" r="r" b="b"/>
                <a:pathLst>
                  <a:path w="11369" h="1369" extrusionOk="0">
                    <a:moveTo>
                      <a:pt x="0" y="1"/>
                    </a:moveTo>
                    <a:lnTo>
                      <a:pt x="0" y="1368"/>
                    </a:lnTo>
                    <a:lnTo>
                      <a:pt x="11368" y="1368"/>
                    </a:lnTo>
                    <a:lnTo>
                      <a:pt x="1136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3784;p52">
                <a:extLst>
                  <a:ext uri="{FF2B5EF4-FFF2-40B4-BE49-F238E27FC236}">
                    <a16:creationId xmlns:a16="http://schemas.microsoft.com/office/drawing/2014/main" id="{7AF155BD-A91B-45F3-A0CD-DCF3307710E4}"/>
                  </a:ext>
                </a:extLst>
              </p:cNvPr>
              <p:cNvSpPr/>
              <p:nvPr/>
            </p:nvSpPr>
            <p:spPr>
              <a:xfrm>
                <a:off x="8272741" y="695238"/>
                <a:ext cx="378592" cy="341228"/>
              </a:xfrm>
              <a:custGeom>
                <a:avLst/>
                <a:gdLst/>
                <a:ahLst/>
                <a:cxnLst/>
                <a:rect l="l" t="t" r="r" b="b"/>
                <a:pathLst>
                  <a:path w="11703" h="10548" extrusionOk="0">
                    <a:moveTo>
                      <a:pt x="10578" y="1"/>
                    </a:moveTo>
                    <a:lnTo>
                      <a:pt x="1" y="10548"/>
                    </a:lnTo>
                    <a:lnTo>
                      <a:pt x="11703" y="10548"/>
                    </a:lnTo>
                    <a:lnTo>
                      <a:pt x="1057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3785;p52">
                <a:extLst>
                  <a:ext uri="{FF2B5EF4-FFF2-40B4-BE49-F238E27FC236}">
                    <a16:creationId xmlns:a16="http://schemas.microsoft.com/office/drawing/2014/main" id="{B26E1CAB-3901-4253-A289-BE24A76312CB}"/>
                  </a:ext>
                </a:extLst>
              </p:cNvPr>
              <p:cNvSpPr/>
              <p:nvPr/>
            </p:nvSpPr>
            <p:spPr>
              <a:xfrm>
                <a:off x="8614951" y="695237"/>
                <a:ext cx="811241" cy="344205"/>
              </a:xfrm>
              <a:custGeom>
                <a:avLst/>
                <a:gdLst/>
                <a:ahLst/>
                <a:cxnLst/>
                <a:rect l="l" t="t" r="r" b="b"/>
                <a:pathLst>
                  <a:path w="25077" h="10640" extrusionOk="0">
                    <a:moveTo>
                      <a:pt x="0" y="1"/>
                    </a:moveTo>
                    <a:lnTo>
                      <a:pt x="0" y="10639"/>
                    </a:lnTo>
                    <a:lnTo>
                      <a:pt x="25077" y="10639"/>
                    </a:lnTo>
                    <a:lnTo>
                      <a:pt x="2507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3786;p52">
                <a:extLst>
                  <a:ext uri="{FF2B5EF4-FFF2-40B4-BE49-F238E27FC236}">
                    <a16:creationId xmlns:a16="http://schemas.microsoft.com/office/drawing/2014/main" id="{64F7A50D-2A63-46BE-BA04-B286A1DCEB7F}"/>
                  </a:ext>
                </a:extLst>
              </p:cNvPr>
              <p:cNvSpPr/>
              <p:nvPr/>
            </p:nvSpPr>
            <p:spPr>
              <a:xfrm>
                <a:off x="8317968" y="2938237"/>
                <a:ext cx="367787" cy="44255"/>
              </a:xfrm>
              <a:custGeom>
                <a:avLst/>
                <a:gdLst/>
                <a:ahLst/>
                <a:cxnLst/>
                <a:rect l="l" t="t" r="r" b="b"/>
                <a:pathLst>
                  <a:path w="11369" h="1368" extrusionOk="0">
                    <a:moveTo>
                      <a:pt x="1" y="0"/>
                    </a:moveTo>
                    <a:lnTo>
                      <a:pt x="1" y="1368"/>
                    </a:lnTo>
                    <a:lnTo>
                      <a:pt x="11369" y="1368"/>
                    </a:lnTo>
                    <a:lnTo>
                      <a:pt x="1136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3787;p52">
                <a:extLst>
                  <a:ext uri="{FF2B5EF4-FFF2-40B4-BE49-F238E27FC236}">
                    <a16:creationId xmlns:a16="http://schemas.microsoft.com/office/drawing/2014/main" id="{5ED32263-0E78-46BE-9CBA-2B804B3748ED}"/>
                  </a:ext>
                </a:extLst>
              </p:cNvPr>
              <p:cNvSpPr/>
              <p:nvPr/>
            </p:nvSpPr>
            <p:spPr>
              <a:xfrm>
                <a:off x="8317968" y="3182099"/>
                <a:ext cx="367787" cy="44255"/>
              </a:xfrm>
              <a:custGeom>
                <a:avLst/>
                <a:gdLst/>
                <a:ahLst/>
                <a:cxnLst/>
                <a:rect l="l" t="t" r="r" b="b"/>
                <a:pathLst>
                  <a:path w="11369" h="1368" extrusionOk="0">
                    <a:moveTo>
                      <a:pt x="1" y="0"/>
                    </a:moveTo>
                    <a:lnTo>
                      <a:pt x="1" y="1368"/>
                    </a:lnTo>
                    <a:lnTo>
                      <a:pt x="11369" y="1368"/>
                    </a:lnTo>
                    <a:lnTo>
                      <a:pt x="1136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3788;p52">
                <a:extLst>
                  <a:ext uri="{FF2B5EF4-FFF2-40B4-BE49-F238E27FC236}">
                    <a16:creationId xmlns:a16="http://schemas.microsoft.com/office/drawing/2014/main" id="{E2BBF96C-D855-4C4B-BC50-47C411F651C2}"/>
                  </a:ext>
                </a:extLst>
              </p:cNvPr>
              <p:cNvSpPr/>
              <p:nvPr/>
            </p:nvSpPr>
            <p:spPr>
              <a:xfrm>
                <a:off x="8980744" y="2938237"/>
                <a:ext cx="367787" cy="44255"/>
              </a:xfrm>
              <a:custGeom>
                <a:avLst/>
                <a:gdLst/>
                <a:ahLst/>
                <a:cxnLst/>
                <a:rect l="l" t="t" r="r" b="b"/>
                <a:pathLst>
                  <a:path w="11369" h="1368" extrusionOk="0">
                    <a:moveTo>
                      <a:pt x="0" y="0"/>
                    </a:moveTo>
                    <a:lnTo>
                      <a:pt x="0" y="1368"/>
                    </a:lnTo>
                    <a:lnTo>
                      <a:pt x="11368" y="1368"/>
                    </a:lnTo>
                    <a:lnTo>
                      <a:pt x="1136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3789;p52">
                <a:extLst>
                  <a:ext uri="{FF2B5EF4-FFF2-40B4-BE49-F238E27FC236}">
                    <a16:creationId xmlns:a16="http://schemas.microsoft.com/office/drawing/2014/main" id="{B4D0574B-9295-45B5-B7DB-13ECAE37A60A}"/>
                  </a:ext>
                </a:extLst>
              </p:cNvPr>
              <p:cNvSpPr/>
              <p:nvPr/>
            </p:nvSpPr>
            <p:spPr>
              <a:xfrm>
                <a:off x="8980744" y="3182099"/>
                <a:ext cx="367787" cy="44255"/>
              </a:xfrm>
              <a:custGeom>
                <a:avLst/>
                <a:gdLst/>
                <a:ahLst/>
                <a:cxnLst/>
                <a:rect l="l" t="t" r="r" b="b"/>
                <a:pathLst>
                  <a:path w="11369" h="1368" extrusionOk="0">
                    <a:moveTo>
                      <a:pt x="0" y="0"/>
                    </a:moveTo>
                    <a:lnTo>
                      <a:pt x="0" y="1368"/>
                    </a:lnTo>
                    <a:lnTo>
                      <a:pt x="11368" y="1368"/>
                    </a:lnTo>
                    <a:lnTo>
                      <a:pt x="1136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3790;p52">
                <a:extLst>
                  <a:ext uri="{FF2B5EF4-FFF2-40B4-BE49-F238E27FC236}">
                    <a16:creationId xmlns:a16="http://schemas.microsoft.com/office/drawing/2014/main" id="{CFC85B29-5033-41C1-88E1-D330D69EA938}"/>
                  </a:ext>
                </a:extLst>
              </p:cNvPr>
              <p:cNvSpPr/>
              <p:nvPr/>
            </p:nvSpPr>
            <p:spPr>
              <a:xfrm>
                <a:off x="8282576" y="3374814"/>
                <a:ext cx="1094433" cy="650979"/>
              </a:xfrm>
              <a:custGeom>
                <a:avLst/>
                <a:gdLst/>
                <a:ahLst/>
                <a:cxnLst/>
                <a:rect l="l" t="t" r="r" b="b"/>
                <a:pathLst>
                  <a:path w="33831" h="20123" extrusionOk="0">
                    <a:moveTo>
                      <a:pt x="1" y="1"/>
                    </a:moveTo>
                    <a:lnTo>
                      <a:pt x="1" y="20123"/>
                    </a:lnTo>
                    <a:lnTo>
                      <a:pt x="33831" y="20123"/>
                    </a:lnTo>
                    <a:lnTo>
                      <a:pt x="3383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3791;p52">
                <a:extLst>
                  <a:ext uri="{FF2B5EF4-FFF2-40B4-BE49-F238E27FC236}">
                    <a16:creationId xmlns:a16="http://schemas.microsoft.com/office/drawing/2014/main" id="{90C5D8A4-DA0B-4B6D-B103-971FD5EAA8DD}"/>
                  </a:ext>
                </a:extLst>
              </p:cNvPr>
              <p:cNvSpPr/>
              <p:nvPr/>
            </p:nvSpPr>
            <p:spPr>
              <a:xfrm>
                <a:off x="8282576" y="3423988"/>
                <a:ext cx="1094433" cy="21675"/>
              </a:xfrm>
              <a:custGeom>
                <a:avLst/>
                <a:gdLst/>
                <a:ahLst/>
                <a:cxnLst/>
                <a:rect l="l" t="t" r="r" b="b"/>
                <a:pathLst>
                  <a:path w="33831" h="670" extrusionOk="0">
                    <a:moveTo>
                      <a:pt x="1" y="0"/>
                    </a:moveTo>
                    <a:lnTo>
                      <a:pt x="1" y="669"/>
                    </a:lnTo>
                    <a:lnTo>
                      <a:pt x="33831" y="669"/>
                    </a:lnTo>
                    <a:lnTo>
                      <a:pt x="33831" y="0"/>
                    </a:lnTo>
                    <a:close/>
                  </a:path>
                </a:pathLst>
              </a:custGeom>
              <a:solidFill>
                <a:srgbClr val="C1D3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3792;p52">
                <a:extLst>
                  <a:ext uri="{FF2B5EF4-FFF2-40B4-BE49-F238E27FC236}">
                    <a16:creationId xmlns:a16="http://schemas.microsoft.com/office/drawing/2014/main" id="{1A1E15B4-179F-46D7-8623-5ED34DA6D6DD}"/>
                  </a:ext>
                </a:extLst>
              </p:cNvPr>
              <p:cNvSpPr/>
              <p:nvPr/>
            </p:nvSpPr>
            <p:spPr>
              <a:xfrm>
                <a:off x="8282576" y="3534111"/>
                <a:ext cx="1094433" cy="21675"/>
              </a:xfrm>
              <a:custGeom>
                <a:avLst/>
                <a:gdLst/>
                <a:ahLst/>
                <a:cxnLst/>
                <a:rect l="l" t="t" r="r" b="b"/>
                <a:pathLst>
                  <a:path w="33831" h="670" extrusionOk="0">
                    <a:moveTo>
                      <a:pt x="1" y="1"/>
                    </a:moveTo>
                    <a:lnTo>
                      <a:pt x="1" y="669"/>
                    </a:lnTo>
                    <a:lnTo>
                      <a:pt x="33831" y="669"/>
                    </a:lnTo>
                    <a:lnTo>
                      <a:pt x="3383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3793;p52">
                <a:extLst>
                  <a:ext uri="{FF2B5EF4-FFF2-40B4-BE49-F238E27FC236}">
                    <a16:creationId xmlns:a16="http://schemas.microsoft.com/office/drawing/2014/main" id="{5C77F6D3-D81D-4703-8043-4BBC812DB5A1}"/>
                  </a:ext>
                </a:extLst>
              </p:cNvPr>
              <p:cNvSpPr/>
              <p:nvPr/>
            </p:nvSpPr>
            <p:spPr>
              <a:xfrm>
                <a:off x="8282576" y="3646208"/>
                <a:ext cx="1094433" cy="21675"/>
              </a:xfrm>
              <a:custGeom>
                <a:avLst/>
                <a:gdLst/>
                <a:ahLst/>
                <a:cxnLst/>
                <a:rect l="l" t="t" r="r" b="b"/>
                <a:pathLst>
                  <a:path w="33831" h="670" extrusionOk="0">
                    <a:moveTo>
                      <a:pt x="1" y="1"/>
                    </a:moveTo>
                    <a:lnTo>
                      <a:pt x="1" y="670"/>
                    </a:lnTo>
                    <a:lnTo>
                      <a:pt x="33831" y="670"/>
                    </a:lnTo>
                    <a:lnTo>
                      <a:pt x="3383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3794;p52">
                <a:extLst>
                  <a:ext uri="{FF2B5EF4-FFF2-40B4-BE49-F238E27FC236}">
                    <a16:creationId xmlns:a16="http://schemas.microsoft.com/office/drawing/2014/main" id="{C1CFFAE1-A6DF-4890-AAA7-FCE5CE524003}"/>
                  </a:ext>
                </a:extLst>
              </p:cNvPr>
              <p:cNvSpPr/>
              <p:nvPr/>
            </p:nvSpPr>
            <p:spPr>
              <a:xfrm>
                <a:off x="8282576" y="3756363"/>
                <a:ext cx="1094433" cy="22645"/>
              </a:xfrm>
              <a:custGeom>
                <a:avLst/>
                <a:gdLst/>
                <a:ahLst/>
                <a:cxnLst/>
                <a:rect l="l" t="t" r="r" b="b"/>
                <a:pathLst>
                  <a:path w="33831" h="700" extrusionOk="0">
                    <a:moveTo>
                      <a:pt x="1" y="0"/>
                    </a:moveTo>
                    <a:lnTo>
                      <a:pt x="1" y="699"/>
                    </a:lnTo>
                    <a:lnTo>
                      <a:pt x="33831" y="699"/>
                    </a:lnTo>
                    <a:lnTo>
                      <a:pt x="3383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3795;p52">
                <a:extLst>
                  <a:ext uri="{FF2B5EF4-FFF2-40B4-BE49-F238E27FC236}">
                    <a16:creationId xmlns:a16="http://schemas.microsoft.com/office/drawing/2014/main" id="{1BBBDA44-0852-4BF1-8EAE-61ACF3A6CCDB}"/>
                  </a:ext>
                </a:extLst>
              </p:cNvPr>
              <p:cNvSpPr/>
              <p:nvPr/>
            </p:nvSpPr>
            <p:spPr>
              <a:xfrm>
                <a:off x="8282576" y="3868460"/>
                <a:ext cx="1094433" cy="22645"/>
              </a:xfrm>
              <a:custGeom>
                <a:avLst/>
                <a:gdLst/>
                <a:ahLst/>
                <a:cxnLst/>
                <a:rect l="l" t="t" r="r" b="b"/>
                <a:pathLst>
                  <a:path w="33831" h="700" extrusionOk="0">
                    <a:moveTo>
                      <a:pt x="1" y="0"/>
                    </a:moveTo>
                    <a:lnTo>
                      <a:pt x="1" y="699"/>
                    </a:lnTo>
                    <a:lnTo>
                      <a:pt x="33831" y="699"/>
                    </a:lnTo>
                    <a:lnTo>
                      <a:pt x="3383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3796;p52">
                <a:extLst>
                  <a:ext uri="{FF2B5EF4-FFF2-40B4-BE49-F238E27FC236}">
                    <a16:creationId xmlns:a16="http://schemas.microsoft.com/office/drawing/2014/main" id="{A49B8952-BC8F-4621-A87B-F5B3D6982623}"/>
                  </a:ext>
                </a:extLst>
              </p:cNvPr>
              <p:cNvSpPr/>
              <p:nvPr/>
            </p:nvSpPr>
            <p:spPr>
              <a:xfrm>
                <a:off x="8053466" y="1173129"/>
                <a:ext cx="93427" cy="54122"/>
              </a:xfrm>
              <a:custGeom>
                <a:avLst/>
                <a:gdLst/>
                <a:ahLst/>
                <a:cxnLst/>
                <a:rect l="l" t="t" r="r" b="b"/>
                <a:pathLst>
                  <a:path w="2888" h="1673" extrusionOk="0">
                    <a:moveTo>
                      <a:pt x="0" y="1"/>
                    </a:moveTo>
                    <a:lnTo>
                      <a:pt x="0" y="1673"/>
                    </a:lnTo>
                    <a:lnTo>
                      <a:pt x="2888" y="1673"/>
                    </a:lnTo>
                    <a:lnTo>
                      <a:pt x="288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3797;p52">
                <a:extLst>
                  <a:ext uri="{FF2B5EF4-FFF2-40B4-BE49-F238E27FC236}">
                    <a16:creationId xmlns:a16="http://schemas.microsoft.com/office/drawing/2014/main" id="{876EF9A4-B850-4529-9DE9-590ED662F859}"/>
                  </a:ext>
                </a:extLst>
              </p:cNvPr>
              <p:cNvSpPr/>
              <p:nvPr/>
            </p:nvSpPr>
            <p:spPr>
              <a:xfrm>
                <a:off x="8153754" y="1173129"/>
                <a:ext cx="93459" cy="54122"/>
              </a:xfrm>
              <a:custGeom>
                <a:avLst/>
                <a:gdLst/>
                <a:ahLst/>
                <a:cxnLst/>
                <a:rect l="l" t="t" r="r" b="b"/>
                <a:pathLst>
                  <a:path w="2889" h="1673" extrusionOk="0">
                    <a:moveTo>
                      <a:pt x="1" y="1"/>
                    </a:moveTo>
                    <a:lnTo>
                      <a:pt x="1" y="1673"/>
                    </a:lnTo>
                    <a:lnTo>
                      <a:pt x="2888" y="1673"/>
                    </a:lnTo>
                    <a:lnTo>
                      <a:pt x="288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3798;p52">
                <a:extLst>
                  <a:ext uri="{FF2B5EF4-FFF2-40B4-BE49-F238E27FC236}">
                    <a16:creationId xmlns:a16="http://schemas.microsoft.com/office/drawing/2014/main" id="{F3C21652-83CF-4E34-B32E-A353EC3124C1}"/>
                  </a:ext>
                </a:extLst>
              </p:cNvPr>
              <p:cNvSpPr/>
              <p:nvPr/>
            </p:nvSpPr>
            <p:spPr>
              <a:xfrm>
                <a:off x="8100666" y="1113150"/>
                <a:ext cx="93427" cy="54122"/>
              </a:xfrm>
              <a:custGeom>
                <a:avLst/>
                <a:gdLst/>
                <a:ahLst/>
                <a:cxnLst/>
                <a:rect l="l" t="t" r="r" b="b"/>
                <a:pathLst>
                  <a:path w="2888" h="1673" extrusionOk="0">
                    <a:moveTo>
                      <a:pt x="0" y="1"/>
                    </a:moveTo>
                    <a:lnTo>
                      <a:pt x="0" y="1673"/>
                    </a:lnTo>
                    <a:lnTo>
                      <a:pt x="2888" y="1673"/>
                    </a:lnTo>
                    <a:lnTo>
                      <a:pt x="288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3799;p52">
                <a:extLst>
                  <a:ext uri="{FF2B5EF4-FFF2-40B4-BE49-F238E27FC236}">
                    <a16:creationId xmlns:a16="http://schemas.microsoft.com/office/drawing/2014/main" id="{3CD4FFAD-4D00-441A-8712-3EEC52517CDB}"/>
                  </a:ext>
                </a:extLst>
              </p:cNvPr>
              <p:cNvSpPr/>
              <p:nvPr/>
            </p:nvSpPr>
            <p:spPr>
              <a:xfrm>
                <a:off x="9430133" y="1173129"/>
                <a:ext cx="93427" cy="54122"/>
              </a:xfrm>
              <a:custGeom>
                <a:avLst/>
                <a:gdLst/>
                <a:ahLst/>
                <a:cxnLst/>
                <a:rect l="l" t="t" r="r" b="b"/>
                <a:pathLst>
                  <a:path w="2888" h="1673" extrusionOk="0">
                    <a:moveTo>
                      <a:pt x="0" y="1"/>
                    </a:moveTo>
                    <a:lnTo>
                      <a:pt x="0" y="1673"/>
                    </a:lnTo>
                    <a:lnTo>
                      <a:pt x="2888" y="1673"/>
                    </a:lnTo>
                    <a:lnTo>
                      <a:pt x="288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3800;p52">
                <a:extLst>
                  <a:ext uri="{FF2B5EF4-FFF2-40B4-BE49-F238E27FC236}">
                    <a16:creationId xmlns:a16="http://schemas.microsoft.com/office/drawing/2014/main" id="{5DC7197A-0196-4403-83A1-E9C24C677778}"/>
                  </a:ext>
                </a:extLst>
              </p:cNvPr>
              <p:cNvSpPr/>
              <p:nvPr/>
            </p:nvSpPr>
            <p:spPr>
              <a:xfrm>
                <a:off x="9530422" y="1173129"/>
                <a:ext cx="93459" cy="54122"/>
              </a:xfrm>
              <a:custGeom>
                <a:avLst/>
                <a:gdLst/>
                <a:ahLst/>
                <a:cxnLst/>
                <a:rect l="l" t="t" r="r" b="b"/>
                <a:pathLst>
                  <a:path w="2889" h="1673" extrusionOk="0">
                    <a:moveTo>
                      <a:pt x="1" y="1"/>
                    </a:moveTo>
                    <a:lnTo>
                      <a:pt x="1" y="1673"/>
                    </a:lnTo>
                    <a:lnTo>
                      <a:pt x="2888" y="1673"/>
                    </a:lnTo>
                    <a:lnTo>
                      <a:pt x="288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3801;p52">
                <a:extLst>
                  <a:ext uri="{FF2B5EF4-FFF2-40B4-BE49-F238E27FC236}">
                    <a16:creationId xmlns:a16="http://schemas.microsoft.com/office/drawing/2014/main" id="{5C8F1906-9286-4BEE-9FF6-64D9F8D1A7C1}"/>
                  </a:ext>
                </a:extLst>
              </p:cNvPr>
              <p:cNvSpPr/>
              <p:nvPr/>
            </p:nvSpPr>
            <p:spPr>
              <a:xfrm>
                <a:off x="9477333" y="1113150"/>
                <a:ext cx="93427" cy="54122"/>
              </a:xfrm>
              <a:custGeom>
                <a:avLst/>
                <a:gdLst/>
                <a:ahLst/>
                <a:cxnLst/>
                <a:rect l="l" t="t" r="r" b="b"/>
                <a:pathLst>
                  <a:path w="2888" h="1673" extrusionOk="0">
                    <a:moveTo>
                      <a:pt x="0" y="1"/>
                    </a:moveTo>
                    <a:lnTo>
                      <a:pt x="0" y="1673"/>
                    </a:lnTo>
                    <a:lnTo>
                      <a:pt x="2888" y="1673"/>
                    </a:lnTo>
                    <a:lnTo>
                      <a:pt x="288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3802;p52">
                <a:extLst>
                  <a:ext uri="{FF2B5EF4-FFF2-40B4-BE49-F238E27FC236}">
                    <a16:creationId xmlns:a16="http://schemas.microsoft.com/office/drawing/2014/main" id="{504DBEED-3C0D-4EC4-BC6C-1445B0F8857C}"/>
                  </a:ext>
                </a:extLst>
              </p:cNvPr>
              <p:cNvSpPr/>
              <p:nvPr/>
            </p:nvSpPr>
            <p:spPr>
              <a:xfrm>
                <a:off x="8729021" y="400261"/>
                <a:ext cx="11808" cy="295000"/>
              </a:xfrm>
              <a:custGeom>
                <a:avLst/>
                <a:gdLst/>
                <a:ahLst/>
                <a:cxnLst/>
                <a:rect l="l" t="t" r="r" b="b"/>
                <a:pathLst>
                  <a:path w="365" h="9119" extrusionOk="0">
                    <a:moveTo>
                      <a:pt x="0" y="0"/>
                    </a:moveTo>
                    <a:lnTo>
                      <a:pt x="0" y="9119"/>
                    </a:lnTo>
                    <a:lnTo>
                      <a:pt x="365" y="9119"/>
                    </a:lnTo>
                    <a:lnTo>
                      <a:pt x="36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3803;p52">
                <a:extLst>
                  <a:ext uri="{FF2B5EF4-FFF2-40B4-BE49-F238E27FC236}">
                    <a16:creationId xmlns:a16="http://schemas.microsoft.com/office/drawing/2014/main" id="{4D8A8C85-A79A-4C86-841F-3640E378E884}"/>
                  </a:ext>
                </a:extLst>
              </p:cNvPr>
              <p:cNvSpPr/>
              <p:nvPr/>
            </p:nvSpPr>
            <p:spPr>
              <a:xfrm>
                <a:off x="8566748" y="229156"/>
                <a:ext cx="341260" cy="341228"/>
              </a:xfrm>
              <a:custGeom>
                <a:avLst/>
                <a:gdLst/>
                <a:ahLst/>
                <a:cxnLst/>
                <a:rect l="l" t="t" r="r" b="b"/>
                <a:pathLst>
                  <a:path w="10549" h="10548" extrusionOk="0">
                    <a:moveTo>
                      <a:pt x="10275" y="0"/>
                    </a:moveTo>
                    <a:lnTo>
                      <a:pt x="1" y="10274"/>
                    </a:lnTo>
                    <a:lnTo>
                      <a:pt x="274" y="10547"/>
                    </a:lnTo>
                    <a:lnTo>
                      <a:pt x="10548" y="274"/>
                    </a:lnTo>
                    <a:lnTo>
                      <a:pt x="1027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3804;p52">
                <a:extLst>
                  <a:ext uri="{FF2B5EF4-FFF2-40B4-BE49-F238E27FC236}">
                    <a16:creationId xmlns:a16="http://schemas.microsoft.com/office/drawing/2014/main" id="{21A84488-FB89-49D2-81A7-94B8C9A549D0}"/>
                  </a:ext>
                </a:extLst>
              </p:cNvPr>
              <p:cNvSpPr/>
              <p:nvPr/>
            </p:nvSpPr>
            <p:spPr>
              <a:xfrm>
                <a:off x="8566748" y="315695"/>
                <a:ext cx="341260" cy="340225"/>
              </a:xfrm>
              <a:custGeom>
                <a:avLst/>
                <a:gdLst/>
                <a:ahLst/>
                <a:cxnLst/>
                <a:rect l="l" t="t" r="r" b="b"/>
                <a:pathLst>
                  <a:path w="10549" h="10517" extrusionOk="0">
                    <a:moveTo>
                      <a:pt x="10275" y="0"/>
                    </a:moveTo>
                    <a:lnTo>
                      <a:pt x="1" y="10243"/>
                    </a:lnTo>
                    <a:lnTo>
                      <a:pt x="274" y="10517"/>
                    </a:lnTo>
                    <a:lnTo>
                      <a:pt x="10548" y="274"/>
                    </a:lnTo>
                    <a:lnTo>
                      <a:pt x="1027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3805;p52">
                <a:extLst>
                  <a:ext uri="{FF2B5EF4-FFF2-40B4-BE49-F238E27FC236}">
                    <a16:creationId xmlns:a16="http://schemas.microsoft.com/office/drawing/2014/main" id="{9589C2AE-51C0-40C8-A312-93DBC32C6904}"/>
                  </a:ext>
                </a:extLst>
              </p:cNvPr>
              <p:cNvSpPr/>
              <p:nvPr/>
            </p:nvSpPr>
            <p:spPr>
              <a:xfrm>
                <a:off x="8227514" y="3282387"/>
                <a:ext cx="1204585" cy="196688"/>
              </a:xfrm>
              <a:custGeom>
                <a:avLst/>
                <a:gdLst/>
                <a:ahLst/>
                <a:cxnLst/>
                <a:rect l="l" t="t" r="r" b="b"/>
                <a:pathLst>
                  <a:path w="37236" h="6080" extrusionOk="0">
                    <a:moveTo>
                      <a:pt x="0" y="0"/>
                    </a:moveTo>
                    <a:lnTo>
                      <a:pt x="0" y="6080"/>
                    </a:lnTo>
                    <a:lnTo>
                      <a:pt x="37235" y="6080"/>
                    </a:lnTo>
                    <a:lnTo>
                      <a:pt x="3723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91" name="图片 13">
            <a:extLst>
              <a:ext uri="{FF2B5EF4-FFF2-40B4-BE49-F238E27FC236}">
                <a16:creationId xmlns:a16="http://schemas.microsoft.com/office/drawing/2014/main" id="{B330C8A1-E2F7-4F86-BD96-4D228F6B35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16300" r="43469" b="74527"/>
          <a:stretch/>
        </p:blipFill>
        <p:spPr>
          <a:xfrm>
            <a:off x="9150946" y="675917"/>
            <a:ext cx="1373984" cy="824436"/>
          </a:xfrm>
          <a:prstGeom prst="rect">
            <a:avLst/>
          </a:prstGeom>
        </p:spPr>
      </p:pic>
      <p:pic>
        <p:nvPicPr>
          <p:cNvPr id="292" name="图片 10">
            <a:extLst>
              <a:ext uri="{FF2B5EF4-FFF2-40B4-BE49-F238E27FC236}">
                <a16:creationId xmlns:a16="http://schemas.microsoft.com/office/drawing/2014/main" id="{CF251D5A-1E3B-46D1-8DEC-A769B5C286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16300" r="43469" b="74527"/>
          <a:stretch/>
        </p:blipFill>
        <p:spPr>
          <a:xfrm>
            <a:off x="40372" y="247560"/>
            <a:ext cx="1157146" cy="694326"/>
          </a:xfrm>
          <a:prstGeom prst="rect">
            <a:avLst/>
          </a:prstGeom>
        </p:spPr>
      </p:pic>
      <p:pic>
        <p:nvPicPr>
          <p:cNvPr id="293" name="图片 12">
            <a:extLst>
              <a:ext uri="{FF2B5EF4-FFF2-40B4-BE49-F238E27FC236}">
                <a16:creationId xmlns:a16="http://schemas.microsoft.com/office/drawing/2014/main" id="{3E61DF10-DBEA-4776-8F5A-295E9F63C7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16300" r="43469" b="74527"/>
          <a:stretch/>
        </p:blipFill>
        <p:spPr>
          <a:xfrm>
            <a:off x="1173470" y="125795"/>
            <a:ext cx="1869420" cy="1121714"/>
          </a:xfrm>
          <a:prstGeom prst="rect">
            <a:avLst/>
          </a:prstGeom>
        </p:spPr>
      </p:pic>
      <p:pic>
        <p:nvPicPr>
          <p:cNvPr id="294" name="图片 13">
            <a:extLst>
              <a:ext uri="{FF2B5EF4-FFF2-40B4-BE49-F238E27FC236}">
                <a16:creationId xmlns:a16="http://schemas.microsoft.com/office/drawing/2014/main" id="{93D9CB1B-59F5-46A8-A6AD-3B688EB659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16300" r="43469" b="74527"/>
          <a:stretch/>
        </p:blipFill>
        <p:spPr>
          <a:xfrm>
            <a:off x="10685526" y="127693"/>
            <a:ext cx="1157146" cy="694326"/>
          </a:xfrm>
          <a:prstGeom prst="rect">
            <a:avLst/>
          </a:prstGeom>
        </p:spPr>
      </p:pic>
      <p:sp>
        <p:nvSpPr>
          <p:cNvPr id="295" name="Rectangle 4">
            <a:extLst>
              <a:ext uri="{FF2B5EF4-FFF2-40B4-BE49-F238E27FC236}">
                <a16:creationId xmlns:a16="http://schemas.microsoft.com/office/drawing/2014/main" id="{F2F555EB-9608-F645-B9BA-BBA44730C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3185" y="115503"/>
            <a:ext cx="7685629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en-US" altLang="zh-CN" sz="4800" b="1">
                <a:solidFill>
                  <a:srgbClr val="008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kashi" panose="020406030505060202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VỀ NGÔI NHÀ ĐANG XÂY</a:t>
            </a:r>
            <a:endParaRPr lang="id-ID" altLang="zh-CN" sz="4800" b="1" dirty="0">
              <a:solidFill>
                <a:srgbClr val="008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kashi" panose="020406030505060202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96" name="Text Box 9">
            <a:extLst>
              <a:ext uri="{FF2B5EF4-FFF2-40B4-BE49-F238E27FC236}">
                <a16:creationId xmlns:a16="http://schemas.microsoft.com/office/drawing/2014/main" id="{62BD2908-33AB-5E42-92DA-BE6F8188A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0028" y="1088135"/>
            <a:ext cx="4638711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altLang="en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altLang="en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dở</a:t>
            </a:r>
            <a:endParaRPr lang="en-US" altLang="en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Giàn</a:t>
            </a:r>
            <a:r>
              <a:rPr lang="en-US" altLang="en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tựa</a:t>
            </a:r>
            <a:r>
              <a:rPr lang="en-US" altLang="en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r>
              <a:rPr lang="en-US" altLang="en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altLang="en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endParaRPr lang="en-US" altLang="en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altLang="en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altLang="en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altLang="en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nhú</a:t>
            </a:r>
            <a:r>
              <a:rPr lang="en-US" altLang="en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V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altLang="en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altLang="en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altLang="en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</a:t>
            </a:r>
            <a:r>
              <a:rPr lang="en-US" altLang="en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huơ</a:t>
            </a:r>
            <a:r>
              <a:rPr lang="en-US" altLang="en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huơ</a:t>
            </a:r>
            <a:r>
              <a:rPr lang="en-US" altLang="en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bay:</a:t>
            </a:r>
          </a:p>
          <a:p>
            <a:r>
              <a:rPr lang="en-US" altLang="en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altLang="en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en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297" name="Text Box 10">
            <a:extLst>
              <a:ext uri="{FF2B5EF4-FFF2-40B4-BE49-F238E27FC236}">
                <a16:creationId xmlns:a16="http://schemas.microsoft.com/office/drawing/2014/main" id="{FB88E2CD-6D0C-164E-959A-319674617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0486" y="3353644"/>
            <a:ext cx="477226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tựa</a:t>
            </a:r>
            <a:r>
              <a:rPr lang="en-US" altLang="en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altLang="en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sẫm</a:t>
            </a:r>
            <a:r>
              <a:rPr lang="en-US" altLang="en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endParaRPr lang="en-US" altLang="en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altLang="en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altLang="en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altLang="en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vữa</a:t>
            </a:r>
            <a:r>
              <a:rPr lang="en-US" altLang="en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altLang="en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hăng</a:t>
            </a:r>
            <a:endParaRPr lang="en-US" altLang="en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altLang="en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endParaRPr lang="en-US" altLang="en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en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altLang="en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altLang="en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98" name="Text Box 11">
            <a:extLst>
              <a:ext uri="{FF2B5EF4-FFF2-40B4-BE49-F238E27FC236}">
                <a16:creationId xmlns:a16="http://schemas.microsoft.com/office/drawing/2014/main" id="{D16D2703-65AC-BE42-AC76-950F55E9F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6707" y="1094103"/>
            <a:ext cx="4772262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Bầy</a:t>
            </a:r>
            <a:r>
              <a:rPr lang="en-US" altLang="en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en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vê</a:t>
            </a:r>
            <a:r>
              <a:rPr lang="en-US" altLang="en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</a:t>
            </a:r>
          </a:p>
          <a:p>
            <a:r>
              <a:rPr lang="en-US" altLang="en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Rót</a:t>
            </a:r>
            <a:r>
              <a:rPr lang="en-US" altLang="en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vào</a:t>
            </a:r>
            <a:r>
              <a:rPr lang="en-US" altLang="en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altLang="en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cửa</a:t>
            </a:r>
            <a:r>
              <a:rPr lang="en-US" altLang="en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en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altLang="en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vài</a:t>
            </a:r>
            <a:r>
              <a:rPr lang="en-US" altLang="en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nốt</a:t>
            </a:r>
            <a:r>
              <a:rPr lang="en-US" altLang="en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nhạc</a:t>
            </a:r>
            <a:r>
              <a:rPr lang="en-US" altLang="en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Nắng</a:t>
            </a:r>
            <a:r>
              <a:rPr lang="en-US" altLang="en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</a:t>
            </a:r>
            <a:r>
              <a:rPr lang="en-US" altLang="en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altLang="en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endParaRPr lang="en-US" altLang="en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những</a:t>
            </a:r>
            <a:r>
              <a:rPr lang="en-US" altLang="en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en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tường</a:t>
            </a:r>
            <a:endParaRPr lang="en-US" altLang="en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Làn</a:t>
            </a:r>
            <a:r>
              <a:rPr lang="en-US" altLang="en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gio</a:t>
            </a:r>
            <a:r>
              <a:rPr lang="en-US" altLang="en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altLang="en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lang="en-US" altLang="en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vê</a:t>
            </a:r>
            <a:r>
              <a:rPr lang="en-US" altLang="en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altLang="en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en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altLang="en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Ủ </a:t>
            </a:r>
            <a:r>
              <a:rPr lang="en-US" altLang="en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đầy</a:t>
            </a:r>
            <a:r>
              <a:rPr lang="en-US" altLang="en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những</a:t>
            </a:r>
            <a:r>
              <a:rPr lang="en-US" altLang="en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rãnh</a:t>
            </a:r>
            <a:r>
              <a:rPr lang="en-US" altLang="en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tường</a:t>
            </a:r>
            <a:r>
              <a:rPr lang="en-US" altLang="en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en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trát</a:t>
            </a:r>
            <a:r>
              <a:rPr lang="en-US" altLang="en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vữa</a:t>
            </a:r>
            <a:r>
              <a:rPr lang="en-US" altLang="en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Bao </a:t>
            </a:r>
            <a:r>
              <a:rPr lang="en-US" altLang="en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altLang="en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altLang="en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altLang="en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altLang="en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hoàn</a:t>
            </a:r>
            <a:r>
              <a:rPr lang="en-US" altLang="en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endParaRPr lang="en-US" altLang="en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Đều</a:t>
            </a:r>
            <a:r>
              <a:rPr lang="en-US" altLang="en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những</a:t>
            </a:r>
            <a:r>
              <a:rPr lang="en-US" altLang="en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ngày</a:t>
            </a:r>
            <a:r>
              <a:rPr lang="en-US" altLang="en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altLang="en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dơ</a:t>
            </a:r>
            <a:r>
              <a:rPr lang="en-US" altLang="en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̉.</a:t>
            </a:r>
          </a:p>
        </p:txBody>
      </p:sp>
      <p:sp>
        <p:nvSpPr>
          <p:cNvPr id="299" name="Text Box 12">
            <a:extLst>
              <a:ext uri="{FF2B5EF4-FFF2-40B4-BE49-F238E27FC236}">
                <a16:creationId xmlns:a16="http://schemas.microsoft.com/office/drawing/2014/main" id="{7C2F153D-9FAC-6E44-A9A2-D9C4B18F9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2833" y="3917512"/>
            <a:ext cx="281006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altLang="en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altLang="en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altLang="en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altLang="en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altLang="en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</a:t>
            </a:r>
          </a:p>
          <a:p>
            <a:r>
              <a:rPr lang="en-US" altLang="en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Lớn</a:t>
            </a:r>
            <a:r>
              <a:rPr lang="en-US" altLang="en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altLang="en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trời</a:t>
            </a:r>
            <a:r>
              <a:rPr lang="en-US" altLang="en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300" name="Text Box 12">
            <a:extLst>
              <a:ext uri="{FF2B5EF4-FFF2-40B4-BE49-F238E27FC236}">
                <a16:creationId xmlns:a16="http://schemas.microsoft.com/office/drawing/2014/main" id="{5D0B8ED7-41B8-F34F-A16D-AD12C0260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0750" y="4799353"/>
            <a:ext cx="20069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VN" sz="2000" b="1" dirty="0" err="1">
                <a:solidFill>
                  <a:srgbClr val="009B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VN" sz="2000" b="1" dirty="0">
                <a:solidFill>
                  <a:srgbClr val="009B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000" b="1" dirty="0" err="1">
                <a:solidFill>
                  <a:srgbClr val="009B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altLang="en-VN" sz="2000" b="1" dirty="0">
                <a:solidFill>
                  <a:srgbClr val="009B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</a:t>
            </a:r>
          </a:p>
        </p:txBody>
      </p:sp>
      <p:grpSp>
        <p:nvGrpSpPr>
          <p:cNvPr id="304" name="Group 303">
            <a:extLst>
              <a:ext uri="{FF2B5EF4-FFF2-40B4-BE49-F238E27FC236}">
                <a16:creationId xmlns:a16="http://schemas.microsoft.com/office/drawing/2014/main" id="{34E281AE-FB9B-6747-9AE4-F7ED6DA7BDE9}"/>
              </a:ext>
            </a:extLst>
          </p:cNvPr>
          <p:cNvGrpSpPr/>
          <p:nvPr/>
        </p:nvGrpSpPr>
        <p:grpSpPr>
          <a:xfrm>
            <a:off x="618301" y="1016943"/>
            <a:ext cx="586681" cy="694325"/>
            <a:chOff x="-972616" y="607696"/>
            <a:chExt cx="403781" cy="523220"/>
          </a:xfrm>
        </p:grpSpPr>
        <p:sp>
          <p:nvSpPr>
            <p:cNvPr id="305" name="Google Shape;1102;p25">
              <a:extLst>
                <a:ext uri="{FF2B5EF4-FFF2-40B4-BE49-F238E27FC236}">
                  <a16:creationId xmlns:a16="http://schemas.microsoft.com/office/drawing/2014/main" id="{CFB4A98A-8E2E-5747-858A-D7A5EC04488F}"/>
                </a:ext>
              </a:extLst>
            </p:cNvPr>
            <p:cNvSpPr/>
            <p:nvPr/>
          </p:nvSpPr>
          <p:spPr>
            <a:xfrm>
              <a:off x="-972616" y="641332"/>
              <a:ext cx="348519" cy="416322"/>
            </a:xfrm>
            <a:custGeom>
              <a:avLst/>
              <a:gdLst/>
              <a:ahLst/>
              <a:cxnLst/>
              <a:rect l="l" t="t" r="r" b="b"/>
              <a:pathLst>
                <a:path w="7358" h="9301" extrusionOk="0">
                  <a:moveTo>
                    <a:pt x="3649" y="0"/>
                  </a:moveTo>
                  <a:cubicBezTo>
                    <a:pt x="1657" y="0"/>
                    <a:pt x="1" y="1644"/>
                    <a:pt x="1" y="3696"/>
                  </a:cubicBezTo>
                  <a:cubicBezTo>
                    <a:pt x="1" y="5701"/>
                    <a:pt x="3649" y="9301"/>
                    <a:pt x="3649" y="9301"/>
                  </a:cubicBezTo>
                  <a:cubicBezTo>
                    <a:pt x="3649" y="9301"/>
                    <a:pt x="7357" y="5701"/>
                    <a:pt x="7357" y="3696"/>
                  </a:cubicBezTo>
                  <a:cubicBezTo>
                    <a:pt x="7357" y="1644"/>
                    <a:pt x="5701" y="0"/>
                    <a:pt x="3649" y="0"/>
                  </a:cubicBezTo>
                  <a:close/>
                </a:path>
              </a:pathLst>
            </a:custGeom>
            <a:solidFill>
              <a:srgbClr val="FF3FEB"/>
            </a:solidFill>
            <a:ln>
              <a:solidFill>
                <a:srgbClr val="FF2F9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TextBox 22">
              <a:extLst>
                <a:ext uri="{FF2B5EF4-FFF2-40B4-BE49-F238E27FC236}">
                  <a16:creationId xmlns:a16="http://schemas.microsoft.com/office/drawing/2014/main" id="{A5106873-2ACF-5A41-AC19-06B09FDF27BB}"/>
                </a:ext>
              </a:extLst>
            </p:cNvPr>
            <p:cNvSpPr txBox="1"/>
            <p:nvPr/>
          </p:nvSpPr>
          <p:spPr>
            <a:xfrm>
              <a:off x="-917354" y="607696"/>
              <a:ext cx="3485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vi-VN" sz="2800" b="1" kern="0" dirty="0">
                  <a:latin typeface="Times New Roman"/>
                </a:rPr>
                <a:t>1</a:t>
              </a:r>
              <a:endPara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Arial"/>
                <a:sym typeface="Arial"/>
              </a:endParaRPr>
            </a:p>
          </p:txBody>
        </p:sp>
      </p:grpSp>
      <p:grpSp>
        <p:nvGrpSpPr>
          <p:cNvPr id="307" name="Group 306">
            <a:extLst>
              <a:ext uri="{FF2B5EF4-FFF2-40B4-BE49-F238E27FC236}">
                <a16:creationId xmlns:a16="http://schemas.microsoft.com/office/drawing/2014/main" id="{B29F5869-8166-0D4E-8B67-12C73CA07749}"/>
              </a:ext>
            </a:extLst>
          </p:cNvPr>
          <p:cNvGrpSpPr/>
          <p:nvPr/>
        </p:nvGrpSpPr>
        <p:grpSpPr>
          <a:xfrm>
            <a:off x="6289533" y="1029174"/>
            <a:ext cx="444550" cy="552469"/>
            <a:chOff x="-972616" y="610179"/>
            <a:chExt cx="391477" cy="552469"/>
          </a:xfrm>
        </p:grpSpPr>
        <p:sp>
          <p:nvSpPr>
            <p:cNvPr id="308" name="Google Shape;1102;p25">
              <a:extLst>
                <a:ext uri="{FF2B5EF4-FFF2-40B4-BE49-F238E27FC236}">
                  <a16:creationId xmlns:a16="http://schemas.microsoft.com/office/drawing/2014/main" id="{D7FA5912-9D96-9B4A-ABB4-8E6724599637}"/>
                </a:ext>
              </a:extLst>
            </p:cNvPr>
            <p:cNvSpPr/>
            <p:nvPr/>
          </p:nvSpPr>
          <p:spPr>
            <a:xfrm>
              <a:off x="-972616" y="641332"/>
              <a:ext cx="391477" cy="521316"/>
            </a:xfrm>
            <a:custGeom>
              <a:avLst/>
              <a:gdLst/>
              <a:ahLst/>
              <a:cxnLst/>
              <a:rect l="l" t="t" r="r" b="b"/>
              <a:pathLst>
                <a:path w="7358" h="9301" extrusionOk="0">
                  <a:moveTo>
                    <a:pt x="3649" y="0"/>
                  </a:moveTo>
                  <a:cubicBezTo>
                    <a:pt x="1657" y="0"/>
                    <a:pt x="1" y="1644"/>
                    <a:pt x="1" y="3696"/>
                  </a:cubicBezTo>
                  <a:cubicBezTo>
                    <a:pt x="1" y="5701"/>
                    <a:pt x="3649" y="9301"/>
                    <a:pt x="3649" y="9301"/>
                  </a:cubicBezTo>
                  <a:cubicBezTo>
                    <a:pt x="3649" y="9301"/>
                    <a:pt x="7357" y="5701"/>
                    <a:pt x="7357" y="3696"/>
                  </a:cubicBezTo>
                  <a:cubicBezTo>
                    <a:pt x="7357" y="1644"/>
                    <a:pt x="5701" y="0"/>
                    <a:pt x="3649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FFCF8C">
                  <a:lumMod val="75000"/>
                </a:srgb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TextBox 19">
              <a:extLst>
                <a:ext uri="{FF2B5EF4-FFF2-40B4-BE49-F238E27FC236}">
                  <a16:creationId xmlns:a16="http://schemas.microsoft.com/office/drawing/2014/main" id="{060873D0-1DE7-224C-AD05-374E127FE218}"/>
                </a:ext>
              </a:extLst>
            </p:cNvPr>
            <p:cNvSpPr txBox="1"/>
            <p:nvPr/>
          </p:nvSpPr>
          <p:spPr>
            <a:xfrm>
              <a:off x="-929658" y="610179"/>
              <a:ext cx="3485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vi-VN" sz="2800" b="1" kern="0" dirty="0">
                  <a:latin typeface="Times New Roman"/>
                </a:rPr>
                <a:t>2</a:t>
              </a:r>
              <a:endPara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996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" grpId="0"/>
      <p:bldP spid="296" grpId="0"/>
      <p:bldP spid="297" grpId="0" uiExpand="1" build="allAtOnce"/>
      <p:bldP spid="298" grpId="0"/>
      <p:bldP spid="299" grpId="0"/>
      <p:bldP spid="30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0F2A77B-624A-4CC6-BC95-F9ADC5465973}"/>
              </a:ext>
            </a:extLst>
          </p:cNvPr>
          <p:cNvGrpSpPr/>
          <p:nvPr/>
        </p:nvGrpSpPr>
        <p:grpSpPr>
          <a:xfrm>
            <a:off x="0" y="5644206"/>
            <a:ext cx="12192000" cy="1213794"/>
            <a:chOff x="0" y="5644206"/>
            <a:chExt cx="12192000" cy="121379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2B987A3-D30C-4992-AAB7-58A5B1EC3E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3218" r="2824"/>
            <a:stretch/>
          </p:blipFill>
          <p:spPr>
            <a:xfrm>
              <a:off x="7386151" y="5644207"/>
              <a:ext cx="4805849" cy="1211013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E3EE9B5-2E95-41EF-99AC-AAC55DE7F8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3218" r="2824"/>
            <a:stretch/>
          </p:blipFill>
          <p:spPr>
            <a:xfrm>
              <a:off x="2580302" y="5644206"/>
              <a:ext cx="4805849" cy="121101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52D81C9-77AD-4E84-ABD9-C646F85CBA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5001" t="3218" r="2824"/>
            <a:stretch/>
          </p:blipFill>
          <p:spPr>
            <a:xfrm>
              <a:off x="0" y="5646987"/>
              <a:ext cx="2580302" cy="1211013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60272A1A-0B96-4811-8216-5607F7BCD9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62" b="97638" l="4700" r="91384">
                        <a14:foregroundMark x1="27676" y1="13648" x2="27676" y2="20210"/>
                        <a14:foregroundMark x1="24021" y1="16273" x2="30026" y2="10499"/>
                        <a14:foregroundMark x1="24021" y1="17585" x2="28982" y2="13911"/>
                        <a14:foregroundMark x1="30287" y1="10236" x2="30548" y2="10236"/>
                        <a14:foregroundMark x1="19582" y1="36483" x2="30809" y2="38320"/>
                        <a14:foregroundMark x1="34726" y1="33333" x2="47781" y2="41207"/>
                        <a14:foregroundMark x1="19321" y1="52231" x2="44125" y2="52231"/>
                        <a14:foregroundMark x1="77285" y1="78215" x2="75457" y2="95801"/>
                        <a14:backgroundMark x1="47258" y1="24147" x2="52742" y2="26247"/>
                      </a14:backgroundRemoval>
                    </a14:imgEffect>
                  </a14:imgLayer>
                </a14:imgProps>
              </a:ext>
            </a:extLst>
          </a:blip>
          <a:srcRect r="50761"/>
          <a:stretch/>
        </p:blipFill>
        <p:spPr>
          <a:xfrm>
            <a:off x="-404674" y="2323063"/>
            <a:ext cx="2154407" cy="3447969"/>
          </a:xfrm>
          <a:prstGeom prst="rect">
            <a:avLst/>
          </a:prstGeom>
        </p:spPr>
      </p:pic>
      <p:grpSp>
        <p:nvGrpSpPr>
          <p:cNvPr id="9" name="Google Shape;5351;p75">
            <a:extLst>
              <a:ext uri="{FF2B5EF4-FFF2-40B4-BE49-F238E27FC236}">
                <a16:creationId xmlns:a16="http://schemas.microsoft.com/office/drawing/2014/main" id="{54E70FB1-701D-45DC-A093-C6A5EC78B34E}"/>
              </a:ext>
            </a:extLst>
          </p:cNvPr>
          <p:cNvGrpSpPr/>
          <p:nvPr/>
        </p:nvGrpSpPr>
        <p:grpSpPr>
          <a:xfrm>
            <a:off x="1892672" y="3973817"/>
            <a:ext cx="1107791" cy="1667608"/>
            <a:chOff x="6845850" y="2128454"/>
            <a:chExt cx="1460012" cy="1907092"/>
          </a:xfrm>
        </p:grpSpPr>
        <p:grpSp>
          <p:nvGrpSpPr>
            <p:cNvPr id="10" name="Google Shape;5352;p75">
              <a:extLst>
                <a:ext uri="{FF2B5EF4-FFF2-40B4-BE49-F238E27FC236}">
                  <a16:creationId xmlns:a16="http://schemas.microsoft.com/office/drawing/2014/main" id="{67C2A347-7928-4CF8-9FCC-968BECEE6775}"/>
                </a:ext>
              </a:extLst>
            </p:cNvPr>
            <p:cNvGrpSpPr/>
            <p:nvPr/>
          </p:nvGrpSpPr>
          <p:grpSpPr>
            <a:xfrm>
              <a:off x="6845850" y="2128454"/>
              <a:ext cx="1460012" cy="1907087"/>
              <a:chOff x="6845850" y="2128454"/>
              <a:chExt cx="1460012" cy="1907087"/>
            </a:xfrm>
          </p:grpSpPr>
          <p:sp>
            <p:nvSpPr>
              <p:cNvPr id="12" name="Google Shape;5353;p75">
                <a:extLst>
                  <a:ext uri="{FF2B5EF4-FFF2-40B4-BE49-F238E27FC236}">
                    <a16:creationId xmlns:a16="http://schemas.microsoft.com/office/drawing/2014/main" id="{1F4663FD-66A8-48F2-91CD-F5533EEEE753}"/>
                  </a:ext>
                </a:extLst>
              </p:cNvPr>
              <p:cNvSpPr/>
              <p:nvPr/>
            </p:nvSpPr>
            <p:spPr>
              <a:xfrm>
                <a:off x="6897485" y="2548240"/>
                <a:ext cx="565905" cy="1486299"/>
              </a:xfrm>
              <a:custGeom>
                <a:avLst/>
                <a:gdLst/>
                <a:ahLst/>
                <a:cxnLst/>
                <a:rect l="l" t="t" r="r" b="b"/>
                <a:pathLst>
                  <a:path w="18895" h="49626" extrusionOk="0">
                    <a:moveTo>
                      <a:pt x="0" y="1"/>
                    </a:moveTo>
                    <a:lnTo>
                      <a:pt x="0" y="49625"/>
                    </a:lnTo>
                    <a:lnTo>
                      <a:pt x="18894" y="49625"/>
                    </a:lnTo>
                    <a:lnTo>
                      <a:pt x="1889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5354;p75">
                <a:extLst>
                  <a:ext uri="{FF2B5EF4-FFF2-40B4-BE49-F238E27FC236}">
                    <a16:creationId xmlns:a16="http://schemas.microsoft.com/office/drawing/2014/main" id="{8C676AA6-DE88-4E6F-A8D1-FD9BBC350555}"/>
                  </a:ext>
                </a:extLst>
              </p:cNvPr>
              <p:cNvSpPr/>
              <p:nvPr/>
            </p:nvSpPr>
            <p:spPr>
              <a:xfrm>
                <a:off x="7400053" y="2462522"/>
                <a:ext cx="905808" cy="85747"/>
              </a:xfrm>
              <a:custGeom>
                <a:avLst/>
                <a:gdLst/>
                <a:ahLst/>
                <a:cxnLst/>
                <a:rect l="l" t="t" r="r" b="b"/>
                <a:pathLst>
                  <a:path w="30244" h="2863" extrusionOk="0">
                    <a:moveTo>
                      <a:pt x="0" y="1"/>
                    </a:moveTo>
                    <a:lnTo>
                      <a:pt x="0" y="2863"/>
                    </a:lnTo>
                    <a:lnTo>
                      <a:pt x="30244" y="2863"/>
                    </a:lnTo>
                    <a:lnTo>
                      <a:pt x="3024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5355;p75">
                <a:extLst>
                  <a:ext uri="{FF2B5EF4-FFF2-40B4-BE49-F238E27FC236}">
                    <a16:creationId xmlns:a16="http://schemas.microsoft.com/office/drawing/2014/main" id="{86DC639B-C0C6-474E-925F-CC090E9A57F6}"/>
                  </a:ext>
                </a:extLst>
              </p:cNvPr>
              <p:cNvSpPr/>
              <p:nvPr/>
            </p:nvSpPr>
            <p:spPr>
              <a:xfrm>
                <a:off x="7400053" y="2505381"/>
                <a:ext cx="905808" cy="42888"/>
              </a:xfrm>
              <a:custGeom>
                <a:avLst/>
                <a:gdLst/>
                <a:ahLst/>
                <a:cxnLst/>
                <a:rect l="l" t="t" r="r" b="b"/>
                <a:pathLst>
                  <a:path w="30244" h="1432" extrusionOk="0">
                    <a:moveTo>
                      <a:pt x="0" y="1"/>
                    </a:moveTo>
                    <a:lnTo>
                      <a:pt x="0" y="1432"/>
                    </a:lnTo>
                    <a:lnTo>
                      <a:pt x="30244" y="1432"/>
                    </a:lnTo>
                    <a:lnTo>
                      <a:pt x="3024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5356;p75">
                <a:extLst>
                  <a:ext uri="{FF2B5EF4-FFF2-40B4-BE49-F238E27FC236}">
                    <a16:creationId xmlns:a16="http://schemas.microsoft.com/office/drawing/2014/main" id="{3184D681-022F-4BEF-AFAC-83672CAF844C}"/>
                  </a:ext>
                </a:extLst>
              </p:cNvPr>
              <p:cNvSpPr/>
              <p:nvPr/>
            </p:nvSpPr>
            <p:spPr>
              <a:xfrm>
                <a:off x="6845850" y="2462522"/>
                <a:ext cx="617539" cy="85747"/>
              </a:xfrm>
              <a:custGeom>
                <a:avLst/>
                <a:gdLst/>
                <a:ahLst/>
                <a:cxnLst/>
                <a:rect l="l" t="t" r="r" b="b"/>
                <a:pathLst>
                  <a:path w="20619" h="2863" extrusionOk="0">
                    <a:moveTo>
                      <a:pt x="1" y="1"/>
                    </a:moveTo>
                    <a:lnTo>
                      <a:pt x="1" y="2863"/>
                    </a:lnTo>
                    <a:lnTo>
                      <a:pt x="20618" y="2863"/>
                    </a:lnTo>
                    <a:lnTo>
                      <a:pt x="2061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5357;p75">
                <a:extLst>
                  <a:ext uri="{FF2B5EF4-FFF2-40B4-BE49-F238E27FC236}">
                    <a16:creationId xmlns:a16="http://schemas.microsoft.com/office/drawing/2014/main" id="{7266556A-FB1C-4A93-82D7-4D2A79FF2B81}"/>
                  </a:ext>
                </a:extLst>
              </p:cNvPr>
              <p:cNvSpPr/>
              <p:nvPr/>
            </p:nvSpPr>
            <p:spPr>
              <a:xfrm>
                <a:off x="6845850" y="2505381"/>
                <a:ext cx="617539" cy="42888"/>
              </a:xfrm>
              <a:custGeom>
                <a:avLst/>
                <a:gdLst/>
                <a:ahLst/>
                <a:cxnLst/>
                <a:rect l="l" t="t" r="r" b="b"/>
                <a:pathLst>
                  <a:path w="20619" h="1432" extrusionOk="0">
                    <a:moveTo>
                      <a:pt x="1" y="1"/>
                    </a:moveTo>
                    <a:lnTo>
                      <a:pt x="1" y="1432"/>
                    </a:lnTo>
                    <a:lnTo>
                      <a:pt x="20618" y="1432"/>
                    </a:lnTo>
                    <a:lnTo>
                      <a:pt x="2061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5358;p75">
                <a:extLst>
                  <a:ext uri="{FF2B5EF4-FFF2-40B4-BE49-F238E27FC236}">
                    <a16:creationId xmlns:a16="http://schemas.microsoft.com/office/drawing/2014/main" id="{BB14F5FF-47DF-4413-BA05-F1CEFF376C48}"/>
                  </a:ext>
                </a:extLst>
              </p:cNvPr>
              <p:cNvSpPr/>
              <p:nvPr/>
            </p:nvSpPr>
            <p:spPr>
              <a:xfrm>
                <a:off x="7463369" y="2548240"/>
                <a:ext cx="842493" cy="1486299"/>
              </a:xfrm>
              <a:custGeom>
                <a:avLst/>
                <a:gdLst/>
                <a:ahLst/>
                <a:cxnLst/>
                <a:rect l="l" t="t" r="r" b="b"/>
                <a:pathLst>
                  <a:path w="28130" h="49626" extrusionOk="0">
                    <a:moveTo>
                      <a:pt x="0" y="1"/>
                    </a:moveTo>
                    <a:lnTo>
                      <a:pt x="0" y="49625"/>
                    </a:lnTo>
                    <a:lnTo>
                      <a:pt x="28130" y="49625"/>
                    </a:lnTo>
                    <a:lnTo>
                      <a:pt x="2813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5359;p75">
                <a:extLst>
                  <a:ext uri="{FF2B5EF4-FFF2-40B4-BE49-F238E27FC236}">
                    <a16:creationId xmlns:a16="http://schemas.microsoft.com/office/drawing/2014/main" id="{534AB18C-271F-49D6-89C1-B59929EE1C97}"/>
                  </a:ext>
                </a:extLst>
              </p:cNvPr>
              <p:cNvSpPr/>
              <p:nvPr/>
            </p:nvSpPr>
            <p:spPr>
              <a:xfrm>
                <a:off x="7463369" y="2548240"/>
                <a:ext cx="842493" cy="54569"/>
              </a:xfrm>
              <a:custGeom>
                <a:avLst/>
                <a:gdLst/>
                <a:ahLst/>
                <a:cxnLst/>
                <a:rect l="l" t="t" r="r" b="b"/>
                <a:pathLst>
                  <a:path w="28130" h="1822" extrusionOk="0">
                    <a:moveTo>
                      <a:pt x="0" y="1"/>
                    </a:moveTo>
                    <a:lnTo>
                      <a:pt x="0" y="1822"/>
                    </a:lnTo>
                    <a:lnTo>
                      <a:pt x="28130" y="1822"/>
                    </a:lnTo>
                    <a:lnTo>
                      <a:pt x="2813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5360;p75">
                <a:extLst>
                  <a:ext uri="{FF2B5EF4-FFF2-40B4-BE49-F238E27FC236}">
                    <a16:creationId xmlns:a16="http://schemas.microsoft.com/office/drawing/2014/main" id="{71265F94-3336-484C-A9C2-6DB70AE33CCD}"/>
                  </a:ext>
                </a:extLst>
              </p:cNvPr>
              <p:cNvSpPr/>
              <p:nvPr/>
            </p:nvSpPr>
            <p:spPr>
              <a:xfrm>
                <a:off x="7463369" y="2898870"/>
                <a:ext cx="94492" cy="35101"/>
              </a:xfrm>
              <a:custGeom>
                <a:avLst/>
                <a:gdLst/>
                <a:ahLst/>
                <a:cxnLst/>
                <a:rect l="l" t="t" r="r" b="b"/>
                <a:pathLst>
                  <a:path w="3155" h="1172" extrusionOk="0">
                    <a:moveTo>
                      <a:pt x="0" y="1"/>
                    </a:moveTo>
                    <a:lnTo>
                      <a:pt x="0" y="1171"/>
                    </a:lnTo>
                    <a:lnTo>
                      <a:pt x="3155" y="1171"/>
                    </a:lnTo>
                    <a:lnTo>
                      <a:pt x="315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5361;p75">
                <a:extLst>
                  <a:ext uri="{FF2B5EF4-FFF2-40B4-BE49-F238E27FC236}">
                    <a16:creationId xmlns:a16="http://schemas.microsoft.com/office/drawing/2014/main" id="{D858BD25-95B5-46BB-AE3B-5E3FF9C295FB}"/>
                  </a:ext>
                </a:extLst>
              </p:cNvPr>
              <p:cNvSpPr/>
              <p:nvPr/>
            </p:nvSpPr>
            <p:spPr>
              <a:xfrm>
                <a:off x="7463369" y="2852117"/>
                <a:ext cx="47740" cy="34113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1139" extrusionOk="0">
                    <a:moveTo>
                      <a:pt x="0" y="1"/>
                    </a:moveTo>
                    <a:lnTo>
                      <a:pt x="0" y="1139"/>
                    </a:lnTo>
                    <a:lnTo>
                      <a:pt x="1594" y="1139"/>
                    </a:lnTo>
                    <a:lnTo>
                      <a:pt x="159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5362;p75">
                <a:extLst>
                  <a:ext uri="{FF2B5EF4-FFF2-40B4-BE49-F238E27FC236}">
                    <a16:creationId xmlns:a16="http://schemas.microsoft.com/office/drawing/2014/main" id="{CEE2C272-FF91-454D-B257-E139F064FE57}"/>
                  </a:ext>
                </a:extLst>
              </p:cNvPr>
              <p:cNvSpPr/>
              <p:nvPr/>
            </p:nvSpPr>
            <p:spPr>
              <a:xfrm>
                <a:off x="7463369" y="2947570"/>
                <a:ext cx="47740" cy="34113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1139" extrusionOk="0">
                    <a:moveTo>
                      <a:pt x="0" y="1"/>
                    </a:moveTo>
                    <a:lnTo>
                      <a:pt x="0" y="1139"/>
                    </a:lnTo>
                    <a:lnTo>
                      <a:pt x="1594" y="1139"/>
                    </a:lnTo>
                    <a:lnTo>
                      <a:pt x="159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5363;p75">
                <a:extLst>
                  <a:ext uri="{FF2B5EF4-FFF2-40B4-BE49-F238E27FC236}">
                    <a16:creationId xmlns:a16="http://schemas.microsoft.com/office/drawing/2014/main" id="{EF228425-3024-4318-A08F-715A9862916C}"/>
                  </a:ext>
                </a:extLst>
              </p:cNvPr>
              <p:cNvSpPr/>
              <p:nvPr/>
            </p:nvSpPr>
            <p:spPr>
              <a:xfrm>
                <a:off x="7519221" y="3856331"/>
                <a:ext cx="83770" cy="35071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171" extrusionOk="0">
                    <a:moveTo>
                      <a:pt x="0" y="0"/>
                    </a:moveTo>
                    <a:lnTo>
                      <a:pt x="0" y="1171"/>
                    </a:lnTo>
                    <a:lnTo>
                      <a:pt x="2797" y="1171"/>
                    </a:lnTo>
                    <a:lnTo>
                      <a:pt x="279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5364;p75">
                <a:extLst>
                  <a:ext uri="{FF2B5EF4-FFF2-40B4-BE49-F238E27FC236}">
                    <a16:creationId xmlns:a16="http://schemas.microsoft.com/office/drawing/2014/main" id="{D0CEC72D-881B-43C8-921B-09E59C95C6AA}"/>
                  </a:ext>
                </a:extLst>
              </p:cNvPr>
              <p:cNvSpPr/>
              <p:nvPr/>
            </p:nvSpPr>
            <p:spPr>
              <a:xfrm>
                <a:off x="7985405" y="3512495"/>
                <a:ext cx="279553" cy="523047"/>
              </a:xfrm>
              <a:custGeom>
                <a:avLst/>
                <a:gdLst/>
                <a:ahLst/>
                <a:cxnLst/>
                <a:rect l="l" t="t" r="r" b="b"/>
                <a:pathLst>
                  <a:path w="9334" h="17464" extrusionOk="0">
                    <a:moveTo>
                      <a:pt x="1" y="0"/>
                    </a:moveTo>
                    <a:lnTo>
                      <a:pt x="1" y="17463"/>
                    </a:lnTo>
                    <a:lnTo>
                      <a:pt x="9334" y="17463"/>
                    </a:lnTo>
                    <a:lnTo>
                      <a:pt x="933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5365;p75">
                <a:extLst>
                  <a:ext uri="{FF2B5EF4-FFF2-40B4-BE49-F238E27FC236}">
                    <a16:creationId xmlns:a16="http://schemas.microsoft.com/office/drawing/2014/main" id="{27FC886D-02E9-4B48-867C-E4CB5272DA85}"/>
                  </a:ext>
                </a:extLst>
              </p:cNvPr>
              <p:cNvSpPr/>
              <p:nvPr/>
            </p:nvSpPr>
            <p:spPr>
              <a:xfrm>
                <a:off x="7193575" y="2192728"/>
                <a:ext cx="269820" cy="269820"/>
              </a:xfrm>
              <a:custGeom>
                <a:avLst/>
                <a:gdLst/>
                <a:ahLst/>
                <a:cxnLst/>
                <a:rect l="l" t="t" r="r" b="b"/>
                <a:pathLst>
                  <a:path w="9009" h="9009" extrusionOk="0">
                    <a:moveTo>
                      <a:pt x="0" y="1"/>
                    </a:moveTo>
                    <a:lnTo>
                      <a:pt x="0" y="9009"/>
                    </a:lnTo>
                    <a:lnTo>
                      <a:pt x="9008" y="9009"/>
                    </a:lnTo>
                    <a:lnTo>
                      <a:pt x="900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5366;p75">
                <a:extLst>
                  <a:ext uri="{FF2B5EF4-FFF2-40B4-BE49-F238E27FC236}">
                    <a16:creationId xmlns:a16="http://schemas.microsoft.com/office/drawing/2014/main" id="{8D9E3554-2D2B-4C71-9CBA-5837DB364235}"/>
                  </a:ext>
                </a:extLst>
              </p:cNvPr>
              <p:cNvSpPr/>
              <p:nvPr/>
            </p:nvSpPr>
            <p:spPr>
              <a:xfrm>
                <a:off x="7416616" y="2128454"/>
                <a:ext cx="404205" cy="64303"/>
              </a:xfrm>
              <a:custGeom>
                <a:avLst/>
                <a:gdLst/>
                <a:ahLst/>
                <a:cxnLst/>
                <a:rect l="l" t="t" r="r" b="b"/>
                <a:pathLst>
                  <a:path w="13496" h="2147" extrusionOk="0">
                    <a:moveTo>
                      <a:pt x="0" y="1"/>
                    </a:moveTo>
                    <a:lnTo>
                      <a:pt x="0" y="2147"/>
                    </a:lnTo>
                    <a:lnTo>
                      <a:pt x="13496" y="2147"/>
                    </a:lnTo>
                    <a:lnTo>
                      <a:pt x="1349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5367;p75">
                <a:extLst>
                  <a:ext uri="{FF2B5EF4-FFF2-40B4-BE49-F238E27FC236}">
                    <a16:creationId xmlns:a16="http://schemas.microsoft.com/office/drawing/2014/main" id="{6549ED1C-0D58-4F88-9751-9B36B7F89A2E}"/>
                  </a:ext>
                </a:extLst>
              </p:cNvPr>
              <p:cNvSpPr/>
              <p:nvPr/>
            </p:nvSpPr>
            <p:spPr>
              <a:xfrm>
                <a:off x="7416616" y="2160591"/>
                <a:ext cx="404205" cy="32166"/>
              </a:xfrm>
              <a:custGeom>
                <a:avLst/>
                <a:gdLst/>
                <a:ahLst/>
                <a:cxnLst/>
                <a:rect l="l" t="t" r="r" b="b"/>
                <a:pathLst>
                  <a:path w="13496" h="1074" extrusionOk="0">
                    <a:moveTo>
                      <a:pt x="0" y="1"/>
                    </a:moveTo>
                    <a:lnTo>
                      <a:pt x="0" y="1074"/>
                    </a:lnTo>
                    <a:lnTo>
                      <a:pt x="13496" y="1074"/>
                    </a:lnTo>
                    <a:lnTo>
                      <a:pt x="1349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5368;p75">
                <a:extLst>
                  <a:ext uri="{FF2B5EF4-FFF2-40B4-BE49-F238E27FC236}">
                    <a16:creationId xmlns:a16="http://schemas.microsoft.com/office/drawing/2014/main" id="{9F5B4138-99E4-4C62-BD68-AC0F9975CDF2}"/>
                  </a:ext>
                </a:extLst>
              </p:cNvPr>
              <p:cNvSpPr/>
              <p:nvPr/>
            </p:nvSpPr>
            <p:spPr>
              <a:xfrm>
                <a:off x="7155598" y="2128454"/>
                <a:ext cx="307796" cy="64303"/>
              </a:xfrm>
              <a:custGeom>
                <a:avLst/>
                <a:gdLst/>
                <a:ahLst/>
                <a:cxnLst/>
                <a:rect l="l" t="t" r="r" b="b"/>
                <a:pathLst>
                  <a:path w="10277" h="2147" extrusionOk="0">
                    <a:moveTo>
                      <a:pt x="0" y="1"/>
                    </a:moveTo>
                    <a:lnTo>
                      <a:pt x="0" y="2147"/>
                    </a:lnTo>
                    <a:lnTo>
                      <a:pt x="10276" y="2147"/>
                    </a:lnTo>
                    <a:lnTo>
                      <a:pt x="1027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5369;p75">
                <a:extLst>
                  <a:ext uri="{FF2B5EF4-FFF2-40B4-BE49-F238E27FC236}">
                    <a16:creationId xmlns:a16="http://schemas.microsoft.com/office/drawing/2014/main" id="{1EF4F5C7-70CA-423A-83EE-37987539565B}"/>
                  </a:ext>
                </a:extLst>
              </p:cNvPr>
              <p:cNvSpPr/>
              <p:nvPr/>
            </p:nvSpPr>
            <p:spPr>
              <a:xfrm>
                <a:off x="7155598" y="2160591"/>
                <a:ext cx="307796" cy="32166"/>
              </a:xfrm>
              <a:custGeom>
                <a:avLst/>
                <a:gdLst/>
                <a:ahLst/>
                <a:cxnLst/>
                <a:rect l="l" t="t" r="r" b="b"/>
                <a:pathLst>
                  <a:path w="10277" h="1074" extrusionOk="0">
                    <a:moveTo>
                      <a:pt x="0" y="1"/>
                    </a:moveTo>
                    <a:lnTo>
                      <a:pt x="0" y="1074"/>
                    </a:lnTo>
                    <a:lnTo>
                      <a:pt x="10276" y="1074"/>
                    </a:lnTo>
                    <a:lnTo>
                      <a:pt x="1027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5370;p75">
                <a:extLst>
                  <a:ext uri="{FF2B5EF4-FFF2-40B4-BE49-F238E27FC236}">
                    <a16:creationId xmlns:a16="http://schemas.microsoft.com/office/drawing/2014/main" id="{0462EBBF-58BD-4279-A403-33AFC078BB72}"/>
                  </a:ext>
                </a:extLst>
              </p:cNvPr>
              <p:cNvSpPr/>
              <p:nvPr/>
            </p:nvSpPr>
            <p:spPr>
              <a:xfrm>
                <a:off x="7463369" y="2192728"/>
                <a:ext cx="315583" cy="269820"/>
              </a:xfrm>
              <a:custGeom>
                <a:avLst/>
                <a:gdLst/>
                <a:ahLst/>
                <a:cxnLst/>
                <a:rect l="l" t="t" r="r" b="b"/>
                <a:pathLst>
                  <a:path w="10537" h="9009" extrusionOk="0">
                    <a:moveTo>
                      <a:pt x="0" y="1"/>
                    </a:moveTo>
                    <a:lnTo>
                      <a:pt x="0" y="9009"/>
                    </a:lnTo>
                    <a:lnTo>
                      <a:pt x="10537" y="9009"/>
                    </a:lnTo>
                    <a:lnTo>
                      <a:pt x="1053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5371;p75">
                <a:extLst>
                  <a:ext uri="{FF2B5EF4-FFF2-40B4-BE49-F238E27FC236}">
                    <a16:creationId xmlns:a16="http://schemas.microsoft.com/office/drawing/2014/main" id="{2F7C38D0-B58A-407D-AFA0-314C2DA40268}"/>
                  </a:ext>
                </a:extLst>
              </p:cNvPr>
              <p:cNvSpPr/>
              <p:nvPr/>
            </p:nvSpPr>
            <p:spPr>
              <a:xfrm>
                <a:off x="8081550" y="2734875"/>
                <a:ext cx="162000" cy="307200"/>
              </a:xfrm>
              <a:prstGeom prst="rect">
                <a:avLst/>
              </a:prstGeom>
              <a:solidFill>
                <a:schemeClr val="dk1"/>
              </a:solidFill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5372;p75">
                <a:extLst>
                  <a:ext uri="{FF2B5EF4-FFF2-40B4-BE49-F238E27FC236}">
                    <a16:creationId xmlns:a16="http://schemas.microsoft.com/office/drawing/2014/main" id="{910327CE-561C-4610-BAB5-3BA90B7ABC2E}"/>
                  </a:ext>
                </a:extLst>
              </p:cNvPr>
              <p:cNvSpPr/>
              <p:nvPr/>
            </p:nvSpPr>
            <p:spPr>
              <a:xfrm>
                <a:off x="7658825" y="2734875"/>
                <a:ext cx="162000" cy="307200"/>
              </a:xfrm>
              <a:prstGeom prst="rect">
                <a:avLst/>
              </a:prstGeom>
              <a:solidFill>
                <a:schemeClr val="dk1"/>
              </a:solidFill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5373;p75">
                <a:extLst>
                  <a:ext uri="{FF2B5EF4-FFF2-40B4-BE49-F238E27FC236}">
                    <a16:creationId xmlns:a16="http://schemas.microsoft.com/office/drawing/2014/main" id="{AA66A830-0C7D-4B5F-87DE-3F60413BFB68}"/>
                  </a:ext>
                </a:extLst>
              </p:cNvPr>
              <p:cNvSpPr/>
              <p:nvPr/>
            </p:nvSpPr>
            <p:spPr>
              <a:xfrm>
                <a:off x="8081550" y="3137800"/>
                <a:ext cx="162000" cy="307200"/>
              </a:xfrm>
              <a:prstGeom prst="rect">
                <a:avLst/>
              </a:prstGeom>
              <a:solidFill>
                <a:schemeClr val="dk1"/>
              </a:solidFill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5374;p75">
                <a:extLst>
                  <a:ext uri="{FF2B5EF4-FFF2-40B4-BE49-F238E27FC236}">
                    <a16:creationId xmlns:a16="http://schemas.microsoft.com/office/drawing/2014/main" id="{FD361DCF-CB8C-445B-A4EB-E7C509C49310}"/>
                  </a:ext>
                </a:extLst>
              </p:cNvPr>
              <p:cNvSpPr/>
              <p:nvPr/>
            </p:nvSpPr>
            <p:spPr>
              <a:xfrm>
                <a:off x="7658825" y="3137800"/>
                <a:ext cx="162000" cy="307200"/>
              </a:xfrm>
              <a:prstGeom prst="rect">
                <a:avLst/>
              </a:prstGeom>
              <a:solidFill>
                <a:schemeClr val="dk1"/>
              </a:solidFill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5375;p75">
                <a:extLst>
                  <a:ext uri="{FF2B5EF4-FFF2-40B4-BE49-F238E27FC236}">
                    <a16:creationId xmlns:a16="http://schemas.microsoft.com/office/drawing/2014/main" id="{9FE4081A-24B1-4DE2-996A-D84D0A98AA6E}"/>
                  </a:ext>
                </a:extLst>
              </p:cNvPr>
              <p:cNvSpPr/>
              <p:nvPr/>
            </p:nvSpPr>
            <p:spPr>
              <a:xfrm>
                <a:off x="7658825" y="3584200"/>
                <a:ext cx="162000" cy="307200"/>
              </a:xfrm>
              <a:prstGeom prst="rect">
                <a:avLst/>
              </a:prstGeom>
              <a:solidFill>
                <a:schemeClr val="dk1"/>
              </a:solidFill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" name="Google Shape;5376;p75">
              <a:extLst>
                <a:ext uri="{FF2B5EF4-FFF2-40B4-BE49-F238E27FC236}">
                  <a16:creationId xmlns:a16="http://schemas.microsoft.com/office/drawing/2014/main" id="{906E2218-C50E-4760-83EA-77B37C44E27C}"/>
                </a:ext>
              </a:extLst>
            </p:cNvPr>
            <p:cNvSpPr/>
            <p:nvPr/>
          </p:nvSpPr>
          <p:spPr>
            <a:xfrm>
              <a:off x="8129180" y="3512500"/>
              <a:ext cx="14701" cy="523047"/>
            </a:xfrm>
            <a:custGeom>
              <a:avLst/>
              <a:gdLst/>
              <a:ahLst/>
              <a:cxnLst/>
              <a:rect l="l" t="t" r="r" b="b"/>
              <a:pathLst>
                <a:path w="9334" h="17464" extrusionOk="0">
                  <a:moveTo>
                    <a:pt x="1" y="0"/>
                  </a:moveTo>
                  <a:lnTo>
                    <a:pt x="1" y="17463"/>
                  </a:lnTo>
                  <a:lnTo>
                    <a:pt x="9334" y="17463"/>
                  </a:lnTo>
                  <a:lnTo>
                    <a:pt x="93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5" name="图片 13">
            <a:extLst>
              <a:ext uri="{FF2B5EF4-FFF2-40B4-BE49-F238E27FC236}">
                <a16:creationId xmlns:a16="http://schemas.microsoft.com/office/drawing/2014/main" id="{0C9BC3F6-2129-49A9-B638-C2EB0DE2D9E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16300" r="43469" b="74527"/>
          <a:stretch/>
        </p:blipFill>
        <p:spPr>
          <a:xfrm>
            <a:off x="9150946" y="675917"/>
            <a:ext cx="1373984" cy="824436"/>
          </a:xfrm>
          <a:prstGeom prst="rect">
            <a:avLst/>
          </a:prstGeom>
        </p:spPr>
      </p:pic>
      <p:pic>
        <p:nvPicPr>
          <p:cNvPr id="36" name="图片 10">
            <a:extLst>
              <a:ext uri="{FF2B5EF4-FFF2-40B4-BE49-F238E27FC236}">
                <a16:creationId xmlns:a16="http://schemas.microsoft.com/office/drawing/2014/main" id="{B32497C7-023A-43BF-A4F5-F17B54D0598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16300" r="43469" b="74527"/>
          <a:stretch/>
        </p:blipFill>
        <p:spPr>
          <a:xfrm>
            <a:off x="68328" y="964329"/>
            <a:ext cx="1157146" cy="694326"/>
          </a:xfrm>
          <a:prstGeom prst="rect">
            <a:avLst/>
          </a:prstGeom>
        </p:spPr>
      </p:pic>
      <p:pic>
        <p:nvPicPr>
          <p:cNvPr id="37" name="图片 12">
            <a:extLst>
              <a:ext uri="{FF2B5EF4-FFF2-40B4-BE49-F238E27FC236}">
                <a16:creationId xmlns:a16="http://schemas.microsoft.com/office/drawing/2014/main" id="{157357CD-0CEC-44CC-A53A-F94DB0E96B2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16300" r="43469" b="74527"/>
          <a:stretch/>
        </p:blipFill>
        <p:spPr>
          <a:xfrm>
            <a:off x="1727595" y="1516777"/>
            <a:ext cx="1869420" cy="1121714"/>
          </a:xfrm>
          <a:prstGeom prst="rect">
            <a:avLst/>
          </a:prstGeom>
        </p:spPr>
      </p:pic>
      <p:pic>
        <p:nvPicPr>
          <p:cNvPr id="38" name="图片 13">
            <a:extLst>
              <a:ext uri="{FF2B5EF4-FFF2-40B4-BE49-F238E27FC236}">
                <a16:creationId xmlns:a16="http://schemas.microsoft.com/office/drawing/2014/main" id="{885CA9F1-A26F-40C6-A798-9193B5C6A84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16300" r="43469" b="74527"/>
          <a:stretch/>
        </p:blipFill>
        <p:spPr>
          <a:xfrm>
            <a:off x="10685526" y="127693"/>
            <a:ext cx="1157146" cy="694326"/>
          </a:xfrm>
          <a:prstGeom prst="rect">
            <a:avLst/>
          </a:prstGeom>
        </p:spPr>
      </p:pic>
      <p:sp>
        <p:nvSpPr>
          <p:cNvPr id="44" name="Text Box 6">
            <a:extLst>
              <a:ext uri="{FF2B5EF4-FFF2-40B4-BE49-F238E27FC236}">
                <a16:creationId xmlns:a16="http://schemas.microsoft.com/office/drawing/2014/main" id="{04C353CA-5FC4-2448-9466-CA692D6F4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0587" y="679130"/>
            <a:ext cx="3840788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defTabSz="457200" eaLnBrk="1" hangingPunct="1"/>
            <a:r>
              <a:rPr lang="en-US" altLang="en-VN" sz="5400" b="1" dirty="0" err="1">
                <a:solidFill>
                  <a:srgbClr val="008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altLang="en-VN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àn</a:t>
            </a:r>
            <a:r>
              <a:rPr lang="en-US" altLang="en-V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5400" b="1" dirty="0" err="1">
                <a:solidFill>
                  <a:srgbClr val="008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altLang="en-VN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áo</a:t>
            </a:r>
            <a:endParaRPr lang="en-US" altLang="en-VN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57200" eaLnBrk="1" hangingPunct="1"/>
            <a:r>
              <a:rPr lang="en-US" altLang="en-VN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VN" sz="5400" b="1" dirty="0" err="1">
                <a:solidFill>
                  <a:srgbClr val="008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uơ</a:t>
            </a:r>
            <a:r>
              <a:rPr lang="en-US" altLang="en-V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VN" sz="5400" b="1" dirty="0" err="1">
                <a:solidFill>
                  <a:srgbClr val="008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uơ</a:t>
            </a:r>
            <a:endParaRPr lang="en-US" altLang="en-VN" sz="5400" b="1" dirty="0">
              <a:solidFill>
                <a:srgbClr val="008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57200" eaLnBrk="1" hangingPunct="1"/>
            <a:r>
              <a:rPr lang="en-US" altLang="en-VN" sz="5400" b="1" dirty="0" err="1">
                <a:solidFill>
                  <a:srgbClr val="008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VN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ẫm</a:t>
            </a:r>
            <a:r>
              <a:rPr lang="en-US" altLang="en-V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VN" sz="5400" b="1" dirty="0" err="1">
                <a:solidFill>
                  <a:srgbClr val="008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iếc</a:t>
            </a:r>
            <a:endParaRPr lang="en-US" altLang="en-VN" sz="5400" b="1" dirty="0">
              <a:solidFill>
                <a:srgbClr val="008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57200" eaLnBrk="1" hangingPunct="1"/>
            <a:r>
              <a:rPr lang="en-US" altLang="en-VN" sz="5400" b="1" dirty="0" err="1">
                <a:solidFill>
                  <a:srgbClr val="008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VN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ãnh</a:t>
            </a:r>
            <a:r>
              <a:rPr lang="en-US" altLang="en-V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tường</a:t>
            </a:r>
            <a:endParaRPr lang="en-US" altLang="en-VN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57200" eaLnBrk="1" hangingPunct="1"/>
            <a:r>
              <a:rPr lang="en-US" altLang="en-VN" sz="5400" b="1" dirty="0" err="1">
                <a:solidFill>
                  <a:srgbClr val="008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altLang="en-VN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át</a:t>
            </a:r>
            <a:r>
              <a:rPr lang="en-US" altLang="en-V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5400" b="1" dirty="0" err="1">
                <a:solidFill>
                  <a:srgbClr val="008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vữa</a:t>
            </a:r>
            <a:endParaRPr lang="en-US" altLang="en-VN" sz="5400" b="1" dirty="0">
              <a:solidFill>
                <a:srgbClr val="008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" name="Picture 2" descr="Phim Hoạt Hình Kỹ Thuật - Các kỹ sư cần cờ lê png tải về - Miễn phí trong  suốt Màu Vàng png Tải về.">
            <a:extLst>
              <a:ext uri="{FF2B5EF4-FFF2-40B4-BE49-F238E27FC236}">
                <a16:creationId xmlns:a16="http://schemas.microsoft.com/office/drawing/2014/main" id="{BF046236-1CF5-D746-8350-5C22BC005A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565" t="15964" r="20968" b="14273"/>
          <a:stretch/>
        </p:blipFill>
        <p:spPr bwMode="auto">
          <a:xfrm>
            <a:off x="9611698" y="2395253"/>
            <a:ext cx="2613837" cy="3396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D228BFC-9AEB-F641-A3C8-580EBBBF507A}"/>
              </a:ext>
            </a:extLst>
          </p:cNvPr>
          <p:cNvGrpSpPr/>
          <p:nvPr/>
        </p:nvGrpSpPr>
        <p:grpSpPr>
          <a:xfrm>
            <a:off x="181749" y="71280"/>
            <a:ext cx="4438432" cy="769441"/>
            <a:chOff x="195251" y="-60386"/>
            <a:chExt cx="4438432" cy="769441"/>
          </a:xfrm>
        </p:grpSpPr>
        <p:sp>
          <p:nvSpPr>
            <p:cNvPr id="45" name="Google Shape;1240;p27">
              <a:extLst>
                <a:ext uri="{FF2B5EF4-FFF2-40B4-BE49-F238E27FC236}">
                  <a16:creationId xmlns:a16="http://schemas.microsoft.com/office/drawing/2014/main" id="{F6CAFCD7-5151-3C46-AA43-A7829E3F5083}"/>
                </a:ext>
              </a:extLst>
            </p:cNvPr>
            <p:cNvSpPr/>
            <p:nvPr/>
          </p:nvSpPr>
          <p:spPr>
            <a:xfrm>
              <a:off x="195251" y="120018"/>
              <a:ext cx="420195" cy="399097"/>
            </a:xfrm>
            <a:custGeom>
              <a:avLst/>
              <a:gdLst/>
              <a:ahLst/>
              <a:cxnLst/>
              <a:rect l="l" t="t" r="r" b="b"/>
              <a:pathLst>
                <a:path w="12698" h="11563" extrusionOk="0">
                  <a:moveTo>
                    <a:pt x="2490" y="820"/>
                  </a:moveTo>
                  <a:cubicBezTo>
                    <a:pt x="3529" y="914"/>
                    <a:pt x="4600" y="1292"/>
                    <a:pt x="5483" y="2017"/>
                  </a:cubicBezTo>
                  <a:lnTo>
                    <a:pt x="5798" y="2237"/>
                  </a:lnTo>
                  <a:lnTo>
                    <a:pt x="5798" y="10334"/>
                  </a:lnTo>
                  <a:lnTo>
                    <a:pt x="5766" y="10334"/>
                  </a:lnTo>
                  <a:cubicBezTo>
                    <a:pt x="4789" y="9609"/>
                    <a:pt x="3655" y="9168"/>
                    <a:pt x="2490" y="9105"/>
                  </a:cubicBezTo>
                  <a:lnTo>
                    <a:pt x="2490" y="820"/>
                  </a:lnTo>
                  <a:close/>
                  <a:moveTo>
                    <a:pt x="9925" y="883"/>
                  </a:moveTo>
                  <a:lnTo>
                    <a:pt x="9925" y="9137"/>
                  </a:lnTo>
                  <a:cubicBezTo>
                    <a:pt x="8728" y="9200"/>
                    <a:pt x="7593" y="9609"/>
                    <a:pt x="6617" y="10334"/>
                  </a:cubicBezTo>
                  <a:lnTo>
                    <a:pt x="6617" y="2300"/>
                  </a:lnTo>
                  <a:lnTo>
                    <a:pt x="6932" y="2048"/>
                  </a:lnTo>
                  <a:cubicBezTo>
                    <a:pt x="7782" y="1355"/>
                    <a:pt x="8854" y="946"/>
                    <a:pt x="9925" y="883"/>
                  </a:cubicBezTo>
                  <a:close/>
                  <a:moveTo>
                    <a:pt x="1702" y="2458"/>
                  </a:moveTo>
                  <a:lnTo>
                    <a:pt x="1702" y="9483"/>
                  </a:lnTo>
                  <a:cubicBezTo>
                    <a:pt x="1702" y="9735"/>
                    <a:pt x="1891" y="9924"/>
                    <a:pt x="2080" y="9924"/>
                  </a:cubicBezTo>
                  <a:cubicBezTo>
                    <a:pt x="3057" y="9924"/>
                    <a:pt x="4096" y="10208"/>
                    <a:pt x="4978" y="10744"/>
                  </a:cubicBezTo>
                  <a:lnTo>
                    <a:pt x="1261" y="10744"/>
                  </a:lnTo>
                  <a:cubicBezTo>
                    <a:pt x="1009" y="10744"/>
                    <a:pt x="851" y="10555"/>
                    <a:pt x="851" y="10334"/>
                  </a:cubicBezTo>
                  <a:lnTo>
                    <a:pt x="851" y="2867"/>
                  </a:lnTo>
                  <a:cubicBezTo>
                    <a:pt x="851" y="2647"/>
                    <a:pt x="1040" y="2489"/>
                    <a:pt x="1261" y="2458"/>
                  </a:cubicBezTo>
                  <a:close/>
                  <a:moveTo>
                    <a:pt x="11406" y="2458"/>
                  </a:moveTo>
                  <a:cubicBezTo>
                    <a:pt x="11658" y="2458"/>
                    <a:pt x="11815" y="2647"/>
                    <a:pt x="11847" y="2867"/>
                  </a:cubicBezTo>
                  <a:lnTo>
                    <a:pt x="11847" y="10334"/>
                  </a:lnTo>
                  <a:cubicBezTo>
                    <a:pt x="11847" y="10555"/>
                    <a:pt x="11658" y="10712"/>
                    <a:pt x="11406" y="10744"/>
                  </a:cubicBezTo>
                  <a:lnTo>
                    <a:pt x="7436" y="10744"/>
                  </a:lnTo>
                  <a:cubicBezTo>
                    <a:pt x="8255" y="10239"/>
                    <a:pt x="9295" y="9924"/>
                    <a:pt x="10303" y="9924"/>
                  </a:cubicBezTo>
                  <a:cubicBezTo>
                    <a:pt x="10555" y="9924"/>
                    <a:pt x="10712" y="9735"/>
                    <a:pt x="10712" y="9483"/>
                  </a:cubicBezTo>
                  <a:lnTo>
                    <a:pt x="10712" y="2458"/>
                  </a:lnTo>
                  <a:close/>
                  <a:moveTo>
                    <a:pt x="2080" y="0"/>
                  </a:moveTo>
                  <a:cubicBezTo>
                    <a:pt x="1828" y="0"/>
                    <a:pt x="1670" y="189"/>
                    <a:pt x="1670" y="410"/>
                  </a:cubicBezTo>
                  <a:lnTo>
                    <a:pt x="1670" y="1670"/>
                  </a:lnTo>
                  <a:lnTo>
                    <a:pt x="1261" y="1670"/>
                  </a:lnTo>
                  <a:cubicBezTo>
                    <a:pt x="568" y="1670"/>
                    <a:pt x="1" y="2206"/>
                    <a:pt x="32" y="2930"/>
                  </a:cubicBezTo>
                  <a:lnTo>
                    <a:pt x="32" y="10334"/>
                  </a:lnTo>
                  <a:cubicBezTo>
                    <a:pt x="32" y="10996"/>
                    <a:pt x="568" y="11563"/>
                    <a:pt x="1261" y="11563"/>
                  </a:cubicBezTo>
                  <a:lnTo>
                    <a:pt x="11437" y="11563"/>
                  </a:lnTo>
                  <a:cubicBezTo>
                    <a:pt x="12130" y="11563"/>
                    <a:pt x="12697" y="11027"/>
                    <a:pt x="12697" y="10334"/>
                  </a:cubicBezTo>
                  <a:lnTo>
                    <a:pt x="12697" y="2867"/>
                  </a:lnTo>
                  <a:cubicBezTo>
                    <a:pt x="12666" y="2206"/>
                    <a:pt x="12130" y="1670"/>
                    <a:pt x="11437" y="1670"/>
                  </a:cubicBezTo>
                  <a:lnTo>
                    <a:pt x="10744" y="1670"/>
                  </a:lnTo>
                  <a:lnTo>
                    <a:pt x="10744" y="410"/>
                  </a:lnTo>
                  <a:cubicBezTo>
                    <a:pt x="10744" y="158"/>
                    <a:pt x="10555" y="0"/>
                    <a:pt x="10334" y="0"/>
                  </a:cubicBezTo>
                  <a:cubicBezTo>
                    <a:pt x="8980" y="0"/>
                    <a:pt x="7562" y="473"/>
                    <a:pt x="6396" y="1387"/>
                  </a:cubicBezTo>
                  <a:lnTo>
                    <a:pt x="6207" y="1544"/>
                  </a:lnTo>
                  <a:lnTo>
                    <a:pt x="6018" y="1387"/>
                  </a:lnTo>
                  <a:cubicBezTo>
                    <a:pt x="4915" y="473"/>
                    <a:pt x="3498" y="0"/>
                    <a:pt x="2080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8F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Text Box 4">
              <a:extLst>
                <a:ext uri="{FF2B5EF4-FFF2-40B4-BE49-F238E27FC236}">
                  <a16:creationId xmlns:a16="http://schemas.microsoft.com/office/drawing/2014/main" id="{84DEF3C9-03F3-FD4F-8A12-B6CDCE970A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1298" y="-60386"/>
              <a:ext cx="3962385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4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Luyện</a:t>
              </a:r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đọc</a:t>
              </a:r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769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03BEA27-BC5D-47C6-87CB-B3BC90A256FF}"/>
              </a:ext>
            </a:extLst>
          </p:cNvPr>
          <p:cNvGrpSpPr/>
          <p:nvPr/>
        </p:nvGrpSpPr>
        <p:grpSpPr>
          <a:xfrm>
            <a:off x="33535" y="5668431"/>
            <a:ext cx="12192000" cy="1213794"/>
            <a:chOff x="0" y="5644206"/>
            <a:chExt cx="12192000" cy="121379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C6EB677-407D-43F0-9907-93EEE8832E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3218" r="2824"/>
            <a:stretch/>
          </p:blipFill>
          <p:spPr>
            <a:xfrm>
              <a:off x="7386151" y="5644207"/>
              <a:ext cx="4805849" cy="121101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5D2E570-5F9C-454D-9135-7074954BEE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3218" r="2824"/>
            <a:stretch/>
          </p:blipFill>
          <p:spPr>
            <a:xfrm>
              <a:off x="2580302" y="5644206"/>
              <a:ext cx="4805849" cy="121101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DC7E75D-451C-40A2-9118-466B0612E3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5001" t="3218" r="2824"/>
            <a:stretch/>
          </p:blipFill>
          <p:spPr>
            <a:xfrm>
              <a:off x="0" y="5646987"/>
              <a:ext cx="2580302" cy="1211013"/>
            </a:xfrm>
            <a:prstGeom prst="rect">
              <a:avLst/>
            </a:prstGeom>
          </p:spPr>
        </p:pic>
      </p:grpSp>
      <p:grpSp>
        <p:nvGrpSpPr>
          <p:cNvPr id="205" name="Google Shape;5278;p75">
            <a:extLst>
              <a:ext uri="{FF2B5EF4-FFF2-40B4-BE49-F238E27FC236}">
                <a16:creationId xmlns:a16="http://schemas.microsoft.com/office/drawing/2014/main" id="{2EFCAF47-A2AB-4312-9B7E-12A4E1E8F930}"/>
              </a:ext>
            </a:extLst>
          </p:cNvPr>
          <p:cNvGrpSpPr/>
          <p:nvPr/>
        </p:nvGrpSpPr>
        <p:grpSpPr>
          <a:xfrm>
            <a:off x="-102775" y="3358128"/>
            <a:ext cx="1410691" cy="2303852"/>
            <a:chOff x="5546975" y="1717950"/>
            <a:chExt cx="1902369" cy="2508249"/>
          </a:xfrm>
        </p:grpSpPr>
        <p:sp>
          <p:nvSpPr>
            <p:cNvPr id="206" name="Google Shape;5279;p75">
              <a:extLst>
                <a:ext uri="{FF2B5EF4-FFF2-40B4-BE49-F238E27FC236}">
                  <a16:creationId xmlns:a16="http://schemas.microsoft.com/office/drawing/2014/main" id="{54823DDF-B3EF-49BE-99DB-FAF93FDBFF22}"/>
                </a:ext>
              </a:extLst>
            </p:cNvPr>
            <p:cNvSpPr/>
            <p:nvPr/>
          </p:nvSpPr>
          <p:spPr>
            <a:xfrm>
              <a:off x="5591959" y="2183593"/>
              <a:ext cx="492895" cy="1917039"/>
            </a:xfrm>
            <a:custGeom>
              <a:avLst/>
              <a:gdLst/>
              <a:ahLst/>
              <a:cxnLst/>
              <a:rect l="l" t="t" r="r" b="b"/>
              <a:pathLst>
                <a:path w="15318" h="59577" extrusionOk="0">
                  <a:moveTo>
                    <a:pt x="0" y="1"/>
                  </a:moveTo>
                  <a:lnTo>
                    <a:pt x="0" y="59577"/>
                  </a:lnTo>
                  <a:lnTo>
                    <a:pt x="15317" y="59577"/>
                  </a:lnTo>
                  <a:lnTo>
                    <a:pt x="153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280;p75">
              <a:extLst>
                <a:ext uri="{FF2B5EF4-FFF2-40B4-BE49-F238E27FC236}">
                  <a16:creationId xmlns:a16="http://schemas.microsoft.com/office/drawing/2014/main" id="{C151E589-E101-46D8-A99A-0B6B70FC968A}"/>
                </a:ext>
              </a:extLst>
            </p:cNvPr>
            <p:cNvSpPr/>
            <p:nvPr/>
          </p:nvSpPr>
          <p:spPr>
            <a:xfrm>
              <a:off x="5987487" y="4100611"/>
              <a:ext cx="1364551" cy="125589"/>
            </a:xfrm>
            <a:custGeom>
              <a:avLst/>
              <a:gdLst/>
              <a:ahLst/>
              <a:cxnLst/>
              <a:rect l="l" t="t" r="r" b="b"/>
              <a:pathLst>
                <a:path w="42407" h="3903" extrusionOk="0">
                  <a:moveTo>
                    <a:pt x="1" y="1"/>
                  </a:moveTo>
                  <a:lnTo>
                    <a:pt x="1" y="3903"/>
                  </a:lnTo>
                  <a:lnTo>
                    <a:pt x="42406" y="3903"/>
                  </a:lnTo>
                  <a:lnTo>
                    <a:pt x="424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281;p75">
              <a:extLst>
                <a:ext uri="{FF2B5EF4-FFF2-40B4-BE49-F238E27FC236}">
                  <a16:creationId xmlns:a16="http://schemas.microsoft.com/office/drawing/2014/main" id="{6BA3D58B-AA12-4BBD-AC6C-46869F6A9475}"/>
                </a:ext>
              </a:extLst>
            </p:cNvPr>
            <p:cNvSpPr/>
            <p:nvPr/>
          </p:nvSpPr>
          <p:spPr>
            <a:xfrm>
              <a:off x="6029351" y="2091501"/>
              <a:ext cx="1419993" cy="92124"/>
            </a:xfrm>
            <a:custGeom>
              <a:avLst/>
              <a:gdLst/>
              <a:ahLst/>
              <a:cxnLst/>
              <a:rect l="l" t="t" r="r" b="b"/>
              <a:pathLst>
                <a:path w="44130" h="2863" extrusionOk="0">
                  <a:moveTo>
                    <a:pt x="1" y="1"/>
                  </a:moveTo>
                  <a:lnTo>
                    <a:pt x="1" y="2863"/>
                  </a:lnTo>
                  <a:lnTo>
                    <a:pt x="44130" y="2863"/>
                  </a:lnTo>
                  <a:lnTo>
                    <a:pt x="441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282;p75">
              <a:extLst>
                <a:ext uri="{FF2B5EF4-FFF2-40B4-BE49-F238E27FC236}">
                  <a16:creationId xmlns:a16="http://schemas.microsoft.com/office/drawing/2014/main" id="{B521DFAB-A59D-4186-9D21-2A56116BB6F7}"/>
                </a:ext>
              </a:extLst>
            </p:cNvPr>
            <p:cNvSpPr/>
            <p:nvPr/>
          </p:nvSpPr>
          <p:spPr>
            <a:xfrm>
              <a:off x="6029351" y="2137547"/>
              <a:ext cx="1419993" cy="47140"/>
            </a:xfrm>
            <a:custGeom>
              <a:avLst/>
              <a:gdLst/>
              <a:ahLst/>
              <a:cxnLst/>
              <a:rect l="l" t="t" r="r" b="b"/>
              <a:pathLst>
                <a:path w="44130" h="1465" extrusionOk="0">
                  <a:moveTo>
                    <a:pt x="1" y="1"/>
                  </a:moveTo>
                  <a:lnTo>
                    <a:pt x="1" y="1464"/>
                  </a:lnTo>
                  <a:lnTo>
                    <a:pt x="44130" y="1464"/>
                  </a:lnTo>
                  <a:lnTo>
                    <a:pt x="441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5283;p75">
              <a:extLst>
                <a:ext uri="{FF2B5EF4-FFF2-40B4-BE49-F238E27FC236}">
                  <a16:creationId xmlns:a16="http://schemas.microsoft.com/office/drawing/2014/main" id="{228ECD0E-988E-41A0-AA30-AB06C9D2672C}"/>
                </a:ext>
              </a:extLst>
            </p:cNvPr>
            <p:cNvSpPr/>
            <p:nvPr/>
          </p:nvSpPr>
          <p:spPr>
            <a:xfrm>
              <a:off x="5546975" y="2091501"/>
              <a:ext cx="537879" cy="92124"/>
            </a:xfrm>
            <a:custGeom>
              <a:avLst/>
              <a:gdLst/>
              <a:ahLst/>
              <a:cxnLst/>
              <a:rect l="l" t="t" r="r" b="b"/>
              <a:pathLst>
                <a:path w="16716" h="2863" extrusionOk="0">
                  <a:moveTo>
                    <a:pt x="0" y="1"/>
                  </a:moveTo>
                  <a:lnTo>
                    <a:pt x="0" y="2863"/>
                  </a:lnTo>
                  <a:lnTo>
                    <a:pt x="16715" y="2863"/>
                  </a:lnTo>
                  <a:lnTo>
                    <a:pt x="1671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5284;p75">
              <a:extLst>
                <a:ext uri="{FF2B5EF4-FFF2-40B4-BE49-F238E27FC236}">
                  <a16:creationId xmlns:a16="http://schemas.microsoft.com/office/drawing/2014/main" id="{A316AB27-376B-4B30-99BB-306399E16310}"/>
                </a:ext>
              </a:extLst>
            </p:cNvPr>
            <p:cNvSpPr/>
            <p:nvPr/>
          </p:nvSpPr>
          <p:spPr>
            <a:xfrm>
              <a:off x="5546975" y="2137547"/>
              <a:ext cx="537879" cy="47140"/>
            </a:xfrm>
            <a:custGeom>
              <a:avLst/>
              <a:gdLst/>
              <a:ahLst/>
              <a:cxnLst/>
              <a:rect l="l" t="t" r="r" b="b"/>
              <a:pathLst>
                <a:path w="16716" h="1465" extrusionOk="0">
                  <a:moveTo>
                    <a:pt x="0" y="1"/>
                  </a:moveTo>
                  <a:lnTo>
                    <a:pt x="0" y="1464"/>
                  </a:lnTo>
                  <a:lnTo>
                    <a:pt x="16715" y="1464"/>
                  </a:lnTo>
                  <a:lnTo>
                    <a:pt x="167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5285;p75">
              <a:extLst>
                <a:ext uri="{FF2B5EF4-FFF2-40B4-BE49-F238E27FC236}">
                  <a16:creationId xmlns:a16="http://schemas.microsoft.com/office/drawing/2014/main" id="{1642C9DB-5C11-4CE2-A754-E5B96539B377}"/>
                </a:ext>
              </a:extLst>
            </p:cNvPr>
            <p:cNvSpPr/>
            <p:nvPr/>
          </p:nvSpPr>
          <p:spPr>
            <a:xfrm>
              <a:off x="6084825" y="2183593"/>
              <a:ext cx="1267214" cy="1917039"/>
            </a:xfrm>
            <a:custGeom>
              <a:avLst/>
              <a:gdLst/>
              <a:ahLst/>
              <a:cxnLst/>
              <a:rect l="l" t="t" r="r" b="b"/>
              <a:pathLst>
                <a:path w="39382" h="59577" extrusionOk="0">
                  <a:moveTo>
                    <a:pt x="0" y="1"/>
                  </a:moveTo>
                  <a:lnTo>
                    <a:pt x="0" y="59577"/>
                  </a:lnTo>
                  <a:lnTo>
                    <a:pt x="39381" y="59577"/>
                  </a:lnTo>
                  <a:lnTo>
                    <a:pt x="3938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286;p75">
              <a:extLst>
                <a:ext uri="{FF2B5EF4-FFF2-40B4-BE49-F238E27FC236}">
                  <a16:creationId xmlns:a16="http://schemas.microsoft.com/office/drawing/2014/main" id="{054CF352-3B57-484D-A947-64FF0E7FD622}"/>
                </a:ext>
              </a:extLst>
            </p:cNvPr>
            <p:cNvSpPr/>
            <p:nvPr/>
          </p:nvSpPr>
          <p:spPr>
            <a:xfrm>
              <a:off x="7001470" y="1972218"/>
              <a:ext cx="35620" cy="119314"/>
            </a:xfrm>
            <a:custGeom>
              <a:avLst/>
              <a:gdLst/>
              <a:ahLst/>
              <a:cxnLst/>
              <a:rect l="l" t="t" r="r" b="b"/>
              <a:pathLst>
                <a:path w="1107" h="3708" extrusionOk="0">
                  <a:moveTo>
                    <a:pt x="0" y="1"/>
                  </a:moveTo>
                  <a:lnTo>
                    <a:pt x="0" y="3708"/>
                  </a:lnTo>
                  <a:lnTo>
                    <a:pt x="1106" y="3708"/>
                  </a:lnTo>
                  <a:lnTo>
                    <a:pt x="11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287;p75">
              <a:extLst>
                <a:ext uri="{FF2B5EF4-FFF2-40B4-BE49-F238E27FC236}">
                  <a16:creationId xmlns:a16="http://schemas.microsoft.com/office/drawing/2014/main" id="{7EE667D6-5A79-42A0-AF91-F64DD6AFCD74}"/>
                </a:ext>
              </a:extLst>
            </p:cNvPr>
            <p:cNvSpPr/>
            <p:nvPr/>
          </p:nvSpPr>
          <p:spPr>
            <a:xfrm>
              <a:off x="7001470" y="1972218"/>
              <a:ext cx="11552" cy="119314"/>
            </a:xfrm>
            <a:custGeom>
              <a:avLst/>
              <a:gdLst/>
              <a:ahLst/>
              <a:cxnLst/>
              <a:rect l="l" t="t" r="r" b="b"/>
              <a:pathLst>
                <a:path w="359" h="3708" extrusionOk="0">
                  <a:moveTo>
                    <a:pt x="0" y="1"/>
                  </a:moveTo>
                  <a:lnTo>
                    <a:pt x="0" y="3708"/>
                  </a:lnTo>
                  <a:lnTo>
                    <a:pt x="358" y="3708"/>
                  </a:lnTo>
                  <a:lnTo>
                    <a:pt x="3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288;p75">
              <a:extLst>
                <a:ext uri="{FF2B5EF4-FFF2-40B4-BE49-F238E27FC236}">
                  <a16:creationId xmlns:a16="http://schemas.microsoft.com/office/drawing/2014/main" id="{865528F1-FB23-41B6-A473-7B116D09D9E8}"/>
                </a:ext>
              </a:extLst>
            </p:cNvPr>
            <p:cNvSpPr/>
            <p:nvPr/>
          </p:nvSpPr>
          <p:spPr>
            <a:xfrm>
              <a:off x="7045425" y="1717950"/>
              <a:ext cx="36650" cy="373581"/>
            </a:xfrm>
            <a:custGeom>
              <a:avLst/>
              <a:gdLst/>
              <a:ahLst/>
              <a:cxnLst/>
              <a:rect l="l" t="t" r="r" b="b"/>
              <a:pathLst>
                <a:path w="1139" h="11610" extrusionOk="0">
                  <a:moveTo>
                    <a:pt x="0" y="0"/>
                  </a:moveTo>
                  <a:lnTo>
                    <a:pt x="0" y="11610"/>
                  </a:lnTo>
                  <a:lnTo>
                    <a:pt x="1138" y="11610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289;p75">
              <a:extLst>
                <a:ext uri="{FF2B5EF4-FFF2-40B4-BE49-F238E27FC236}">
                  <a16:creationId xmlns:a16="http://schemas.microsoft.com/office/drawing/2014/main" id="{3AA6CC95-C93C-41F2-AE24-A2BBD70542AE}"/>
                </a:ext>
              </a:extLst>
            </p:cNvPr>
            <p:cNvSpPr/>
            <p:nvPr/>
          </p:nvSpPr>
          <p:spPr>
            <a:xfrm>
              <a:off x="7045425" y="1717950"/>
              <a:ext cx="13611" cy="373581"/>
            </a:xfrm>
            <a:custGeom>
              <a:avLst/>
              <a:gdLst/>
              <a:ahLst/>
              <a:cxnLst/>
              <a:rect l="l" t="t" r="r" b="b"/>
              <a:pathLst>
                <a:path w="423" h="11610" extrusionOk="0">
                  <a:moveTo>
                    <a:pt x="0" y="0"/>
                  </a:moveTo>
                  <a:lnTo>
                    <a:pt x="0" y="11610"/>
                  </a:lnTo>
                  <a:lnTo>
                    <a:pt x="423" y="11610"/>
                  </a:lnTo>
                  <a:lnTo>
                    <a:pt x="4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290;p75">
              <a:extLst>
                <a:ext uri="{FF2B5EF4-FFF2-40B4-BE49-F238E27FC236}">
                  <a16:creationId xmlns:a16="http://schemas.microsoft.com/office/drawing/2014/main" id="{B81DFE6F-750E-4F38-9FAF-91B625B83255}"/>
                </a:ext>
              </a:extLst>
            </p:cNvPr>
            <p:cNvSpPr/>
            <p:nvPr/>
          </p:nvSpPr>
          <p:spPr>
            <a:xfrm>
              <a:off x="7269350" y="3146285"/>
              <a:ext cx="82696" cy="36650"/>
            </a:xfrm>
            <a:custGeom>
              <a:avLst/>
              <a:gdLst/>
              <a:ahLst/>
              <a:cxnLst/>
              <a:rect l="l" t="t" r="r" b="b"/>
              <a:pathLst>
                <a:path w="2570" h="1139" extrusionOk="0">
                  <a:moveTo>
                    <a:pt x="0" y="1"/>
                  </a:moveTo>
                  <a:lnTo>
                    <a:pt x="0" y="1139"/>
                  </a:lnTo>
                  <a:lnTo>
                    <a:pt x="2569" y="1139"/>
                  </a:lnTo>
                  <a:lnTo>
                    <a:pt x="25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291;p75">
              <a:extLst>
                <a:ext uri="{FF2B5EF4-FFF2-40B4-BE49-F238E27FC236}">
                  <a16:creationId xmlns:a16="http://schemas.microsoft.com/office/drawing/2014/main" id="{42FE51A0-67AA-4CA7-9668-F0B8CCE9883A}"/>
                </a:ext>
              </a:extLst>
            </p:cNvPr>
            <p:cNvSpPr/>
            <p:nvPr/>
          </p:nvSpPr>
          <p:spPr>
            <a:xfrm>
              <a:off x="7310151" y="3095026"/>
              <a:ext cx="41895" cy="37680"/>
            </a:xfrm>
            <a:custGeom>
              <a:avLst/>
              <a:gdLst/>
              <a:ahLst/>
              <a:cxnLst/>
              <a:rect l="l" t="t" r="r" b="b"/>
              <a:pathLst>
                <a:path w="1302" h="1171" extrusionOk="0">
                  <a:moveTo>
                    <a:pt x="1" y="0"/>
                  </a:moveTo>
                  <a:lnTo>
                    <a:pt x="1" y="1171"/>
                  </a:lnTo>
                  <a:lnTo>
                    <a:pt x="1301" y="1171"/>
                  </a:lnTo>
                  <a:lnTo>
                    <a:pt x="13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292;p75">
              <a:extLst>
                <a:ext uri="{FF2B5EF4-FFF2-40B4-BE49-F238E27FC236}">
                  <a16:creationId xmlns:a16="http://schemas.microsoft.com/office/drawing/2014/main" id="{F2F8150B-FA05-429A-8DA5-BA234FDFFF43}"/>
                </a:ext>
              </a:extLst>
            </p:cNvPr>
            <p:cNvSpPr/>
            <p:nvPr/>
          </p:nvSpPr>
          <p:spPr>
            <a:xfrm>
              <a:off x="7310151" y="3198606"/>
              <a:ext cx="41895" cy="36650"/>
            </a:xfrm>
            <a:custGeom>
              <a:avLst/>
              <a:gdLst/>
              <a:ahLst/>
              <a:cxnLst/>
              <a:rect l="l" t="t" r="r" b="b"/>
              <a:pathLst>
                <a:path w="1302" h="1139" extrusionOk="0">
                  <a:moveTo>
                    <a:pt x="1" y="1"/>
                  </a:moveTo>
                  <a:lnTo>
                    <a:pt x="1" y="1139"/>
                  </a:lnTo>
                  <a:lnTo>
                    <a:pt x="1301" y="1139"/>
                  </a:lnTo>
                  <a:lnTo>
                    <a:pt x="13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293;p75">
              <a:extLst>
                <a:ext uri="{FF2B5EF4-FFF2-40B4-BE49-F238E27FC236}">
                  <a16:creationId xmlns:a16="http://schemas.microsoft.com/office/drawing/2014/main" id="{B9E87202-476F-4EAC-B272-A3EA7B2806A3}"/>
                </a:ext>
              </a:extLst>
            </p:cNvPr>
            <p:cNvSpPr/>
            <p:nvPr/>
          </p:nvSpPr>
          <p:spPr>
            <a:xfrm>
              <a:off x="6084825" y="2880497"/>
              <a:ext cx="82696" cy="36650"/>
            </a:xfrm>
            <a:custGeom>
              <a:avLst/>
              <a:gdLst/>
              <a:ahLst/>
              <a:cxnLst/>
              <a:rect l="l" t="t" r="r" b="b"/>
              <a:pathLst>
                <a:path w="2570" h="1139" extrusionOk="0">
                  <a:moveTo>
                    <a:pt x="0" y="1"/>
                  </a:moveTo>
                  <a:lnTo>
                    <a:pt x="0" y="1139"/>
                  </a:lnTo>
                  <a:lnTo>
                    <a:pt x="2569" y="1139"/>
                  </a:lnTo>
                  <a:lnTo>
                    <a:pt x="25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294;p75">
              <a:extLst>
                <a:ext uri="{FF2B5EF4-FFF2-40B4-BE49-F238E27FC236}">
                  <a16:creationId xmlns:a16="http://schemas.microsoft.com/office/drawing/2014/main" id="{9C121E27-3EA5-4E21-8F98-7E3814260842}"/>
                </a:ext>
              </a:extLst>
            </p:cNvPr>
            <p:cNvSpPr/>
            <p:nvPr/>
          </p:nvSpPr>
          <p:spPr>
            <a:xfrm>
              <a:off x="6084825" y="2829238"/>
              <a:ext cx="41863" cy="37680"/>
            </a:xfrm>
            <a:custGeom>
              <a:avLst/>
              <a:gdLst/>
              <a:ahLst/>
              <a:cxnLst/>
              <a:rect l="l" t="t" r="r" b="b"/>
              <a:pathLst>
                <a:path w="1301" h="1171" extrusionOk="0">
                  <a:moveTo>
                    <a:pt x="0" y="0"/>
                  </a:moveTo>
                  <a:lnTo>
                    <a:pt x="0" y="1171"/>
                  </a:lnTo>
                  <a:lnTo>
                    <a:pt x="1301" y="1171"/>
                  </a:lnTo>
                  <a:lnTo>
                    <a:pt x="13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295;p75">
              <a:extLst>
                <a:ext uri="{FF2B5EF4-FFF2-40B4-BE49-F238E27FC236}">
                  <a16:creationId xmlns:a16="http://schemas.microsoft.com/office/drawing/2014/main" id="{692EB680-4D8A-4464-80FA-8298CE85F3F0}"/>
                </a:ext>
              </a:extLst>
            </p:cNvPr>
            <p:cNvSpPr/>
            <p:nvPr/>
          </p:nvSpPr>
          <p:spPr>
            <a:xfrm>
              <a:off x="6084825" y="2931789"/>
              <a:ext cx="41863" cy="37680"/>
            </a:xfrm>
            <a:custGeom>
              <a:avLst/>
              <a:gdLst/>
              <a:ahLst/>
              <a:cxnLst/>
              <a:rect l="l" t="t" r="r" b="b"/>
              <a:pathLst>
                <a:path w="1301" h="1171" extrusionOk="0">
                  <a:moveTo>
                    <a:pt x="0" y="0"/>
                  </a:moveTo>
                  <a:lnTo>
                    <a:pt x="0" y="1171"/>
                  </a:lnTo>
                  <a:lnTo>
                    <a:pt x="1301" y="1171"/>
                  </a:lnTo>
                  <a:lnTo>
                    <a:pt x="13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296;p75">
              <a:extLst>
                <a:ext uri="{FF2B5EF4-FFF2-40B4-BE49-F238E27FC236}">
                  <a16:creationId xmlns:a16="http://schemas.microsoft.com/office/drawing/2014/main" id="{737768DE-76B6-49A4-9690-64AA4EAE73DC}"/>
                </a:ext>
              </a:extLst>
            </p:cNvPr>
            <p:cNvSpPr/>
            <p:nvPr/>
          </p:nvSpPr>
          <p:spPr>
            <a:xfrm>
              <a:off x="6533736" y="3044797"/>
              <a:ext cx="73268" cy="37680"/>
            </a:xfrm>
            <a:custGeom>
              <a:avLst/>
              <a:gdLst/>
              <a:ahLst/>
              <a:cxnLst/>
              <a:rect l="l" t="t" r="r" b="b"/>
              <a:pathLst>
                <a:path w="2277" h="1171" extrusionOk="0">
                  <a:moveTo>
                    <a:pt x="0" y="0"/>
                  </a:moveTo>
                  <a:lnTo>
                    <a:pt x="0" y="1171"/>
                  </a:lnTo>
                  <a:lnTo>
                    <a:pt x="2276" y="1171"/>
                  </a:lnTo>
                  <a:lnTo>
                    <a:pt x="227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297;p75">
              <a:extLst>
                <a:ext uri="{FF2B5EF4-FFF2-40B4-BE49-F238E27FC236}">
                  <a16:creationId xmlns:a16="http://schemas.microsoft.com/office/drawing/2014/main" id="{9F4994DF-0CE3-4E82-9CF7-798AADDE8B4F}"/>
                </a:ext>
              </a:extLst>
            </p:cNvPr>
            <p:cNvSpPr/>
            <p:nvPr/>
          </p:nvSpPr>
          <p:spPr>
            <a:xfrm>
              <a:off x="6586057" y="3095026"/>
              <a:ext cx="73268" cy="37680"/>
            </a:xfrm>
            <a:custGeom>
              <a:avLst/>
              <a:gdLst/>
              <a:ahLst/>
              <a:cxnLst/>
              <a:rect l="l" t="t" r="r" b="b"/>
              <a:pathLst>
                <a:path w="2277" h="1171" extrusionOk="0">
                  <a:moveTo>
                    <a:pt x="0" y="0"/>
                  </a:moveTo>
                  <a:lnTo>
                    <a:pt x="0" y="1171"/>
                  </a:lnTo>
                  <a:lnTo>
                    <a:pt x="2276" y="1171"/>
                  </a:lnTo>
                  <a:lnTo>
                    <a:pt x="227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298;p75">
              <a:extLst>
                <a:ext uri="{FF2B5EF4-FFF2-40B4-BE49-F238E27FC236}">
                  <a16:creationId xmlns:a16="http://schemas.microsoft.com/office/drawing/2014/main" id="{61D27F5C-8B46-492B-B592-455ABC7E7E3E}"/>
                </a:ext>
              </a:extLst>
            </p:cNvPr>
            <p:cNvSpPr/>
            <p:nvPr/>
          </p:nvSpPr>
          <p:spPr>
            <a:xfrm>
              <a:off x="6950179" y="3378608"/>
              <a:ext cx="74330" cy="37680"/>
            </a:xfrm>
            <a:custGeom>
              <a:avLst/>
              <a:gdLst/>
              <a:ahLst/>
              <a:cxnLst/>
              <a:rect l="l" t="t" r="r" b="b"/>
              <a:pathLst>
                <a:path w="2310" h="1171" extrusionOk="0">
                  <a:moveTo>
                    <a:pt x="1" y="0"/>
                  </a:moveTo>
                  <a:lnTo>
                    <a:pt x="1" y="1171"/>
                  </a:lnTo>
                  <a:lnTo>
                    <a:pt x="2310" y="1171"/>
                  </a:lnTo>
                  <a:lnTo>
                    <a:pt x="23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299;p75">
              <a:extLst>
                <a:ext uri="{FF2B5EF4-FFF2-40B4-BE49-F238E27FC236}">
                  <a16:creationId xmlns:a16="http://schemas.microsoft.com/office/drawing/2014/main" id="{7D17C84B-91C4-4426-9CDE-246842E70A1D}"/>
                </a:ext>
              </a:extLst>
            </p:cNvPr>
            <p:cNvSpPr/>
            <p:nvPr/>
          </p:nvSpPr>
          <p:spPr>
            <a:xfrm>
              <a:off x="6549406" y="2949583"/>
              <a:ext cx="73300" cy="36650"/>
            </a:xfrm>
            <a:custGeom>
              <a:avLst/>
              <a:gdLst/>
              <a:ahLst/>
              <a:cxnLst/>
              <a:rect l="l" t="t" r="r" b="b"/>
              <a:pathLst>
                <a:path w="2278" h="1139" extrusionOk="0">
                  <a:moveTo>
                    <a:pt x="1" y="0"/>
                  </a:moveTo>
                  <a:lnTo>
                    <a:pt x="1" y="1138"/>
                  </a:lnTo>
                  <a:lnTo>
                    <a:pt x="2277" y="1138"/>
                  </a:lnTo>
                  <a:lnTo>
                    <a:pt x="22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300;p75">
              <a:extLst>
                <a:ext uri="{FF2B5EF4-FFF2-40B4-BE49-F238E27FC236}">
                  <a16:creationId xmlns:a16="http://schemas.microsoft.com/office/drawing/2014/main" id="{D1B3ABFD-DE6A-4CFB-A90C-626BBB3B1210}"/>
                </a:ext>
              </a:extLst>
            </p:cNvPr>
            <p:cNvSpPr/>
            <p:nvPr/>
          </p:nvSpPr>
          <p:spPr>
            <a:xfrm>
              <a:off x="6178977" y="3761587"/>
              <a:ext cx="73300" cy="36650"/>
            </a:xfrm>
            <a:custGeom>
              <a:avLst/>
              <a:gdLst/>
              <a:ahLst/>
              <a:cxnLst/>
              <a:rect l="l" t="t" r="r" b="b"/>
              <a:pathLst>
                <a:path w="2278" h="1139" extrusionOk="0">
                  <a:moveTo>
                    <a:pt x="1" y="0"/>
                  </a:moveTo>
                  <a:lnTo>
                    <a:pt x="1" y="1138"/>
                  </a:lnTo>
                  <a:lnTo>
                    <a:pt x="2277" y="1138"/>
                  </a:lnTo>
                  <a:lnTo>
                    <a:pt x="22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301;p75">
              <a:extLst>
                <a:ext uri="{FF2B5EF4-FFF2-40B4-BE49-F238E27FC236}">
                  <a16:creationId xmlns:a16="http://schemas.microsoft.com/office/drawing/2014/main" id="{B1391464-4D0A-4B67-9118-622538E958F0}"/>
                </a:ext>
              </a:extLst>
            </p:cNvPr>
            <p:cNvSpPr/>
            <p:nvPr/>
          </p:nvSpPr>
          <p:spPr>
            <a:xfrm>
              <a:off x="5591959" y="4100611"/>
              <a:ext cx="492895" cy="125589"/>
            </a:xfrm>
            <a:custGeom>
              <a:avLst/>
              <a:gdLst/>
              <a:ahLst/>
              <a:cxnLst/>
              <a:rect l="l" t="t" r="r" b="b"/>
              <a:pathLst>
                <a:path w="15318" h="3903" extrusionOk="0">
                  <a:moveTo>
                    <a:pt x="0" y="1"/>
                  </a:moveTo>
                  <a:lnTo>
                    <a:pt x="0" y="3903"/>
                  </a:lnTo>
                  <a:lnTo>
                    <a:pt x="15317" y="3903"/>
                  </a:lnTo>
                  <a:lnTo>
                    <a:pt x="153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302;p75">
              <a:extLst>
                <a:ext uri="{FF2B5EF4-FFF2-40B4-BE49-F238E27FC236}">
                  <a16:creationId xmlns:a16="http://schemas.microsoft.com/office/drawing/2014/main" id="{0D097B40-6A56-4B6E-B476-3B58FF7AA028}"/>
                </a:ext>
              </a:extLst>
            </p:cNvPr>
            <p:cNvSpPr/>
            <p:nvPr/>
          </p:nvSpPr>
          <p:spPr>
            <a:xfrm>
              <a:off x="6289925" y="3557516"/>
              <a:ext cx="905153" cy="641491"/>
            </a:xfrm>
            <a:custGeom>
              <a:avLst/>
              <a:gdLst/>
              <a:ahLst/>
              <a:cxnLst/>
              <a:rect l="l" t="t" r="r" b="b"/>
              <a:pathLst>
                <a:path w="28130" h="19936" extrusionOk="0">
                  <a:moveTo>
                    <a:pt x="27739" y="1"/>
                  </a:moveTo>
                  <a:lnTo>
                    <a:pt x="27739" y="19448"/>
                  </a:lnTo>
                  <a:lnTo>
                    <a:pt x="0" y="19448"/>
                  </a:lnTo>
                  <a:lnTo>
                    <a:pt x="0" y="19935"/>
                  </a:lnTo>
                  <a:lnTo>
                    <a:pt x="28130" y="19935"/>
                  </a:lnTo>
                  <a:lnTo>
                    <a:pt x="281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303;p75">
              <a:extLst>
                <a:ext uri="{FF2B5EF4-FFF2-40B4-BE49-F238E27FC236}">
                  <a16:creationId xmlns:a16="http://schemas.microsoft.com/office/drawing/2014/main" id="{95F58D57-CC58-4F82-9A7E-0928762B7369}"/>
                </a:ext>
              </a:extLst>
            </p:cNvPr>
            <p:cNvSpPr/>
            <p:nvPr/>
          </p:nvSpPr>
          <p:spPr>
            <a:xfrm>
              <a:off x="6289925" y="3557516"/>
              <a:ext cx="905153" cy="668681"/>
            </a:xfrm>
            <a:custGeom>
              <a:avLst/>
              <a:gdLst/>
              <a:ahLst/>
              <a:cxnLst/>
              <a:rect l="l" t="t" r="r" b="b"/>
              <a:pathLst>
                <a:path w="28130" h="20781" extrusionOk="0">
                  <a:moveTo>
                    <a:pt x="0" y="1"/>
                  </a:moveTo>
                  <a:lnTo>
                    <a:pt x="0" y="20781"/>
                  </a:lnTo>
                  <a:lnTo>
                    <a:pt x="28130" y="20781"/>
                  </a:lnTo>
                  <a:lnTo>
                    <a:pt x="28130" y="19448"/>
                  </a:lnTo>
                  <a:lnTo>
                    <a:pt x="2813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304;p75">
              <a:extLst>
                <a:ext uri="{FF2B5EF4-FFF2-40B4-BE49-F238E27FC236}">
                  <a16:creationId xmlns:a16="http://schemas.microsoft.com/office/drawing/2014/main" id="{A93935DB-468D-473F-B73D-1A8AEEDA69AF}"/>
                </a:ext>
              </a:extLst>
            </p:cNvPr>
            <p:cNvSpPr/>
            <p:nvPr/>
          </p:nvSpPr>
          <p:spPr>
            <a:xfrm>
              <a:off x="6289925" y="3618235"/>
              <a:ext cx="905153" cy="9428"/>
            </a:xfrm>
            <a:custGeom>
              <a:avLst/>
              <a:gdLst/>
              <a:ahLst/>
              <a:cxnLst/>
              <a:rect l="l" t="t" r="r" b="b"/>
              <a:pathLst>
                <a:path w="28130" h="293" extrusionOk="0">
                  <a:moveTo>
                    <a:pt x="0" y="0"/>
                  </a:moveTo>
                  <a:lnTo>
                    <a:pt x="0" y="293"/>
                  </a:lnTo>
                  <a:lnTo>
                    <a:pt x="28130" y="293"/>
                  </a:lnTo>
                  <a:lnTo>
                    <a:pt x="28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305;p75">
              <a:extLst>
                <a:ext uri="{FF2B5EF4-FFF2-40B4-BE49-F238E27FC236}">
                  <a16:creationId xmlns:a16="http://schemas.microsoft.com/office/drawing/2014/main" id="{C12F6C2F-8556-459C-A521-4E7CB0175CCD}"/>
                </a:ext>
              </a:extLst>
            </p:cNvPr>
            <p:cNvSpPr/>
            <p:nvPr/>
          </p:nvSpPr>
          <p:spPr>
            <a:xfrm>
              <a:off x="6289925" y="3609837"/>
              <a:ext cx="905153" cy="9460"/>
            </a:xfrm>
            <a:custGeom>
              <a:avLst/>
              <a:gdLst/>
              <a:ahLst/>
              <a:cxnLst/>
              <a:rect l="l" t="t" r="r" b="b"/>
              <a:pathLst>
                <a:path w="28130" h="294" extrusionOk="0">
                  <a:moveTo>
                    <a:pt x="0" y="1"/>
                  </a:moveTo>
                  <a:lnTo>
                    <a:pt x="0" y="294"/>
                  </a:lnTo>
                  <a:lnTo>
                    <a:pt x="28130" y="294"/>
                  </a:lnTo>
                  <a:lnTo>
                    <a:pt x="281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306;p75">
              <a:extLst>
                <a:ext uri="{FF2B5EF4-FFF2-40B4-BE49-F238E27FC236}">
                  <a16:creationId xmlns:a16="http://schemas.microsoft.com/office/drawing/2014/main" id="{7C9058C6-9037-4667-9AC8-2AB9CC482070}"/>
                </a:ext>
              </a:extLst>
            </p:cNvPr>
            <p:cNvSpPr/>
            <p:nvPr/>
          </p:nvSpPr>
          <p:spPr>
            <a:xfrm>
              <a:off x="6289925" y="3686226"/>
              <a:ext cx="905153" cy="9460"/>
            </a:xfrm>
            <a:custGeom>
              <a:avLst/>
              <a:gdLst/>
              <a:ahLst/>
              <a:cxnLst/>
              <a:rect l="l" t="t" r="r" b="b"/>
              <a:pathLst>
                <a:path w="28130" h="294" extrusionOk="0">
                  <a:moveTo>
                    <a:pt x="0" y="1"/>
                  </a:moveTo>
                  <a:lnTo>
                    <a:pt x="0" y="293"/>
                  </a:lnTo>
                  <a:lnTo>
                    <a:pt x="28130" y="293"/>
                  </a:lnTo>
                  <a:lnTo>
                    <a:pt x="281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307;p75">
              <a:extLst>
                <a:ext uri="{FF2B5EF4-FFF2-40B4-BE49-F238E27FC236}">
                  <a16:creationId xmlns:a16="http://schemas.microsoft.com/office/drawing/2014/main" id="{37587B5C-DFF1-4526-85C0-F9ED982D7A67}"/>
                </a:ext>
              </a:extLst>
            </p:cNvPr>
            <p:cNvSpPr/>
            <p:nvPr/>
          </p:nvSpPr>
          <p:spPr>
            <a:xfrm>
              <a:off x="6289925" y="3677860"/>
              <a:ext cx="905153" cy="9460"/>
            </a:xfrm>
            <a:custGeom>
              <a:avLst/>
              <a:gdLst/>
              <a:ahLst/>
              <a:cxnLst/>
              <a:rect l="l" t="t" r="r" b="b"/>
              <a:pathLst>
                <a:path w="28130" h="294" extrusionOk="0">
                  <a:moveTo>
                    <a:pt x="0" y="1"/>
                  </a:moveTo>
                  <a:lnTo>
                    <a:pt x="0" y="293"/>
                  </a:lnTo>
                  <a:lnTo>
                    <a:pt x="28130" y="293"/>
                  </a:lnTo>
                  <a:lnTo>
                    <a:pt x="281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308;p75">
              <a:extLst>
                <a:ext uri="{FF2B5EF4-FFF2-40B4-BE49-F238E27FC236}">
                  <a16:creationId xmlns:a16="http://schemas.microsoft.com/office/drawing/2014/main" id="{CB7C9593-D40F-451E-964B-6FD444ECB371}"/>
                </a:ext>
              </a:extLst>
            </p:cNvPr>
            <p:cNvSpPr/>
            <p:nvPr/>
          </p:nvSpPr>
          <p:spPr>
            <a:xfrm>
              <a:off x="6289925" y="3753220"/>
              <a:ext cx="905153" cy="9428"/>
            </a:xfrm>
            <a:custGeom>
              <a:avLst/>
              <a:gdLst/>
              <a:ahLst/>
              <a:cxnLst/>
              <a:rect l="l" t="t" r="r" b="b"/>
              <a:pathLst>
                <a:path w="28130" h="293" extrusionOk="0">
                  <a:moveTo>
                    <a:pt x="0" y="0"/>
                  </a:moveTo>
                  <a:lnTo>
                    <a:pt x="0" y="293"/>
                  </a:lnTo>
                  <a:lnTo>
                    <a:pt x="28130" y="293"/>
                  </a:lnTo>
                  <a:lnTo>
                    <a:pt x="28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309;p75">
              <a:extLst>
                <a:ext uri="{FF2B5EF4-FFF2-40B4-BE49-F238E27FC236}">
                  <a16:creationId xmlns:a16="http://schemas.microsoft.com/office/drawing/2014/main" id="{5FF4E242-9F95-4D3B-A0E7-8DF1D0508742}"/>
                </a:ext>
              </a:extLst>
            </p:cNvPr>
            <p:cNvSpPr/>
            <p:nvPr/>
          </p:nvSpPr>
          <p:spPr>
            <a:xfrm>
              <a:off x="6289925" y="3745884"/>
              <a:ext cx="905153" cy="8398"/>
            </a:xfrm>
            <a:custGeom>
              <a:avLst/>
              <a:gdLst/>
              <a:ahLst/>
              <a:cxnLst/>
              <a:rect l="l" t="t" r="r" b="b"/>
              <a:pathLst>
                <a:path w="28130" h="261" extrusionOk="0">
                  <a:moveTo>
                    <a:pt x="0" y="0"/>
                  </a:moveTo>
                  <a:lnTo>
                    <a:pt x="0" y="261"/>
                  </a:lnTo>
                  <a:lnTo>
                    <a:pt x="28130" y="261"/>
                  </a:lnTo>
                  <a:lnTo>
                    <a:pt x="28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310;p75">
              <a:extLst>
                <a:ext uri="{FF2B5EF4-FFF2-40B4-BE49-F238E27FC236}">
                  <a16:creationId xmlns:a16="http://schemas.microsoft.com/office/drawing/2014/main" id="{759EF0BA-90FA-4079-918F-62E28E16548F}"/>
                </a:ext>
              </a:extLst>
            </p:cNvPr>
            <p:cNvSpPr/>
            <p:nvPr/>
          </p:nvSpPr>
          <p:spPr>
            <a:xfrm>
              <a:off x="6289925" y="3821212"/>
              <a:ext cx="905153" cy="9460"/>
            </a:xfrm>
            <a:custGeom>
              <a:avLst/>
              <a:gdLst/>
              <a:ahLst/>
              <a:cxnLst/>
              <a:rect l="l" t="t" r="r" b="b"/>
              <a:pathLst>
                <a:path w="28130" h="294" extrusionOk="0">
                  <a:moveTo>
                    <a:pt x="0" y="1"/>
                  </a:moveTo>
                  <a:lnTo>
                    <a:pt x="0" y="294"/>
                  </a:lnTo>
                  <a:lnTo>
                    <a:pt x="28130" y="294"/>
                  </a:lnTo>
                  <a:lnTo>
                    <a:pt x="281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311;p75">
              <a:extLst>
                <a:ext uri="{FF2B5EF4-FFF2-40B4-BE49-F238E27FC236}">
                  <a16:creationId xmlns:a16="http://schemas.microsoft.com/office/drawing/2014/main" id="{212B346C-1D95-47EF-B3DF-1E850CC56CB3}"/>
                </a:ext>
              </a:extLst>
            </p:cNvPr>
            <p:cNvSpPr/>
            <p:nvPr/>
          </p:nvSpPr>
          <p:spPr>
            <a:xfrm>
              <a:off x="6289925" y="3812846"/>
              <a:ext cx="905153" cy="9460"/>
            </a:xfrm>
            <a:custGeom>
              <a:avLst/>
              <a:gdLst/>
              <a:ahLst/>
              <a:cxnLst/>
              <a:rect l="l" t="t" r="r" b="b"/>
              <a:pathLst>
                <a:path w="28130" h="294" extrusionOk="0">
                  <a:moveTo>
                    <a:pt x="0" y="1"/>
                  </a:moveTo>
                  <a:lnTo>
                    <a:pt x="0" y="293"/>
                  </a:lnTo>
                  <a:lnTo>
                    <a:pt x="28130" y="293"/>
                  </a:lnTo>
                  <a:lnTo>
                    <a:pt x="281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312;p75">
              <a:extLst>
                <a:ext uri="{FF2B5EF4-FFF2-40B4-BE49-F238E27FC236}">
                  <a16:creationId xmlns:a16="http://schemas.microsoft.com/office/drawing/2014/main" id="{0E0A26BF-8B5D-44D5-8F58-B9BD2FCFFB86}"/>
                </a:ext>
              </a:extLst>
            </p:cNvPr>
            <p:cNvSpPr/>
            <p:nvPr/>
          </p:nvSpPr>
          <p:spPr>
            <a:xfrm>
              <a:off x="6289925" y="3889235"/>
              <a:ext cx="905153" cy="9460"/>
            </a:xfrm>
            <a:custGeom>
              <a:avLst/>
              <a:gdLst/>
              <a:ahLst/>
              <a:cxnLst/>
              <a:rect l="l" t="t" r="r" b="b"/>
              <a:pathLst>
                <a:path w="28130" h="294" extrusionOk="0">
                  <a:moveTo>
                    <a:pt x="0" y="1"/>
                  </a:moveTo>
                  <a:lnTo>
                    <a:pt x="0" y="293"/>
                  </a:lnTo>
                  <a:lnTo>
                    <a:pt x="28130" y="293"/>
                  </a:lnTo>
                  <a:lnTo>
                    <a:pt x="281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313;p75">
              <a:extLst>
                <a:ext uri="{FF2B5EF4-FFF2-40B4-BE49-F238E27FC236}">
                  <a16:creationId xmlns:a16="http://schemas.microsoft.com/office/drawing/2014/main" id="{51662A45-BD00-4ABA-B945-7FC1738E9D8E}"/>
                </a:ext>
              </a:extLst>
            </p:cNvPr>
            <p:cNvSpPr/>
            <p:nvPr/>
          </p:nvSpPr>
          <p:spPr>
            <a:xfrm>
              <a:off x="6289925" y="3880869"/>
              <a:ext cx="905153" cy="8398"/>
            </a:xfrm>
            <a:custGeom>
              <a:avLst/>
              <a:gdLst/>
              <a:ahLst/>
              <a:cxnLst/>
              <a:rect l="l" t="t" r="r" b="b"/>
              <a:pathLst>
                <a:path w="28130" h="261" extrusionOk="0">
                  <a:moveTo>
                    <a:pt x="0" y="0"/>
                  </a:moveTo>
                  <a:lnTo>
                    <a:pt x="0" y="261"/>
                  </a:lnTo>
                  <a:lnTo>
                    <a:pt x="28130" y="261"/>
                  </a:lnTo>
                  <a:lnTo>
                    <a:pt x="28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314;p75">
              <a:extLst>
                <a:ext uri="{FF2B5EF4-FFF2-40B4-BE49-F238E27FC236}">
                  <a16:creationId xmlns:a16="http://schemas.microsoft.com/office/drawing/2014/main" id="{8DCEA839-EC91-48E9-815B-B2EF83C1C1F4}"/>
                </a:ext>
              </a:extLst>
            </p:cNvPr>
            <p:cNvSpPr/>
            <p:nvPr/>
          </p:nvSpPr>
          <p:spPr>
            <a:xfrm>
              <a:off x="6289925" y="3956197"/>
              <a:ext cx="905153" cy="9460"/>
            </a:xfrm>
            <a:custGeom>
              <a:avLst/>
              <a:gdLst/>
              <a:ahLst/>
              <a:cxnLst/>
              <a:rect l="l" t="t" r="r" b="b"/>
              <a:pathLst>
                <a:path w="28130" h="294" extrusionOk="0">
                  <a:moveTo>
                    <a:pt x="0" y="1"/>
                  </a:moveTo>
                  <a:lnTo>
                    <a:pt x="0" y="294"/>
                  </a:lnTo>
                  <a:lnTo>
                    <a:pt x="28130" y="294"/>
                  </a:lnTo>
                  <a:lnTo>
                    <a:pt x="281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315;p75">
              <a:extLst>
                <a:ext uri="{FF2B5EF4-FFF2-40B4-BE49-F238E27FC236}">
                  <a16:creationId xmlns:a16="http://schemas.microsoft.com/office/drawing/2014/main" id="{2D9F2B25-5E6C-4D3B-8A74-F9F9C5EF4B39}"/>
                </a:ext>
              </a:extLst>
            </p:cNvPr>
            <p:cNvSpPr/>
            <p:nvPr/>
          </p:nvSpPr>
          <p:spPr>
            <a:xfrm>
              <a:off x="6289925" y="3947831"/>
              <a:ext cx="905153" cy="9460"/>
            </a:xfrm>
            <a:custGeom>
              <a:avLst/>
              <a:gdLst/>
              <a:ahLst/>
              <a:cxnLst/>
              <a:rect l="l" t="t" r="r" b="b"/>
              <a:pathLst>
                <a:path w="28130" h="294" extrusionOk="0">
                  <a:moveTo>
                    <a:pt x="0" y="1"/>
                  </a:moveTo>
                  <a:lnTo>
                    <a:pt x="0" y="293"/>
                  </a:lnTo>
                  <a:lnTo>
                    <a:pt x="28130" y="293"/>
                  </a:lnTo>
                  <a:lnTo>
                    <a:pt x="281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316;p75">
              <a:extLst>
                <a:ext uri="{FF2B5EF4-FFF2-40B4-BE49-F238E27FC236}">
                  <a16:creationId xmlns:a16="http://schemas.microsoft.com/office/drawing/2014/main" id="{E0A4F6D2-771D-4778-8595-3C92397303C9}"/>
                </a:ext>
              </a:extLst>
            </p:cNvPr>
            <p:cNvSpPr/>
            <p:nvPr/>
          </p:nvSpPr>
          <p:spPr>
            <a:xfrm>
              <a:off x="6289925" y="4024221"/>
              <a:ext cx="905153" cy="9460"/>
            </a:xfrm>
            <a:custGeom>
              <a:avLst/>
              <a:gdLst/>
              <a:ahLst/>
              <a:cxnLst/>
              <a:rect l="l" t="t" r="r" b="b"/>
              <a:pathLst>
                <a:path w="28130" h="294" extrusionOk="0">
                  <a:moveTo>
                    <a:pt x="0" y="1"/>
                  </a:moveTo>
                  <a:lnTo>
                    <a:pt x="0" y="293"/>
                  </a:lnTo>
                  <a:lnTo>
                    <a:pt x="28130" y="293"/>
                  </a:lnTo>
                  <a:lnTo>
                    <a:pt x="281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317;p75">
              <a:extLst>
                <a:ext uri="{FF2B5EF4-FFF2-40B4-BE49-F238E27FC236}">
                  <a16:creationId xmlns:a16="http://schemas.microsoft.com/office/drawing/2014/main" id="{C429753C-0248-4730-9C5B-60146D7963E1}"/>
                </a:ext>
              </a:extLst>
            </p:cNvPr>
            <p:cNvSpPr/>
            <p:nvPr/>
          </p:nvSpPr>
          <p:spPr>
            <a:xfrm>
              <a:off x="6289925" y="4015855"/>
              <a:ext cx="905153" cy="9460"/>
            </a:xfrm>
            <a:custGeom>
              <a:avLst/>
              <a:gdLst/>
              <a:ahLst/>
              <a:cxnLst/>
              <a:rect l="l" t="t" r="r" b="b"/>
              <a:pathLst>
                <a:path w="28130" h="294" extrusionOk="0">
                  <a:moveTo>
                    <a:pt x="0" y="0"/>
                  </a:moveTo>
                  <a:lnTo>
                    <a:pt x="0" y="293"/>
                  </a:lnTo>
                  <a:lnTo>
                    <a:pt x="28130" y="293"/>
                  </a:lnTo>
                  <a:lnTo>
                    <a:pt x="28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318;p75">
              <a:extLst>
                <a:ext uri="{FF2B5EF4-FFF2-40B4-BE49-F238E27FC236}">
                  <a16:creationId xmlns:a16="http://schemas.microsoft.com/office/drawing/2014/main" id="{FF5C4773-F086-4F9C-8CDF-4CC4EFE2B854}"/>
                </a:ext>
              </a:extLst>
            </p:cNvPr>
            <p:cNvSpPr/>
            <p:nvPr/>
          </p:nvSpPr>
          <p:spPr>
            <a:xfrm>
              <a:off x="6289925" y="4091182"/>
              <a:ext cx="905153" cy="9460"/>
            </a:xfrm>
            <a:custGeom>
              <a:avLst/>
              <a:gdLst/>
              <a:ahLst/>
              <a:cxnLst/>
              <a:rect l="l" t="t" r="r" b="b"/>
              <a:pathLst>
                <a:path w="28130" h="294" extrusionOk="0">
                  <a:moveTo>
                    <a:pt x="0" y="1"/>
                  </a:moveTo>
                  <a:lnTo>
                    <a:pt x="0" y="294"/>
                  </a:lnTo>
                  <a:lnTo>
                    <a:pt x="28130" y="294"/>
                  </a:lnTo>
                  <a:lnTo>
                    <a:pt x="281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319;p75">
              <a:extLst>
                <a:ext uri="{FF2B5EF4-FFF2-40B4-BE49-F238E27FC236}">
                  <a16:creationId xmlns:a16="http://schemas.microsoft.com/office/drawing/2014/main" id="{1A14BB28-FC3F-4B1E-90E5-56ED3A90C70F}"/>
                </a:ext>
              </a:extLst>
            </p:cNvPr>
            <p:cNvSpPr/>
            <p:nvPr/>
          </p:nvSpPr>
          <p:spPr>
            <a:xfrm>
              <a:off x="6289925" y="4082816"/>
              <a:ext cx="905153" cy="9460"/>
            </a:xfrm>
            <a:custGeom>
              <a:avLst/>
              <a:gdLst/>
              <a:ahLst/>
              <a:cxnLst/>
              <a:rect l="l" t="t" r="r" b="b"/>
              <a:pathLst>
                <a:path w="28130" h="294" extrusionOk="0">
                  <a:moveTo>
                    <a:pt x="0" y="1"/>
                  </a:moveTo>
                  <a:lnTo>
                    <a:pt x="0" y="293"/>
                  </a:lnTo>
                  <a:lnTo>
                    <a:pt x="28130" y="293"/>
                  </a:lnTo>
                  <a:lnTo>
                    <a:pt x="281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320;p75">
              <a:extLst>
                <a:ext uri="{FF2B5EF4-FFF2-40B4-BE49-F238E27FC236}">
                  <a16:creationId xmlns:a16="http://schemas.microsoft.com/office/drawing/2014/main" id="{9532F037-04C5-4538-8DE9-ED8E5EE6341C}"/>
                </a:ext>
              </a:extLst>
            </p:cNvPr>
            <p:cNvSpPr/>
            <p:nvPr/>
          </p:nvSpPr>
          <p:spPr>
            <a:xfrm>
              <a:off x="6289925" y="4159206"/>
              <a:ext cx="905153" cy="9460"/>
            </a:xfrm>
            <a:custGeom>
              <a:avLst/>
              <a:gdLst/>
              <a:ahLst/>
              <a:cxnLst/>
              <a:rect l="l" t="t" r="r" b="b"/>
              <a:pathLst>
                <a:path w="28130" h="294" extrusionOk="0">
                  <a:moveTo>
                    <a:pt x="0" y="1"/>
                  </a:moveTo>
                  <a:lnTo>
                    <a:pt x="0" y="293"/>
                  </a:lnTo>
                  <a:lnTo>
                    <a:pt x="28130" y="293"/>
                  </a:lnTo>
                  <a:lnTo>
                    <a:pt x="281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321;p75">
              <a:extLst>
                <a:ext uri="{FF2B5EF4-FFF2-40B4-BE49-F238E27FC236}">
                  <a16:creationId xmlns:a16="http://schemas.microsoft.com/office/drawing/2014/main" id="{9844FDF5-C6E7-45BC-B344-3E739F3F4FA3}"/>
                </a:ext>
              </a:extLst>
            </p:cNvPr>
            <p:cNvSpPr/>
            <p:nvPr/>
          </p:nvSpPr>
          <p:spPr>
            <a:xfrm>
              <a:off x="6289925" y="4150840"/>
              <a:ext cx="905153" cy="9460"/>
            </a:xfrm>
            <a:custGeom>
              <a:avLst/>
              <a:gdLst/>
              <a:ahLst/>
              <a:cxnLst/>
              <a:rect l="l" t="t" r="r" b="b"/>
              <a:pathLst>
                <a:path w="28130" h="294" extrusionOk="0">
                  <a:moveTo>
                    <a:pt x="0" y="0"/>
                  </a:moveTo>
                  <a:lnTo>
                    <a:pt x="0" y="293"/>
                  </a:lnTo>
                  <a:lnTo>
                    <a:pt x="28130" y="293"/>
                  </a:lnTo>
                  <a:lnTo>
                    <a:pt x="28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322;p75">
              <a:extLst>
                <a:ext uri="{FF2B5EF4-FFF2-40B4-BE49-F238E27FC236}">
                  <a16:creationId xmlns:a16="http://schemas.microsoft.com/office/drawing/2014/main" id="{079C3D6B-734C-4D4A-98CA-4863E48E4EBF}"/>
                </a:ext>
              </a:extLst>
            </p:cNvPr>
            <p:cNvSpPr/>
            <p:nvPr/>
          </p:nvSpPr>
          <p:spPr>
            <a:xfrm>
              <a:off x="6289925" y="2966315"/>
              <a:ext cx="905153" cy="494986"/>
            </a:xfrm>
            <a:custGeom>
              <a:avLst/>
              <a:gdLst/>
              <a:ahLst/>
              <a:cxnLst/>
              <a:rect l="l" t="t" r="r" b="b"/>
              <a:pathLst>
                <a:path w="28130" h="15383" extrusionOk="0">
                  <a:moveTo>
                    <a:pt x="27739" y="0"/>
                  </a:moveTo>
                  <a:lnTo>
                    <a:pt x="27739" y="14894"/>
                  </a:lnTo>
                  <a:lnTo>
                    <a:pt x="0" y="14894"/>
                  </a:lnTo>
                  <a:lnTo>
                    <a:pt x="0" y="15382"/>
                  </a:lnTo>
                  <a:lnTo>
                    <a:pt x="28130" y="15382"/>
                  </a:lnTo>
                  <a:lnTo>
                    <a:pt x="281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323;p75">
              <a:extLst>
                <a:ext uri="{FF2B5EF4-FFF2-40B4-BE49-F238E27FC236}">
                  <a16:creationId xmlns:a16="http://schemas.microsoft.com/office/drawing/2014/main" id="{E11A1E11-C209-4321-A53F-7D418EDBC6D5}"/>
                </a:ext>
              </a:extLst>
            </p:cNvPr>
            <p:cNvSpPr/>
            <p:nvPr/>
          </p:nvSpPr>
          <p:spPr>
            <a:xfrm>
              <a:off x="6275252" y="2948521"/>
              <a:ext cx="934467" cy="531604"/>
            </a:xfrm>
            <a:custGeom>
              <a:avLst/>
              <a:gdLst/>
              <a:ahLst/>
              <a:cxnLst/>
              <a:rect l="l" t="t" r="r" b="b"/>
              <a:pathLst>
                <a:path w="29041" h="16521" extrusionOk="0">
                  <a:moveTo>
                    <a:pt x="1" y="0"/>
                  </a:moveTo>
                  <a:lnTo>
                    <a:pt x="1" y="16520"/>
                  </a:lnTo>
                  <a:lnTo>
                    <a:pt x="29041" y="16520"/>
                  </a:lnTo>
                  <a:lnTo>
                    <a:pt x="290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324;p75">
              <a:extLst>
                <a:ext uri="{FF2B5EF4-FFF2-40B4-BE49-F238E27FC236}">
                  <a16:creationId xmlns:a16="http://schemas.microsoft.com/office/drawing/2014/main" id="{693EC825-E684-4CB7-8AF1-153DE1E7133E}"/>
                </a:ext>
              </a:extLst>
            </p:cNvPr>
            <p:cNvSpPr/>
            <p:nvPr/>
          </p:nvSpPr>
          <p:spPr>
            <a:xfrm>
              <a:off x="6289925" y="2966315"/>
              <a:ext cx="905153" cy="494986"/>
            </a:xfrm>
            <a:custGeom>
              <a:avLst/>
              <a:gdLst/>
              <a:ahLst/>
              <a:cxnLst/>
              <a:rect l="l" t="t" r="r" b="b"/>
              <a:pathLst>
                <a:path w="28130" h="15383" extrusionOk="0">
                  <a:moveTo>
                    <a:pt x="0" y="0"/>
                  </a:moveTo>
                  <a:lnTo>
                    <a:pt x="0" y="15382"/>
                  </a:lnTo>
                  <a:lnTo>
                    <a:pt x="28130" y="15382"/>
                  </a:lnTo>
                  <a:lnTo>
                    <a:pt x="281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5325;p75">
              <a:extLst>
                <a:ext uri="{FF2B5EF4-FFF2-40B4-BE49-F238E27FC236}">
                  <a16:creationId xmlns:a16="http://schemas.microsoft.com/office/drawing/2014/main" id="{794EC575-DE86-4045-ADC9-237E02F3B73C}"/>
                </a:ext>
              </a:extLst>
            </p:cNvPr>
            <p:cNvSpPr/>
            <p:nvPr/>
          </p:nvSpPr>
          <p:spPr>
            <a:xfrm>
              <a:off x="6489781" y="2948521"/>
              <a:ext cx="14673" cy="531604"/>
            </a:xfrm>
            <a:custGeom>
              <a:avLst/>
              <a:gdLst/>
              <a:ahLst/>
              <a:cxnLst/>
              <a:rect l="l" t="t" r="r" b="b"/>
              <a:pathLst>
                <a:path w="456" h="16521" extrusionOk="0">
                  <a:moveTo>
                    <a:pt x="0" y="0"/>
                  </a:moveTo>
                  <a:lnTo>
                    <a:pt x="0" y="16520"/>
                  </a:lnTo>
                  <a:lnTo>
                    <a:pt x="456" y="16520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5326;p75">
              <a:extLst>
                <a:ext uri="{FF2B5EF4-FFF2-40B4-BE49-F238E27FC236}">
                  <a16:creationId xmlns:a16="http://schemas.microsoft.com/office/drawing/2014/main" id="{ADBBF37B-06EC-493F-A819-77450097E442}"/>
                </a:ext>
              </a:extLst>
            </p:cNvPr>
            <p:cNvSpPr/>
            <p:nvPr/>
          </p:nvSpPr>
          <p:spPr>
            <a:xfrm>
              <a:off x="6734621" y="2948521"/>
              <a:ext cx="15735" cy="531604"/>
            </a:xfrm>
            <a:custGeom>
              <a:avLst/>
              <a:gdLst/>
              <a:ahLst/>
              <a:cxnLst/>
              <a:rect l="l" t="t" r="r" b="b"/>
              <a:pathLst>
                <a:path w="489" h="16521" extrusionOk="0">
                  <a:moveTo>
                    <a:pt x="1" y="0"/>
                  </a:moveTo>
                  <a:lnTo>
                    <a:pt x="1" y="16520"/>
                  </a:lnTo>
                  <a:lnTo>
                    <a:pt x="489" y="16520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5327;p75">
              <a:extLst>
                <a:ext uri="{FF2B5EF4-FFF2-40B4-BE49-F238E27FC236}">
                  <a16:creationId xmlns:a16="http://schemas.microsoft.com/office/drawing/2014/main" id="{E0B2332D-B5A4-47E3-A2A0-3CCDB35B47D4}"/>
                </a:ext>
              </a:extLst>
            </p:cNvPr>
            <p:cNvSpPr/>
            <p:nvPr/>
          </p:nvSpPr>
          <p:spPr>
            <a:xfrm>
              <a:off x="6980555" y="2948521"/>
              <a:ext cx="14673" cy="531604"/>
            </a:xfrm>
            <a:custGeom>
              <a:avLst/>
              <a:gdLst/>
              <a:ahLst/>
              <a:cxnLst/>
              <a:rect l="l" t="t" r="r" b="b"/>
              <a:pathLst>
                <a:path w="456" h="16521" extrusionOk="0">
                  <a:moveTo>
                    <a:pt x="0" y="0"/>
                  </a:moveTo>
                  <a:lnTo>
                    <a:pt x="0" y="16520"/>
                  </a:lnTo>
                  <a:lnTo>
                    <a:pt x="455" y="1652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5328;p75">
              <a:extLst>
                <a:ext uri="{FF2B5EF4-FFF2-40B4-BE49-F238E27FC236}">
                  <a16:creationId xmlns:a16="http://schemas.microsoft.com/office/drawing/2014/main" id="{DC4CC01D-10CE-4299-A7F2-EE32BF3A8ACD}"/>
                </a:ext>
              </a:extLst>
            </p:cNvPr>
            <p:cNvSpPr/>
            <p:nvPr/>
          </p:nvSpPr>
          <p:spPr>
            <a:xfrm>
              <a:off x="6275252" y="3113850"/>
              <a:ext cx="928192" cy="18856"/>
            </a:xfrm>
            <a:custGeom>
              <a:avLst/>
              <a:gdLst/>
              <a:ahLst/>
              <a:cxnLst/>
              <a:rect l="l" t="t" r="r" b="b"/>
              <a:pathLst>
                <a:path w="28846" h="586" extrusionOk="0">
                  <a:moveTo>
                    <a:pt x="1" y="1"/>
                  </a:moveTo>
                  <a:lnTo>
                    <a:pt x="1" y="586"/>
                  </a:lnTo>
                  <a:lnTo>
                    <a:pt x="28846" y="586"/>
                  </a:lnTo>
                  <a:lnTo>
                    <a:pt x="288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5329;p75">
              <a:extLst>
                <a:ext uri="{FF2B5EF4-FFF2-40B4-BE49-F238E27FC236}">
                  <a16:creationId xmlns:a16="http://schemas.microsoft.com/office/drawing/2014/main" id="{52CD55F9-3594-4777-A855-04524109606A}"/>
                </a:ext>
              </a:extLst>
            </p:cNvPr>
            <p:cNvSpPr/>
            <p:nvPr/>
          </p:nvSpPr>
          <p:spPr>
            <a:xfrm>
              <a:off x="6275252" y="3294881"/>
              <a:ext cx="928192" cy="18856"/>
            </a:xfrm>
            <a:custGeom>
              <a:avLst/>
              <a:gdLst/>
              <a:ahLst/>
              <a:cxnLst/>
              <a:rect l="l" t="t" r="r" b="b"/>
              <a:pathLst>
                <a:path w="28846" h="586" extrusionOk="0">
                  <a:moveTo>
                    <a:pt x="1" y="0"/>
                  </a:moveTo>
                  <a:lnTo>
                    <a:pt x="1" y="586"/>
                  </a:lnTo>
                  <a:lnTo>
                    <a:pt x="28846" y="586"/>
                  </a:lnTo>
                  <a:lnTo>
                    <a:pt x="288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5330;p75">
              <a:extLst>
                <a:ext uri="{FF2B5EF4-FFF2-40B4-BE49-F238E27FC236}">
                  <a16:creationId xmlns:a16="http://schemas.microsoft.com/office/drawing/2014/main" id="{6284D803-DC58-409F-B989-C3692C4B9027}"/>
                </a:ext>
              </a:extLst>
            </p:cNvPr>
            <p:cNvSpPr/>
            <p:nvPr/>
          </p:nvSpPr>
          <p:spPr>
            <a:xfrm>
              <a:off x="6289925" y="2366716"/>
              <a:ext cx="905153" cy="494986"/>
            </a:xfrm>
            <a:custGeom>
              <a:avLst/>
              <a:gdLst/>
              <a:ahLst/>
              <a:cxnLst/>
              <a:rect l="l" t="t" r="r" b="b"/>
              <a:pathLst>
                <a:path w="28130" h="15383" extrusionOk="0">
                  <a:moveTo>
                    <a:pt x="27739" y="1"/>
                  </a:moveTo>
                  <a:lnTo>
                    <a:pt x="27739" y="14895"/>
                  </a:lnTo>
                  <a:lnTo>
                    <a:pt x="0" y="14895"/>
                  </a:lnTo>
                  <a:lnTo>
                    <a:pt x="0" y="15382"/>
                  </a:lnTo>
                  <a:lnTo>
                    <a:pt x="28130" y="15382"/>
                  </a:lnTo>
                  <a:lnTo>
                    <a:pt x="281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5331;p75">
              <a:extLst>
                <a:ext uri="{FF2B5EF4-FFF2-40B4-BE49-F238E27FC236}">
                  <a16:creationId xmlns:a16="http://schemas.microsoft.com/office/drawing/2014/main" id="{CA8BD6CB-9722-4F48-979B-63E3AD56C996}"/>
                </a:ext>
              </a:extLst>
            </p:cNvPr>
            <p:cNvSpPr/>
            <p:nvPr/>
          </p:nvSpPr>
          <p:spPr>
            <a:xfrm>
              <a:off x="6275252" y="2348922"/>
              <a:ext cx="934467" cy="531604"/>
            </a:xfrm>
            <a:custGeom>
              <a:avLst/>
              <a:gdLst/>
              <a:ahLst/>
              <a:cxnLst/>
              <a:rect l="l" t="t" r="r" b="b"/>
              <a:pathLst>
                <a:path w="29041" h="16521" extrusionOk="0">
                  <a:moveTo>
                    <a:pt x="1" y="1"/>
                  </a:moveTo>
                  <a:lnTo>
                    <a:pt x="1" y="16521"/>
                  </a:lnTo>
                  <a:lnTo>
                    <a:pt x="29041" y="16521"/>
                  </a:lnTo>
                  <a:lnTo>
                    <a:pt x="290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5332;p75">
              <a:extLst>
                <a:ext uri="{FF2B5EF4-FFF2-40B4-BE49-F238E27FC236}">
                  <a16:creationId xmlns:a16="http://schemas.microsoft.com/office/drawing/2014/main" id="{3F0BBF08-A627-4164-B272-F2D7E7590B2D}"/>
                </a:ext>
              </a:extLst>
            </p:cNvPr>
            <p:cNvSpPr/>
            <p:nvPr/>
          </p:nvSpPr>
          <p:spPr>
            <a:xfrm>
              <a:off x="6289925" y="2366716"/>
              <a:ext cx="905153" cy="494986"/>
            </a:xfrm>
            <a:custGeom>
              <a:avLst/>
              <a:gdLst/>
              <a:ahLst/>
              <a:cxnLst/>
              <a:rect l="l" t="t" r="r" b="b"/>
              <a:pathLst>
                <a:path w="28130" h="15383" extrusionOk="0">
                  <a:moveTo>
                    <a:pt x="0" y="1"/>
                  </a:moveTo>
                  <a:lnTo>
                    <a:pt x="0" y="15382"/>
                  </a:lnTo>
                  <a:lnTo>
                    <a:pt x="28130" y="15382"/>
                  </a:lnTo>
                  <a:lnTo>
                    <a:pt x="2813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5333;p75">
              <a:extLst>
                <a:ext uri="{FF2B5EF4-FFF2-40B4-BE49-F238E27FC236}">
                  <a16:creationId xmlns:a16="http://schemas.microsoft.com/office/drawing/2014/main" id="{4B0BCB8B-5014-4F0D-9D37-F9A10BDAA6BB}"/>
                </a:ext>
              </a:extLst>
            </p:cNvPr>
            <p:cNvSpPr/>
            <p:nvPr/>
          </p:nvSpPr>
          <p:spPr>
            <a:xfrm>
              <a:off x="6289925" y="2366716"/>
              <a:ext cx="905153" cy="494986"/>
            </a:xfrm>
            <a:custGeom>
              <a:avLst/>
              <a:gdLst/>
              <a:ahLst/>
              <a:cxnLst/>
              <a:rect l="l" t="t" r="r" b="b"/>
              <a:pathLst>
                <a:path w="28130" h="15383" extrusionOk="0">
                  <a:moveTo>
                    <a:pt x="0" y="1"/>
                  </a:moveTo>
                  <a:lnTo>
                    <a:pt x="0" y="488"/>
                  </a:lnTo>
                  <a:lnTo>
                    <a:pt x="27772" y="488"/>
                  </a:lnTo>
                  <a:lnTo>
                    <a:pt x="27772" y="15382"/>
                  </a:lnTo>
                  <a:lnTo>
                    <a:pt x="28130" y="15382"/>
                  </a:lnTo>
                  <a:lnTo>
                    <a:pt x="28130" y="521"/>
                  </a:lnTo>
                  <a:lnTo>
                    <a:pt x="281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5334;p75">
              <a:extLst>
                <a:ext uri="{FF2B5EF4-FFF2-40B4-BE49-F238E27FC236}">
                  <a16:creationId xmlns:a16="http://schemas.microsoft.com/office/drawing/2014/main" id="{305E4431-1C54-425F-95AD-94C80EE76BC3}"/>
                </a:ext>
              </a:extLst>
            </p:cNvPr>
            <p:cNvSpPr/>
            <p:nvPr/>
          </p:nvSpPr>
          <p:spPr>
            <a:xfrm>
              <a:off x="6489781" y="2348922"/>
              <a:ext cx="14673" cy="531604"/>
            </a:xfrm>
            <a:custGeom>
              <a:avLst/>
              <a:gdLst/>
              <a:ahLst/>
              <a:cxnLst/>
              <a:rect l="l" t="t" r="r" b="b"/>
              <a:pathLst>
                <a:path w="456" h="16521" extrusionOk="0">
                  <a:moveTo>
                    <a:pt x="0" y="1"/>
                  </a:moveTo>
                  <a:lnTo>
                    <a:pt x="0" y="16521"/>
                  </a:lnTo>
                  <a:lnTo>
                    <a:pt x="456" y="16521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5335;p75">
              <a:extLst>
                <a:ext uri="{FF2B5EF4-FFF2-40B4-BE49-F238E27FC236}">
                  <a16:creationId xmlns:a16="http://schemas.microsoft.com/office/drawing/2014/main" id="{CCDF21BE-82A5-4BC0-A6F3-82AA104D66C9}"/>
                </a:ext>
              </a:extLst>
            </p:cNvPr>
            <p:cNvSpPr/>
            <p:nvPr/>
          </p:nvSpPr>
          <p:spPr>
            <a:xfrm>
              <a:off x="6734621" y="2348922"/>
              <a:ext cx="15735" cy="531604"/>
            </a:xfrm>
            <a:custGeom>
              <a:avLst/>
              <a:gdLst/>
              <a:ahLst/>
              <a:cxnLst/>
              <a:rect l="l" t="t" r="r" b="b"/>
              <a:pathLst>
                <a:path w="489" h="16521" extrusionOk="0">
                  <a:moveTo>
                    <a:pt x="1" y="1"/>
                  </a:moveTo>
                  <a:lnTo>
                    <a:pt x="1" y="16521"/>
                  </a:lnTo>
                  <a:lnTo>
                    <a:pt x="489" y="16521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5336;p75">
              <a:extLst>
                <a:ext uri="{FF2B5EF4-FFF2-40B4-BE49-F238E27FC236}">
                  <a16:creationId xmlns:a16="http://schemas.microsoft.com/office/drawing/2014/main" id="{580889EB-3BEF-4CCE-A3DA-E1DAAAB516D7}"/>
                </a:ext>
              </a:extLst>
            </p:cNvPr>
            <p:cNvSpPr/>
            <p:nvPr/>
          </p:nvSpPr>
          <p:spPr>
            <a:xfrm>
              <a:off x="6980555" y="2348922"/>
              <a:ext cx="14673" cy="531604"/>
            </a:xfrm>
            <a:custGeom>
              <a:avLst/>
              <a:gdLst/>
              <a:ahLst/>
              <a:cxnLst/>
              <a:rect l="l" t="t" r="r" b="b"/>
              <a:pathLst>
                <a:path w="456" h="16521" extrusionOk="0">
                  <a:moveTo>
                    <a:pt x="0" y="1"/>
                  </a:moveTo>
                  <a:lnTo>
                    <a:pt x="0" y="16521"/>
                  </a:lnTo>
                  <a:lnTo>
                    <a:pt x="455" y="16521"/>
                  </a:lnTo>
                  <a:lnTo>
                    <a:pt x="4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5337;p75">
              <a:extLst>
                <a:ext uri="{FF2B5EF4-FFF2-40B4-BE49-F238E27FC236}">
                  <a16:creationId xmlns:a16="http://schemas.microsoft.com/office/drawing/2014/main" id="{A3316958-9DBB-4E3D-99EC-80092714DB26}"/>
                </a:ext>
              </a:extLst>
            </p:cNvPr>
            <p:cNvSpPr/>
            <p:nvPr/>
          </p:nvSpPr>
          <p:spPr>
            <a:xfrm>
              <a:off x="6275252" y="2514251"/>
              <a:ext cx="928192" cy="18888"/>
            </a:xfrm>
            <a:custGeom>
              <a:avLst/>
              <a:gdLst/>
              <a:ahLst/>
              <a:cxnLst/>
              <a:rect l="l" t="t" r="r" b="b"/>
              <a:pathLst>
                <a:path w="28846" h="587" extrusionOk="0">
                  <a:moveTo>
                    <a:pt x="1" y="1"/>
                  </a:moveTo>
                  <a:lnTo>
                    <a:pt x="1" y="586"/>
                  </a:lnTo>
                  <a:lnTo>
                    <a:pt x="28846" y="586"/>
                  </a:lnTo>
                  <a:lnTo>
                    <a:pt x="288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5338;p75">
              <a:extLst>
                <a:ext uri="{FF2B5EF4-FFF2-40B4-BE49-F238E27FC236}">
                  <a16:creationId xmlns:a16="http://schemas.microsoft.com/office/drawing/2014/main" id="{58E6A491-7EEE-4B40-9C44-EFCD2FEC862D}"/>
                </a:ext>
              </a:extLst>
            </p:cNvPr>
            <p:cNvSpPr/>
            <p:nvPr/>
          </p:nvSpPr>
          <p:spPr>
            <a:xfrm>
              <a:off x="6275252" y="2695283"/>
              <a:ext cx="928192" cy="18888"/>
            </a:xfrm>
            <a:custGeom>
              <a:avLst/>
              <a:gdLst/>
              <a:ahLst/>
              <a:cxnLst/>
              <a:rect l="l" t="t" r="r" b="b"/>
              <a:pathLst>
                <a:path w="28846" h="587" extrusionOk="0">
                  <a:moveTo>
                    <a:pt x="1" y="1"/>
                  </a:moveTo>
                  <a:lnTo>
                    <a:pt x="1" y="586"/>
                  </a:lnTo>
                  <a:lnTo>
                    <a:pt x="28846" y="586"/>
                  </a:lnTo>
                  <a:lnTo>
                    <a:pt x="288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" name="Google Shape;5351;p75">
            <a:extLst>
              <a:ext uri="{FF2B5EF4-FFF2-40B4-BE49-F238E27FC236}">
                <a16:creationId xmlns:a16="http://schemas.microsoft.com/office/drawing/2014/main" id="{10343ABC-4A16-44D4-98BA-A50DE0F3BB13}"/>
              </a:ext>
            </a:extLst>
          </p:cNvPr>
          <p:cNvGrpSpPr/>
          <p:nvPr/>
        </p:nvGrpSpPr>
        <p:grpSpPr>
          <a:xfrm>
            <a:off x="1160333" y="3937682"/>
            <a:ext cx="1082664" cy="1751683"/>
            <a:chOff x="6845850" y="2128454"/>
            <a:chExt cx="1460012" cy="1907092"/>
          </a:xfrm>
        </p:grpSpPr>
        <p:grpSp>
          <p:nvGrpSpPr>
            <p:cNvPr id="267" name="Google Shape;5352;p75">
              <a:extLst>
                <a:ext uri="{FF2B5EF4-FFF2-40B4-BE49-F238E27FC236}">
                  <a16:creationId xmlns:a16="http://schemas.microsoft.com/office/drawing/2014/main" id="{BCD29893-D646-413A-9662-796FE83FBDB4}"/>
                </a:ext>
              </a:extLst>
            </p:cNvPr>
            <p:cNvGrpSpPr/>
            <p:nvPr/>
          </p:nvGrpSpPr>
          <p:grpSpPr>
            <a:xfrm>
              <a:off x="6845850" y="2128454"/>
              <a:ext cx="1460012" cy="1907087"/>
              <a:chOff x="6845850" y="2128454"/>
              <a:chExt cx="1460012" cy="1907087"/>
            </a:xfrm>
          </p:grpSpPr>
          <p:sp>
            <p:nvSpPr>
              <p:cNvPr id="269" name="Google Shape;5353;p75">
                <a:extLst>
                  <a:ext uri="{FF2B5EF4-FFF2-40B4-BE49-F238E27FC236}">
                    <a16:creationId xmlns:a16="http://schemas.microsoft.com/office/drawing/2014/main" id="{084C63E1-3D85-413D-96A6-6043EE22B302}"/>
                  </a:ext>
                </a:extLst>
              </p:cNvPr>
              <p:cNvSpPr/>
              <p:nvPr/>
            </p:nvSpPr>
            <p:spPr>
              <a:xfrm>
                <a:off x="6897485" y="2548240"/>
                <a:ext cx="565905" cy="1486299"/>
              </a:xfrm>
              <a:custGeom>
                <a:avLst/>
                <a:gdLst/>
                <a:ahLst/>
                <a:cxnLst/>
                <a:rect l="l" t="t" r="r" b="b"/>
                <a:pathLst>
                  <a:path w="18895" h="49626" extrusionOk="0">
                    <a:moveTo>
                      <a:pt x="0" y="1"/>
                    </a:moveTo>
                    <a:lnTo>
                      <a:pt x="0" y="49625"/>
                    </a:lnTo>
                    <a:lnTo>
                      <a:pt x="18894" y="49625"/>
                    </a:lnTo>
                    <a:lnTo>
                      <a:pt x="1889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5354;p75">
                <a:extLst>
                  <a:ext uri="{FF2B5EF4-FFF2-40B4-BE49-F238E27FC236}">
                    <a16:creationId xmlns:a16="http://schemas.microsoft.com/office/drawing/2014/main" id="{41033D78-79D2-48BE-8AC7-FEB27A07C51D}"/>
                  </a:ext>
                </a:extLst>
              </p:cNvPr>
              <p:cNvSpPr/>
              <p:nvPr/>
            </p:nvSpPr>
            <p:spPr>
              <a:xfrm>
                <a:off x="7400053" y="2462522"/>
                <a:ext cx="905808" cy="85747"/>
              </a:xfrm>
              <a:custGeom>
                <a:avLst/>
                <a:gdLst/>
                <a:ahLst/>
                <a:cxnLst/>
                <a:rect l="l" t="t" r="r" b="b"/>
                <a:pathLst>
                  <a:path w="30244" h="2863" extrusionOk="0">
                    <a:moveTo>
                      <a:pt x="0" y="1"/>
                    </a:moveTo>
                    <a:lnTo>
                      <a:pt x="0" y="2863"/>
                    </a:lnTo>
                    <a:lnTo>
                      <a:pt x="30244" y="2863"/>
                    </a:lnTo>
                    <a:lnTo>
                      <a:pt x="3024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5355;p75">
                <a:extLst>
                  <a:ext uri="{FF2B5EF4-FFF2-40B4-BE49-F238E27FC236}">
                    <a16:creationId xmlns:a16="http://schemas.microsoft.com/office/drawing/2014/main" id="{73BD3D34-BEC7-4B42-B828-10283DC3D6CE}"/>
                  </a:ext>
                </a:extLst>
              </p:cNvPr>
              <p:cNvSpPr/>
              <p:nvPr/>
            </p:nvSpPr>
            <p:spPr>
              <a:xfrm>
                <a:off x="7400053" y="2505381"/>
                <a:ext cx="905808" cy="42888"/>
              </a:xfrm>
              <a:custGeom>
                <a:avLst/>
                <a:gdLst/>
                <a:ahLst/>
                <a:cxnLst/>
                <a:rect l="l" t="t" r="r" b="b"/>
                <a:pathLst>
                  <a:path w="30244" h="1432" extrusionOk="0">
                    <a:moveTo>
                      <a:pt x="0" y="1"/>
                    </a:moveTo>
                    <a:lnTo>
                      <a:pt x="0" y="1432"/>
                    </a:lnTo>
                    <a:lnTo>
                      <a:pt x="30244" y="1432"/>
                    </a:lnTo>
                    <a:lnTo>
                      <a:pt x="3024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5356;p75">
                <a:extLst>
                  <a:ext uri="{FF2B5EF4-FFF2-40B4-BE49-F238E27FC236}">
                    <a16:creationId xmlns:a16="http://schemas.microsoft.com/office/drawing/2014/main" id="{40FBD949-8A13-412E-B1BF-1A878E0E8039}"/>
                  </a:ext>
                </a:extLst>
              </p:cNvPr>
              <p:cNvSpPr/>
              <p:nvPr/>
            </p:nvSpPr>
            <p:spPr>
              <a:xfrm>
                <a:off x="6845850" y="2462522"/>
                <a:ext cx="617539" cy="85747"/>
              </a:xfrm>
              <a:custGeom>
                <a:avLst/>
                <a:gdLst/>
                <a:ahLst/>
                <a:cxnLst/>
                <a:rect l="l" t="t" r="r" b="b"/>
                <a:pathLst>
                  <a:path w="20619" h="2863" extrusionOk="0">
                    <a:moveTo>
                      <a:pt x="1" y="1"/>
                    </a:moveTo>
                    <a:lnTo>
                      <a:pt x="1" y="2863"/>
                    </a:lnTo>
                    <a:lnTo>
                      <a:pt x="20618" y="2863"/>
                    </a:lnTo>
                    <a:lnTo>
                      <a:pt x="2061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5357;p75">
                <a:extLst>
                  <a:ext uri="{FF2B5EF4-FFF2-40B4-BE49-F238E27FC236}">
                    <a16:creationId xmlns:a16="http://schemas.microsoft.com/office/drawing/2014/main" id="{101D9D47-63C7-4E03-B59C-A27CD672937C}"/>
                  </a:ext>
                </a:extLst>
              </p:cNvPr>
              <p:cNvSpPr/>
              <p:nvPr/>
            </p:nvSpPr>
            <p:spPr>
              <a:xfrm>
                <a:off x="6845850" y="2505381"/>
                <a:ext cx="617539" cy="42888"/>
              </a:xfrm>
              <a:custGeom>
                <a:avLst/>
                <a:gdLst/>
                <a:ahLst/>
                <a:cxnLst/>
                <a:rect l="l" t="t" r="r" b="b"/>
                <a:pathLst>
                  <a:path w="20619" h="1432" extrusionOk="0">
                    <a:moveTo>
                      <a:pt x="1" y="1"/>
                    </a:moveTo>
                    <a:lnTo>
                      <a:pt x="1" y="1432"/>
                    </a:lnTo>
                    <a:lnTo>
                      <a:pt x="20618" y="1432"/>
                    </a:lnTo>
                    <a:lnTo>
                      <a:pt x="2061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5358;p75">
                <a:extLst>
                  <a:ext uri="{FF2B5EF4-FFF2-40B4-BE49-F238E27FC236}">
                    <a16:creationId xmlns:a16="http://schemas.microsoft.com/office/drawing/2014/main" id="{AACE66A9-1875-4CEA-9801-0A32A6E90D6C}"/>
                  </a:ext>
                </a:extLst>
              </p:cNvPr>
              <p:cNvSpPr/>
              <p:nvPr/>
            </p:nvSpPr>
            <p:spPr>
              <a:xfrm>
                <a:off x="7463369" y="2548240"/>
                <a:ext cx="842493" cy="1486299"/>
              </a:xfrm>
              <a:custGeom>
                <a:avLst/>
                <a:gdLst/>
                <a:ahLst/>
                <a:cxnLst/>
                <a:rect l="l" t="t" r="r" b="b"/>
                <a:pathLst>
                  <a:path w="28130" h="49626" extrusionOk="0">
                    <a:moveTo>
                      <a:pt x="0" y="1"/>
                    </a:moveTo>
                    <a:lnTo>
                      <a:pt x="0" y="49625"/>
                    </a:lnTo>
                    <a:lnTo>
                      <a:pt x="28130" y="49625"/>
                    </a:lnTo>
                    <a:lnTo>
                      <a:pt x="2813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5359;p75">
                <a:extLst>
                  <a:ext uri="{FF2B5EF4-FFF2-40B4-BE49-F238E27FC236}">
                    <a16:creationId xmlns:a16="http://schemas.microsoft.com/office/drawing/2014/main" id="{ED886205-3599-4C29-A6E5-897ECA0E423F}"/>
                  </a:ext>
                </a:extLst>
              </p:cNvPr>
              <p:cNvSpPr/>
              <p:nvPr/>
            </p:nvSpPr>
            <p:spPr>
              <a:xfrm>
                <a:off x="7463369" y="2548240"/>
                <a:ext cx="842493" cy="54569"/>
              </a:xfrm>
              <a:custGeom>
                <a:avLst/>
                <a:gdLst/>
                <a:ahLst/>
                <a:cxnLst/>
                <a:rect l="l" t="t" r="r" b="b"/>
                <a:pathLst>
                  <a:path w="28130" h="1822" extrusionOk="0">
                    <a:moveTo>
                      <a:pt x="0" y="1"/>
                    </a:moveTo>
                    <a:lnTo>
                      <a:pt x="0" y="1822"/>
                    </a:lnTo>
                    <a:lnTo>
                      <a:pt x="28130" y="1822"/>
                    </a:lnTo>
                    <a:lnTo>
                      <a:pt x="2813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5360;p75">
                <a:extLst>
                  <a:ext uri="{FF2B5EF4-FFF2-40B4-BE49-F238E27FC236}">
                    <a16:creationId xmlns:a16="http://schemas.microsoft.com/office/drawing/2014/main" id="{BCF59527-1DAD-4D31-9C90-64BE97E03E3C}"/>
                  </a:ext>
                </a:extLst>
              </p:cNvPr>
              <p:cNvSpPr/>
              <p:nvPr/>
            </p:nvSpPr>
            <p:spPr>
              <a:xfrm>
                <a:off x="7463369" y="2898870"/>
                <a:ext cx="94492" cy="35101"/>
              </a:xfrm>
              <a:custGeom>
                <a:avLst/>
                <a:gdLst/>
                <a:ahLst/>
                <a:cxnLst/>
                <a:rect l="l" t="t" r="r" b="b"/>
                <a:pathLst>
                  <a:path w="3155" h="1172" extrusionOk="0">
                    <a:moveTo>
                      <a:pt x="0" y="1"/>
                    </a:moveTo>
                    <a:lnTo>
                      <a:pt x="0" y="1171"/>
                    </a:lnTo>
                    <a:lnTo>
                      <a:pt x="3155" y="1171"/>
                    </a:lnTo>
                    <a:lnTo>
                      <a:pt x="315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5361;p75">
                <a:extLst>
                  <a:ext uri="{FF2B5EF4-FFF2-40B4-BE49-F238E27FC236}">
                    <a16:creationId xmlns:a16="http://schemas.microsoft.com/office/drawing/2014/main" id="{67C58D38-A87F-4286-847A-C07D86A3DB39}"/>
                  </a:ext>
                </a:extLst>
              </p:cNvPr>
              <p:cNvSpPr/>
              <p:nvPr/>
            </p:nvSpPr>
            <p:spPr>
              <a:xfrm>
                <a:off x="7463369" y="2852117"/>
                <a:ext cx="47740" cy="34113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1139" extrusionOk="0">
                    <a:moveTo>
                      <a:pt x="0" y="1"/>
                    </a:moveTo>
                    <a:lnTo>
                      <a:pt x="0" y="1139"/>
                    </a:lnTo>
                    <a:lnTo>
                      <a:pt x="1594" y="1139"/>
                    </a:lnTo>
                    <a:lnTo>
                      <a:pt x="159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5362;p75">
                <a:extLst>
                  <a:ext uri="{FF2B5EF4-FFF2-40B4-BE49-F238E27FC236}">
                    <a16:creationId xmlns:a16="http://schemas.microsoft.com/office/drawing/2014/main" id="{21CFB33A-19A8-4B5D-85BE-FAA5C3893BE6}"/>
                  </a:ext>
                </a:extLst>
              </p:cNvPr>
              <p:cNvSpPr/>
              <p:nvPr/>
            </p:nvSpPr>
            <p:spPr>
              <a:xfrm>
                <a:off x="7463369" y="2947570"/>
                <a:ext cx="47740" cy="34113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1139" extrusionOk="0">
                    <a:moveTo>
                      <a:pt x="0" y="1"/>
                    </a:moveTo>
                    <a:lnTo>
                      <a:pt x="0" y="1139"/>
                    </a:lnTo>
                    <a:lnTo>
                      <a:pt x="1594" y="1139"/>
                    </a:lnTo>
                    <a:lnTo>
                      <a:pt x="159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5363;p75">
                <a:extLst>
                  <a:ext uri="{FF2B5EF4-FFF2-40B4-BE49-F238E27FC236}">
                    <a16:creationId xmlns:a16="http://schemas.microsoft.com/office/drawing/2014/main" id="{FC60D481-A4B6-45BF-B855-C1C635DA2278}"/>
                  </a:ext>
                </a:extLst>
              </p:cNvPr>
              <p:cNvSpPr/>
              <p:nvPr/>
            </p:nvSpPr>
            <p:spPr>
              <a:xfrm>
                <a:off x="7519221" y="3856331"/>
                <a:ext cx="83770" cy="35071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171" extrusionOk="0">
                    <a:moveTo>
                      <a:pt x="0" y="0"/>
                    </a:moveTo>
                    <a:lnTo>
                      <a:pt x="0" y="1171"/>
                    </a:lnTo>
                    <a:lnTo>
                      <a:pt x="2797" y="1171"/>
                    </a:lnTo>
                    <a:lnTo>
                      <a:pt x="279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5364;p75">
                <a:extLst>
                  <a:ext uri="{FF2B5EF4-FFF2-40B4-BE49-F238E27FC236}">
                    <a16:creationId xmlns:a16="http://schemas.microsoft.com/office/drawing/2014/main" id="{5B92379B-57CE-49B9-B24D-94AFF8A85329}"/>
                  </a:ext>
                </a:extLst>
              </p:cNvPr>
              <p:cNvSpPr/>
              <p:nvPr/>
            </p:nvSpPr>
            <p:spPr>
              <a:xfrm>
                <a:off x="7985405" y="3512495"/>
                <a:ext cx="279553" cy="523047"/>
              </a:xfrm>
              <a:custGeom>
                <a:avLst/>
                <a:gdLst/>
                <a:ahLst/>
                <a:cxnLst/>
                <a:rect l="l" t="t" r="r" b="b"/>
                <a:pathLst>
                  <a:path w="9334" h="17464" extrusionOk="0">
                    <a:moveTo>
                      <a:pt x="1" y="0"/>
                    </a:moveTo>
                    <a:lnTo>
                      <a:pt x="1" y="17463"/>
                    </a:lnTo>
                    <a:lnTo>
                      <a:pt x="9334" y="17463"/>
                    </a:lnTo>
                    <a:lnTo>
                      <a:pt x="933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5365;p75">
                <a:extLst>
                  <a:ext uri="{FF2B5EF4-FFF2-40B4-BE49-F238E27FC236}">
                    <a16:creationId xmlns:a16="http://schemas.microsoft.com/office/drawing/2014/main" id="{120178F5-1806-411B-BDCF-4EF42CD2F864}"/>
                  </a:ext>
                </a:extLst>
              </p:cNvPr>
              <p:cNvSpPr/>
              <p:nvPr/>
            </p:nvSpPr>
            <p:spPr>
              <a:xfrm>
                <a:off x="7193575" y="2192728"/>
                <a:ext cx="269820" cy="269820"/>
              </a:xfrm>
              <a:custGeom>
                <a:avLst/>
                <a:gdLst/>
                <a:ahLst/>
                <a:cxnLst/>
                <a:rect l="l" t="t" r="r" b="b"/>
                <a:pathLst>
                  <a:path w="9009" h="9009" extrusionOk="0">
                    <a:moveTo>
                      <a:pt x="0" y="1"/>
                    </a:moveTo>
                    <a:lnTo>
                      <a:pt x="0" y="9009"/>
                    </a:lnTo>
                    <a:lnTo>
                      <a:pt x="9008" y="9009"/>
                    </a:lnTo>
                    <a:lnTo>
                      <a:pt x="900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5366;p75">
                <a:extLst>
                  <a:ext uri="{FF2B5EF4-FFF2-40B4-BE49-F238E27FC236}">
                    <a16:creationId xmlns:a16="http://schemas.microsoft.com/office/drawing/2014/main" id="{C92D5FFA-B86B-425A-8907-AE6AE391BD4E}"/>
                  </a:ext>
                </a:extLst>
              </p:cNvPr>
              <p:cNvSpPr/>
              <p:nvPr/>
            </p:nvSpPr>
            <p:spPr>
              <a:xfrm>
                <a:off x="7416616" y="2128454"/>
                <a:ext cx="404205" cy="64303"/>
              </a:xfrm>
              <a:custGeom>
                <a:avLst/>
                <a:gdLst/>
                <a:ahLst/>
                <a:cxnLst/>
                <a:rect l="l" t="t" r="r" b="b"/>
                <a:pathLst>
                  <a:path w="13496" h="2147" extrusionOk="0">
                    <a:moveTo>
                      <a:pt x="0" y="1"/>
                    </a:moveTo>
                    <a:lnTo>
                      <a:pt x="0" y="2147"/>
                    </a:lnTo>
                    <a:lnTo>
                      <a:pt x="13496" y="2147"/>
                    </a:lnTo>
                    <a:lnTo>
                      <a:pt x="1349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5367;p75">
                <a:extLst>
                  <a:ext uri="{FF2B5EF4-FFF2-40B4-BE49-F238E27FC236}">
                    <a16:creationId xmlns:a16="http://schemas.microsoft.com/office/drawing/2014/main" id="{7CD17F40-C092-49FC-9E5A-F7639622D602}"/>
                  </a:ext>
                </a:extLst>
              </p:cNvPr>
              <p:cNvSpPr/>
              <p:nvPr/>
            </p:nvSpPr>
            <p:spPr>
              <a:xfrm>
                <a:off x="7416616" y="2160591"/>
                <a:ext cx="404205" cy="32166"/>
              </a:xfrm>
              <a:custGeom>
                <a:avLst/>
                <a:gdLst/>
                <a:ahLst/>
                <a:cxnLst/>
                <a:rect l="l" t="t" r="r" b="b"/>
                <a:pathLst>
                  <a:path w="13496" h="1074" extrusionOk="0">
                    <a:moveTo>
                      <a:pt x="0" y="1"/>
                    </a:moveTo>
                    <a:lnTo>
                      <a:pt x="0" y="1074"/>
                    </a:lnTo>
                    <a:lnTo>
                      <a:pt x="13496" y="1074"/>
                    </a:lnTo>
                    <a:lnTo>
                      <a:pt x="1349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5368;p75">
                <a:extLst>
                  <a:ext uri="{FF2B5EF4-FFF2-40B4-BE49-F238E27FC236}">
                    <a16:creationId xmlns:a16="http://schemas.microsoft.com/office/drawing/2014/main" id="{AC7247DE-A8CC-43C1-BD85-0B25334A8736}"/>
                  </a:ext>
                </a:extLst>
              </p:cNvPr>
              <p:cNvSpPr/>
              <p:nvPr/>
            </p:nvSpPr>
            <p:spPr>
              <a:xfrm>
                <a:off x="7155598" y="2128454"/>
                <a:ext cx="307796" cy="64303"/>
              </a:xfrm>
              <a:custGeom>
                <a:avLst/>
                <a:gdLst/>
                <a:ahLst/>
                <a:cxnLst/>
                <a:rect l="l" t="t" r="r" b="b"/>
                <a:pathLst>
                  <a:path w="10277" h="2147" extrusionOk="0">
                    <a:moveTo>
                      <a:pt x="0" y="1"/>
                    </a:moveTo>
                    <a:lnTo>
                      <a:pt x="0" y="2147"/>
                    </a:lnTo>
                    <a:lnTo>
                      <a:pt x="10276" y="2147"/>
                    </a:lnTo>
                    <a:lnTo>
                      <a:pt x="1027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5369;p75">
                <a:extLst>
                  <a:ext uri="{FF2B5EF4-FFF2-40B4-BE49-F238E27FC236}">
                    <a16:creationId xmlns:a16="http://schemas.microsoft.com/office/drawing/2014/main" id="{6210597E-2847-489F-B66A-712BB111974F}"/>
                  </a:ext>
                </a:extLst>
              </p:cNvPr>
              <p:cNvSpPr/>
              <p:nvPr/>
            </p:nvSpPr>
            <p:spPr>
              <a:xfrm>
                <a:off x="7155598" y="2160591"/>
                <a:ext cx="307796" cy="32166"/>
              </a:xfrm>
              <a:custGeom>
                <a:avLst/>
                <a:gdLst/>
                <a:ahLst/>
                <a:cxnLst/>
                <a:rect l="l" t="t" r="r" b="b"/>
                <a:pathLst>
                  <a:path w="10277" h="1074" extrusionOk="0">
                    <a:moveTo>
                      <a:pt x="0" y="1"/>
                    </a:moveTo>
                    <a:lnTo>
                      <a:pt x="0" y="1074"/>
                    </a:lnTo>
                    <a:lnTo>
                      <a:pt x="10276" y="1074"/>
                    </a:lnTo>
                    <a:lnTo>
                      <a:pt x="1027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5370;p75">
                <a:extLst>
                  <a:ext uri="{FF2B5EF4-FFF2-40B4-BE49-F238E27FC236}">
                    <a16:creationId xmlns:a16="http://schemas.microsoft.com/office/drawing/2014/main" id="{D33239CB-EE52-43E6-9908-F20F2DBDCDE3}"/>
                  </a:ext>
                </a:extLst>
              </p:cNvPr>
              <p:cNvSpPr/>
              <p:nvPr/>
            </p:nvSpPr>
            <p:spPr>
              <a:xfrm>
                <a:off x="7463369" y="2192728"/>
                <a:ext cx="315583" cy="269820"/>
              </a:xfrm>
              <a:custGeom>
                <a:avLst/>
                <a:gdLst/>
                <a:ahLst/>
                <a:cxnLst/>
                <a:rect l="l" t="t" r="r" b="b"/>
                <a:pathLst>
                  <a:path w="10537" h="9009" extrusionOk="0">
                    <a:moveTo>
                      <a:pt x="0" y="1"/>
                    </a:moveTo>
                    <a:lnTo>
                      <a:pt x="0" y="9009"/>
                    </a:lnTo>
                    <a:lnTo>
                      <a:pt x="10537" y="9009"/>
                    </a:lnTo>
                    <a:lnTo>
                      <a:pt x="1053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371;p75">
                <a:extLst>
                  <a:ext uri="{FF2B5EF4-FFF2-40B4-BE49-F238E27FC236}">
                    <a16:creationId xmlns:a16="http://schemas.microsoft.com/office/drawing/2014/main" id="{65D8C33B-8E55-4A6D-8AFE-52D2F749194A}"/>
                  </a:ext>
                </a:extLst>
              </p:cNvPr>
              <p:cNvSpPr/>
              <p:nvPr/>
            </p:nvSpPr>
            <p:spPr>
              <a:xfrm>
                <a:off x="8081550" y="2734875"/>
                <a:ext cx="162000" cy="307200"/>
              </a:xfrm>
              <a:prstGeom prst="rect">
                <a:avLst/>
              </a:prstGeom>
              <a:solidFill>
                <a:schemeClr val="dk1"/>
              </a:solidFill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372;p75">
                <a:extLst>
                  <a:ext uri="{FF2B5EF4-FFF2-40B4-BE49-F238E27FC236}">
                    <a16:creationId xmlns:a16="http://schemas.microsoft.com/office/drawing/2014/main" id="{881C1C66-2D0C-49C5-8821-5D0514171D2A}"/>
                  </a:ext>
                </a:extLst>
              </p:cNvPr>
              <p:cNvSpPr/>
              <p:nvPr/>
            </p:nvSpPr>
            <p:spPr>
              <a:xfrm>
                <a:off x="7658825" y="2734875"/>
                <a:ext cx="162000" cy="307200"/>
              </a:xfrm>
              <a:prstGeom prst="rect">
                <a:avLst/>
              </a:prstGeom>
              <a:solidFill>
                <a:schemeClr val="dk1"/>
              </a:solidFill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373;p75">
                <a:extLst>
                  <a:ext uri="{FF2B5EF4-FFF2-40B4-BE49-F238E27FC236}">
                    <a16:creationId xmlns:a16="http://schemas.microsoft.com/office/drawing/2014/main" id="{8EA69617-70DD-49EA-897F-D8EA4998E05E}"/>
                  </a:ext>
                </a:extLst>
              </p:cNvPr>
              <p:cNvSpPr/>
              <p:nvPr/>
            </p:nvSpPr>
            <p:spPr>
              <a:xfrm>
                <a:off x="8081550" y="3137800"/>
                <a:ext cx="162000" cy="307200"/>
              </a:xfrm>
              <a:prstGeom prst="rect">
                <a:avLst/>
              </a:prstGeom>
              <a:solidFill>
                <a:schemeClr val="dk1"/>
              </a:solidFill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374;p75">
                <a:extLst>
                  <a:ext uri="{FF2B5EF4-FFF2-40B4-BE49-F238E27FC236}">
                    <a16:creationId xmlns:a16="http://schemas.microsoft.com/office/drawing/2014/main" id="{A37B548E-7EE7-4B24-8629-A1512D5C3E27}"/>
                  </a:ext>
                </a:extLst>
              </p:cNvPr>
              <p:cNvSpPr/>
              <p:nvPr/>
            </p:nvSpPr>
            <p:spPr>
              <a:xfrm>
                <a:off x="7658825" y="3137800"/>
                <a:ext cx="162000" cy="307200"/>
              </a:xfrm>
              <a:prstGeom prst="rect">
                <a:avLst/>
              </a:prstGeom>
              <a:solidFill>
                <a:schemeClr val="dk1"/>
              </a:solidFill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375;p75">
                <a:extLst>
                  <a:ext uri="{FF2B5EF4-FFF2-40B4-BE49-F238E27FC236}">
                    <a16:creationId xmlns:a16="http://schemas.microsoft.com/office/drawing/2014/main" id="{F52694A8-51B2-426D-9970-E1177ABF6FF6}"/>
                  </a:ext>
                </a:extLst>
              </p:cNvPr>
              <p:cNvSpPr/>
              <p:nvPr/>
            </p:nvSpPr>
            <p:spPr>
              <a:xfrm>
                <a:off x="7658825" y="3584200"/>
                <a:ext cx="162000" cy="307200"/>
              </a:xfrm>
              <a:prstGeom prst="rect">
                <a:avLst/>
              </a:prstGeom>
              <a:solidFill>
                <a:schemeClr val="dk1"/>
              </a:solidFill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8" name="Google Shape;5376;p75">
              <a:extLst>
                <a:ext uri="{FF2B5EF4-FFF2-40B4-BE49-F238E27FC236}">
                  <a16:creationId xmlns:a16="http://schemas.microsoft.com/office/drawing/2014/main" id="{566E85DA-7C03-429D-AB1F-76557E2A9421}"/>
                </a:ext>
              </a:extLst>
            </p:cNvPr>
            <p:cNvSpPr/>
            <p:nvPr/>
          </p:nvSpPr>
          <p:spPr>
            <a:xfrm>
              <a:off x="8129180" y="3512500"/>
              <a:ext cx="14701" cy="523047"/>
            </a:xfrm>
            <a:custGeom>
              <a:avLst/>
              <a:gdLst/>
              <a:ahLst/>
              <a:cxnLst/>
              <a:rect l="l" t="t" r="r" b="b"/>
              <a:pathLst>
                <a:path w="9334" h="17464" extrusionOk="0">
                  <a:moveTo>
                    <a:pt x="1" y="0"/>
                  </a:moveTo>
                  <a:lnTo>
                    <a:pt x="1" y="17463"/>
                  </a:lnTo>
                  <a:lnTo>
                    <a:pt x="9334" y="17463"/>
                  </a:lnTo>
                  <a:lnTo>
                    <a:pt x="93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92" name="图片 13">
            <a:extLst>
              <a:ext uri="{FF2B5EF4-FFF2-40B4-BE49-F238E27FC236}">
                <a16:creationId xmlns:a16="http://schemas.microsoft.com/office/drawing/2014/main" id="{348C92E8-D61A-45E3-B576-E673085FAA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16300" r="43469" b="74527"/>
          <a:stretch/>
        </p:blipFill>
        <p:spPr>
          <a:xfrm>
            <a:off x="9150946" y="675917"/>
            <a:ext cx="1373984" cy="824436"/>
          </a:xfrm>
          <a:prstGeom prst="rect">
            <a:avLst/>
          </a:prstGeom>
        </p:spPr>
      </p:pic>
      <p:pic>
        <p:nvPicPr>
          <p:cNvPr id="293" name="图片 10">
            <a:extLst>
              <a:ext uri="{FF2B5EF4-FFF2-40B4-BE49-F238E27FC236}">
                <a16:creationId xmlns:a16="http://schemas.microsoft.com/office/drawing/2014/main" id="{DEFCD9AA-4FA9-48BD-9F7F-125053A0831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16300" r="43469" b="74527"/>
          <a:stretch/>
        </p:blipFill>
        <p:spPr>
          <a:xfrm>
            <a:off x="40372" y="247560"/>
            <a:ext cx="1157146" cy="694326"/>
          </a:xfrm>
          <a:prstGeom prst="rect">
            <a:avLst/>
          </a:prstGeom>
        </p:spPr>
      </p:pic>
      <p:pic>
        <p:nvPicPr>
          <p:cNvPr id="294" name="图片 12">
            <a:extLst>
              <a:ext uri="{FF2B5EF4-FFF2-40B4-BE49-F238E27FC236}">
                <a16:creationId xmlns:a16="http://schemas.microsoft.com/office/drawing/2014/main" id="{BF05B9FD-05DD-429D-B2CB-F9472A8331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16300" r="43469" b="74527"/>
          <a:stretch/>
        </p:blipFill>
        <p:spPr>
          <a:xfrm>
            <a:off x="1793152" y="319567"/>
            <a:ext cx="1869420" cy="1121714"/>
          </a:xfrm>
          <a:prstGeom prst="rect">
            <a:avLst/>
          </a:prstGeom>
        </p:spPr>
      </p:pic>
      <p:pic>
        <p:nvPicPr>
          <p:cNvPr id="295" name="图片 13">
            <a:extLst>
              <a:ext uri="{FF2B5EF4-FFF2-40B4-BE49-F238E27FC236}">
                <a16:creationId xmlns:a16="http://schemas.microsoft.com/office/drawing/2014/main" id="{C8569BE6-2386-4DB2-B833-98AEDA032B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16300" r="43469" b="74527"/>
          <a:stretch/>
        </p:blipFill>
        <p:spPr>
          <a:xfrm>
            <a:off x="10685526" y="127693"/>
            <a:ext cx="1157146" cy="694326"/>
          </a:xfrm>
          <a:prstGeom prst="rect">
            <a:avLst/>
          </a:prstGeom>
        </p:spPr>
      </p:pic>
      <p:sp>
        <p:nvSpPr>
          <p:cNvPr id="299" name="Text Box 12">
            <a:extLst>
              <a:ext uri="{FF2B5EF4-FFF2-40B4-BE49-F238E27FC236}">
                <a16:creationId xmlns:a16="http://schemas.microsoft.com/office/drawing/2014/main" id="{1188A517-1EB8-1343-BD38-3D3D344ADD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5922" y="1289778"/>
            <a:ext cx="5181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VN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Chiều</a:t>
            </a:r>
            <a:r>
              <a:rPr lang="en-US" altLang="en-VN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VN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VN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học</a:t>
            </a:r>
            <a:r>
              <a:rPr lang="en-US" altLang="en-VN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vê</a:t>
            </a:r>
            <a:r>
              <a:rPr lang="en-US" altLang="en-VN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̀</a:t>
            </a:r>
          </a:p>
        </p:txBody>
      </p:sp>
      <p:sp>
        <p:nvSpPr>
          <p:cNvPr id="300" name="Text Box 13">
            <a:extLst>
              <a:ext uri="{FF2B5EF4-FFF2-40B4-BE49-F238E27FC236}">
                <a16:creationId xmlns:a16="http://schemas.microsoft.com/office/drawing/2014/main" id="{4F4A2E3C-D470-9C4B-AF80-7ED95BB29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7131" y="2026170"/>
            <a:ext cx="919491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VN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VN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Bác</a:t>
            </a:r>
            <a:r>
              <a:rPr lang="en-US" altLang="en-VN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thơ</a:t>
            </a:r>
            <a:r>
              <a:rPr lang="en-US" altLang="en-VN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̣ </a:t>
            </a:r>
            <a:r>
              <a:rPr lang="en-US" altLang="en-VN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nê</a:t>
            </a:r>
            <a:r>
              <a:rPr lang="en-US" altLang="en-VN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̀ ra </a:t>
            </a:r>
            <a:r>
              <a:rPr lang="en-US" altLang="en-VN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vê</a:t>
            </a:r>
            <a:r>
              <a:rPr lang="en-US" altLang="en-VN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̀  </a:t>
            </a:r>
            <a:r>
              <a:rPr lang="en-US" altLang="en-VN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còn</a:t>
            </a:r>
            <a:r>
              <a:rPr lang="en-US" altLang="en-VN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huơ</a:t>
            </a:r>
            <a:r>
              <a:rPr lang="en-US" altLang="en-VN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huơ</a:t>
            </a:r>
            <a:r>
              <a:rPr lang="en-US" altLang="en-VN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cái</a:t>
            </a:r>
            <a:r>
              <a:rPr lang="en-US" altLang="en-VN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bay;</a:t>
            </a:r>
          </a:p>
        </p:txBody>
      </p:sp>
      <p:sp>
        <p:nvSpPr>
          <p:cNvPr id="301" name="Text Box 14">
            <a:extLst>
              <a:ext uri="{FF2B5EF4-FFF2-40B4-BE49-F238E27FC236}">
                <a16:creationId xmlns:a16="http://schemas.microsoft.com/office/drawing/2014/main" id="{8AFBF24D-FE76-CF48-8ED5-AE797FC50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2394" y="2871436"/>
            <a:ext cx="842826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VN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Ủ </a:t>
            </a:r>
            <a:r>
              <a:rPr lang="en-US" altLang="en-VN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đầy</a:t>
            </a:r>
            <a:r>
              <a:rPr lang="en-US" altLang="en-VN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những</a:t>
            </a:r>
            <a:r>
              <a:rPr lang="en-US" altLang="en-VN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rãnh</a:t>
            </a:r>
            <a:r>
              <a:rPr lang="en-US" altLang="en-VN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tường</a:t>
            </a:r>
            <a:r>
              <a:rPr lang="en-US" altLang="en-VN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VN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chưa</a:t>
            </a:r>
            <a:r>
              <a:rPr lang="en-US" altLang="en-VN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trát</a:t>
            </a:r>
            <a:r>
              <a:rPr lang="en-US" altLang="en-VN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vữa</a:t>
            </a:r>
            <a:r>
              <a:rPr lang="en-US" altLang="en-VN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03" name="Line 16">
            <a:extLst>
              <a:ext uri="{FF2B5EF4-FFF2-40B4-BE49-F238E27FC236}">
                <a16:creationId xmlns:a16="http://schemas.microsoft.com/office/drawing/2014/main" id="{F37E693E-FC61-BD4F-950E-78C47B1B8B6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33085" y="2023389"/>
            <a:ext cx="226594" cy="572026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en-VN" sz="3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4" name="Line 20">
            <a:extLst>
              <a:ext uri="{FF2B5EF4-FFF2-40B4-BE49-F238E27FC236}">
                <a16:creationId xmlns:a16="http://schemas.microsoft.com/office/drawing/2014/main" id="{7294E995-A179-1F4A-BBB3-FD7D8928ED0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49606" y="1261040"/>
            <a:ext cx="203387" cy="52283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en-VN" sz="3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5" name="Line 21">
            <a:extLst>
              <a:ext uri="{FF2B5EF4-FFF2-40B4-BE49-F238E27FC236}">
                <a16:creationId xmlns:a16="http://schemas.microsoft.com/office/drawing/2014/main" id="{AD698A3A-120B-E64B-B37B-0490C2B0385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68272" y="2845802"/>
            <a:ext cx="173986" cy="542164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en-VN" sz="3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50F2595-5452-DB4C-8B70-E13149B84E72}"/>
              </a:ext>
            </a:extLst>
          </p:cNvPr>
          <p:cNvGrpSpPr/>
          <p:nvPr/>
        </p:nvGrpSpPr>
        <p:grpSpPr>
          <a:xfrm>
            <a:off x="181749" y="100704"/>
            <a:ext cx="4314418" cy="769441"/>
            <a:chOff x="181749" y="52578"/>
            <a:chExt cx="4314418" cy="769441"/>
          </a:xfrm>
        </p:grpSpPr>
        <p:sp>
          <p:nvSpPr>
            <p:cNvPr id="297" name="Text Box 4">
              <a:extLst>
                <a:ext uri="{FF2B5EF4-FFF2-40B4-BE49-F238E27FC236}">
                  <a16:creationId xmlns:a16="http://schemas.microsoft.com/office/drawing/2014/main" id="{3845A5CB-90A4-4F49-B88A-4A2B0B90C5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3321" y="52578"/>
              <a:ext cx="3752846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4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Luyện</a:t>
              </a:r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đọc</a:t>
              </a:r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7" name="Google Shape;1240;p27">
              <a:extLst>
                <a:ext uri="{FF2B5EF4-FFF2-40B4-BE49-F238E27FC236}">
                  <a16:creationId xmlns:a16="http://schemas.microsoft.com/office/drawing/2014/main" id="{D6868402-BB36-AA4C-9CC9-39FA3882B286}"/>
                </a:ext>
              </a:extLst>
            </p:cNvPr>
            <p:cNvSpPr/>
            <p:nvPr/>
          </p:nvSpPr>
          <p:spPr>
            <a:xfrm>
              <a:off x="181749" y="251684"/>
              <a:ext cx="420195" cy="399097"/>
            </a:xfrm>
            <a:custGeom>
              <a:avLst/>
              <a:gdLst/>
              <a:ahLst/>
              <a:cxnLst/>
              <a:rect l="l" t="t" r="r" b="b"/>
              <a:pathLst>
                <a:path w="12698" h="11563" extrusionOk="0">
                  <a:moveTo>
                    <a:pt x="2490" y="820"/>
                  </a:moveTo>
                  <a:cubicBezTo>
                    <a:pt x="3529" y="914"/>
                    <a:pt x="4600" y="1292"/>
                    <a:pt x="5483" y="2017"/>
                  </a:cubicBezTo>
                  <a:lnTo>
                    <a:pt x="5798" y="2237"/>
                  </a:lnTo>
                  <a:lnTo>
                    <a:pt x="5798" y="10334"/>
                  </a:lnTo>
                  <a:lnTo>
                    <a:pt x="5766" y="10334"/>
                  </a:lnTo>
                  <a:cubicBezTo>
                    <a:pt x="4789" y="9609"/>
                    <a:pt x="3655" y="9168"/>
                    <a:pt x="2490" y="9105"/>
                  </a:cubicBezTo>
                  <a:lnTo>
                    <a:pt x="2490" y="820"/>
                  </a:lnTo>
                  <a:close/>
                  <a:moveTo>
                    <a:pt x="9925" y="883"/>
                  </a:moveTo>
                  <a:lnTo>
                    <a:pt x="9925" y="9137"/>
                  </a:lnTo>
                  <a:cubicBezTo>
                    <a:pt x="8728" y="9200"/>
                    <a:pt x="7593" y="9609"/>
                    <a:pt x="6617" y="10334"/>
                  </a:cubicBezTo>
                  <a:lnTo>
                    <a:pt x="6617" y="2300"/>
                  </a:lnTo>
                  <a:lnTo>
                    <a:pt x="6932" y="2048"/>
                  </a:lnTo>
                  <a:cubicBezTo>
                    <a:pt x="7782" y="1355"/>
                    <a:pt x="8854" y="946"/>
                    <a:pt x="9925" y="883"/>
                  </a:cubicBezTo>
                  <a:close/>
                  <a:moveTo>
                    <a:pt x="1702" y="2458"/>
                  </a:moveTo>
                  <a:lnTo>
                    <a:pt x="1702" y="9483"/>
                  </a:lnTo>
                  <a:cubicBezTo>
                    <a:pt x="1702" y="9735"/>
                    <a:pt x="1891" y="9924"/>
                    <a:pt x="2080" y="9924"/>
                  </a:cubicBezTo>
                  <a:cubicBezTo>
                    <a:pt x="3057" y="9924"/>
                    <a:pt x="4096" y="10208"/>
                    <a:pt x="4978" y="10744"/>
                  </a:cubicBezTo>
                  <a:lnTo>
                    <a:pt x="1261" y="10744"/>
                  </a:lnTo>
                  <a:cubicBezTo>
                    <a:pt x="1009" y="10744"/>
                    <a:pt x="851" y="10555"/>
                    <a:pt x="851" y="10334"/>
                  </a:cubicBezTo>
                  <a:lnTo>
                    <a:pt x="851" y="2867"/>
                  </a:lnTo>
                  <a:cubicBezTo>
                    <a:pt x="851" y="2647"/>
                    <a:pt x="1040" y="2489"/>
                    <a:pt x="1261" y="2458"/>
                  </a:cubicBezTo>
                  <a:close/>
                  <a:moveTo>
                    <a:pt x="11406" y="2458"/>
                  </a:moveTo>
                  <a:cubicBezTo>
                    <a:pt x="11658" y="2458"/>
                    <a:pt x="11815" y="2647"/>
                    <a:pt x="11847" y="2867"/>
                  </a:cubicBezTo>
                  <a:lnTo>
                    <a:pt x="11847" y="10334"/>
                  </a:lnTo>
                  <a:cubicBezTo>
                    <a:pt x="11847" y="10555"/>
                    <a:pt x="11658" y="10712"/>
                    <a:pt x="11406" y="10744"/>
                  </a:cubicBezTo>
                  <a:lnTo>
                    <a:pt x="7436" y="10744"/>
                  </a:lnTo>
                  <a:cubicBezTo>
                    <a:pt x="8255" y="10239"/>
                    <a:pt x="9295" y="9924"/>
                    <a:pt x="10303" y="9924"/>
                  </a:cubicBezTo>
                  <a:cubicBezTo>
                    <a:pt x="10555" y="9924"/>
                    <a:pt x="10712" y="9735"/>
                    <a:pt x="10712" y="9483"/>
                  </a:cubicBezTo>
                  <a:lnTo>
                    <a:pt x="10712" y="2458"/>
                  </a:lnTo>
                  <a:close/>
                  <a:moveTo>
                    <a:pt x="2080" y="0"/>
                  </a:moveTo>
                  <a:cubicBezTo>
                    <a:pt x="1828" y="0"/>
                    <a:pt x="1670" y="189"/>
                    <a:pt x="1670" y="410"/>
                  </a:cubicBezTo>
                  <a:lnTo>
                    <a:pt x="1670" y="1670"/>
                  </a:lnTo>
                  <a:lnTo>
                    <a:pt x="1261" y="1670"/>
                  </a:lnTo>
                  <a:cubicBezTo>
                    <a:pt x="568" y="1670"/>
                    <a:pt x="1" y="2206"/>
                    <a:pt x="32" y="2930"/>
                  </a:cubicBezTo>
                  <a:lnTo>
                    <a:pt x="32" y="10334"/>
                  </a:lnTo>
                  <a:cubicBezTo>
                    <a:pt x="32" y="10996"/>
                    <a:pt x="568" y="11563"/>
                    <a:pt x="1261" y="11563"/>
                  </a:cubicBezTo>
                  <a:lnTo>
                    <a:pt x="11437" y="11563"/>
                  </a:lnTo>
                  <a:cubicBezTo>
                    <a:pt x="12130" y="11563"/>
                    <a:pt x="12697" y="11027"/>
                    <a:pt x="12697" y="10334"/>
                  </a:cubicBezTo>
                  <a:lnTo>
                    <a:pt x="12697" y="2867"/>
                  </a:lnTo>
                  <a:cubicBezTo>
                    <a:pt x="12666" y="2206"/>
                    <a:pt x="12130" y="1670"/>
                    <a:pt x="11437" y="1670"/>
                  </a:cubicBezTo>
                  <a:lnTo>
                    <a:pt x="10744" y="1670"/>
                  </a:lnTo>
                  <a:lnTo>
                    <a:pt x="10744" y="410"/>
                  </a:lnTo>
                  <a:cubicBezTo>
                    <a:pt x="10744" y="158"/>
                    <a:pt x="10555" y="0"/>
                    <a:pt x="10334" y="0"/>
                  </a:cubicBezTo>
                  <a:cubicBezTo>
                    <a:pt x="8980" y="0"/>
                    <a:pt x="7562" y="473"/>
                    <a:pt x="6396" y="1387"/>
                  </a:cubicBezTo>
                  <a:lnTo>
                    <a:pt x="6207" y="1544"/>
                  </a:lnTo>
                  <a:lnTo>
                    <a:pt x="6018" y="1387"/>
                  </a:lnTo>
                  <a:cubicBezTo>
                    <a:pt x="4915" y="473"/>
                    <a:pt x="3498" y="0"/>
                    <a:pt x="2080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8F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08" name="Picture 2" descr="Phim Hoạt Hình Kỹ Thuật - Các kỹ sư cần cờ lê png tải về - Miễn phí trong  suốt Màu Vàng png Tải về.">
            <a:extLst>
              <a:ext uri="{FF2B5EF4-FFF2-40B4-BE49-F238E27FC236}">
                <a16:creationId xmlns:a16="http://schemas.microsoft.com/office/drawing/2014/main" id="{7407B43A-BA0E-5743-950A-EE527D3B45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565" t="15964" r="20968" b="14273"/>
          <a:stretch/>
        </p:blipFill>
        <p:spPr bwMode="auto">
          <a:xfrm>
            <a:off x="9894742" y="2763049"/>
            <a:ext cx="2330793" cy="302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5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图片 13">
            <a:extLst>
              <a:ext uri="{FF2B5EF4-FFF2-40B4-BE49-F238E27FC236}">
                <a16:creationId xmlns:a16="http://schemas.microsoft.com/office/drawing/2014/main" id="{B330C8A1-E2F7-4F86-BD96-4D228F6B35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16300" r="43469" b="74527"/>
          <a:stretch/>
        </p:blipFill>
        <p:spPr>
          <a:xfrm>
            <a:off x="9150946" y="675917"/>
            <a:ext cx="1373984" cy="824436"/>
          </a:xfrm>
          <a:prstGeom prst="rect">
            <a:avLst/>
          </a:prstGeom>
        </p:spPr>
      </p:pic>
      <p:pic>
        <p:nvPicPr>
          <p:cNvPr id="292" name="图片 10">
            <a:extLst>
              <a:ext uri="{FF2B5EF4-FFF2-40B4-BE49-F238E27FC236}">
                <a16:creationId xmlns:a16="http://schemas.microsoft.com/office/drawing/2014/main" id="{CF251D5A-1E3B-46D1-8DEC-A769B5C286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16300" r="43469" b="74527"/>
          <a:stretch/>
        </p:blipFill>
        <p:spPr>
          <a:xfrm>
            <a:off x="-22865" y="146409"/>
            <a:ext cx="1157146" cy="694326"/>
          </a:xfrm>
          <a:prstGeom prst="rect">
            <a:avLst/>
          </a:prstGeom>
        </p:spPr>
      </p:pic>
      <p:pic>
        <p:nvPicPr>
          <p:cNvPr id="293" name="图片 12">
            <a:extLst>
              <a:ext uri="{FF2B5EF4-FFF2-40B4-BE49-F238E27FC236}">
                <a16:creationId xmlns:a16="http://schemas.microsoft.com/office/drawing/2014/main" id="{3E61DF10-DBEA-4776-8F5A-295E9F63C77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16300" r="43469" b="74527"/>
          <a:stretch/>
        </p:blipFill>
        <p:spPr>
          <a:xfrm>
            <a:off x="1793152" y="319567"/>
            <a:ext cx="1869420" cy="1121714"/>
          </a:xfrm>
          <a:prstGeom prst="rect">
            <a:avLst/>
          </a:prstGeom>
        </p:spPr>
      </p:pic>
      <p:pic>
        <p:nvPicPr>
          <p:cNvPr id="294" name="图片 13">
            <a:extLst>
              <a:ext uri="{FF2B5EF4-FFF2-40B4-BE49-F238E27FC236}">
                <a16:creationId xmlns:a16="http://schemas.microsoft.com/office/drawing/2014/main" id="{93D9CB1B-59F5-46A8-A6AD-3B688EB659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16300" r="43469" b="74527"/>
          <a:stretch/>
        </p:blipFill>
        <p:spPr>
          <a:xfrm>
            <a:off x="10685526" y="127693"/>
            <a:ext cx="1157146" cy="69432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C87A531-C4E1-1D4A-B4A2-E767158BD827}"/>
              </a:ext>
            </a:extLst>
          </p:cNvPr>
          <p:cNvGrpSpPr/>
          <p:nvPr/>
        </p:nvGrpSpPr>
        <p:grpSpPr>
          <a:xfrm>
            <a:off x="293632" y="341046"/>
            <a:ext cx="4408303" cy="769441"/>
            <a:chOff x="194044" y="201733"/>
            <a:chExt cx="4408303" cy="769441"/>
          </a:xfrm>
        </p:grpSpPr>
        <p:sp>
          <p:nvSpPr>
            <p:cNvPr id="287" name="Text Box 13">
              <a:extLst>
                <a:ext uri="{FF2B5EF4-FFF2-40B4-BE49-F238E27FC236}">
                  <a16:creationId xmlns:a16="http://schemas.microsoft.com/office/drawing/2014/main" id="{4F3081EE-F877-E54A-BF04-C76B17F1E5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0324" y="201733"/>
              <a:ext cx="3872023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4400" b="1" dirty="0" err="1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r>
                <a:rPr lang="en-US" sz="4400" b="1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nghĩa</a:t>
              </a:r>
              <a:r>
                <a:rPr lang="en-US" sz="4400" b="1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endParaRPr lang="en-US" sz="4400" b="1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5" name="Google Shape;1240;p27">
              <a:extLst>
                <a:ext uri="{FF2B5EF4-FFF2-40B4-BE49-F238E27FC236}">
                  <a16:creationId xmlns:a16="http://schemas.microsoft.com/office/drawing/2014/main" id="{FC392E20-82C2-3A41-98D2-29BBA106B6B8}"/>
                </a:ext>
              </a:extLst>
            </p:cNvPr>
            <p:cNvSpPr/>
            <p:nvPr/>
          </p:nvSpPr>
          <p:spPr>
            <a:xfrm>
              <a:off x="194044" y="373475"/>
              <a:ext cx="420195" cy="399097"/>
            </a:xfrm>
            <a:custGeom>
              <a:avLst/>
              <a:gdLst/>
              <a:ahLst/>
              <a:cxnLst/>
              <a:rect l="l" t="t" r="r" b="b"/>
              <a:pathLst>
                <a:path w="12698" h="11563" extrusionOk="0">
                  <a:moveTo>
                    <a:pt x="2490" y="820"/>
                  </a:moveTo>
                  <a:cubicBezTo>
                    <a:pt x="3529" y="914"/>
                    <a:pt x="4600" y="1292"/>
                    <a:pt x="5483" y="2017"/>
                  </a:cubicBezTo>
                  <a:lnTo>
                    <a:pt x="5798" y="2237"/>
                  </a:lnTo>
                  <a:lnTo>
                    <a:pt x="5798" y="10334"/>
                  </a:lnTo>
                  <a:lnTo>
                    <a:pt x="5766" y="10334"/>
                  </a:lnTo>
                  <a:cubicBezTo>
                    <a:pt x="4789" y="9609"/>
                    <a:pt x="3655" y="9168"/>
                    <a:pt x="2490" y="9105"/>
                  </a:cubicBezTo>
                  <a:lnTo>
                    <a:pt x="2490" y="820"/>
                  </a:lnTo>
                  <a:close/>
                  <a:moveTo>
                    <a:pt x="9925" y="883"/>
                  </a:moveTo>
                  <a:lnTo>
                    <a:pt x="9925" y="9137"/>
                  </a:lnTo>
                  <a:cubicBezTo>
                    <a:pt x="8728" y="9200"/>
                    <a:pt x="7593" y="9609"/>
                    <a:pt x="6617" y="10334"/>
                  </a:cubicBezTo>
                  <a:lnTo>
                    <a:pt x="6617" y="2300"/>
                  </a:lnTo>
                  <a:lnTo>
                    <a:pt x="6932" y="2048"/>
                  </a:lnTo>
                  <a:cubicBezTo>
                    <a:pt x="7782" y="1355"/>
                    <a:pt x="8854" y="946"/>
                    <a:pt x="9925" y="883"/>
                  </a:cubicBezTo>
                  <a:close/>
                  <a:moveTo>
                    <a:pt x="1702" y="2458"/>
                  </a:moveTo>
                  <a:lnTo>
                    <a:pt x="1702" y="9483"/>
                  </a:lnTo>
                  <a:cubicBezTo>
                    <a:pt x="1702" y="9735"/>
                    <a:pt x="1891" y="9924"/>
                    <a:pt x="2080" y="9924"/>
                  </a:cubicBezTo>
                  <a:cubicBezTo>
                    <a:pt x="3057" y="9924"/>
                    <a:pt x="4096" y="10208"/>
                    <a:pt x="4978" y="10744"/>
                  </a:cubicBezTo>
                  <a:lnTo>
                    <a:pt x="1261" y="10744"/>
                  </a:lnTo>
                  <a:cubicBezTo>
                    <a:pt x="1009" y="10744"/>
                    <a:pt x="851" y="10555"/>
                    <a:pt x="851" y="10334"/>
                  </a:cubicBezTo>
                  <a:lnTo>
                    <a:pt x="851" y="2867"/>
                  </a:lnTo>
                  <a:cubicBezTo>
                    <a:pt x="851" y="2647"/>
                    <a:pt x="1040" y="2489"/>
                    <a:pt x="1261" y="2458"/>
                  </a:cubicBezTo>
                  <a:close/>
                  <a:moveTo>
                    <a:pt x="11406" y="2458"/>
                  </a:moveTo>
                  <a:cubicBezTo>
                    <a:pt x="11658" y="2458"/>
                    <a:pt x="11815" y="2647"/>
                    <a:pt x="11847" y="2867"/>
                  </a:cubicBezTo>
                  <a:lnTo>
                    <a:pt x="11847" y="10334"/>
                  </a:lnTo>
                  <a:cubicBezTo>
                    <a:pt x="11847" y="10555"/>
                    <a:pt x="11658" y="10712"/>
                    <a:pt x="11406" y="10744"/>
                  </a:cubicBezTo>
                  <a:lnTo>
                    <a:pt x="7436" y="10744"/>
                  </a:lnTo>
                  <a:cubicBezTo>
                    <a:pt x="8255" y="10239"/>
                    <a:pt x="9295" y="9924"/>
                    <a:pt x="10303" y="9924"/>
                  </a:cubicBezTo>
                  <a:cubicBezTo>
                    <a:pt x="10555" y="9924"/>
                    <a:pt x="10712" y="9735"/>
                    <a:pt x="10712" y="9483"/>
                  </a:cubicBezTo>
                  <a:lnTo>
                    <a:pt x="10712" y="2458"/>
                  </a:lnTo>
                  <a:close/>
                  <a:moveTo>
                    <a:pt x="2080" y="0"/>
                  </a:moveTo>
                  <a:cubicBezTo>
                    <a:pt x="1828" y="0"/>
                    <a:pt x="1670" y="189"/>
                    <a:pt x="1670" y="410"/>
                  </a:cubicBezTo>
                  <a:lnTo>
                    <a:pt x="1670" y="1670"/>
                  </a:lnTo>
                  <a:lnTo>
                    <a:pt x="1261" y="1670"/>
                  </a:lnTo>
                  <a:cubicBezTo>
                    <a:pt x="568" y="1670"/>
                    <a:pt x="1" y="2206"/>
                    <a:pt x="32" y="2930"/>
                  </a:cubicBezTo>
                  <a:lnTo>
                    <a:pt x="32" y="10334"/>
                  </a:lnTo>
                  <a:cubicBezTo>
                    <a:pt x="32" y="10996"/>
                    <a:pt x="568" y="11563"/>
                    <a:pt x="1261" y="11563"/>
                  </a:cubicBezTo>
                  <a:lnTo>
                    <a:pt x="11437" y="11563"/>
                  </a:lnTo>
                  <a:cubicBezTo>
                    <a:pt x="12130" y="11563"/>
                    <a:pt x="12697" y="11027"/>
                    <a:pt x="12697" y="10334"/>
                  </a:cubicBezTo>
                  <a:lnTo>
                    <a:pt x="12697" y="2867"/>
                  </a:lnTo>
                  <a:cubicBezTo>
                    <a:pt x="12666" y="2206"/>
                    <a:pt x="12130" y="1670"/>
                    <a:pt x="11437" y="1670"/>
                  </a:cubicBezTo>
                  <a:lnTo>
                    <a:pt x="10744" y="1670"/>
                  </a:lnTo>
                  <a:lnTo>
                    <a:pt x="10744" y="410"/>
                  </a:lnTo>
                  <a:cubicBezTo>
                    <a:pt x="10744" y="158"/>
                    <a:pt x="10555" y="0"/>
                    <a:pt x="10334" y="0"/>
                  </a:cubicBezTo>
                  <a:cubicBezTo>
                    <a:pt x="8980" y="0"/>
                    <a:pt x="7562" y="473"/>
                    <a:pt x="6396" y="1387"/>
                  </a:cubicBezTo>
                  <a:lnTo>
                    <a:pt x="6207" y="1544"/>
                  </a:lnTo>
                  <a:lnTo>
                    <a:pt x="6018" y="1387"/>
                  </a:lnTo>
                  <a:cubicBezTo>
                    <a:pt x="4915" y="473"/>
                    <a:pt x="3498" y="0"/>
                    <a:pt x="20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6" name="Rectangle 8">
            <a:extLst>
              <a:ext uri="{FF2B5EF4-FFF2-40B4-BE49-F238E27FC236}">
                <a16:creationId xmlns:a16="http://schemas.microsoft.com/office/drawing/2014/main" id="{4C4D4F2D-A69E-054B-B333-8CD5D27C5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043" y="2396978"/>
            <a:ext cx="570143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VN" sz="4000" b="1" dirty="0" err="1">
                <a:solidFill>
                  <a:srgbClr val="008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</a:t>
            </a:r>
            <a:r>
              <a:rPr lang="en-US" altLang="en-VN" sz="4000" b="1" dirty="0">
                <a:solidFill>
                  <a:srgbClr val="008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4000" b="1" dirty="0" err="1">
                <a:solidFill>
                  <a:srgbClr val="008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VN" sz="4000" b="1" dirty="0">
                <a:solidFill>
                  <a:srgbClr val="008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VN" sz="4000" b="1" dirty="0" err="1">
                <a:solidFill>
                  <a:srgbClr val="008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</a:t>
            </a:r>
            <a:r>
              <a:rPr lang="en-US" altLang="en-VN" sz="4000" b="1" dirty="0">
                <a:solidFill>
                  <a:srgbClr val="008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4000" b="1" dirty="0" err="1">
                <a:solidFill>
                  <a:srgbClr val="008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VN" sz="4000" b="1" dirty="0">
                <a:solidFill>
                  <a:srgbClr val="008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4000" b="1" dirty="0" err="1">
                <a:solidFill>
                  <a:srgbClr val="008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VN" sz="4000" b="1" dirty="0">
                <a:solidFill>
                  <a:srgbClr val="008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4000" b="1" dirty="0" err="1">
                <a:solidFill>
                  <a:srgbClr val="008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en-VN" sz="4000" b="1" dirty="0">
                <a:solidFill>
                  <a:srgbClr val="008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VN" sz="4000" b="1" dirty="0" err="1">
                <a:solidFill>
                  <a:srgbClr val="008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altLang="en-VN" sz="4000" b="1" dirty="0">
                <a:solidFill>
                  <a:srgbClr val="008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4000" b="1" dirty="0" err="1">
                <a:solidFill>
                  <a:srgbClr val="008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VN" sz="4000" b="1" dirty="0">
                <a:solidFill>
                  <a:srgbClr val="008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4000" b="1" dirty="0" err="1">
                <a:solidFill>
                  <a:srgbClr val="008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altLang="en-VN" sz="4000" b="1" dirty="0">
                <a:solidFill>
                  <a:srgbClr val="008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4000" b="1" dirty="0" err="1">
                <a:solidFill>
                  <a:srgbClr val="008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VN" sz="4000" b="1" dirty="0">
                <a:solidFill>
                  <a:srgbClr val="008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4000" b="1" dirty="0" err="1">
                <a:solidFill>
                  <a:srgbClr val="008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VN" sz="4000" b="1" dirty="0">
                <a:solidFill>
                  <a:srgbClr val="008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4000" b="1" dirty="0" err="1">
                <a:solidFill>
                  <a:srgbClr val="008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VN" sz="4000" b="1" dirty="0">
                <a:solidFill>
                  <a:srgbClr val="008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4000" b="1" dirty="0" err="1">
                <a:solidFill>
                  <a:srgbClr val="008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altLang="en-VN" sz="4000" b="1" dirty="0">
                <a:solidFill>
                  <a:srgbClr val="008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4000" b="1" dirty="0" err="1">
                <a:solidFill>
                  <a:srgbClr val="008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altLang="en-VN" sz="4000" b="1" dirty="0">
                <a:solidFill>
                  <a:srgbClr val="008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4000" b="1" dirty="0" err="1">
                <a:solidFill>
                  <a:srgbClr val="008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VN" sz="4000" b="1" dirty="0">
                <a:solidFill>
                  <a:srgbClr val="008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4000" b="1" dirty="0" err="1">
                <a:solidFill>
                  <a:srgbClr val="008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VN" sz="4000" b="1" dirty="0">
                <a:solidFill>
                  <a:srgbClr val="008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4000" b="1" dirty="0" err="1">
                <a:solidFill>
                  <a:srgbClr val="008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VN" sz="4000" b="1" dirty="0">
                <a:solidFill>
                  <a:srgbClr val="008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4000" b="1" dirty="0" err="1">
                <a:solidFill>
                  <a:srgbClr val="008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VN" sz="4000" b="1" dirty="0">
                <a:solidFill>
                  <a:srgbClr val="008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122" name="Picture 2" descr="Giàn Giáo 1,7m 1.8ly - Giàn Giáo Khung - Bán Giàn Giáo 1.7m">
            <a:extLst>
              <a:ext uri="{FF2B5EF4-FFF2-40B4-BE49-F238E27FC236}">
                <a16:creationId xmlns:a16="http://schemas.microsoft.com/office/drawing/2014/main" id="{E186AE56-AA45-1142-B892-C0DFD2782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365" y="966137"/>
            <a:ext cx="2399892" cy="24628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 descr="Các Loại Giàn Giáo Trong Xây Dựng Hiện Nay Có Thể Bạn Chưa Biết - Công Ty  TNHH MTV Phước Anh Minh">
            <a:extLst>
              <a:ext uri="{FF2B5EF4-FFF2-40B4-BE49-F238E27FC236}">
                <a16:creationId xmlns:a16="http://schemas.microsoft.com/office/drawing/2014/main" id="{81544C4C-F47E-9E40-A758-D63CAA884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529" y="3674251"/>
            <a:ext cx="5432988" cy="30560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3232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图片 13">
            <a:extLst>
              <a:ext uri="{FF2B5EF4-FFF2-40B4-BE49-F238E27FC236}">
                <a16:creationId xmlns:a16="http://schemas.microsoft.com/office/drawing/2014/main" id="{B330C8A1-E2F7-4F86-BD96-4D228F6B35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16300" r="43469" b="74527"/>
          <a:stretch/>
        </p:blipFill>
        <p:spPr>
          <a:xfrm>
            <a:off x="9150946" y="675917"/>
            <a:ext cx="1373984" cy="824436"/>
          </a:xfrm>
          <a:prstGeom prst="rect">
            <a:avLst/>
          </a:prstGeom>
        </p:spPr>
      </p:pic>
      <p:pic>
        <p:nvPicPr>
          <p:cNvPr id="292" name="图片 10">
            <a:extLst>
              <a:ext uri="{FF2B5EF4-FFF2-40B4-BE49-F238E27FC236}">
                <a16:creationId xmlns:a16="http://schemas.microsoft.com/office/drawing/2014/main" id="{CF251D5A-1E3B-46D1-8DEC-A769B5C286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16300" r="43469" b="74527"/>
          <a:stretch/>
        </p:blipFill>
        <p:spPr>
          <a:xfrm>
            <a:off x="-22865" y="146409"/>
            <a:ext cx="1157146" cy="694326"/>
          </a:xfrm>
          <a:prstGeom prst="rect">
            <a:avLst/>
          </a:prstGeom>
        </p:spPr>
      </p:pic>
      <p:pic>
        <p:nvPicPr>
          <p:cNvPr id="293" name="图片 12">
            <a:extLst>
              <a:ext uri="{FF2B5EF4-FFF2-40B4-BE49-F238E27FC236}">
                <a16:creationId xmlns:a16="http://schemas.microsoft.com/office/drawing/2014/main" id="{3E61DF10-DBEA-4776-8F5A-295E9F63C77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16300" r="43469" b="74527"/>
          <a:stretch/>
        </p:blipFill>
        <p:spPr>
          <a:xfrm>
            <a:off x="1793152" y="319567"/>
            <a:ext cx="1869420" cy="1121714"/>
          </a:xfrm>
          <a:prstGeom prst="rect">
            <a:avLst/>
          </a:prstGeom>
        </p:spPr>
      </p:pic>
      <p:pic>
        <p:nvPicPr>
          <p:cNvPr id="294" name="图片 13">
            <a:extLst>
              <a:ext uri="{FF2B5EF4-FFF2-40B4-BE49-F238E27FC236}">
                <a16:creationId xmlns:a16="http://schemas.microsoft.com/office/drawing/2014/main" id="{93D9CB1B-59F5-46A8-A6AD-3B688EB659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16300" r="43469" b="74527"/>
          <a:stretch/>
        </p:blipFill>
        <p:spPr>
          <a:xfrm>
            <a:off x="10685526" y="127693"/>
            <a:ext cx="1157146" cy="69432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C87A531-C4E1-1D4A-B4A2-E767158BD827}"/>
              </a:ext>
            </a:extLst>
          </p:cNvPr>
          <p:cNvGrpSpPr/>
          <p:nvPr/>
        </p:nvGrpSpPr>
        <p:grpSpPr>
          <a:xfrm>
            <a:off x="317695" y="437298"/>
            <a:ext cx="4408303" cy="769441"/>
            <a:chOff x="194044" y="201733"/>
            <a:chExt cx="4408303" cy="769441"/>
          </a:xfrm>
        </p:grpSpPr>
        <p:sp>
          <p:nvSpPr>
            <p:cNvPr id="287" name="Text Box 13">
              <a:extLst>
                <a:ext uri="{FF2B5EF4-FFF2-40B4-BE49-F238E27FC236}">
                  <a16:creationId xmlns:a16="http://schemas.microsoft.com/office/drawing/2014/main" id="{4F3081EE-F877-E54A-BF04-C76B17F1E5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0324" y="201733"/>
              <a:ext cx="3872023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solidFill>
                      <a:prstClr val="black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Giải</a:t>
              </a:r>
              <a:r>
                <a:rPr kumimoji="0" lang="en-US" sz="4400" b="1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solidFill>
                      <a:prstClr val="black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nghĩa</a:t>
              </a:r>
              <a:r>
                <a:rPr kumimoji="0" lang="en-US" sz="4400" b="1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solidFill>
                      <a:prstClr val="black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từ</a:t>
              </a:r>
              <a:endParaRPr kumimoji="0" lang="en-US" sz="44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95" name="Google Shape;1240;p27">
              <a:extLst>
                <a:ext uri="{FF2B5EF4-FFF2-40B4-BE49-F238E27FC236}">
                  <a16:creationId xmlns:a16="http://schemas.microsoft.com/office/drawing/2014/main" id="{FC392E20-82C2-3A41-98D2-29BBA106B6B8}"/>
                </a:ext>
              </a:extLst>
            </p:cNvPr>
            <p:cNvSpPr/>
            <p:nvPr/>
          </p:nvSpPr>
          <p:spPr>
            <a:xfrm>
              <a:off x="194044" y="373475"/>
              <a:ext cx="420195" cy="399097"/>
            </a:xfrm>
            <a:custGeom>
              <a:avLst/>
              <a:gdLst/>
              <a:ahLst/>
              <a:cxnLst/>
              <a:rect l="l" t="t" r="r" b="b"/>
              <a:pathLst>
                <a:path w="12698" h="11563" extrusionOk="0">
                  <a:moveTo>
                    <a:pt x="2490" y="820"/>
                  </a:moveTo>
                  <a:cubicBezTo>
                    <a:pt x="3529" y="914"/>
                    <a:pt x="4600" y="1292"/>
                    <a:pt x="5483" y="2017"/>
                  </a:cubicBezTo>
                  <a:lnTo>
                    <a:pt x="5798" y="2237"/>
                  </a:lnTo>
                  <a:lnTo>
                    <a:pt x="5798" y="10334"/>
                  </a:lnTo>
                  <a:lnTo>
                    <a:pt x="5766" y="10334"/>
                  </a:lnTo>
                  <a:cubicBezTo>
                    <a:pt x="4789" y="9609"/>
                    <a:pt x="3655" y="9168"/>
                    <a:pt x="2490" y="9105"/>
                  </a:cubicBezTo>
                  <a:lnTo>
                    <a:pt x="2490" y="820"/>
                  </a:lnTo>
                  <a:close/>
                  <a:moveTo>
                    <a:pt x="9925" y="883"/>
                  </a:moveTo>
                  <a:lnTo>
                    <a:pt x="9925" y="9137"/>
                  </a:lnTo>
                  <a:cubicBezTo>
                    <a:pt x="8728" y="9200"/>
                    <a:pt x="7593" y="9609"/>
                    <a:pt x="6617" y="10334"/>
                  </a:cubicBezTo>
                  <a:lnTo>
                    <a:pt x="6617" y="2300"/>
                  </a:lnTo>
                  <a:lnTo>
                    <a:pt x="6932" y="2048"/>
                  </a:lnTo>
                  <a:cubicBezTo>
                    <a:pt x="7782" y="1355"/>
                    <a:pt x="8854" y="946"/>
                    <a:pt x="9925" y="883"/>
                  </a:cubicBezTo>
                  <a:close/>
                  <a:moveTo>
                    <a:pt x="1702" y="2458"/>
                  </a:moveTo>
                  <a:lnTo>
                    <a:pt x="1702" y="9483"/>
                  </a:lnTo>
                  <a:cubicBezTo>
                    <a:pt x="1702" y="9735"/>
                    <a:pt x="1891" y="9924"/>
                    <a:pt x="2080" y="9924"/>
                  </a:cubicBezTo>
                  <a:cubicBezTo>
                    <a:pt x="3057" y="9924"/>
                    <a:pt x="4096" y="10208"/>
                    <a:pt x="4978" y="10744"/>
                  </a:cubicBezTo>
                  <a:lnTo>
                    <a:pt x="1261" y="10744"/>
                  </a:lnTo>
                  <a:cubicBezTo>
                    <a:pt x="1009" y="10744"/>
                    <a:pt x="851" y="10555"/>
                    <a:pt x="851" y="10334"/>
                  </a:cubicBezTo>
                  <a:lnTo>
                    <a:pt x="851" y="2867"/>
                  </a:lnTo>
                  <a:cubicBezTo>
                    <a:pt x="851" y="2647"/>
                    <a:pt x="1040" y="2489"/>
                    <a:pt x="1261" y="2458"/>
                  </a:cubicBezTo>
                  <a:close/>
                  <a:moveTo>
                    <a:pt x="11406" y="2458"/>
                  </a:moveTo>
                  <a:cubicBezTo>
                    <a:pt x="11658" y="2458"/>
                    <a:pt x="11815" y="2647"/>
                    <a:pt x="11847" y="2867"/>
                  </a:cubicBezTo>
                  <a:lnTo>
                    <a:pt x="11847" y="10334"/>
                  </a:lnTo>
                  <a:cubicBezTo>
                    <a:pt x="11847" y="10555"/>
                    <a:pt x="11658" y="10712"/>
                    <a:pt x="11406" y="10744"/>
                  </a:cubicBezTo>
                  <a:lnTo>
                    <a:pt x="7436" y="10744"/>
                  </a:lnTo>
                  <a:cubicBezTo>
                    <a:pt x="8255" y="10239"/>
                    <a:pt x="9295" y="9924"/>
                    <a:pt x="10303" y="9924"/>
                  </a:cubicBezTo>
                  <a:cubicBezTo>
                    <a:pt x="10555" y="9924"/>
                    <a:pt x="10712" y="9735"/>
                    <a:pt x="10712" y="9483"/>
                  </a:cubicBezTo>
                  <a:lnTo>
                    <a:pt x="10712" y="2458"/>
                  </a:lnTo>
                  <a:close/>
                  <a:moveTo>
                    <a:pt x="2080" y="0"/>
                  </a:moveTo>
                  <a:cubicBezTo>
                    <a:pt x="1828" y="0"/>
                    <a:pt x="1670" y="189"/>
                    <a:pt x="1670" y="410"/>
                  </a:cubicBezTo>
                  <a:lnTo>
                    <a:pt x="1670" y="1670"/>
                  </a:lnTo>
                  <a:lnTo>
                    <a:pt x="1261" y="1670"/>
                  </a:lnTo>
                  <a:cubicBezTo>
                    <a:pt x="568" y="1670"/>
                    <a:pt x="1" y="2206"/>
                    <a:pt x="32" y="2930"/>
                  </a:cubicBezTo>
                  <a:lnTo>
                    <a:pt x="32" y="10334"/>
                  </a:lnTo>
                  <a:cubicBezTo>
                    <a:pt x="32" y="10996"/>
                    <a:pt x="568" y="11563"/>
                    <a:pt x="1261" y="11563"/>
                  </a:cubicBezTo>
                  <a:lnTo>
                    <a:pt x="11437" y="11563"/>
                  </a:lnTo>
                  <a:cubicBezTo>
                    <a:pt x="12130" y="11563"/>
                    <a:pt x="12697" y="11027"/>
                    <a:pt x="12697" y="10334"/>
                  </a:cubicBezTo>
                  <a:lnTo>
                    <a:pt x="12697" y="2867"/>
                  </a:lnTo>
                  <a:cubicBezTo>
                    <a:pt x="12666" y="2206"/>
                    <a:pt x="12130" y="1670"/>
                    <a:pt x="11437" y="1670"/>
                  </a:cubicBezTo>
                  <a:lnTo>
                    <a:pt x="10744" y="1670"/>
                  </a:lnTo>
                  <a:lnTo>
                    <a:pt x="10744" y="410"/>
                  </a:lnTo>
                  <a:cubicBezTo>
                    <a:pt x="10744" y="158"/>
                    <a:pt x="10555" y="0"/>
                    <a:pt x="10334" y="0"/>
                  </a:cubicBezTo>
                  <a:cubicBezTo>
                    <a:pt x="8980" y="0"/>
                    <a:pt x="7562" y="473"/>
                    <a:pt x="6396" y="1387"/>
                  </a:cubicBezTo>
                  <a:lnTo>
                    <a:pt x="6207" y="1544"/>
                  </a:lnTo>
                  <a:lnTo>
                    <a:pt x="6018" y="1387"/>
                  </a:lnTo>
                  <a:cubicBezTo>
                    <a:pt x="4915" y="473"/>
                    <a:pt x="3498" y="0"/>
                    <a:pt x="20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" name="Rectangle 14">
            <a:extLst>
              <a:ext uri="{FF2B5EF4-FFF2-40B4-BE49-F238E27FC236}">
                <a16:creationId xmlns:a16="http://schemas.microsoft.com/office/drawing/2014/main" id="{D969393D-0092-AE41-896C-A557C1705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144" y="2251869"/>
            <a:ext cx="561520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VN" b="1" dirty="0" err="1">
                <a:solidFill>
                  <a:srgbClr val="009B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altLang="en-VN" b="1" dirty="0">
                <a:solidFill>
                  <a:srgbClr val="009B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b="1" dirty="0" err="1">
                <a:solidFill>
                  <a:srgbClr val="009B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altLang="en-VN" b="1" dirty="0">
                <a:solidFill>
                  <a:srgbClr val="009B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b="1" dirty="0" err="1">
                <a:solidFill>
                  <a:srgbClr val="009B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altLang="en-VN" b="1" dirty="0">
                <a:solidFill>
                  <a:srgbClr val="009B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VN" b="1" dirty="0" err="1">
                <a:solidFill>
                  <a:srgbClr val="009B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VN" b="1" dirty="0">
                <a:solidFill>
                  <a:srgbClr val="009B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b="1" dirty="0" err="1">
                <a:solidFill>
                  <a:srgbClr val="009B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đúc</a:t>
            </a:r>
            <a:r>
              <a:rPr lang="en-US" altLang="en-VN" b="1" dirty="0">
                <a:solidFill>
                  <a:srgbClr val="009B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b="1" dirty="0" err="1">
                <a:solidFill>
                  <a:srgbClr val="009B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VN" b="1" dirty="0">
                <a:solidFill>
                  <a:srgbClr val="009B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 </a:t>
            </a:r>
            <a:r>
              <a:rPr lang="en-US" altLang="en-VN" b="1" dirty="0" err="1">
                <a:solidFill>
                  <a:srgbClr val="009B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altLang="en-VN" b="1" dirty="0">
                <a:solidFill>
                  <a:srgbClr val="009B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b="1" dirty="0" err="1">
                <a:solidFill>
                  <a:srgbClr val="009B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trộn</a:t>
            </a:r>
            <a:r>
              <a:rPr lang="en-US" altLang="en-VN" b="1" dirty="0">
                <a:solidFill>
                  <a:srgbClr val="009B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b="1" dirty="0" err="1">
                <a:solidFill>
                  <a:srgbClr val="009B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altLang="en-VN" b="1" dirty="0">
                <a:solidFill>
                  <a:srgbClr val="009B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VN" b="1" dirty="0" err="1">
                <a:solidFill>
                  <a:srgbClr val="009B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altLang="en-VN" b="1" dirty="0">
                <a:solidFill>
                  <a:srgbClr val="009B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VN" b="1" dirty="0" err="1">
                <a:solidFill>
                  <a:srgbClr val="009B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VN" b="1" dirty="0">
                <a:solidFill>
                  <a:srgbClr val="009B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b="1" dirty="0" err="1">
                <a:solidFill>
                  <a:srgbClr val="009B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sỏi</a:t>
            </a:r>
            <a:r>
              <a:rPr lang="en-US" altLang="en-VN" b="1" dirty="0">
                <a:solidFill>
                  <a:srgbClr val="009B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VN" b="1" dirty="0" err="1">
                <a:solidFill>
                  <a:srgbClr val="009B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VN" b="1" dirty="0">
                <a:solidFill>
                  <a:srgbClr val="009B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b="1" dirty="0" err="1">
                <a:solidFill>
                  <a:srgbClr val="009B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VN" b="1" dirty="0">
                <a:solidFill>
                  <a:srgbClr val="009B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VN" b="1" dirty="0" err="1">
                <a:solidFill>
                  <a:srgbClr val="009B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VN" b="1" dirty="0">
                <a:solidFill>
                  <a:srgbClr val="009B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b="1" dirty="0" err="1">
                <a:solidFill>
                  <a:srgbClr val="009B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altLang="en-VN" b="1" dirty="0">
                <a:solidFill>
                  <a:srgbClr val="009B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b="1" dirty="0" err="1">
                <a:solidFill>
                  <a:srgbClr val="009B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altLang="en-VN" b="1" dirty="0">
                <a:solidFill>
                  <a:srgbClr val="009B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b="1" dirty="0" err="1">
                <a:solidFill>
                  <a:srgbClr val="009B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VN" b="1" dirty="0">
                <a:solidFill>
                  <a:srgbClr val="009B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b="1" dirty="0" err="1">
                <a:solidFill>
                  <a:srgbClr val="009B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VN" b="1" dirty="0">
                <a:solidFill>
                  <a:srgbClr val="009B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170" name="Picture 2" descr="Trụ bê tông cốt thép tại Habarovsk từ Cửa hàng trực tuyến Tehnologii  Kapitalnogo Stroitelstva, OOO | Mua Trụ bê tông cốt thép Habarovsk (Nga) |  Tehnologii Kapitalnogo Stroitelstva, OOO : Allbiz">
            <a:extLst>
              <a:ext uri="{FF2B5EF4-FFF2-40B4-BE49-F238E27FC236}">
                <a16:creationId xmlns:a16="http://schemas.microsoft.com/office/drawing/2014/main" id="{3BD8A38D-3DA4-5F42-904B-63C5FF385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799" y="4083386"/>
            <a:ext cx="3982163" cy="2646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ọc bê tông các loại - CÔNG TY CỔ PHẦN HT VIỆT NAM">
            <a:extLst>
              <a:ext uri="{FF2B5EF4-FFF2-40B4-BE49-F238E27FC236}">
                <a16:creationId xmlns:a16="http://schemas.microsoft.com/office/drawing/2014/main" id="{11A78456-5557-FC46-B762-7A6838DC2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015" y="1088135"/>
            <a:ext cx="3603567" cy="2702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80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图片 13">
            <a:extLst>
              <a:ext uri="{FF2B5EF4-FFF2-40B4-BE49-F238E27FC236}">
                <a16:creationId xmlns:a16="http://schemas.microsoft.com/office/drawing/2014/main" id="{B330C8A1-E2F7-4F86-BD96-4D228F6B35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16300" r="43469" b="74527"/>
          <a:stretch/>
        </p:blipFill>
        <p:spPr>
          <a:xfrm>
            <a:off x="9150946" y="675917"/>
            <a:ext cx="1373984" cy="824436"/>
          </a:xfrm>
          <a:prstGeom prst="rect">
            <a:avLst/>
          </a:prstGeom>
        </p:spPr>
      </p:pic>
      <p:pic>
        <p:nvPicPr>
          <p:cNvPr id="292" name="图片 10">
            <a:extLst>
              <a:ext uri="{FF2B5EF4-FFF2-40B4-BE49-F238E27FC236}">
                <a16:creationId xmlns:a16="http://schemas.microsoft.com/office/drawing/2014/main" id="{CF251D5A-1E3B-46D1-8DEC-A769B5C286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16300" r="43469" b="74527"/>
          <a:stretch/>
        </p:blipFill>
        <p:spPr>
          <a:xfrm>
            <a:off x="-22865" y="146409"/>
            <a:ext cx="1157146" cy="694326"/>
          </a:xfrm>
          <a:prstGeom prst="rect">
            <a:avLst/>
          </a:prstGeom>
        </p:spPr>
      </p:pic>
      <p:pic>
        <p:nvPicPr>
          <p:cNvPr id="293" name="图片 12">
            <a:extLst>
              <a:ext uri="{FF2B5EF4-FFF2-40B4-BE49-F238E27FC236}">
                <a16:creationId xmlns:a16="http://schemas.microsoft.com/office/drawing/2014/main" id="{3E61DF10-DBEA-4776-8F5A-295E9F63C77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16300" r="43469" b="74527"/>
          <a:stretch/>
        </p:blipFill>
        <p:spPr>
          <a:xfrm>
            <a:off x="1793152" y="319567"/>
            <a:ext cx="1869420" cy="1121714"/>
          </a:xfrm>
          <a:prstGeom prst="rect">
            <a:avLst/>
          </a:prstGeom>
        </p:spPr>
      </p:pic>
      <p:pic>
        <p:nvPicPr>
          <p:cNvPr id="294" name="图片 13">
            <a:extLst>
              <a:ext uri="{FF2B5EF4-FFF2-40B4-BE49-F238E27FC236}">
                <a16:creationId xmlns:a16="http://schemas.microsoft.com/office/drawing/2014/main" id="{93D9CB1B-59F5-46A8-A6AD-3B688EB659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16300" r="43469" b="74527"/>
          <a:stretch/>
        </p:blipFill>
        <p:spPr>
          <a:xfrm>
            <a:off x="10685526" y="127693"/>
            <a:ext cx="1157146" cy="69432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C87A531-C4E1-1D4A-B4A2-E767158BD827}"/>
              </a:ext>
            </a:extLst>
          </p:cNvPr>
          <p:cNvGrpSpPr/>
          <p:nvPr/>
        </p:nvGrpSpPr>
        <p:grpSpPr>
          <a:xfrm>
            <a:off x="216038" y="507354"/>
            <a:ext cx="4408303" cy="769441"/>
            <a:chOff x="194044" y="201733"/>
            <a:chExt cx="4408303" cy="769441"/>
          </a:xfrm>
        </p:grpSpPr>
        <p:sp>
          <p:nvSpPr>
            <p:cNvPr id="287" name="Text Box 13">
              <a:extLst>
                <a:ext uri="{FF2B5EF4-FFF2-40B4-BE49-F238E27FC236}">
                  <a16:creationId xmlns:a16="http://schemas.microsoft.com/office/drawing/2014/main" id="{4F3081EE-F877-E54A-BF04-C76B17F1E5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0324" y="201733"/>
              <a:ext cx="3872023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solidFill>
                      <a:prstClr val="black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Giải</a:t>
              </a:r>
              <a:r>
                <a:rPr kumimoji="0" lang="en-US" sz="4400" b="1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solidFill>
                      <a:prstClr val="black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nghĩa</a:t>
              </a:r>
              <a:r>
                <a:rPr kumimoji="0" lang="en-US" sz="4400" b="1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solidFill>
                      <a:prstClr val="black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từ</a:t>
              </a:r>
              <a:endParaRPr kumimoji="0" lang="en-US" sz="44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95" name="Google Shape;1240;p27">
              <a:extLst>
                <a:ext uri="{FF2B5EF4-FFF2-40B4-BE49-F238E27FC236}">
                  <a16:creationId xmlns:a16="http://schemas.microsoft.com/office/drawing/2014/main" id="{FC392E20-82C2-3A41-98D2-29BBA106B6B8}"/>
                </a:ext>
              </a:extLst>
            </p:cNvPr>
            <p:cNvSpPr/>
            <p:nvPr/>
          </p:nvSpPr>
          <p:spPr>
            <a:xfrm>
              <a:off x="194044" y="373475"/>
              <a:ext cx="420195" cy="399097"/>
            </a:xfrm>
            <a:custGeom>
              <a:avLst/>
              <a:gdLst/>
              <a:ahLst/>
              <a:cxnLst/>
              <a:rect l="l" t="t" r="r" b="b"/>
              <a:pathLst>
                <a:path w="12698" h="11563" extrusionOk="0">
                  <a:moveTo>
                    <a:pt x="2490" y="820"/>
                  </a:moveTo>
                  <a:cubicBezTo>
                    <a:pt x="3529" y="914"/>
                    <a:pt x="4600" y="1292"/>
                    <a:pt x="5483" y="2017"/>
                  </a:cubicBezTo>
                  <a:lnTo>
                    <a:pt x="5798" y="2237"/>
                  </a:lnTo>
                  <a:lnTo>
                    <a:pt x="5798" y="10334"/>
                  </a:lnTo>
                  <a:lnTo>
                    <a:pt x="5766" y="10334"/>
                  </a:lnTo>
                  <a:cubicBezTo>
                    <a:pt x="4789" y="9609"/>
                    <a:pt x="3655" y="9168"/>
                    <a:pt x="2490" y="9105"/>
                  </a:cubicBezTo>
                  <a:lnTo>
                    <a:pt x="2490" y="820"/>
                  </a:lnTo>
                  <a:close/>
                  <a:moveTo>
                    <a:pt x="9925" y="883"/>
                  </a:moveTo>
                  <a:lnTo>
                    <a:pt x="9925" y="9137"/>
                  </a:lnTo>
                  <a:cubicBezTo>
                    <a:pt x="8728" y="9200"/>
                    <a:pt x="7593" y="9609"/>
                    <a:pt x="6617" y="10334"/>
                  </a:cubicBezTo>
                  <a:lnTo>
                    <a:pt x="6617" y="2300"/>
                  </a:lnTo>
                  <a:lnTo>
                    <a:pt x="6932" y="2048"/>
                  </a:lnTo>
                  <a:cubicBezTo>
                    <a:pt x="7782" y="1355"/>
                    <a:pt x="8854" y="946"/>
                    <a:pt x="9925" y="883"/>
                  </a:cubicBezTo>
                  <a:close/>
                  <a:moveTo>
                    <a:pt x="1702" y="2458"/>
                  </a:moveTo>
                  <a:lnTo>
                    <a:pt x="1702" y="9483"/>
                  </a:lnTo>
                  <a:cubicBezTo>
                    <a:pt x="1702" y="9735"/>
                    <a:pt x="1891" y="9924"/>
                    <a:pt x="2080" y="9924"/>
                  </a:cubicBezTo>
                  <a:cubicBezTo>
                    <a:pt x="3057" y="9924"/>
                    <a:pt x="4096" y="10208"/>
                    <a:pt x="4978" y="10744"/>
                  </a:cubicBezTo>
                  <a:lnTo>
                    <a:pt x="1261" y="10744"/>
                  </a:lnTo>
                  <a:cubicBezTo>
                    <a:pt x="1009" y="10744"/>
                    <a:pt x="851" y="10555"/>
                    <a:pt x="851" y="10334"/>
                  </a:cubicBezTo>
                  <a:lnTo>
                    <a:pt x="851" y="2867"/>
                  </a:lnTo>
                  <a:cubicBezTo>
                    <a:pt x="851" y="2647"/>
                    <a:pt x="1040" y="2489"/>
                    <a:pt x="1261" y="2458"/>
                  </a:cubicBezTo>
                  <a:close/>
                  <a:moveTo>
                    <a:pt x="11406" y="2458"/>
                  </a:moveTo>
                  <a:cubicBezTo>
                    <a:pt x="11658" y="2458"/>
                    <a:pt x="11815" y="2647"/>
                    <a:pt x="11847" y="2867"/>
                  </a:cubicBezTo>
                  <a:lnTo>
                    <a:pt x="11847" y="10334"/>
                  </a:lnTo>
                  <a:cubicBezTo>
                    <a:pt x="11847" y="10555"/>
                    <a:pt x="11658" y="10712"/>
                    <a:pt x="11406" y="10744"/>
                  </a:cubicBezTo>
                  <a:lnTo>
                    <a:pt x="7436" y="10744"/>
                  </a:lnTo>
                  <a:cubicBezTo>
                    <a:pt x="8255" y="10239"/>
                    <a:pt x="9295" y="9924"/>
                    <a:pt x="10303" y="9924"/>
                  </a:cubicBezTo>
                  <a:cubicBezTo>
                    <a:pt x="10555" y="9924"/>
                    <a:pt x="10712" y="9735"/>
                    <a:pt x="10712" y="9483"/>
                  </a:cubicBezTo>
                  <a:lnTo>
                    <a:pt x="10712" y="2458"/>
                  </a:lnTo>
                  <a:close/>
                  <a:moveTo>
                    <a:pt x="2080" y="0"/>
                  </a:moveTo>
                  <a:cubicBezTo>
                    <a:pt x="1828" y="0"/>
                    <a:pt x="1670" y="189"/>
                    <a:pt x="1670" y="410"/>
                  </a:cubicBezTo>
                  <a:lnTo>
                    <a:pt x="1670" y="1670"/>
                  </a:lnTo>
                  <a:lnTo>
                    <a:pt x="1261" y="1670"/>
                  </a:lnTo>
                  <a:cubicBezTo>
                    <a:pt x="568" y="1670"/>
                    <a:pt x="1" y="2206"/>
                    <a:pt x="32" y="2930"/>
                  </a:cubicBezTo>
                  <a:lnTo>
                    <a:pt x="32" y="10334"/>
                  </a:lnTo>
                  <a:cubicBezTo>
                    <a:pt x="32" y="10996"/>
                    <a:pt x="568" y="11563"/>
                    <a:pt x="1261" y="11563"/>
                  </a:cubicBezTo>
                  <a:lnTo>
                    <a:pt x="11437" y="11563"/>
                  </a:lnTo>
                  <a:cubicBezTo>
                    <a:pt x="12130" y="11563"/>
                    <a:pt x="12697" y="11027"/>
                    <a:pt x="12697" y="10334"/>
                  </a:cubicBezTo>
                  <a:lnTo>
                    <a:pt x="12697" y="2867"/>
                  </a:lnTo>
                  <a:cubicBezTo>
                    <a:pt x="12666" y="2206"/>
                    <a:pt x="12130" y="1670"/>
                    <a:pt x="11437" y="1670"/>
                  </a:cubicBezTo>
                  <a:lnTo>
                    <a:pt x="10744" y="1670"/>
                  </a:lnTo>
                  <a:lnTo>
                    <a:pt x="10744" y="410"/>
                  </a:lnTo>
                  <a:cubicBezTo>
                    <a:pt x="10744" y="158"/>
                    <a:pt x="10555" y="0"/>
                    <a:pt x="10334" y="0"/>
                  </a:cubicBezTo>
                  <a:cubicBezTo>
                    <a:pt x="8980" y="0"/>
                    <a:pt x="7562" y="473"/>
                    <a:pt x="6396" y="1387"/>
                  </a:cubicBezTo>
                  <a:lnTo>
                    <a:pt x="6207" y="1544"/>
                  </a:lnTo>
                  <a:lnTo>
                    <a:pt x="6018" y="1387"/>
                  </a:lnTo>
                  <a:cubicBezTo>
                    <a:pt x="4915" y="473"/>
                    <a:pt x="3498" y="0"/>
                    <a:pt x="20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5A77CC9-86C8-A040-BDE8-2D129522A6E3}"/>
              </a:ext>
            </a:extLst>
          </p:cNvPr>
          <p:cNvSpPr txBox="1">
            <a:spLocks/>
          </p:cNvSpPr>
          <p:nvPr/>
        </p:nvSpPr>
        <p:spPr bwMode="auto">
          <a:xfrm>
            <a:off x="445896" y="2145749"/>
            <a:ext cx="6433351" cy="279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VN" sz="4000" b="1" dirty="0" err="1">
                <a:solidFill>
                  <a:srgbClr val="009B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VN" sz="4000" b="1" dirty="0">
                <a:solidFill>
                  <a:srgbClr val="009B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bay: </a:t>
            </a:r>
            <a:r>
              <a:rPr lang="en-US" altLang="en-VN" sz="4000" b="1" dirty="0" err="1">
                <a:solidFill>
                  <a:srgbClr val="009B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VN" sz="4000" b="1" dirty="0">
                <a:solidFill>
                  <a:srgbClr val="009B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4000" b="1" dirty="0" err="1">
                <a:solidFill>
                  <a:srgbClr val="009B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VN" sz="4000" b="1" dirty="0">
                <a:solidFill>
                  <a:srgbClr val="009B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4000" b="1" dirty="0" err="1">
                <a:solidFill>
                  <a:srgbClr val="009B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VN" sz="4000" b="1" dirty="0">
                <a:solidFill>
                  <a:srgbClr val="009B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4000" b="1" dirty="0" err="1">
                <a:solidFill>
                  <a:srgbClr val="009B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altLang="en-VN" sz="4000" b="1" dirty="0">
                <a:solidFill>
                  <a:srgbClr val="009B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4000" b="1" dirty="0" err="1">
                <a:solidFill>
                  <a:srgbClr val="009B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</a:t>
            </a:r>
            <a:r>
              <a:rPr lang="en-US" altLang="en-VN" sz="4000" b="1" dirty="0">
                <a:solidFill>
                  <a:srgbClr val="009B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VN" sz="4000" b="1" dirty="0" err="1">
                <a:solidFill>
                  <a:srgbClr val="009B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VN" sz="4000" b="1" dirty="0">
                <a:solidFill>
                  <a:srgbClr val="009B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4000" b="1" dirty="0" err="1">
                <a:solidFill>
                  <a:srgbClr val="009B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VN" sz="4000" b="1" dirty="0">
                <a:solidFill>
                  <a:srgbClr val="009B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4000" b="1" dirty="0" err="1">
                <a:solidFill>
                  <a:srgbClr val="009B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altLang="en-VN" sz="4000" b="1" dirty="0">
                <a:solidFill>
                  <a:srgbClr val="009B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4000" b="1" dirty="0" err="1">
                <a:solidFill>
                  <a:srgbClr val="009B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r>
              <a:rPr lang="en-US" altLang="en-VN" sz="4000" b="1" dirty="0">
                <a:solidFill>
                  <a:srgbClr val="009B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4000" b="1" dirty="0" err="1">
                <a:solidFill>
                  <a:srgbClr val="009B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mỏng</a:t>
            </a:r>
            <a:r>
              <a:rPr lang="en-US" altLang="en-VN" sz="4000" b="1" dirty="0">
                <a:solidFill>
                  <a:srgbClr val="009B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4000" b="1" dirty="0" err="1">
                <a:solidFill>
                  <a:srgbClr val="009B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VN" sz="4000" b="1" dirty="0">
                <a:solidFill>
                  <a:srgbClr val="009B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4000" b="1" dirty="0" err="1">
                <a:solidFill>
                  <a:srgbClr val="009B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VN" sz="4000" b="1" dirty="0">
                <a:solidFill>
                  <a:srgbClr val="009B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4000" b="1" dirty="0" err="1">
                <a:solidFill>
                  <a:srgbClr val="009B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altLang="en-VN" sz="4000" b="1" dirty="0">
                <a:solidFill>
                  <a:srgbClr val="009B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4000" b="1" dirty="0" err="1">
                <a:solidFill>
                  <a:srgbClr val="009B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VN" sz="4000" b="1" dirty="0">
                <a:solidFill>
                  <a:srgbClr val="009B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4000" b="1" dirty="0" err="1">
                <a:solidFill>
                  <a:srgbClr val="009B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</a:t>
            </a:r>
            <a:r>
              <a:rPr lang="en-US" altLang="en-VN" sz="4000" b="1" dirty="0">
                <a:solidFill>
                  <a:srgbClr val="009B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VN" sz="4000" b="1" dirty="0" err="1">
                <a:solidFill>
                  <a:srgbClr val="009B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VN" sz="4000" b="1" dirty="0">
                <a:solidFill>
                  <a:srgbClr val="009B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4000" b="1" dirty="0" err="1">
                <a:solidFill>
                  <a:srgbClr val="009B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VN" sz="4000" b="1" dirty="0">
                <a:solidFill>
                  <a:srgbClr val="009B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4000" b="1" dirty="0" err="1">
                <a:solidFill>
                  <a:srgbClr val="009B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altLang="en-VN" sz="4000" b="1" dirty="0">
                <a:solidFill>
                  <a:srgbClr val="009B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VN" sz="4000" b="1" dirty="0" err="1">
                <a:solidFill>
                  <a:srgbClr val="009B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trát</a:t>
            </a:r>
            <a:r>
              <a:rPr lang="en-US" altLang="en-VN" sz="4000" b="1" dirty="0">
                <a:solidFill>
                  <a:srgbClr val="009B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VN" sz="4000" b="1" dirty="0" err="1">
                <a:solidFill>
                  <a:srgbClr val="009B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láng</a:t>
            </a:r>
            <a:r>
              <a:rPr lang="en-US" altLang="en-VN" sz="4000" b="1" dirty="0">
                <a:solidFill>
                  <a:srgbClr val="009B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C8390DC-1993-3C42-B028-5642618C23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9846">
            <a:off x="5937954" y="1149972"/>
            <a:ext cx="6115944" cy="611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64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343</Words>
  <Application>Microsoft Macintosh PowerPoint</Application>
  <PresentationFormat>Widescreen</PresentationFormat>
  <Paragraphs>55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等线</vt:lpstr>
      <vt:lpstr>微软雅黑</vt:lpstr>
      <vt:lpstr>Arial</vt:lpstr>
      <vt:lpstr>Calibri</vt:lpstr>
      <vt:lpstr>Calibri Light</vt:lpstr>
      <vt:lpstr>I.PenCrane-B</vt:lpstr>
      <vt:lpstr>Times New Roman</vt:lpstr>
      <vt:lpstr>UTM Akashi</vt:lpstr>
      <vt:lpstr>UTM Alberta Heavy</vt:lpstr>
      <vt:lpstr>UTM Androgyne</vt:lpstr>
      <vt:lpstr>Office Theme</vt:lpstr>
      <vt:lpstr>PowerPoint Presentation</vt:lpstr>
      <vt:lpstr>PowerPoint Presentation</vt:lpstr>
      <vt:lpstr>Toàn bài đọc với giọng chậm rãi, nhẹ nhàng và tình cảm. Nhấn giọng ở những từ ngữ gợi tả. Chú ý cách ngắt nhịp ở các câu thơ.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Microsoft Office User</cp:lastModifiedBy>
  <cp:revision>8</cp:revision>
  <dcterms:created xsi:type="dcterms:W3CDTF">2021-11-05T15:40:50Z</dcterms:created>
  <dcterms:modified xsi:type="dcterms:W3CDTF">2021-12-17T14:02:14Z</dcterms:modified>
</cp:coreProperties>
</file>