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55" r:id="rId2"/>
  </p:sldMasterIdLst>
  <p:notesMasterIdLst>
    <p:notesMasterId r:id="rId8"/>
  </p:notesMasterIdLst>
  <p:sldIdLst>
    <p:sldId id="257" r:id="rId3"/>
    <p:sldId id="262" r:id="rId4"/>
    <p:sldId id="263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9ED"/>
    <a:srgbClr val="FACD6B"/>
    <a:srgbClr val="F3D96A"/>
    <a:srgbClr val="9933FF"/>
    <a:srgbClr val="9966FF"/>
    <a:srgbClr val="8D9D43"/>
    <a:srgbClr val="F0F1DF"/>
    <a:srgbClr val="C0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2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41EB-9E2A-47E9-8FB4-8AFE908E82F3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10B6E-9728-4220-8E49-E09E03283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0" name="Google Shape;5500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1" name="Google Shape;5501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4000" y="3644143"/>
            <a:ext cx="9704000" cy="1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33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69933" y="5513567"/>
            <a:ext cx="56520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5727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536557" y="9944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1166067" y="2405900"/>
            <a:ext cx="6040400" cy="2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166067" y="5012367"/>
            <a:ext cx="3452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4115731" y="795177"/>
            <a:ext cx="1201101" cy="1656475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34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314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77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6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2524567" y="1818760"/>
            <a:ext cx="71428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3034233" y="4050440"/>
            <a:ext cx="61236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9871760" y="4381968"/>
            <a:ext cx="1201005" cy="165660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914807" y="547402"/>
            <a:ext cx="1232287" cy="1640092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720415" y="6196649"/>
            <a:ext cx="140875" cy="198223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617107" y="677640"/>
            <a:ext cx="223379" cy="314309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2573519" y="383864"/>
            <a:ext cx="139484" cy="196264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374933" y="5058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/>
          <p:nvPr/>
        </p:nvSpPr>
        <p:spPr>
          <a:xfrm>
            <a:off x="8364800" y="849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7"/>
          <p:cNvSpPr/>
          <p:nvPr/>
        </p:nvSpPr>
        <p:spPr>
          <a:xfrm>
            <a:off x="7439533" y="6432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7"/>
          <p:cNvSpPr/>
          <p:nvPr/>
        </p:nvSpPr>
        <p:spPr>
          <a:xfrm>
            <a:off x="11277133" y="191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7"/>
          <p:cNvSpPr/>
          <p:nvPr/>
        </p:nvSpPr>
        <p:spPr>
          <a:xfrm>
            <a:off x="5571500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7"/>
          <p:cNvSpPr/>
          <p:nvPr/>
        </p:nvSpPr>
        <p:spPr>
          <a:xfrm>
            <a:off x="2124900" y="2019400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267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7002000" y="1857600"/>
            <a:ext cx="4060800" cy="3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086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6088233" y="1534267"/>
            <a:ext cx="4751600" cy="2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6088233" y="3924433"/>
            <a:ext cx="4751600" cy="1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3840333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>
            <a:off x="653000" y="1743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4325134" y="-916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>
            <a:off x="11650901" y="38659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40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850800" y="1572800"/>
            <a:ext cx="8490400" cy="27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10779830" y="480927"/>
            <a:ext cx="223377" cy="314312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3920013" y="734861"/>
            <a:ext cx="139484" cy="196264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2518633" y="39142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7162917" y="5358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1538433" y="3914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630200" y="59403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1241883" y="294283"/>
            <a:ext cx="1201097" cy="1656627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10641250" y="1070649"/>
            <a:ext cx="1201097" cy="1656627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8023493" y="5688091"/>
            <a:ext cx="4367064" cy="1537619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8944581" y="3429001"/>
            <a:ext cx="2394689" cy="4934176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315748" y="3674801"/>
            <a:ext cx="2394689" cy="4934176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4640134" y="-1127533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0"/>
          <p:cNvSpPr/>
          <p:nvPr/>
        </p:nvSpPr>
        <p:spPr>
          <a:xfrm>
            <a:off x="315733" y="34290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4452805" y="5379823"/>
            <a:ext cx="139484" cy="196264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508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8691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3305948" y="2667833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8237081" y="2658933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3305948" y="4702900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3305975" y="2179867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8237108" y="2179867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3305975" y="4189855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8237081" y="4697764"/>
            <a:ext cx="2610400" cy="9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8237108" y="4184716"/>
            <a:ext cx="22164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100"/>
              <a:buFont typeface="Gochi Hand"/>
              <a:buNone/>
              <a:defRPr sz="28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578757" y="2352157"/>
            <a:ext cx="1388400" cy="10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757" y="4432533"/>
            <a:ext cx="1388400" cy="10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6509957" y="2352151"/>
            <a:ext cx="13884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6509957" y="4433224"/>
            <a:ext cx="1388400" cy="10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2022531" y="234977"/>
            <a:ext cx="1201101" cy="1656475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24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1732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3153000" y="1745367"/>
            <a:ext cx="58860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33"/>
            </a:lvl1pPr>
            <a:lvl2pPr marL="1219170" lvl="1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513033" y="373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10814981" y="3495468"/>
            <a:ext cx="2394689" cy="4934176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1251453" y="3606301"/>
            <a:ext cx="2394689" cy="4934176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618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979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9"/>
          <p:cNvSpPr txBox="1">
            <a:spLocks noGrp="1"/>
          </p:cNvSpPr>
          <p:nvPr>
            <p:ph type="subTitle" idx="1"/>
          </p:nvPr>
        </p:nvSpPr>
        <p:spPr>
          <a:xfrm>
            <a:off x="1937717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subTitle" idx="2"/>
          </p:nvPr>
        </p:nvSpPr>
        <p:spPr>
          <a:xfrm>
            <a:off x="1937733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3"/>
          </p:nvPr>
        </p:nvSpPr>
        <p:spPr>
          <a:xfrm>
            <a:off x="4896751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2" name="Google Shape;642;p19"/>
          <p:cNvSpPr txBox="1">
            <a:spLocks noGrp="1"/>
          </p:cNvSpPr>
          <p:nvPr>
            <p:ph type="subTitle" idx="4"/>
          </p:nvPr>
        </p:nvSpPr>
        <p:spPr>
          <a:xfrm>
            <a:off x="4896756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9"/>
          <p:cNvSpPr txBox="1">
            <a:spLocks noGrp="1"/>
          </p:cNvSpPr>
          <p:nvPr>
            <p:ph type="subTitle" idx="5"/>
          </p:nvPr>
        </p:nvSpPr>
        <p:spPr>
          <a:xfrm>
            <a:off x="7865883" y="2494457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4" name="Google Shape;644;p19"/>
          <p:cNvSpPr txBox="1">
            <a:spLocks noGrp="1"/>
          </p:cNvSpPr>
          <p:nvPr>
            <p:ph type="subTitle" idx="6"/>
          </p:nvPr>
        </p:nvSpPr>
        <p:spPr>
          <a:xfrm>
            <a:off x="7855795" y="3042699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"/>
          <p:cNvSpPr txBox="1">
            <a:spLocks noGrp="1"/>
          </p:cNvSpPr>
          <p:nvPr>
            <p:ph type="subTitle" idx="7"/>
          </p:nvPr>
        </p:nvSpPr>
        <p:spPr>
          <a:xfrm>
            <a:off x="1937717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6" name="Google Shape;646;p19"/>
          <p:cNvSpPr txBox="1">
            <a:spLocks noGrp="1"/>
          </p:cNvSpPr>
          <p:nvPr>
            <p:ph type="subTitle" idx="8"/>
          </p:nvPr>
        </p:nvSpPr>
        <p:spPr>
          <a:xfrm>
            <a:off x="1937733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9"/>
          <p:cNvSpPr txBox="1">
            <a:spLocks noGrp="1"/>
          </p:cNvSpPr>
          <p:nvPr>
            <p:ph type="subTitle" idx="9"/>
          </p:nvPr>
        </p:nvSpPr>
        <p:spPr>
          <a:xfrm>
            <a:off x="4896751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48" name="Google Shape;648;p19"/>
          <p:cNvSpPr txBox="1">
            <a:spLocks noGrp="1"/>
          </p:cNvSpPr>
          <p:nvPr>
            <p:ph type="subTitle" idx="13"/>
          </p:nvPr>
        </p:nvSpPr>
        <p:spPr>
          <a:xfrm>
            <a:off x="4896757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19"/>
          <p:cNvSpPr txBox="1">
            <a:spLocks noGrp="1"/>
          </p:cNvSpPr>
          <p:nvPr>
            <p:ph type="subTitle" idx="14"/>
          </p:nvPr>
        </p:nvSpPr>
        <p:spPr>
          <a:xfrm>
            <a:off x="7865883" y="4625491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50" name="Google Shape;650;p19"/>
          <p:cNvSpPr txBox="1">
            <a:spLocks noGrp="1"/>
          </p:cNvSpPr>
          <p:nvPr>
            <p:ph type="subTitle" idx="15"/>
          </p:nvPr>
        </p:nvSpPr>
        <p:spPr>
          <a:xfrm>
            <a:off x="7855799" y="5173733"/>
            <a:ext cx="23884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19"/>
          <p:cNvGrpSpPr/>
          <p:nvPr/>
        </p:nvGrpSpPr>
        <p:grpSpPr>
          <a:xfrm rot="-2241120">
            <a:off x="11610030" y="1007227"/>
            <a:ext cx="223377" cy="314312"/>
            <a:chOff x="5248950" y="2607450"/>
            <a:chExt cx="27575" cy="38800"/>
          </a:xfrm>
        </p:grpSpPr>
        <p:sp>
          <p:nvSpPr>
            <p:cNvPr id="652" name="Google Shape;652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" name="Google Shape;654;p1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55" name="Google Shape;655;p1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7" name="Google Shape;657;p19"/>
          <p:cNvSpPr/>
          <p:nvPr/>
        </p:nvSpPr>
        <p:spPr>
          <a:xfrm>
            <a:off x="7950400" y="63561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19"/>
          <p:cNvSpPr/>
          <p:nvPr/>
        </p:nvSpPr>
        <p:spPr>
          <a:xfrm>
            <a:off x="11464351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19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19"/>
          <p:cNvGrpSpPr/>
          <p:nvPr/>
        </p:nvGrpSpPr>
        <p:grpSpPr>
          <a:xfrm rot="6049710">
            <a:off x="316836" y="4985927"/>
            <a:ext cx="1201136" cy="1656523"/>
            <a:chOff x="330281" y="38723"/>
            <a:chExt cx="1614914" cy="2227176"/>
          </a:xfrm>
        </p:grpSpPr>
        <p:sp>
          <p:nvSpPr>
            <p:cNvPr id="661" name="Google Shape;661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19"/>
          <p:cNvGrpSpPr/>
          <p:nvPr/>
        </p:nvGrpSpPr>
        <p:grpSpPr>
          <a:xfrm rot="3488692">
            <a:off x="11254850" y="1653316"/>
            <a:ext cx="1201097" cy="1656627"/>
            <a:chOff x="330281" y="38723"/>
            <a:chExt cx="1614914" cy="2227176"/>
          </a:xfrm>
        </p:grpSpPr>
        <p:sp>
          <p:nvSpPr>
            <p:cNvPr id="665" name="Google Shape;665;p1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9"/>
          <p:cNvSpPr/>
          <p:nvPr/>
        </p:nvSpPr>
        <p:spPr>
          <a:xfrm rot="10386966">
            <a:off x="-1890488" y="2900701"/>
            <a:ext cx="2522797" cy="1572936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19"/>
          <p:cNvSpPr/>
          <p:nvPr/>
        </p:nvSpPr>
        <p:spPr>
          <a:xfrm>
            <a:off x="11464367" y="39287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841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34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2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2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2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2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09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2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28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24"/>
          <p:cNvGrpSpPr/>
          <p:nvPr/>
        </p:nvGrpSpPr>
        <p:grpSpPr>
          <a:xfrm rot="-2241120">
            <a:off x="10848697" y="818009"/>
            <a:ext cx="223377" cy="314312"/>
            <a:chOff x="5248950" y="2607450"/>
            <a:chExt cx="27575" cy="38800"/>
          </a:xfrm>
        </p:grpSpPr>
        <p:sp>
          <p:nvSpPr>
            <p:cNvPr id="810" name="Google Shape;810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2" name="Google Shape;812;p24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813" name="Google Shape;813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6" name="Google Shape;816;p24"/>
          <p:cNvSpPr/>
          <p:nvPr/>
        </p:nvSpPr>
        <p:spPr>
          <a:xfrm>
            <a:off x="2768067" y="47734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24"/>
          <p:cNvSpPr/>
          <p:nvPr/>
        </p:nvSpPr>
        <p:spPr>
          <a:xfrm>
            <a:off x="7162917" y="5358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4"/>
          <p:cNvSpPr/>
          <p:nvPr/>
        </p:nvSpPr>
        <p:spPr>
          <a:xfrm>
            <a:off x="11538433" y="3914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24"/>
          <p:cNvSpPr/>
          <p:nvPr/>
        </p:nvSpPr>
        <p:spPr>
          <a:xfrm>
            <a:off x="630200" y="59403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0" name="Google Shape;820;p24"/>
          <p:cNvGrpSpPr/>
          <p:nvPr/>
        </p:nvGrpSpPr>
        <p:grpSpPr>
          <a:xfrm rot="3488692">
            <a:off x="1241883" y="294283"/>
            <a:ext cx="1201097" cy="1656627"/>
            <a:chOff x="330281" y="38723"/>
            <a:chExt cx="1614914" cy="2227176"/>
          </a:xfrm>
        </p:grpSpPr>
        <p:sp>
          <p:nvSpPr>
            <p:cNvPr id="821" name="Google Shape;821;p2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4" name="Google Shape;824;p24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825" name="Google Shape;825;p2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0" name="Google Shape;830;p24"/>
          <p:cNvGrpSpPr/>
          <p:nvPr/>
        </p:nvGrpSpPr>
        <p:grpSpPr>
          <a:xfrm>
            <a:off x="527555" y="4014994"/>
            <a:ext cx="1840821" cy="3792879"/>
            <a:chOff x="6239025" y="396475"/>
            <a:chExt cx="480900" cy="990825"/>
          </a:xfrm>
        </p:grpSpPr>
        <p:sp>
          <p:nvSpPr>
            <p:cNvPr id="831" name="Google Shape;831;p2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0" name="Google Shape;840;p24"/>
          <p:cNvSpPr/>
          <p:nvPr/>
        </p:nvSpPr>
        <p:spPr>
          <a:xfrm>
            <a:off x="315733" y="34290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1" name="Google Shape;841;p24"/>
          <p:cNvGrpSpPr/>
          <p:nvPr/>
        </p:nvGrpSpPr>
        <p:grpSpPr>
          <a:xfrm rot="-1447079">
            <a:off x="11556738" y="6043756"/>
            <a:ext cx="139484" cy="196264"/>
            <a:chOff x="5248950" y="2607450"/>
            <a:chExt cx="27575" cy="38800"/>
          </a:xfrm>
        </p:grpSpPr>
        <p:sp>
          <p:nvSpPr>
            <p:cNvPr id="842" name="Google Shape;842;p2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24"/>
          <p:cNvSpPr/>
          <p:nvPr/>
        </p:nvSpPr>
        <p:spPr>
          <a:xfrm>
            <a:off x="9421667" y="14629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24"/>
          <p:cNvSpPr/>
          <p:nvPr/>
        </p:nvSpPr>
        <p:spPr>
          <a:xfrm>
            <a:off x="10444100" y="21928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70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97819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5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25"/>
          <p:cNvSpPr/>
          <p:nvPr/>
        </p:nvSpPr>
        <p:spPr>
          <a:xfrm>
            <a:off x="630200" y="4880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507917" y="1388149"/>
            <a:ext cx="1201097" cy="1656627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10737048" y="3740385"/>
            <a:ext cx="2394689" cy="4934176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360370" y="5329319"/>
            <a:ext cx="2394689" cy="4934176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101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3911067" y="3340799"/>
            <a:ext cx="43700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3089000" y="1689483"/>
            <a:ext cx="6014000" cy="1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26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2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26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26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26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2983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81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oogle Shape;1038;p2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039" name="Google Shape;1039;p2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29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42" name="Google Shape;1042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5" name="Google Shape;1045;p29"/>
          <p:cNvSpPr/>
          <p:nvPr/>
        </p:nvSpPr>
        <p:spPr>
          <a:xfrm>
            <a:off x="10629133" y="63647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29"/>
          <p:cNvSpPr/>
          <p:nvPr/>
        </p:nvSpPr>
        <p:spPr>
          <a:xfrm>
            <a:off x="2434333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29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8" name="Google Shape;1048;p29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49" name="Google Shape;1049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53" name="Google Shape;1053;p2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6" name="Google Shape;1056;p29"/>
          <p:cNvGrpSpPr/>
          <p:nvPr/>
        </p:nvGrpSpPr>
        <p:grpSpPr>
          <a:xfrm>
            <a:off x="-1085680" y="3602153"/>
            <a:ext cx="2730487" cy="5626036"/>
            <a:chOff x="6239025" y="396475"/>
            <a:chExt cx="480900" cy="990825"/>
          </a:xfrm>
        </p:grpSpPr>
        <p:sp>
          <p:nvSpPr>
            <p:cNvPr id="1057" name="Google Shape;1057;p29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6" name="Google Shape;1066;p29"/>
          <p:cNvSpPr/>
          <p:nvPr/>
        </p:nvSpPr>
        <p:spPr>
          <a:xfrm>
            <a:off x="10820933" y="9232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598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0"/>
          <p:cNvSpPr txBox="1">
            <a:spLocks noGrp="1"/>
          </p:cNvSpPr>
          <p:nvPr>
            <p:ph type="subTitle" idx="1"/>
          </p:nvPr>
        </p:nvSpPr>
        <p:spPr>
          <a:xfrm>
            <a:off x="2600200" y="4378551"/>
            <a:ext cx="3274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0" name="Google Shape;1070;p30"/>
          <p:cNvSpPr txBox="1">
            <a:spLocks noGrp="1"/>
          </p:cNvSpPr>
          <p:nvPr>
            <p:ph type="subTitle" idx="2"/>
          </p:nvPr>
        </p:nvSpPr>
        <p:spPr>
          <a:xfrm>
            <a:off x="2600200" y="4935351"/>
            <a:ext cx="32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30"/>
          <p:cNvSpPr txBox="1">
            <a:spLocks noGrp="1"/>
          </p:cNvSpPr>
          <p:nvPr>
            <p:ph type="subTitle" idx="3"/>
          </p:nvPr>
        </p:nvSpPr>
        <p:spPr>
          <a:xfrm>
            <a:off x="6317400" y="4378551"/>
            <a:ext cx="3274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72" name="Google Shape;1072;p30"/>
          <p:cNvSpPr txBox="1">
            <a:spLocks noGrp="1"/>
          </p:cNvSpPr>
          <p:nvPr>
            <p:ph type="subTitle" idx="4"/>
          </p:nvPr>
        </p:nvSpPr>
        <p:spPr>
          <a:xfrm>
            <a:off x="6317396" y="4935351"/>
            <a:ext cx="327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" name="Google Shape;1073;p3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074" name="Google Shape;1074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077" name="Google Shape;1077;p3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9" name="Google Shape;1079;p30"/>
          <p:cNvGrpSpPr/>
          <p:nvPr/>
        </p:nvGrpSpPr>
        <p:grpSpPr>
          <a:xfrm rot="3488692">
            <a:off x="4108250" y="5638333"/>
            <a:ext cx="1201097" cy="1656627"/>
            <a:chOff x="330281" y="38723"/>
            <a:chExt cx="1614914" cy="2227176"/>
          </a:xfrm>
        </p:grpSpPr>
        <p:sp>
          <p:nvSpPr>
            <p:cNvPr id="1080" name="Google Shape;1080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0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30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30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7" name="Google Shape;1087;p30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088" name="Google Shape;1088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1" name="Google Shape;1091;p30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092" name="Google Shape;1092;p3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5" name="Google Shape;1095;p30"/>
          <p:cNvSpPr/>
          <p:nvPr/>
        </p:nvSpPr>
        <p:spPr>
          <a:xfrm>
            <a:off x="-1096933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30"/>
          <p:cNvSpPr/>
          <p:nvPr/>
        </p:nvSpPr>
        <p:spPr>
          <a:xfrm>
            <a:off x="11241801" y="35381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30"/>
          <p:cNvSpPr/>
          <p:nvPr/>
        </p:nvSpPr>
        <p:spPr>
          <a:xfrm>
            <a:off x="1615834" y="-9795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8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003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2"/>
          <p:cNvSpPr txBox="1">
            <a:spLocks noGrp="1"/>
          </p:cNvSpPr>
          <p:nvPr>
            <p:ph type="title"/>
          </p:nvPr>
        </p:nvSpPr>
        <p:spPr>
          <a:xfrm>
            <a:off x="7411500" y="2010947"/>
            <a:ext cx="33904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79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42" name="Google Shape;1142;p32"/>
          <p:cNvSpPr txBox="1">
            <a:spLocks noGrp="1"/>
          </p:cNvSpPr>
          <p:nvPr>
            <p:ph type="subTitle" idx="1"/>
          </p:nvPr>
        </p:nvSpPr>
        <p:spPr>
          <a:xfrm>
            <a:off x="5962833" y="3619033"/>
            <a:ext cx="4839200" cy="1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3" name="Google Shape;1143;p32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44" name="Google Shape;1144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6" name="Google Shape;1146;p32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47" name="Google Shape;1147;p3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9" name="Google Shape;1149;p32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50" name="Google Shape;1150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3" name="Google Shape;1153;p32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4" name="Google Shape;1154;p32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5" name="Google Shape;1155;p32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6" name="Google Shape;1156;p32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7" name="Google Shape;1157;p32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158" name="Google Shape;1158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2"/>
          <p:cNvGrpSpPr/>
          <p:nvPr/>
        </p:nvGrpSpPr>
        <p:grpSpPr>
          <a:xfrm rot="3488692">
            <a:off x="6404250" y="334649"/>
            <a:ext cx="1201097" cy="1656627"/>
            <a:chOff x="330281" y="38723"/>
            <a:chExt cx="1614914" cy="2227176"/>
          </a:xfrm>
        </p:grpSpPr>
        <p:sp>
          <p:nvSpPr>
            <p:cNvPr id="1162" name="Google Shape;1162;p3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32"/>
          <p:cNvGrpSpPr/>
          <p:nvPr/>
        </p:nvGrpSpPr>
        <p:grpSpPr>
          <a:xfrm rot="295930">
            <a:off x="-1740165" y="3567861"/>
            <a:ext cx="3544727" cy="7303792"/>
            <a:chOff x="6239025" y="396475"/>
            <a:chExt cx="480900" cy="990825"/>
          </a:xfrm>
        </p:grpSpPr>
        <p:sp>
          <p:nvSpPr>
            <p:cNvPr id="1166" name="Google Shape;1166;p3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5" name="Google Shape;1175;p32"/>
          <p:cNvSpPr/>
          <p:nvPr/>
        </p:nvSpPr>
        <p:spPr>
          <a:xfrm>
            <a:off x="11241801" y="47089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0996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4"/>
          <p:cNvSpPr txBox="1">
            <a:spLocks noGrp="1"/>
          </p:cNvSpPr>
          <p:nvPr>
            <p:ph type="title"/>
          </p:nvPr>
        </p:nvSpPr>
        <p:spPr>
          <a:xfrm>
            <a:off x="3032433" y="830867"/>
            <a:ext cx="6127200" cy="1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9" name="Google Shape;1219;p34"/>
          <p:cNvSpPr txBox="1">
            <a:spLocks noGrp="1"/>
          </p:cNvSpPr>
          <p:nvPr>
            <p:ph type="subTitle" idx="1"/>
          </p:nvPr>
        </p:nvSpPr>
        <p:spPr>
          <a:xfrm>
            <a:off x="2075800" y="2457900"/>
            <a:ext cx="8040400" cy="7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34"/>
          <p:cNvSpPr txBox="1"/>
          <p:nvPr/>
        </p:nvSpPr>
        <p:spPr>
          <a:xfrm>
            <a:off x="2246633" y="4779967"/>
            <a:ext cx="7698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 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221" name="Google Shape;1221;p34"/>
          <p:cNvGrpSpPr/>
          <p:nvPr/>
        </p:nvGrpSpPr>
        <p:grpSpPr>
          <a:xfrm rot="-263200">
            <a:off x="152099" y="3063885"/>
            <a:ext cx="1966679" cy="4052059"/>
            <a:chOff x="6239025" y="396475"/>
            <a:chExt cx="480900" cy="990825"/>
          </a:xfrm>
        </p:grpSpPr>
        <p:sp>
          <p:nvSpPr>
            <p:cNvPr id="1222" name="Google Shape;122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4"/>
          <p:cNvGrpSpPr/>
          <p:nvPr/>
        </p:nvGrpSpPr>
        <p:grpSpPr>
          <a:xfrm flipH="1">
            <a:off x="10116210" y="3084964"/>
            <a:ext cx="2033951" cy="4190661"/>
            <a:chOff x="6239025" y="396475"/>
            <a:chExt cx="480900" cy="990825"/>
          </a:xfrm>
        </p:grpSpPr>
        <p:sp>
          <p:nvSpPr>
            <p:cNvPr id="1232" name="Google Shape;1232;p3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1" name="Google Shape;1241;p34"/>
          <p:cNvGrpSpPr/>
          <p:nvPr/>
        </p:nvGrpSpPr>
        <p:grpSpPr>
          <a:xfrm rot="-152790">
            <a:off x="-1683517" y="5714812"/>
            <a:ext cx="4868903" cy="1714313"/>
            <a:chOff x="5142175" y="4369850"/>
            <a:chExt cx="1625700" cy="572400"/>
          </a:xfrm>
        </p:grpSpPr>
        <p:sp>
          <p:nvSpPr>
            <p:cNvPr id="1242" name="Google Shape;1242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7" name="Google Shape;1247;p34"/>
          <p:cNvGrpSpPr/>
          <p:nvPr/>
        </p:nvGrpSpPr>
        <p:grpSpPr>
          <a:xfrm rot="212413">
            <a:off x="8275077" y="5714822"/>
            <a:ext cx="4868833" cy="1714289"/>
            <a:chOff x="5142175" y="4369850"/>
            <a:chExt cx="1625700" cy="572400"/>
          </a:xfrm>
        </p:grpSpPr>
        <p:sp>
          <p:nvSpPr>
            <p:cNvPr id="1248" name="Google Shape;1248;p34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3" name="Google Shape;1253;p34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254" name="Google Shape;1254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6" name="Google Shape;1256;p34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257" name="Google Shape;1257;p3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9" name="Google Shape;1259;p34"/>
          <p:cNvSpPr/>
          <p:nvPr/>
        </p:nvSpPr>
        <p:spPr>
          <a:xfrm>
            <a:off x="2589884" y="10607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0" name="Google Shape;1260;p34"/>
          <p:cNvGrpSpPr/>
          <p:nvPr/>
        </p:nvGrpSpPr>
        <p:grpSpPr>
          <a:xfrm rot="3488692">
            <a:off x="-480650" y="949816"/>
            <a:ext cx="1201097" cy="1656627"/>
            <a:chOff x="330281" y="38723"/>
            <a:chExt cx="1614914" cy="2227176"/>
          </a:xfrm>
        </p:grpSpPr>
        <p:sp>
          <p:nvSpPr>
            <p:cNvPr id="1261" name="Google Shape;1261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34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265" name="Google Shape;1265;p3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8" name="Google Shape;1268;p34"/>
          <p:cNvSpPr/>
          <p:nvPr/>
        </p:nvSpPr>
        <p:spPr>
          <a:xfrm>
            <a:off x="9668217" y="1161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34"/>
          <p:cNvSpPr/>
          <p:nvPr/>
        </p:nvSpPr>
        <p:spPr>
          <a:xfrm>
            <a:off x="9103617" y="39157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34"/>
          <p:cNvSpPr/>
          <p:nvPr/>
        </p:nvSpPr>
        <p:spPr>
          <a:xfrm>
            <a:off x="2589884" y="39990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224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21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7013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1972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860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492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1" r:id="rId15"/>
    <p:sldLayoutId id="2147483773" r:id="rId16"/>
    <p:sldLayoutId id="2147483774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8" r:id="rId28"/>
    <p:sldLayoutId id="2147483789" r:id="rId29"/>
    <p:sldLayoutId id="2147483790" r:id="rId30"/>
    <p:sldLayoutId id="21474837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11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38E23-8908-4983-BF75-4888AEF5F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31333" b="25307"/>
          <a:stretch/>
        </p:blipFill>
        <p:spPr>
          <a:xfrm flipH="1">
            <a:off x="0" y="0"/>
            <a:ext cx="12191998" cy="690188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9AE2764D-E1C7-4C0E-A5A4-12411550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027;p28">
            <a:extLst>
              <a:ext uri="{FF2B5EF4-FFF2-40B4-BE49-F238E27FC236}">
                <a16:creationId xmlns:a16="http://schemas.microsoft.com/office/drawing/2014/main" id="{AC9812A9-AB22-4E0B-9F9C-ABB8C3501482}"/>
              </a:ext>
            </a:extLst>
          </p:cNvPr>
          <p:cNvSpPr/>
          <p:nvPr/>
        </p:nvSpPr>
        <p:spPr>
          <a:xfrm>
            <a:off x="1290084" y="685540"/>
            <a:ext cx="9611832" cy="320038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53D3E-17BE-4EFA-B3C6-C7E80032B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735" y="632796"/>
            <a:ext cx="3946529" cy="103155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F508559-1B9A-4523-A536-B708E275D5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7191"/>
          <a:stretch/>
        </p:blipFill>
        <p:spPr>
          <a:xfrm>
            <a:off x="-92447" y="2906357"/>
            <a:ext cx="4123818" cy="3951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075F55-352C-40E8-A15B-8D704F7D4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889" y="1601849"/>
            <a:ext cx="8126672" cy="1274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967A7-3FF8-4850-BC9B-5178C2F07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32718">
            <a:off x="10045180" y="-121900"/>
            <a:ext cx="2170712" cy="2161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E3E103-55C3-4AD0-A461-6956147708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4663" y="2786182"/>
            <a:ext cx="4014834" cy="10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357A30-AEA1-47DC-A0C9-684B1C076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7" y1="97870" x2="94271" y2="93796"/>
                        <a14:foregroundMark x1="938" y1="98889" x2="99948" y2="99352"/>
                        <a14:backgroundMark x1="12031" y1="25556" x2="82760" y2="80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Google Shape;2255;p51">
            <a:extLst>
              <a:ext uri="{FF2B5EF4-FFF2-40B4-BE49-F238E27FC236}">
                <a16:creationId xmlns:a16="http://schemas.microsoft.com/office/drawing/2014/main" id="{5CB2101A-81CB-4DFB-910E-5104A438CC6F}"/>
              </a:ext>
            </a:extLst>
          </p:cNvPr>
          <p:cNvSpPr/>
          <p:nvPr/>
        </p:nvSpPr>
        <p:spPr>
          <a:xfrm>
            <a:off x="2536523" y="1432888"/>
            <a:ext cx="7382553" cy="276328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E6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15" name="Google Shape;2422;p51">
            <a:extLst>
              <a:ext uri="{FF2B5EF4-FFF2-40B4-BE49-F238E27FC236}">
                <a16:creationId xmlns:a16="http://schemas.microsoft.com/office/drawing/2014/main" id="{4EF9285D-E79C-4813-ADA5-CCC9B15210F8}"/>
              </a:ext>
            </a:extLst>
          </p:cNvPr>
          <p:cNvGrpSpPr/>
          <p:nvPr/>
        </p:nvGrpSpPr>
        <p:grpSpPr>
          <a:xfrm>
            <a:off x="3188434" y="5165895"/>
            <a:ext cx="463528" cy="473297"/>
            <a:chOff x="7348550" y="1658600"/>
            <a:chExt cx="1664175" cy="1699250"/>
          </a:xfrm>
        </p:grpSpPr>
        <p:sp>
          <p:nvSpPr>
            <p:cNvPr id="116" name="Google Shape;2423;p51">
              <a:extLst>
                <a:ext uri="{FF2B5EF4-FFF2-40B4-BE49-F238E27FC236}">
                  <a16:creationId xmlns:a16="http://schemas.microsoft.com/office/drawing/2014/main" id="{369932AD-B1C8-4F53-8892-109FBA4C1FCF}"/>
                </a:ext>
              </a:extLst>
            </p:cNvPr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2424;p51">
              <a:extLst>
                <a:ext uri="{FF2B5EF4-FFF2-40B4-BE49-F238E27FC236}">
                  <a16:creationId xmlns:a16="http://schemas.microsoft.com/office/drawing/2014/main" id="{452F0B4C-B026-4617-A056-4599D7F8F01B}"/>
                </a:ext>
              </a:extLst>
            </p:cNvPr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8" name="Google Shape;2425;p51">
              <a:extLst>
                <a:ext uri="{FF2B5EF4-FFF2-40B4-BE49-F238E27FC236}">
                  <a16:creationId xmlns:a16="http://schemas.microsoft.com/office/drawing/2014/main" id="{BC7E166D-0461-413D-8CB4-F6E9930F4721}"/>
                </a:ext>
              </a:extLst>
            </p:cNvPr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2426;p51">
              <a:extLst>
                <a:ext uri="{FF2B5EF4-FFF2-40B4-BE49-F238E27FC236}">
                  <a16:creationId xmlns:a16="http://schemas.microsoft.com/office/drawing/2014/main" id="{70A81E68-464C-4C13-BD75-1CF8146267AC}"/>
                </a:ext>
              </a:extLst>
            </p:cNvPr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2427;p51">
              <a:extLst>
                <a:ext uri="{FF2B5EF4-FFF2-40B4-BE49-F238E27FC236}">
                  <a16:creationId xmlns:a16="http://schemas.microsoft.com/office/drawing/2014/main" id="{CCDDC886-76CE-4A7C-BEB9-4867EA4EC683}"/>
                </a:ext>
              </a:extLst>
            </p:cNvPr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2428;p51">
              <a:extLst>
                <a:ext uri="{FF2B5EF4-FFF2-40B4-BE49-F238E27FC236}">
                  <a16:creationId xmlns:a16="http://schemas.microsoft.com/office/drawing/2014/main" id="{67E0A0CC-9BEB-400A-8FF4-14A3CE111858}"/>
                </a:ext>
              </a:extLst>
            </p:cNvPr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2429;p51">
              <a:extLst>
                <a:ext uri="{FF2B5EF4-FFF2-40B4-BE49-F238E27FC236}">
                  <a16:creationId xmlns:a16="http://schemas.microsoft.com/office/drawing/2014/main" id="{F8B578C1-1206-4089-9FE4-8F22D177DD55}"/>
                </a:ext>
              </a:extLst>
            </p:cNvPr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2430;p51">
              <a:extLst>
                <a:ext uri="{FF2B5EF4-FFF2-40B4-BE49-F238E27FC236}">
                  <a16:creationId xmlns:a16="http://schemas.microsoft.com/office/drawing/2014/main" id="{A1E62F6B-28A7-4163-BB2F-4214A8D9222D}"/>
                </a:ext>
              </a:extLst>
            </p:cNvPr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2431;p51">
              <a:extLst>
                <a:ext uri="{FF2B5EF4-FFF2-40B4-BE49-F238E27FC236}">
                  <a16:creationId xmlns:a16="http://schemas.microsoft.com/office/drawing/2014/main" id="{2F39417F-105B-4C5E-A723-CC6C86E7A94F}"/>
                </a:ext>
              </a:extLst>
            </p:cNvPr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2432;p51">
              <a:extLst>
                <a:ext uri="{FF2B5EF4-FFF2-40B4-BE49-F238E27FC236}">
                  <a16:creationId xmlns:a16="http://schemas.microsoft.com/office/drawing/2014/main" id="{B520A0BE-9B25-42EF-9305-13EBFD145F13}"/>
                </a:ext>
              </a:extLst>
            </p:cNvPr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2433;p51">
              <a:extLst>
                <a:ext uri="{FF2B5EF4-FFF2-40B4-BE49-F238E27FC236}">
                  <a16:creationId xmlns:a16="http://schemas.microsoft.com/office/drawing/2014/main" id="{AB164D46-F114-4516-8961-4E16CC22230A}"/>
                </a:ext>
              </a:extLst>
            </p:cNvPr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2434;p51">
              <a:extLst>
                <a:ext uri="{FF2B5EF4-FFF2-40B4-BE49-F238E27FC236}">
                  <a16:creationId xmlns:a16="http://schemas.microsoft.com/office/drawing/2014/main" id="{4848C304-103A-4C45-9C10-C885F3402FDA}"/>
                </a:ext>
              </a:extLst>
            </p:cNvPr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2435;p51">
              <a:extLst>
                <a:ext uri="{FF2B5EF4-FFF2-40B4-BE49-F238E27FC236}">
                  <a16:creationId xmlns:a16="http://schemas.microsoft.com/office/drawing/2014/main" id="{318F44B2-E1D6-426B-8F94-3CA5A6420CE8}"/>
                </a:ext>
              </a:extLst>
            </p:cNvPr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9" name="Google Shape;2436;p51">
            <a:extLst>
              <a:ext uri="{FF2B5EF4-FFF2-40B4-BE49-F238E27FC236}">
                <a16:creationId xmlns:a16="http://schemas.microsoft.com/office/drawing/2014/main" id="{303FFA1F-07E5-40EF-B39B-2E6F8F757C6D}"/>
              </a:ext>
            </a:extLst>
          </p:cNvPr>
          <p:cNvGrpSpPr/>
          <p:nvPr/>
        </p:nvGrpSpPr>
        <p:grpSpPr>
          <a:xfrm>
            <a:off x="1529376" y="115998"/>
            <a:ext cx="1057839" cy="780768"/>
            <a:chOff x="7757175" y="1399875"/>
            <a:chExt cx="1347450" cy="994525"/>
          </a:xfrm>
        </p:grpSpPr>
        <p:sp>
          <p:nvSpPr>
            <p:cNvPr id="130" name="Google Shape;2437;p51">
              <a:extLst>
                <a:ext uri="{FF2B5EF4-FFF2-40B4-BE49-F238E27FC236}">
                  <a16:creationId xmlns:a16="http://schemas.microsoft.com/office/drawing/2014/main" id="{66898B7E-EA7C-496B-9101-126698E0A802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2438;p51">
              <a:extLst>
                <a:ext uri="{FF2B5EF4-FFF2-40B4-BE49-F238E27FC236}">
                  <a16:creationId xmlns:a16="http://schemas.microsoft.com/office/drawing/2014/main" id="{CC5D1D76-BAB2-41DA-85C4-016F11FCC1A6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2439;p51">
              <a:extLst>
                <a:ext uri="{FF2B5EF4-FFF2-40B4-BE49-F238E27FC236}">
                  <a16:creationId xmlns:a16="http://schemas.microsoft.com/office/drawing/2014/main" id="{5EC89C69-0EE2-4EC9-A8F6-445CAC3D38DA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2440;p51">
              <a:extLst>
                <a:ext uri="{FF2B5EF4-FFF2-40B4-BE49-F238E27FC236}">
                  <a16:creationId xmlns:a16="http://schemas.microsoft.com/office/drawing/2014/main" id="{E23D0D1F-599F-44A7-9141-0E60C2E2BF42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2441;p51">
              <a:extLst>
                <a:ext uri="{FF2B5EF4-FFF2-40B4-BE49-F238E27FC236}">
                  <a16:creationId xmlns:a16="http://schemas.microsoft.com/office/drawing/2014/main" id="{75E7D036-79C6-427B-94FA-DEBBB8637BE6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5" name="Google Shape;2442;p51">
              <a:extLst>
                <a:ext uri="{FF2B5EF4-FFF2-40B4-BE49-F238E27FC236}">
                  <a16:creationId xmlns:a16="http://schemas.microsoft.com/office/drawing/2014/main" id="{0296EF35-1960-42F4-8A05-64F7E66ACF4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6" name="Google Shape;2443;p51">
              <a:extLst>
                <a:ext uri="{FF2B5EF4-FFF2-40B4-BE49-F238E27FC236}">
                  <a16:creationId xmlns:a16="http://schemas.microsoft.com/office/drawing/2014/main" id="{5C2C8E5A-06C8-4E79-8F19-C40510E1D370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444;p51">
              <a:extLst>
                <a:ext uri="{FF2B5EF4-FFF2-40B4-BE49-F238E27FC236}">
                  <a16:creationId xmlns:a16="http://schemas.microsoft.com/office/drawing/2014/main" id="{3D3859C9-10EB-4CA7-891D-1EE2D3CDFBD4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445;p51">
              <a:extLst>
                <a:ext uri="{FF2B5EF4-FFF2-40B4-BE49-F238E27FC236}">
                  <a16:creationId xmlns:a16="http://schemas.microsoft.com/office/drawing/2014/main" id="{1BAD300B-4CC4-40CA-8141-9A4947007731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9" name="Google Shape;2446;p51">
            <a:extLst>
              <a:ext uri="{FF2B5EF4-FFF2-40B4-BE49-F238E27FC236}">
                <a16:creationId xmlns:a16="http://schemas.microsoft.com/office/drawing/2014/main" id="{8CB7F963-A4C0-4119-8434-B7068E01C03E}"/>
              </a:ext>
            </a:extLst>
          </p:cNvPr>
          <p:cNvGrpSpPr/>
          <p:nvPr/>
        </p:nvGrpSpPr>
        <p:grpSpPr>
          <a:xfrm>
            <a:off x="9497911" y="872652"/>
            <a:ext cx="874935" cy="1034345"/>
            <a:chOff x="4377350" y="3576850"/>
            <a:chExt cx="1070125" cy="1265100"/>
          </a:xfrm>
        </p:grpSpPr>
        <p:sp>
          <p:nvSpPr>
            <p:cNvPr id="140" name="Google Shape;2447;p51">
              <a:extLst>
                <a:ext uri="{FF2B5EF4-FFF2-40B4-BE49-F238E27FC236}">
                  <a16:creationId xmlns:a16="http://schemas.microsoft.com/office/drawing/2014/main" id="{6D23818F-F723-43E3-B7ED-2C844B95FB9A}"/>
                </a:ext>
              </a:extLst>
            </p:cNvPr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448;p51">
              <a:extLst>
                <a:ext uri="{FF2B5EF4-FFF2-40B4-BE49-F238E27FC236}">
                  <a16:creationId xmlns:a16="http://schemas.microsoft.com/office/drawing/2014/main" id="{07B7816E-7E5D-4D05-BB03-BF01BED159D8}"/>
                </a:ext>
              </a:extLst>
            </p:cNvPr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449;p51">
              <a:extLst>
                <a:ext uri="{FF2B5EF4-FFF2-40B4-BE49-F238E27FC236}">
                  <a16:creationId xmlns:a16="http://schemas.microsoft.com/office/drawing/2014/main" id="{72BF005E-6CE7-441F-A278-F7E044C3A52A}"/>
                </a:ext>
              </a:extLst>
            </p:cNvPr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450;p51">
              <a:extLst>
                <a:ext uri="{FF2B5EF4-FFF2-40B4-BE49-F238E27FC236}">
                  <a16:creationId xmlns:a16="http://schemas.microsoft.com/office/drawing/2014/main" id="{AD6B71EF-B67E-430B-B430-17980D8E030F}"/>
                </a:ext>
              </a:extLst>
            </p:cNvPr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451;p51">
              <a:extLst>
                <a:ext uri="{FF2B5EF4-FFF2-40B4-BE49-F238E27FC236}">
                  <a16:creationId xmlns:a16="http://schemas.microsoft.com/office/drawing/2014/main" id="{7FD1FA5B-3543-476C-9FBA-641ABC98EB5A}"/>
                </a:ext>
              </a:extLst>
            </p:cNvPr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452;p51">
              <a:extLst>
                <a:ext uri="{FF2B5EF4-FFF2-40B4-BE49-F238E27FC236}">
                  <a16:creationId xmlns:a16="http://schemas.microsoft.com/office/drawing/2014/main" id="{238D3094-08AA-4A93-BEE8-AE82FE5BD60E}"/>
                </a:ext>
              </a:extLst>
            </p:cNvPr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47" name="Picture 5">
            <a:extLst>
              <a:ext uri="{FF2B5EF4-FFF2-40B4-BE49-F238E27FC236}">
                <a16:creationId xmlns:a16="http://schemas.microsoft.com/office/drawing/2014/main" id="{983D4DF0-E21C-439C-B97D-D2A02BFDE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64791" y="3771237"/>
            <a:ext cx="2987238" cy="3110357"/>
          </a:xfrm>
          <a:prstGeom prst="rect">
            <a:avLst/>
          </a:prstGeom>
        </p:spPr>
      </p:pic>
      <p:pic>
        <p:nvPicPr>
          <p:cNvPr id="148" name="Picture 7">
            <a:extLst>
              <a:ext uri="{FF2B5EF4-FFF2-40B4-BE49-F238E27FC236}">
                <a16:creationId xmlns:a16="http://schemas.microsoft.com/office/drawing/2014/main" id="{94CF7260-F83A-458C-B7D9-80F51CEB5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2179" y="1631137"/>
            <a:ext cx="2838702" cy="5266025"/>
          </a:xfrm>
          <a:prstGeom prst="rect">
            <a:avLst/>
          </a:prstGeom>
        </p:spPr>
      </p:pic>
      <p:pic>
        <p:nvPicPr>
          <p:cNvPr id="149" name="Picture 7">
            <a:extLst>
              <a:ext uri="{FF2B5EF4-FFF2-40B4-BE49-F238E27FC236}">
                <a16:creationId xmlns:a16="http://schemas.microsoft.com/office/drawing/2014/main" id="{7AD7A4E4-6781-474C-B7A2-45CDA1835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7071" y="2884951"/>
            <a:ext cx="2110523" cy="4080028"/>
          </a:xfrm>
          <a:prstGeom prst="rect">
            <a:avLst/>
          </a:prstGeom>
        </p:spPr>
      </p:pic>
      <p:pic>
        <p:nvPicPr>
          <p:cNvPr id="150" name="Picture 7">
            <a:extLst>
              <a:ext uri="{FF2B5EF4-FFF2-40B4-BE49-F238E27FC236}">
                <a16:creationId xmlns:a16="http://schemas.microsoft.com/office/drawing/2014/main" id="{D91381A5-CC43-4668-AAB4-98E644BB4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8465" y="4700075"/>
            <a:ext cx="1315050" cy="2353559"/>
          </a:xfrm>
          <a:prstGeom prst="rect">
            <a:avLst/>
          </a:prstGeom>
        </p:spPr>
      </p:pic>
      <p:grpSp>
        <p:nvGrpSpPr>
          <p:cNvPr id="151" name="Google Shape;2453;p51">
            <a:extLst>
              <a:ext uri="{FF2B5EF4-FFF2-40B4-BE49-F238E27FC236}">
                <a16:creationId xmlns:a16="http://schemas.microsoft.com/office/drawing/2014/main" id="{3F4D7A7F-C19D-4054-962A-8D062AE1BBBD}"/>
              </a:ext>
            </a:extLst>
          </p:cNvPr>
          <p:cNvGrpSpPr/>
          <p:nvPr/>
        </p:nvGrpSpPr>
        <p:grpSpPr>
          <a:xfrm rot="20530116">
            <a:off x="11319391" y="3111219"/>
            <a:ext cx="614884" cy="496204"/>
            <a:chOff x="3973200" y="2218800"/>
            <a:chExt cx="1850925" cy="1081725"/>
          </a:xfrm>
        </p:grpSpPr>
        <p:sp>
          <p:nvSpPr>
            <p:cNvPr id="152" name="Google Shape;2454;p51">
              <a:extLst>
                <a:ext uri="{FF2B5EF4-FFF2-40B4-BE49-F238E27FC236}">
                  <a16:creationId xmlns:a16="http://schemas.microsoft.com/office/drawing/2014/main" id="{2665B8DD-4843-4F2A-A83E-EE80CD262D7A}"/>
                </a:ext>
              </a:extLst>
            </p:cNvPr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3" name="Google Shape;2455;p51">
              <a:extLst>
                <a:ext uri="{FF2B5EF4-FFF2-40B4-BE49-F238E27FC236}">
                  <a16:creationId xmlns:a16="http://schemas.microsoft.com/office/drawing/2014/main" id="{2B06C151-C8E3-4554-B177-9B2650DA158A}"/>
                </a:ext>
              </a:extLst>
            </p:cNvPr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4" name="Google Shape;2456;p51">
              <a:extLst>
                <a:ext uri="{FF2B5EF4-FFF2-40B4-BE49-F238E27FC236}">
                  <a16:creationId xmlns:a16="http://schemas.microsoft.com/office/drawing/2014/main" id="{9D26EB2E-1C5B-4D1E-A459-045606275D52}"/>
                </a:ext>
              </a:extLst>
            </p:cNvPr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5" name="Google Shape;2457;p51">
              <a:extLst>
                <a:ext uri="{FF2B5EF4-FFF2-40B4-BE49-F238E27FC236}">
                  <a16:creationId xmlns:a16="http://schemas.microsoft.com/office/drawing/2014/main" id="{6FE33BE7-0A3F-40AC-89AC-24D3E3BE8249}"/>
                </a:ext>
              </a:extLst>
            </p:cNvPr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6" name="Google Shape;2458;p51">
              <a:extLst>
                <a:ext uri="{FF2B5EF4-FFF2-40B4-BE49-F238E27FC236}">
                  <a16:creationId xmlns:a16="http://schemas.microsoft.com/office/drawing/2014/main" id="{2C6F496D-268B-45A5-B527-9B95B599BB93}"/>
                </a:ext>
              </a:extLst>
            </p:cNvPr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7" name="Google Shape;2459;p51">
              <a:extLst>
                <a:ext uri="{FF2B5EF4-FFF2-40B4-BE49-F238E27FC236}">
                  <a16:creationId xmlns:a16="http://schemas.microsoft.com/office/drawing/2014/main" id="{DFDB4251-7DDA-45D5-9D6D-B3BF069E2D00}"/>
                </a:ext>
              </a:extLst>
            </p:cNvPr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8" name="Google Shape;2460;p51">
              <a:extLst>
                <a:ext uri="{FF2B5EF4-FFF2-40B4-BE49-F238E27FC236}">
                  <a16:creationId xmlns:a16="http://schemas.microsoft.com/office/drawing/2014/main" id="{2CFB73D7-2B83-4A13-8251-152FE1624E77}"/>
                </a:ext>
              </a:extLst>
            </p:cNvPr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9" name="Google Shape;2461;p51">
              <a:extLst>
                <a:ext uri="{FF2B5EF4-FFF2-40B4-BE49-F238E27FC236}">
                  <a16:creationId xmlns:a16="http://schemas.microsoft.com/office/drawing/2014/main" id="{E03245E2-1C67-4D8A-AB96-F2BD9C48575B}"/>
                </a:ext>
              </a:extLst>
            </p:cNvPr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rgbClr val="2F6E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0" name="Google Shape;2462;p51">
              <a:extLst>
                <a:ext uri="{FF2B5EF4-FFF2-40B4-BE49-F238E27FC236}">
                  <a16:creationId xmlns:a16="http://schemas.microsoft.com/office/drawing/2014/main" id="{5315BD1B-BCFA-462F-A3AE-E50C386B080E}"/>
                </a:ext>
              </a:extLst>
            </p:cNvPr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1" name="Google Shape;2463;p51">
              <a:extLst>
                <a:ext uri="{FF2B5EF4-FFF2-40B4-BE49-F238E27FC236}">
                  <a16:creationId xmlns:a16="http://schemas.microsoft.com/office/drawing/2014/main" id="{62BE4482-9B7E-4F34-8EF6-98497C441DF9}"/>
                </a:ext>
              </a:extLst>
            </p:cNvPr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2" name="Google Shape;2464;p51">
              <a:extLst>
                <a:ext uri="{FF2B5EF4-FFF2-40B4-BE49-F238E27FC236}">
                  <a16:creationId xmlns:a16="http://schemas.microsoft.com/office/drawing/2014/main" id="{A71263BC-9907-4E30-A7ED-E971F6EB2505}"/>
                </a:ext>
              </a:extLst>
            </p:cNvPr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3" name="Google Shape;2465;p51">
              <a:extLst>
                <a:ext uri="{FF2B5EF4-FFF2-40B4-BE49-F238E27FC236}">
                  <a16:creationId xmlns:a16="http://schemas.microsoft.com/office/drawing/2014/main" id="{74003ADC-4755-40EB-97B7-11ACD34C71B3}"/>
                </a:ext>
              </a:extLst>
            </p:cNvPr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4" name="Google Shape;2466;p51">
              <a:extLst>
                <a:ext uri="{FF2B5EF4-FFF2-40B4-BE49-F238E27FC236}">
                  <a16:creationId xmlns:a16="http://schemas.microsoft.com/office/drawing/2014/main" id="{503CC073-401A-411C-9AE8-A0A9E4095160}"/>
                </a:ext>
              </a:extLst>
            </p:cNvPr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5" name="Google Shape;2467;p51">
              <a:extLst>
                <a:ext uri="{FF2B5EF4-FFF2-40B4-BE49-F238E27FC236}">
                  <a16:creationId xmlns:a16="http://schemas.microsoft.com/office/drawing/2014/main" id="{6ED1D457-F7A8-436F-8809-D580DFBB6222}"/>
                </a:ext>
              </a:extLst>
            </p:cNvPr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6" name="Google Shape;2468;p51">
              <a:extLst>
                <a:ext uri="{FF2B5EF4-FFF2-40B4-BE49-F238E27FC236}">
                  <a16:creationId xmlns:a16="http://schemas.microsoft.com/office/drawing/2014/main" id="{A2D89969-6E4C-4BEF-8C37-0FAC8DB96216}"/>
                </a:ext>
              </a:extLst>
            </p:cNvPr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7" name="Google Shape;1496;p46">
            <a:extLst>
              <a:ext uri="{FF2B5EF4-FFF2-40B4-BE49-F238E27FC236}">
                <a16:creationId xmlns:a16="http://schemas.microsoft.com/office/drawing/2014/main" id="{2A8EB0EC-D807-4A99-AB94-3ABB3C274DA0}"/>
              </a:ext>
            </a:extLst>
          </p:cNvPr>
          <p:cNvGrpSpPr/>
          <p:nvPr/>
        </p:nvGrpSpPr>
        <p:grpSpPr>
          <a:xfrm>
            <a:off x="8629016" y="5149228"/>
            <a:ext cx="724071" cy="473180"/>
            <a:chOff x="7218550" y="1264450"/>
            <a:chExt cx="1810175" cy="1182950"/>
          </a:xfrm>
        </p:grpSpPr>
        <p:sp>
          <p:nvSpPr>
            <p:cNvPr id="168" name="Google Shape;1497;p46">
              <a:extLst>
                <a:ext uri="{FF2B5EF4-FFF2-40B4-BE49-F238E27FC236}">
                  <a16:creationId xmlns:a16="http://schemas.microsoft.com/office/drawing/2014/main" id="{951C0259-28D5-440C-A2B4-6185B98AEA72}"/>
                </a:ext>
              </a:extLst>
            </p:cNvPr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rgbClr val="8BB1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9" name="Google Shape;1498;p46">
              <a:extLst>
                <a:ext uri="{FF2B5EF4-FFF2-40B4-BE49-F238E27FC236}">
                  <a16:creationId xmlns:a16="http://schemas.microsoft.com/office/drawing/2014/main" id="{1DB58535-4D09-42E7-940C-BE05CE99811F}"/>
                </a:ext>
              </a:extLst>
            </p:cNvPr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1499;p46">
              <a:extLst>
                <a:ext uri="{FF2B5EF4-FFF2-40B4-BE49-F238E27FC236}">
                  <a16:creationId xmlns:a16="http://schemas.microsoft.com/office/drawing/2014/main" id="{FCC9FBD7-5C33-41A9-89F5-18C67FDCE0A1}"/>
                </a:ext>
              </a:extLst>
            </p:cNvPr>
            <p:cNvSpPr/>
            <p:nvPr/>
          </p:nvSpPr>
          <p:spPr>
            <a:xfrm>
              <a:off x="7647747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1500;p46">
              <a:extLst>
                <a:ext uri="{FF2B5EF4-FFF2-40B4-BE49-F238E27FC236}">
                  <a16:creationId xmlns:a16="http://schemas.microsoft.com/office/drawing/2014/main" id="{9F60BC57-0EED-4F37-9287-97A02FEE3767}"/>
                </a:ext>
              </a:extLst>
            </p:cNvPr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1501;p46">
              <a:extLst>
                <a:ext uri="{FF2B5EF4-FFF2-40B4-BE49-F238E27FC236}">
                  <a16:creationId xmlns:a16="http://schemas.microsoft.com/office/drawing/2014/main" id="{50F548B0-12EC-4617-BDC3-9411B7BB7FD6}"/>
                </a:ext>
              </a:extLst>
            </p:cNvPr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1502;p46">
              <a:extLst>
                <a:ext uri="{FF2B5EF4-FFF2-40B4-BE49-F238E27FC236}">
                  <a16:creationId xmlns:a16="http://schemas.microsoft.com/office/drawing/2014/main" id="{C6AF9A48-F5B0-47BD-BA76-5E3A448697FD}"/>
                </a:ext>
              </a:extLst>
            </p:cNvPr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1503;p46">
              <a:extLst>
                <a:ext uri="{FF2B5EF4-FFF2-40B4-BE49-F238E27FC236}">
                  <a16:creationId xmlns:a16="http://schemas.microsoft.com/office/drawing/2014/main" id="{4B6FB156-6ED6-44C2-8558-C468352CD415}"/>
                </a:ext>
              </a:extLst>
            </p:cNvPr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rgbClr val="EF92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1504;p46">
              <a:extLst>
                <a:ext uri="{FF2B5EF4-FFF2-40B4-BE49-F238E27FC236}">
                  <a16:creationId xmlns:a16="http://schemas.microsoft.com/office/drawing/2014/main" id="{B44F64CC-77E0-4C20-BA67-4F8A6F5CBE5E}"/>
                </a:ext>
              </a:extLst>
            </p:cNvPr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6" name="Google Shape;1505;p46">
              <a:extLst>
                <a:ext uri="{FF2B5EF4-FFF2-40B4-BE49-F238E27FC236}">
                  <a16:creationId xmlns:a16="http://schemas.microsoft.com/office/drawing/2014/main" id="{2A3BF62D-FDCC-46A4-A9C9-FB302D49B775}"/>
                </a:ext>
              </a:extLst>
            </p:cNvPr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7" name="Google Shape;1506;p46">
              <a:extLst>
                <a:ext uri="{FF2B5EF4-FFF2-40B4-BE49-F238E27FC236}">
                  <a16:creationId xmlns:a16="http://schemas.microsoft.com/office/drawing/2014/main" id="{A50D1926-0009-4BE9-AECD-7F88DDF082C8}"/>
                </a:ext>
              </a:extLst>
            </p:cNvPr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1507;p46">
              <a:extLst>
                <a:ext uri="{FF2B5EF4-FFF2-40B4-BE49-F238E27FC236}">
                  <a16:creationId xmlns:a16="http://schemas.microsoft.com/office/drawing/2014/main" id="{A4E35314-F025-4B86-B107-4323F8D0E8AE}"/>
                </a:ext>
              </a:extLst>
            </p:cNvPr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1508;p46">
              <a:extLst>
                <a:ext uri="{FF2B5EF4-FFF2-40B4-BE49-F238E27FC236}">
                  <a16:creationId xmlns:a16="http://schemas.microsoft.com/office/drawing/2014/main" id="{F0D28DB2-ECA6-4C55-BD4A-0EF544A5F37C}"/>
                </a:ext>
              </a:extLst>
            </p:cNvPr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1509;p46">
              <a:extLst>
                <a:ext uri="{FF2B5EF4-FFF2-40B4-BE49-F238E27FC236}">
                  <a16:creationId xmlns:a16="http://schemas.microsoft.com/office/drawing/2014/main" id="{D2CB5402-68BE-4864-827A-B27C2A9345B5}"/>
                </a:ext>
              </a:extLst>
            </p:cNvPr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44105F3-72DC-45B6-BD80-E7C52386D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086" y="2031585"/>
            <a:ext cx="9586488" cy="15893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1E09117-CDB9-4DD7-9C02-2C30AB861CCF}"/>
              </a:ext>
            </a:extLst>
          </p:cNvPr>
          <p:cNvSpPr/>
          <p:nvPr/>
        </p:nvSpPr>
        <p:spPr>
          <a:xfrm>
            <a:off x="295251" y="853690"/>
            <a:ext cx="11718949" cy="5901722"/>
          </a:xfrm>
          <a:prstGeom prst="roundRect">
            <a:avLst>
              <a:gd name="adj" fmla="val 714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027;p28">
            <a:extLst>
              <a:ext uri="{FF2B5EF4-FFF2-40B4-BE49-F238E27FC236}">
                <a16:creationId xmlns:a16="http://schemas.microsoft.com/office/drawing/2014/main" id="{2301214A-00DF-43B9-BBAD-E3042F467BA5}"/>
              </a:ext>
            </a:extLst>
          </p:cNvPr>
          <p:cNvSpPr/>
          <p:nvPr/>
        </p:nvSpPr>
        <p:spPr>
          <a:xfrm>
            <a:off x="3321922" y="102589"/>
            <a:ext cx="5901070" cy="65227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D037-3CB3-49EB-9FB8-A2ED6DAB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9" y="201416"/>
            <a:ext cx="2963053" cy="464575"/>
          </a:xfrm>
          <a:prstGeom prst="rect">
            <a:avLst/>
          </a:prstGeom>
        </p:spPr>
      </p:pic>
      <p:grpSp>
        <p:nvGrpSpPr>
          <p:cNvPr id="10" name="Google Shape;2436;p51">
            <a:extLst>
              <a:ext uri="{FF2B5EF4-FFF2-40B4-BE49-F238E27FC236}">
                <a16:creationId xmlns:a16="http://schemas.microsoft.com/office/drawing/2014/main" id="{1DD8A52E-191C-4735-864F-7D89BBB80AA4}"/>
              </a:ext>
            </a:extLst>
          </p:cNvPr>
          <p:cNvGrpSpPr/>
          <p:nvPr/>
        </p:nvGrpSpPr>
        <p:grpSpPr>
          <a:xfrm>
            <a:off x="295251" y="0"/>
            <a:ext cx="1057839" cy="780768"/>
            <a:chOff x="7757175" y="1399875"/>
            <a:chExt cx="1347450" cy="994525"/>
          </a:xfrm>
        </p:grpSpPr>
        <p:sp>
          <p:nvSpPr>
            <p:cNvPr id="11" name="Google Shape;2437;p51">
              <a:extLst>
                <a:ext uri="{FF2B5EF4-FFF2-40B4-BE49-F238E27FC236}">
                  <a16:creationId xmlns:a16="http://schemas.microsoft.com/office/drawing/2014/main" id="{74E0B48F-9C7B-46E0-B197-E1AB3070BDAC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438;p51">
              <a:extLst>
                <a:ext uri="{FF2B5EF4-FFF2-40B4-BE49-F238E27FC236}">
                  <a16:creationId xmlns:a16="http://schemas.microsoft.com/office/drawing/2014/main" id="{B15B9E20-037E-48D1-819C-59D9B19B0F9C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439;p51">
              <a:extLst>
                <a:ext uri="{FF2B5EF4-FFF2-40B4-BE49-F238E27FC236}">
                  <a16:creationId xmlns:a16="http://schemas.microsoft.com/office/drawing/2014/main" id="{DEAF2C0D-774A-4C29-97F1-6676E8800F80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2440;p51">
              <a:extLst>
                <a:ext uri="{FF2B5EF4-FFF2-40B4-BE49-F238E27FC236}">
                  <a16:creationId xmlns:a16="http://schemas.microsoft.com/office/drawing/2014/main" id="{49D4EA19-EA43-4FDB-BBBE-DAA43243906A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2441;p51">
              <a:extLst>
                <a:ext uri="{FF2B5EF4-FFF2-40B4-BE49-F238E27FC236}">
                  <a16:creationId xmlns:a16="http://schemas.microsoft.com/office/drawing/2014/main" id="{C28E7752-84A1-46DD-BD52-098CD8A41F45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442;p51">
              <a:extLst>
                <a:ext uri="{FF2B5EF4-FFF2-40B4-BE49-F238E27FC236}">
                  <a16:creationId xmlns:a16="http://schemas.microsoft.com/office/drawing/2014/main" id="{AD199570-7E48-494D-B5B7-8FCE7540611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2443;p51">
              <a:extLst>
                <a:ext uri="{FF2B5EF4-FFF2-40B4-BE49-F238E27FC236}">
                  <a16:creationId xmlns:a16="http://schemas.microsoft.com/office/drawing/2014/main" id="{8AB3BB15-2856-4FB5-BF72-8B30F386E0FE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2444;p51">
              <a:extLst>
                <a:ext uri="{FF2B5EF4-FFF2-40B4-BE49-F238E27FC236}">
                  <a16:creationId xmlns:a16="http://schemas.microsoft.com/office/drawing/2014/main" id="{95A7694F-AD1C-454A-B6A6-C0E7C2529C12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445;p51">
              <a:extLst>
                <a:ext uri="{FF2B5EF4-FFF2-40B4-BE49-F238E27FC236}">
                  <a16:creationId xmlns:a16="http://schemas.microsoft.com/office/drawing/2014/main" id="{996CB67C-2F85-4F02-9017-ADBC3F7E6623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D05C88A-C708-4319-9406-6AB3A5E2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91"/>
          <a:stretch/>
        </p:blipFill>
        <p:spPr>
          <a:xfrm>
            <a:off x="5343583" y="853689"/>
            <a:ext cx="3543670" cy="31245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E2837E-6B4E-41A2-83BF-ABABBD9E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23" y="4033065"/>
            <a:ext cx="3037837" cy="28459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7631A70-FE82-44B4-889F-41A543491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253" y="891926"/>
            <a:ext cx="3257257" cy="33530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19AB74-09D7-4609-B48C-5C08908E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267" y="3829175"/>
            <a:ext cx="3527055" cy="18604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906A90-1D83-4761-A62B-64E6AAE85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3" y="1032578"/>
            <a:ext cx="4065758" cy="2760900"/>
          </a:xfrm>
          <a:prstGeom prst="snip2DiagRect">
            <a:avLst>
              <a:gd name="adj1" fmla="val 0"/>
              <a:gd name="adj2" fmla="val 65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C209F-64A6-4E69-ACC6-98C2CE97C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839" y="5689600"/>
            <a:ext cx="2483161" cy="622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B1F06CA-DC3D-48F1-B417-E4BFF7FF6476}"/>
              </a:ext>
            </a:extLst>
          </p:cNvPr>
          <p:cNvGrpSpPr/>
          <p:nvPr/>
        </p:nvGrpSpPr>
        <p:grpSpPr>
          <a:xfrm>
            <a:off x="786711" y="4014152"/>
            <a:ext cx="398145" cy="461665"/>
            <a:chOff x="786711" y="4014152"/>
            <a:chExt cx="398145" cy="461665"/>
          </a:xfrm>
        </p:grpSpPr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4EAD5CA1-06FB-4537-9292-0B7776E1C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86711" y="4033065"/>
              <a:ext cx="398145" cy="43434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FC4CB1-361B-4986-8A49-E6456C082BE1}"/>
                </a:ext>
              </a:extLst>
            </p:cNvPr>
            <p:cNvSpPr txBox="1"/>
            <p:nvPr/>
          </p:nvSpPr>
          <p:spPr>
            <a:xfrm>
              <a:off x="805314" y="401415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+mj-lt"/>
                </a:rPr>
                <a:t>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B20CAF-66D2-4818-BC6C-418C12FB3B59}"/>
              </a:ext>
            </a:extLst>
          </p:cNvPr>
          <p:cNvGrpSpPr/>
          <p:nvPr/>
        </p:nvGrpSpPr>
        <p:grpSpPr>
          <a:xfrm>
            <a:off x="5070588" y="852832"/>
            <a:ext cx="398145" cy="461665"/>
            <a:chOff x="5070588" y="852832"/>
            <a:chExt cx="398145" cy="461665"/>
          </a:xfrm>
        </p:grpSpPr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id="{9552EF97-CF74-4418-8EEC-ACF698D6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70588" y="871745"/>
              <a:ext cx="398145" cy="43434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D962E2-2A74-485E-BEEE-0ABD6D926EA2}"/>
                </a:ext>
              </a:extLst>
            </p:cNvPr>
            <p:cNvSpPr txBox="1"/>
            <p:nvPr/>
          </p:nvSpPr>
          <p:spPr>
            <a:xfrm>
              <a:off x="5089191" y="85283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2EF392-30BB-4C07-BFD7-6A8D3301BDBF}"/>
              </a:ext>
            </a:extLst>
          </p:cNvPr>
          <p:cNvGrpSpPr/>
          <p:nvPr/>
        </p:nvGrpSpPr>
        <p:grpSpPr>
          <a:xfrm>
            <a:off x="5007484" y="3880803"/>
            <a:ext cx="398145" cy="461665"/>
            <a:chOff x="5007484" y="3880803"/>
            <a:chExt cx="398145" cy="461665"/>
          </a:xfrm>
        </p:grpSpPr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3316A415-E42E-424E-8AA9-55A63278E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07484" y="3899716"/>
              <a:ext cx="398145" cy="43434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B9FBCF-7A69-4B70-A82F-0D6E31375664}"/>
                </a:ext>
              </a:extLst>
            </p:cNvPr>
            <p:cNvSpPr txBox="1"/>
            <p:nvPr/>
          </p:nvSpPr>
          <p:spPr>
            <a:xfrm>
              <a:off x="5026087" y="3880803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B7EBE3-0C14-4ECC-96D9-9AD870079B9C}"/>
              </a:ext>
            </a:extLst>
          </p:cNvPr>
          <p:cNvGrpSpPr/>
          <p:nvPr/>
        </p:nvGrpSpPr>
        <p:grpSpPr>
          <a:xfrm>
            <a:off x="8598045" y="833645"/>
            <a:ext cx="398145" cy="461665"/>
            <a:chOff x="8598045" y="871745"/>
            <a:chExt cx="398145" cy="461665"/>
          </a:xfrm>
        </p:grpSpPr>
        <p:pic>
          <p:nvPicPr>
            <p:cNvPr id="62" name="Picture 8">
              <a:extLst>
                <a:ext uri="{FF2B5EF4-FFF2-40B4-BE49-F238E27FC236}">
                  <a16:creationId xmlns:a16="http://schemas.microsoft.com/office/drawing/2014/main" id="{26F7CFD3-5B94-4FD1-9C2C-C543D8CE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598045" y="890658"/>
              <a:ext cx="398145" cy="43434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20146F-766E-47E5-869E-FB476B00C031}"/>
                </a:ext>
              </a:extLst>
            </p:cNvPr>
            <p:cNvSpPr txBox="1"/>
            <p:nvPr/>
          </p:nvSpPr>
          <p:spPr>
            <a:xfrm>
              <a:off x="8616648" y="871745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BDAB87-6060-4517-AB5C-C1657B1F824E}"/>
              </a:ext>
            </a:extLst>
          </p:cNvPr>
          <p:cNvGrpSpPr/>
          <p:nvPr/>
        </p:nvGrpSpPr>
        <p:grpSpPr>
          <a:xfrm>
            <a:off x="8677355" y="3925338"/>
            <a:ext cx="398145" cy="461665"/>
            <a:chOff x="8677355" y="3925338"/>
            <a:chExt cx="398145" cy="461665"/>
          </a:xfrm>
        </p:grpSpPr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9E83DF9E-7D3E-4A62-9E01-DE6FB451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677355" y="3944251"/>
              <a:ext cx="398145" cy="43434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FC774-1EB0-4E9F-A7BD-16EFD821175D}"/>
                </a:ext>
              </a:extLst>
            </p:cNvPr>
            <p:cNvSpPr txBox="1"/>
            <p:nvPr/>
          </p:nvSpPr>
          <p:spPr>
            <a:xfrm>
              <a:off x="8695958" y="3925338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473A46-2239-436E-846F-9FE7C1443442}"/>
              </a:ext>
            </a:extLst>
          </p:cNvPr>
          <p:cNvGrpSpPr/>
          <p:nvPr/>
        </p:nvGrpSpPr>
        <p:grpSpPr>
          <a:xfrm>
            <a:off x="5343583" y="3762385"/>
            <a:ext cx="3061982" cy="3629015"/>
            <a:chOff x="5343583" y="3762385"/>
            <a:chExt cx="3061982" cy="362901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C1C0EBC-42E8-4E9A-82EC-72B1E44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3583" y="3762385"/>
              <a:ext cx="3061982" cy="362901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79CB65B-44DB-4817-9FDA-64EC3664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023" y1="24645" x2="58046" y2="23697"/>
                          <a14:foregroundMark x1="60920" y1="25118" x2="58621" y2="29858"/>
                          <a14:foregroundMark x1="56322" y1="29384" x2="57471" y2="30806"/>
                          <a14:foregroundMark x1="52299" y1="24171" x2="54023" y2="279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5519" y="4686300"/>
              <a:ext cx="712163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293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3" name="Google Shape;5513;p79"/>
          <p:cNvGrpSpPr/>
          <p:nvPr/>
        </p:nvGrpSpPr>
        <p:grpSpPr>
          <a:xfrm>
            <a:off x="455808" y="5875743"/>
            <a:ext cx="11254461" cy="895864"/>
            <a:chOff x="170303" y="3916837"/>
            <a:chExt cx="8839869" cy="1015663"/>
          </a:xfrm>
        </p:grpSpPr>
        <p:grpSp>
          <p:nvGrpSpPr>
            <p:cNvPr id="5514" name="Google Shape;5514;p79"/>
            <p:cNvGrpSpPr/>
            <p:nvPr/>
          </p:nvGrpSpPr>
          <p:grpSpPr>
            <a:xfrm>
              <a:off x="170303" y="3916837"/>
              <a:ext cx="767334" cy="763627"/>
              <a:chOff x="1558002" y="3547413"/>
              <a:chExt cx="689676" cy="686344"/>
            </a:xfrm>
          </p:grpSpPr>
          <p:sp>
            <p:nvSpPr>
              <p:cNvPr id="5515" name="Google Shape;5515;p79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6" name="Google Shape;5516;p79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7" name="Google Shape;5517;p79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8" name="Google Shape;5518;p79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9" name="Google Shape;5519;p79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20" name="Google Shape;5520;p79"/>
            <p:cNvGrpSpPr/>
            <p:nvPr/>
          </p:nvGrpSpPr>
          <p:grpSpPr>
            <a:xfrm>
              <a:off x="5558303" y="4275691"/>
              <a:ext cx="567249" cy="656809"/>
              <a:chOff x="3784600" y="3727725"/>
              <a:chExt cx="295150" cy="341750"/>
            </a:xfrm>
          </p:grpSpPr>
          <p:sp>
            <p:nvSpPr>
              <p:cNvPr id="5521" name="Google Shape;5521;p79"/>
              <p:cNvSpPr/>
              <p:nvPr/>
            </p:nvSpPr>
            <p:spPr>
              <a:xfrm>
                <a:off x="3784600" y="3808100"/>
                <a:ext cx="291400" cy="261375"/>
              </a:xfrm>
              <a:custGeom>
                <a:avLst/>
                <a:gdLst/>
                <a:ahLst/>
                <a:cxnLst/>
                <a:rect l="l" t="t" r="r" b="b"/>
                <a:pathLst>
                  <a:path w="11656" h="10455" extrusionOk="0">
                    <a:moveTo>
                      <a:pt x="5860" y="1"/>
                    </a:moveTo>
                    <a:cubicBezTo>
                      <a:pt x="3602" y="1"/>
                      <a:pt x="1509" y="1472"/>
                      <a:pt x="828" y="3743"/>
                    </a:cubicBezTo>
                    <a:cubicBezTo>
                      <a:pt x="1" y="6500"/>
                      <a:pt x="1580" y="9407"/>
                      <a:pt x="4362" y="10234"/>
                    </a:cubicBezTo>
                    <a:cubicBezTo>
                      <a:pt x="4858" y="10383"/>
                      <a:pt x="5359" y="10454"/>
                      <a:pt x="5852" y="10454"/>
                    </a:cubicBezTo>
                    <a:cubicBezTo>
                      <a:pt x="8098" y="10454"/>
                      <a:pt x="10175" y="8982"/>
                      <a:pt x="10853" y="6701"/>
                    </a:cubicBezTo>
                    <a:cubicBezTo>
                      <a:pt x="11655" y="3944"/>
                      <a:pt x="10076" y="1036"/>
                      <a:pt x="7319" y="209"/>
                    </a:cubicBezTo>
                    <a:cubicBezTo>
                      <a:pt x="6833" y="68"/>
                      <a:pt x="6343" y="1"/>
                      <a:pt x="58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2" name="Google Shape;5522;p79"/>
              <p:cNvSpPr/>
              <p:nvPr/>
            </p:nvSpPr>
            <p:spPr>
              <a:xfrm>
                <a:off x="3825975" y="3775925"/>
                <a:ext cx="2537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6910" extrusionOk="0">
                    <a:moveTo>
                      <a:pt x="4006" y="0"/>
                    </a:moveTo>
                    <a:cubicBezTo>
                      <a:pt x="3685" y="0"/>
                      <a:pt x="3332" y="65"/>
                      <a:pt x="2932" y="218"/>
                    </a:cubicBezTo>
                    <a:cubicBezTo>
                      <a:pt x="2184" y="506"/>
                      <a:pt x="1391" y="853"/>
                      <a:pt x="655" y="853"/>
                    </a:cubicBezTo>
                    <a:cubicBezTo>
                      <a:pt x="430" y="853"/>
                      <a:pt x="211" y="821"/>
                      <a:pt x="0" y="744"/>
                    </a:cubicBezTo>
                    <a:lnTo>
                      <a:pt x="0" y="744"/>
                    </a:lnTo>
                    <a:cubicBezTo>
                      <a:pt x="965" y="1634"/>
                      <a:pt x="2215" y="2094"/>
                      <a:pt x="3504" y="2094"/>
                    </a:cubicBezTo>
                    <a:cubicBezTo>
                      <a:pt x="3922" y="2094"/>
                      <a:pt x="4344" y="2046"/>
                      <a:pt x="4762" y="1947"/>
                    </a:cubicBezTo>
                    <a:lnTo>
                      <a:pt x="4762" y="1947"/>
                    </a:lnTo>
                    <a:cubicBezTo>
                      <a:pt x="3760" y="2850"/>
                      <a:pt x="3233" y="4504"/>
                      <a:pt x="3484" y="5857"/>
                    </a:cubicBezTo>
                    <a:cubicBezTo>
                      <a:pt x="4787" y="5832"/>
                      <a:pt x="6140" y="4930"/>
                      <a:pt x="6943" y="3551"/>
                    </a:cubicBezTo>
                    <a:cubicBezTo>
                      <a:pt x="7369" y="5080"/>
                      <a:pt x="8822" y="6559"/>
                      <a:pt x="10151" y="6910"/>
                    </a:cubicBezTo>
                    <a:cubicBezTo>
                      <a:pt x="9875" y="6584"/>
                      <a:pt x="9800" y="6233"/>
                      <a:pt x="9775" y="6033"/>
                    </a:cubicBezTo>
                    <a:cubicBezTo>
                      <a:pt x="9624" y="4855"/>
                      <a:pt x="9775" y="3677"/>
                      <a:pt x="9198" y="2800"/>
                    </a:cubicBezTo>
                    <a:cubicBezTo>
                      <a:pt x="8371" y="1546"/>
                      <a:pt x="7719" y="2123"/>
                      <a:pt x="6717" y="1421"/>
                    </a:cubicBezTo>
                    <a:cubicBezTo>
                      <a:pt x="5874" y="833"/>
                      <a:pt x="5154" y="0"/>
                      <a:pt x="4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3" name="Google Shape;5523;p79"/>
              <p:cNvSpPr/>
              <p:nvPr/>
            </p:nvSpPr>
            <p:spPr>
              <a:xfrm>
                <a:off x="3972650" y="3727725"/>
                <a:ext cx="5322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4351" extrusionOk="0">
                    <a:moveTo>
                      <a:pt x="931" y="0"/>
                    </a:moveTo>
                    <a:cubicBezTo>
                      <a:pt x="786" y="0"/>
                      <a:pt x="632" y="109"/>
                      <a:pt x="649" y="266"/>
                    </a:cubicBezTo>
                    <a:cubicBezTo>
                      <a:pt x="674" y="818"/>
                      <a:pt x="900" y="1319"/>
                      <a:pt x="875" y="1895"/>
                    </a:cubicBezTo>
                    <a:cubicBezTo>
                      <a:pt x="850" y="2597"/>
                      <a:pt x="599" y="3249"/>
                      <a:pt x="173" y="3800"/>
                    </a:cubicBezTo>
                    <a:cubicBezTo>
                      <a:pt x="0" y="4031"/>
                      <a:pt x="196" y="4351"/>
                      <a:pt x="410" y="4351"/>
                    </a:cubicBezTo>
                    <a:cubicBezTo>
                      <a:pt x="475" y="4351"/>
                      <a:pt x="541" y="4321"/>
                      <a:pt x="599" y="4251"/>
                    </a:cubicBezTo>
                    <a:cubicBezTo>
                      <a:pt x="1477" y="3224"/>
                      <a:pt x="2128" y="1194"/>
                      <a:pt x="1101" y="66"/>
                    </a:cubicBezTo>
                    <a:cubicBezTo>
                      <a:pt x="1055" y="21"/>
                      <a:pt x="994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4" name="Google Shape;5524;p79"/>
              <p:cNvSpPr/>
              <p:nvPr/>
            </p:nvSpPr>
            <p:spPr>
              <a:xfrm>
                <a:off x="3908025" y="4013550"/>
                <a:ext cx="609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1039" extrusionOk="0">
                    <a:moveTo>
                      <a:pt x="2174" y="0"/>
                    </a:moveTo>
                    <a:cubicBezTo>
                      <a:pt x="2137" y="0"/>
                      <a:pt x="2097" y="11"/>
                      <a:pt x="2056" y="36"/>
                    </a:cubicBezTo>
                    <a:cubicBezTo>
                      <a:pt x="1679" y="252"/>
                      <a:pt x="1315" y="429"/>
                      <a:pt x="927" y="429"/>
                    </a:cubicBezTo>
                    <a:cubicBezTo>
                      <a:pt x="773" y="429"/>
                      <a:pt x="616" y="401"/>
                      <a:pt x="452" y="337"/>
                    </a:cubicBezTo>
                    <a:cubicBezTo>
                      <a:pt x="423" y="327"/>
                      <a:pt x="394" y="323"/>
                      <a:pt x="368" y="323"/>
                    </a:cubicBezTo>
                    <a:cubicBezTo>
                      <a:pt x="121" y="323"/>
                      <a:pt x="1" y="703"/>
                      <a:pt x="227" y="838"/>
                    </a:cubicBezTo>
                    <a:cubicBezTo>
                      <a:pt x="485" y="968"/>
                      <a:pt x="791" y="1039"/>
                      <a:pt x="1093" y="1039"/>
                    </a:cubicBezTo>
                    <a:cubicBezTo>
                      <a:pt x="1612" y="1039"/>
                      <a:pt x="2120" y="828"/>
                      <a:pt x="2357" y="337"/>
                    </a:cubicBezTo>
                    <a:cubicBezTo>
                      <a:pt x="2437" y="177"/>
                      <a:pt x="2325" y="0"/>
                      <a:pt x="21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5" name="Google Shape;5525;p79"/>
              <p:cNvSpPr/>
              <p:nvPr/>
            </p:nvSpPr>
            <p:spPr>
              <a:xfrm>
                <a:off x="3980950" y="3988850"/>
                <a:ext cx="239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2" extrusionOk="0">
                    <a:moveTo>
                      <a:pt x="751" y="0"/>
                    </a:moveTo>
                    <a:cubicBezTo>
                      <a:pt x="714" y="0"/>
                      <a:pt x="676" y="14"/>
                      <a:pt x="643" y="47"/>
                    </a:cubicBezTo>
                    <a:cubicBezTo>
                      <a:pt x="543" y="172"/>
                      <a:pt x="393" y="298"/>
                      <a:pt x="242" y="373"/>
                    </a:cubicBezTo>
                    <a:cubicBezTo>
                      <a:pt x="0" y="505"/>
                      <a:pt x="145" y="792"/>
                      <a:pt x="370" y="792"/>
                    </a:cubicBezTo>
                    <a:cubicBezTo>
                      <a:pt x="401" y="792"/>
                      <a:pt x="434" y="786"/>
                      <a:pt x="468" y="774"/>
                    </a:cubicBezTo>
                    <a:cubicBezTo>
                      <a:pt x="718" y="649"/>
                      <a:pt x="844" y="473"/>
                      <a:pt x="919" y="222"/>
                    </a:cubicBezTo>
                    <a:cubicBezTo>
                      <a:pt x="956" y="111"/>
                      <a:pt x="856" y="0"/>
                      <a:pt x="7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26" name="Google Shape;5526;p79"/>
            <p:cNvGrpSpPr/>
            <p:nvPr/>
          </p:nvGrpSpPr>
          <p:grpSpPr>
            <a:xfrm>
              <a:off x="8430911" y="4245876"/>
              <a:ext cx="579261" cy="580990"/>
              <a:chOff x="4190625" y="3142200"/>
              <a:chExt cx="301400" cy="302300"/>
            </a:xfrm>
          </p:grpSpPr>
          <p:sp>
            <p:nvSpPr>
              <p:cNvPr id="5527" name="Google Shape;5527;p79"/>
              <p:cNvSpPr/>
              <p:nvPr/>
            </p:nvSpPr>
            <p:spPr>
              <a:xfrm>
                <a:off x="4215700" y="3202625"/>
                <a:ext cx="276325" cy="241875"/>
              </a:xfrm>
              <a:custGeom>
                <a:avLst/>
                <a:gdLst/>
                <a:ahLst/>
                <a:cxnLst/>
                <a:rect l="l" t="t" r="r" b="b"/>
                <a:pathLst>
                  <a:path w="11053" h="9675" extrusionOk="0">
                    <a:moveTo>
                      <a:pt x="5509" y="1"/>
                    </a:moveTo>
                    <a:cubicBezTo>
                      <a:pt x="4709" y="1"/>
                      <a:pt x="3900" y="199"/>
                      <a:pt x="3158" y="619"/>
                    </a:cubicBezTo>
                    <a:cubicBezTo>
                      <a:pt x="827" y="1947"/>
                      <a:pt x="0" y="4879"/>
                      <a:pt x="1328" y="7210"/>
                    </a:cubicBezTo>
                    <a:cubicBezTo>
                      <a:pt x="2209" y="8786"/>
                      <a:pt x="3846" y="9674"/>
                      <a:pt x="5527" y="9674"/>
                    </a:cubicBezTo>
                    <a:cubicBezTo>
                      <a:pt x="6332" y="9674"/>
                      <a:pt x="7148" y="9470"/>
                      <a:pt x="7895" y="9040"/>
                    </a:cubicBezTo>
                    <a:cubicBezTo>
                      <a:pt x="10226" y="7736"/>
                      <a:pt x="11053" y="4779"/>
                      <a:pt x="9725" y="2448"/>
                    </a:cubicBezTo>
                    <a:cubicBezTo>
                      <a:pt x="8841" y="884"/>
                      <a:pt x="7196" y="1"/>
                      <a:pt x="55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8" name="Google Shape;5528;p79"/>
              <p:cNvSpPr/>
              <p:nvPr/>
            </p:nvSpPr>
            <p:spPr>
              <a:xfrm>
                <a:off x="4190625" y="3179100"/>
                <a:ext cx="265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821" extrusionOk="0">
                    <a:moveTo>
                      <a:pt x="6787" y="0"/>
                    </a:moveTo>
                    <a:cubicBezTo>
                      <a:pt x="5887" y="0"/>
                      <a:pt x="5732" y="639"/>
                      <a:pt x="4763" y="833"/>
                    </a:cubicBezTo>
                    <a:cubicBezTo>
                      <a:pt x="3585" y="1058"/>
                      <a:pt x="2256" y="908"/>
                      <a:pt x="1555" y="2562"/>
                    </a:cubicBezTo>
                    <a:cubicBezTo>
                      <a:pt x="1179" y="3464"/>
                      <a:pt x="803" y="4467"/>
                      <a:pt x="1" y="4843"/>
                    </a:cubicBezTo>
                    <a:cubicBezTo>
                      <a:pt x="1605" y="4743"/>
                      <a:pt x="3033" y="3865"/>
                      <a:pt x="3860" y="2462"/>
                    </a:cubicBezTo>
                    <a:lnTo>
                      <a:pt x="3860" y="2462"/>
                    </a:lnTo>
                    <a:cubicBezTo>
                      <a:pt x="3835" y="3715"/>
                      <a:pt x="4587" y="5119"/>
                      <a:pt x="5640" y="5820"/>
                    </a:cubicBezTo>
                    <a:cubicBezTo>
                      <a:pt x="6467" y="4943"/>
                      <a:pt x="6743" y="3439"/>
                      <a:pt x="6342" y="2036"/>
                    </a:cubicBezTo>
                    <a:lnTo>
                      <a:pt x="6342" y="2036"/>
                    </a:lnTo>
                    <a:cubicBezTo>
                      <a:pt x="6999" y="2390"/>
                      <a:pt x="7810" y="2559"/>
                      <a:pt x="8591" y="2559"/>
                    </a:cubicBezTo>
                    <a:cubicBezTo>
                      <a:pt x="9357" y="2559"/>
                      <a:pt x="10094" y="2396"/>
                      <a:pt x="10627" y="2086"/>
                    </a:cubicBezTo>
                    <a:cubicBezTo>
                      <a:pt x="10251" y="2036"/>
                      <a:pt x="9951" y="1860"/>
                      <a:pt x="9800" y="1735"/>
                    </a:cubicBezTo>
                    <a:cubicBezTo>
                      <a:pt x="8923" y="1109"/>
                      <a:pt x="8246" y="231"/>
                      <a:pt x="7294" y="56"/>
                    </a:cubicBezTo>
                    <a:cubicBezTo>
                      <a:pt x="7101" y="17"/>
                      <a:pt x="6934" y="0"/>
                      <a:pt x="67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9" name="Google Shape;5529;p79"/>
              <p:cNvSpPr/>
              <p:nvPr/>
            </p:nvSpPr>
            <p:spPr>
              <a:xfrm>
                <a:off x="4250775" y="3142200"/>
                <a:ext cx="7117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3340" extrusionOk="0">
                    <a:moveTo>
                      <a:pt x="426" y="0"/>
                    </a:moveTo>
                    <a:cubicBezTo>
                      <a:pt x="401" y="0"/>
                      <a:pt x="376" y="1"/>
                      <a:pt x="352" y="3"/>
                    </a:cubicBezTo>
                    <a:cubicBezTo>
                      <a:pt x="126" y="28"/>
                      <a:pt x="1" y="279"/>
                      <a:pt x="176" y="454"/>
                    </a:cubicBezTo>
                    <a:cubicBezTo>
                      <a:pt x="577" y="855"/>
                      <a:pt x="1103" y="1031"/>
                      <a:pt x="1504" y="1457"/>
                    </a:cubicBezTo>
                    <a:cubicBezTo>
                      <a:pt x="1905" y="1933"/>
                      <a:pt x="2131" y="2509"/>
                      <a:pt x="2231" y="3111"/>
                    </a:cubicBezTo>
                    <a:cubicBezTo>
                      <a:pt x="2254" y="3268"/>
                      <a:pt x="2381" y="3339"/>
                      <a:pt x="2513" y="3339"/>
                    </a:cubicBezTo>
                    <a:cubicBezTo>
                      <a:pt x="2677" y="3339"/>
                      <a:pt x="2847" y="3230"/>
                      <a:pt x="2833" y="3036"/>
                    </a:cubicBezTo>
                    <a:cubicBezTo>
                      <a:pt x="2758" y="2309"/>
                      <a:pt x="2532" y="1657"/>
                      <a:pt x="2081" y="1081"/>
                    </a:cubicBezTo>
                    <a:cubicBezTo>
                      <a:pt x="1719" y="622"/>
                      <a:pt x="1077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0" name="Google Shape;5530;p79"/>
              <p:cNvSpPr/>
              <p:nvPr/>
            </p:nvSpPr>
            <p:spPr>
              <a:xfrm>
                <a:off x="4395575" y="3348800"/>
                <a:ext cx="4507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29" extrusionOk="0">
                    <a:moveTo>
                      <a:pt x="1272" y="0"/>
                    </a:moveTo>
                    <a:cubicBezTo>
                      <a:pt x="1184" y="0"/>
                      <a:pt x="1100" y="51"/>
                      <a:pt x="1076" y="160"/>
                    </a:cubicBezTo>
                    <a:cubicBezTo>
                      <a:pt x="926" y="686"/>
                      <a:pt x="775" y="1163"/>
                      <a:pt x="249" y="1438"/>
                    </a:cubicBezTo>
                    <a:cubicBezTo>
                      <a:pt x="0" y="1551"/>
                      <a:pt x="139" y="1929"/>
                      <a:pt x="370" y="1929"/>
                    </a:cubicBezTo>
                    <a:cubicBezTo>
                      <a:pt x="396" y="1929"/>
                      <a:pt x="422" y="1924"/>
                      <a:pt x="449" y="1915"/>
                    </a:cubicBezTo>
                    <a:cubicBezTo>
                      <a:pt x="1126" y="1689"/>
                      <a:pt x="1803" y="912"/>
                      <a:pt x="1502" y="160"/>
                    </a:cubicBezTo>
                    <a:cubicBezTo>
                      <a:pt x="1463" y="57"/>
                      <a:pt x="1365" y="0"/>
                      <a:pt x="12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1" name="Google Shape;5531;p79"/>
              <p:cNvSpPr/>
              <p:nvPr/>
            </p:nvSpPr>
            <p:spPr>
              <a:xfrm>
                <a:off x="4428225" y="3308225"/>
                <a:ext cx="143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918" extrusionOk="0">
                    <a:moveTo>
                      <a:pt x="244" y="1"/>
                    </a:moveTo>
                    <a:cubicBezTo>
                      <a:pt x="160" y="1"/>
                      <a:pt x="81" y="52"/>
                      <a:pt x="96" y="154"/>
                    </a:cubicBezTo>
                    <a:cubicBezTo>
                      <a:pt x="96" y="304"/>
                      <a:pt x="96" y="480"/>
                      <a:pt x="46" y="630"/>
                    </a:cubicBezTo>
                    <a:cubicBezTo>
                      <a:pt x="1" y="809"/>
                      <a:pt x="125" y="917"/>
                      <a:pt x="254" y="917"/>
                    </a:cubicBezTo>
                    <a:cubicBezTo>
                      <a:pt x="341" y="917"/>
                      <a:pt x="431" y="867"/>
                      <a:pt x="472" y="756"/>
                    </a:cubicBezTo>
                    <a:cubicBezTo>
                      <a:pt x="572" y="505"/>
                      <a:pt x="547" y="304"/>
                      <a:pt x="396" y="79"/>
                    </a:cubicBezTo>
                    <a:cubicBezTo>
                      <a:pt x="365" y="27"/>
                      <a:pt x="303" y="1"/>
                      <a:pt x="2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533" name="Google Shape;5533;p79"/>
          <p:cNvGrpSpPr/>
          <p:nvPr/>
        </p:nvGrpSpPr>
        <p:grpSpPr>
          <a:xfrm>
            <a:off x="452689" y="3042310"/>
            <a:ext cx="763251" cy="457680"/>
            <a:chOff x="7218550" y="1264450"/>
            <a:chExt cx="1810175" cy="1182950"/>
          </a:xfrm>
        </p:grpSpPr>
        <p:sp>
          <p:nvSpPr>
            <p:cNvPr id="5534" name="Google Shape;5534;p79"/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79"/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79"/>
            <p:cNvSpPr/>
            <p:nvPr/>
          </p:nvSpPr>
          <p:spPr>
            <a:xfrm>
              <a:off x="7647750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79"/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79"/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79"/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79"/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79"/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79"/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79"/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79"/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79"/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79"/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47" name="Google Shape;5547;p79"/>
          <p:cNvGrpSpPr/>
          <p:nvPr/>
        </p:nvGrpSpPr>
        <p:grpSpPr>
          <a:xfrm>
            <a:off x="11563884" y="4357192"/>
            <a:ext cx="488610" cy="457794"/>
            <a:chOff x="7348550" y="1658600"/>
            <a:chExt cx="1664175" cy="1699250"/>
          </a:xfrm>
        </p:grpSpPr>
        <p:sp>
          <p:nvSpPr>
            <p:cNvPr id="5548" name="Google Shape;5548;p79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79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79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79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79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79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79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79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79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79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79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79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79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61" name="Google Shape;5561;p79"/>
          <p:cNvGrpSpPr/>
          <p:nvPr/>
        </p:nvGrpSpPr>
        <p:grpSpPr>
          <a:xfrm>
            <a:off x="72788" y="157291"/>
            <a:ext cx="1115080" cy="755193"/>
            <a:chOff x="7757175" y="1399875"/>
            <a:chExt cx="1347450" cy="994525"/>
          </a:xfrm>
        </p:grpSpPr>
        <p:sp>
          <p:nvSpPr>
            <p:cNvPr id="5562" name="Google Shape;5562;p79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79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79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79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79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79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79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79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79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78" name="Google Shape;5578;p79"/>
          <p:cNvGrpSpPr/>
          <p:nvPr/>
        </p:nvGrpSpPr>
        <p:grpSpPr>
          <a:xfrm>
            <a:off x="11294119" y="2084322"/>
            <a:ext cx="782902" cy="520259"/>
            <a:chOff x="3973200" y="2218800"/>
            <a:chExt cx="1850925" cy="1081725"/>
          </a:xfrm>
        </p:grpSpPr>
        <p:sp>
          <p:nvSpPr>
            <p:cNvPr id="5579" name="Google Shape;5579;p79"/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79"/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79"/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79"/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79"/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79"/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79"/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79"/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79"/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79"/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79"/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79"/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79"/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79"/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79"/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71" name="Google Shape;5571;p79"/>
          <p:cNvGrpSpPr/>
          <p:nvPr/>
        </p:nvGrpSpPr>
        <p:grpSpPr>
          <a:xfrm>
            <a:off x="10586875" y="69295"/>
            <a:ext cx="582831" cy="906827"/>
            <a:chOff x="4377350" y="3576850"/>
            <a:chExt cx="1070125" cy="1265100"/>
          </a:xfrm>
        </p:grpSpPr>
        <p:sp>
          <p:nvSpPr>
            <p:cNvPr id="5572" name="Google Shape;5572;p79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79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79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79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79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79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27;p28">
            <a:extLst>
              <a:ext uri="{FF2B5EF4-FFF2-40B4-BE49-F238E27FC236}">
                <a16:creationId xmlns:a16="http://schemas.microsoft.com/office/drawing/2014/main" id="{33FBEE3A-2654-4BAB-AE89-E6C36D31C1DA}"/>
              </a:ext>
            </a:extLst>
          </p:cNvPr>
          <p:cNvSpPr/>
          <p:nvPr/>
        </p:nvSpPr>
        <p:spPr>
          <a:xfrm>
            <a:off x="1648341" y="254809"/>
            <a:ext cx="8895316" cy="1079760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81762381-FC1B-4078-AA21-E8581040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94" y="421248"/>
            <a:ext cx="4763611" cy="746883"/>
          </a:xfrm>
          <a:prstGeom prst="rect">
            <a:avLst/>
          </a:prstGeom>
        </p:spPr>
      </p:pic>
      <p:sp>
        <p:nvSpPr>
          <p:cNvPr id="110" name="Google Shape;1374;p32">
            <a:extLst>
              <a:ext uri="{FF2B5EF4-FFF2-40B4-BE49-F238E27FC236}">
                <a16:creationId xmlns:a16="http://schemas.microsoft.com/office/drawing/2014/main" id="{CE0D33B5-9219-440C-AD11-782EC95E4CF1}"/>
              </a:ext>
            </a:extLst>
          </p:cNvPr>
          <p:cNvSpPr/>
          <p:nvPr/>
        </p:nvSpPr>
        <p:spPr>
          <a:xfrm>
            <a:off x="5472395" y="2978752"/>
            <a:ext cx="5448057" cy="2791728"/>
          </a:xfrm>
          <a:prstGeom prst="roundRect">
            <a:avLst>
              <a:gd name="adj" fmla="val 16667"/>
            </a:avLst>
          </a:prstGeom>
          <a:solidFill>
            <a:srgbClr val="D587CD">
              <a:alpha val="5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2" name="Google Shape;1380;p32">
            <a:extLst>
              <a:ext uri="{FF2B5EF4-FFF2-40B4-BE49-F238E27FC236}">
                <a16:creationId xmlns:a16="http://schemas.microsoft.com/office/drawing/2014/main" id="{9A4CB7CF-9547-4353-AA83-439DC68406A6}"/>
              </a:ext>
            </a:extLst>
          </p:cNvPr>
          <p:cNvSpPr/>
          <p:nvPr/>
        </p:nvSpPr>
        <p:spPr>
          <a:xfrm>
            <a:off x="1717834" y="3045551"/>
            <a:ext cx="2719697" cy="2788295"/>
          </a:xfrm>
          <a:prstGeom prst="roundRect">
            <a:avLst>
              <a:gd name="adj" fmla="val 16667"/>
            </a:avLst>
          </a:prstGeom>
          <a:solidFill>
            <a:srgbClr val="FFCF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3" name="Google Shape;1382;p32">
            <a:extLst>
              <a:ext uri="{FF2B5EF4-FFF2-40B4-BE49-F238E27FC236}">
                <a16:creationId xmlns:a16="http://schemas.microsoft.com/office/drawing/2014/main" id="{287FE69D-8285-4913-9B68-5ABF41BD56CA}"/>
              </a:ext>
            </a:extLst>
          </p:cNvPr>
          <p:cNvSpPr/>
          <p:nvPr/>
        </p:nvSpPr>
        <p:spPr>
          <a:xfrm>
            <a:off x="1706012" y="3304406"/>
            <a:ext cx="2963967" cy="23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quang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quết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đất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tuyến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endParaRPr sz="3200" kern="0" dirty="0">
              <a:solidFill>
                <a:srgbClr val="000000"/>
              </a:solidFill>
              <a:ea typeface="Fira Sans Condensed"/>
              <a:cs typeface="Fira Sans Condensed"/>
              <a:sym typeface="Fira Sans Condensed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41A9182-EB9B-40FF-A822-AFF7C6D29853}"/>
              </a:ext>
            </a:extLst>
          </p:cNvPr>
          <p:cNvGrpSpPr/>
          <p:nvPr/>
        </p:nvGrpSpPr>
        <p:grpSpPr>
          <a:xfrm>
            <a:off x="1557071" y="1820853"/>
            <a:ext cx="3131713" cy="824261"/>
            <a:chOff x="72135" y="595361"/>
            <a:chExt cx="3266436" cy="824261"/>
          </a:xfrm>
        </p:grpSpPr>
        <p:sp>
          <p:nvSpPr>
            <p:cNvPr id="115" name="Google Shape;1381;p32">
              <a:extLst>
                <a:ext uri="{FF2B5EF4-FFF2-40B4-BE49-F238E27FC236}">
                  <a16:creationId xmlns:a16="http://schemas.microsoft.com/office/drawing/2014/main" id="{176D70FD-980D-4747-A626-C78CB73AC1D4}"/>
                </a:ext>
              </a:extLst>
            </p:cNvPr>
            <p:cNvSpPr/>
            <p:nvPr/>
          </p:nvSpPr>
          <p:spPr>
            <a:xfrm>
              <a:off x="72135" y="595361"/>
              <a:ext cx="3266436" cy="824261"/>
            </a:xfrm>
            <a:custGeom>
              <a:avLst/>
              <a:gdLst/>
              <a:ahLst/>
              <a:cxnLst/>
              <a:rect l="l" t="t" r="r" b="b"/>
              <a:pathLst>
                <a:path w="42683" h="15999" extrusionOk="0">
                  <a:moveTo>
                    <a:pt x="21730" y="2233"/>
                  </a:moveTo>
                  <a:cubicBezTo>
                    <a:pt x="21780" y="2258"/>
                    <a:pt x="21805" y="2283"/>
                    <a:pt x="21830" y="2308"/>
                  </a:cubicBezTo>
                  <a:cubicBezTo>
                    <a:pt x="21780" y="2283"/>
                    <a:pt x="21730" y="2258"/>
                    <a:pt x="21680" y="2258"/>
                  </a:cubicBezTo>
                  <a:cubicBezTo>
                    <a:pt x="21705" y="2233"/>
                    <a:pt x="21730" y="2233"/>
                    <a:pt x="21730" y="2233"/>
                  </a:cubicBezTo>
                  <a:close/>
                  <a:moveTo>
                    <a:pt x="18597" y="3662"/>
                  </a:moveTo>
                  <a:cubicBezTo>
                    <a:pt x="18622" y="3662"/>
                    <a:pt x="18597" y="3687"/>
                    <a:pt x="18597" y="3687"/>
                  </a:cubicBezTo>
                  <a:lnTo>
                    <a:pt x="18572" y="3687"/>
                  </a:lnTo>
                  <a:cubicBezTo>
                    <a:pt x="18597" y="3687"/>
                    <a:pt x="18597" y="3662"/>
                    <a:pt x="18597" y="3662"/>
                  </a:cubicBezTo>
                  <a:close/>
                  <a:moveTo>
                    <a:pt x="36567" y="3887"/>
                  </a:moveTo>
                  <a:lnTo>
                    <a:pt x="36567" y="3887"/>
                  </a:lnTo>
                  <a:cubicBezTo>
                    <a:pt x="36476" y="3924"/>
                    <a:pt x="36397" y="3947"/>
                    <a:pt x="36323" y="3947"/>
                  </a:cubicBezTo>
                  <a:cubicBezTo>
                    <a:pt x="36295" y="3947"/>
                    <a:pt x="36268" y="3944"/>
                    <a:pt x="36241" y="3937"/>
                  </a:cubicBezTo>
                  <a:cubicBezTo>
                    <a:pt x="36367" y="3937"/>
                    <a:pt x="36467" y="3912"/>
                    <a:pt x="36567" y="3887"/>
                  </a:cubicBezTo>
                  <a:close/>
                  <a:moveTo>
                    <a:pt x="5439" y="6293"/>
                  </a:moveTo>
                  <a:cubicBezTo>
                    <a:pt x="5439" y="6293"/>
                    <a:pt x="5439" y="6318"/>
                    <a:pt x="5414" y="6318"/>
                  </a:cubicBezTo>
                  <a:cubicBezTo>
                    <a:pt x="5414" y="6318"/>
                    <a:pt x="5414" y="6293"/>
                    <a:pt x="5414" y="6293"/>
                  </a:cubicBezTo>
                  <a:close/>
                  <a:moveTo>
                    <a:pt x="23172" y="7054"/>
                  </a:moveTo>
                  <a:cubicBezTo>
                    <a:pt x="23191" y="7054"/>
                    <a:pt x="23212" y="7059"/>
                    <a:pt x="23234" y="7070"/>
                  </a:cubicBezTo>
                  <a:cubicBezTo>
                    <a:pt x="23309" y="7095"/>
                    <a:pt x="23384" y="7120"/>
                    <a:pt x="23459" y="7120"/>
                  </a:cubicBezTo>
                  <a:cubicBezTo>
                    <a:pt x="23334" y="7196"/>
                    <a:pt x="23209" y="7271"/>
                    <a:pt x="23083" y="7396"/>
                  </a:cubicBezTo>
                  <a:cubicBezTo>
                    <a:pt x="23083" y="7346"/>
                    <a:pt x="23083" y="7271"/>
                    <a:pt x="23083" y="7196"/>
                  </a:cubicBezTo>
                  <a:cubicBezTo>
                    <a:pt x="23064" y="7117"/>
                    <a:pt x="23105" y="7054"/>
                    <a:pt x="23172" y="7054"/>
                  </a:cubicBezTo>
                  <a:close/>
                  <a:moveTo>
                    <a:pt x="5615" y="8624"/>
                  </a:moveTo>
                  <a:cubicBezTo>
                    <a:pt x="5690" y="8674"/>
                    <a:pt x="5740" y="8699"/>
                    <a:pt x="5690" y="8749"/>
                  </a:cubicBezTo>
                  <a:cubicBezTo>
                    <a:pt x="5665" y="8724"/>
                    <a:pt x="5640" y="8674"/>
                    <a:pt x="5615" y="8624"/>
                  </a:cubicBezTo>
                  <a:close/>
                  <a:moveTo>
                    <a:pt x="23159" y="9201"/>
                  </a:moveTo>
                  <a:cubicBezTo>
                    <a:pt x="23159" y="9201"/>
                    <a:pt x="23134" y="9226"/>
                    <a:pt x="23134" y="9226"/>
                  </a:cubicBezTo>
                  <a:cubicBezTo>
                    <a:pt x="23134" y="9226"/>
                    <a:pt x="23109" y="9201"/>
                    <a:pt x="23109" y="9201"/>
                  </a:cubicBezTo>
                  <a:close/>
                  <a:moveTo>
                    <a:pt x="39700" y="9226"/>
                  </a:moveTo>
                  <a:cubicBezTo>
                    <a:pt x="39700" y="9251"/>
                    <a:pt x="39700" y="9276"/>
                    <a:pt x="39675" y="9301"/>
                  </a:cubicBezTo>
                  <a:cubicBezTo>
                    <a:pt x="39675" y="9276"/>
                    <a:pt x="39700" y="9251"/>
                    <a:pt x="39700" y="9226"/>
                  </a:cubicBezTo>
                  <a:close/>
                  <a:moveTo>
                    <a:pt x="16016" y="9401"/>
                  </a:moveTo>
                  <a:cubicBezTo>
                    <a:pt x="15991" y="9401"/>
                    <a:pt x="15991" y="9426"/>
                    <a:pt x="15991" y="9426"/>
                  </a:cubicBezTo>
                  <a:cubicBezTo>
                    <a:pt x="15991" y="9401"/>
                    <a:pt x="15991" y="9401"/>
                    <a:pt x="15991" y="9401"/>
                  </a:cubicBezTo>
                  <a:close/>
                  <a:moveTo>
                    <a:pt x="36868" y="11231"/>
                  </a:moveTo>
                  <a:cubicBezTo>
                    <a:pt x="36868" y="11231"/>
                    <a:pt x="36868" y="11256"/>
                    <a:pt x="36843" y="11256"/>
                  </a:cubicBezTo>
                  <a:cubicBezTo>
                    <a:pt x="36843" y="11256"/>
                    <a:pt x="36843" y="11231"/>
                    <a:pt x="36843" y="11231"/>
                  </a:cubicBezTo>
                  <a:close/>
                  <a:moveTo>
                    <a:pt x="1956" y="11256"/>
                  </a:moveTo>
                  <a:cubicBezTo>
                    <a:pt x="1956" y="11281"/>
                    <a:pt x="1956" y="11331"/>
                    <a:pt x="1930" y="11356"/>
                  </a:cubicBezTo>
                  <a:cubicBezTo>
                    <a:pt x="1930" y="11306"/>
                    <a:pt x="1930" y="11281"/>
                    <a:pt x="1956" y="11256"/>
                  </a:cubicBezTo>
                  <a:close/>
                  <a:moveTo>
                    <a:pt x="26617" y="11481"/>
                  </a:moveTo>
                  <a:cubicBezTo>
                    <a:pt x="26667" y="11481"/>
                    <a:pt x="26667" y="11531"/>
                    <a:pt x="26667" y="11582"/>
                  </a:cubicBezTo>
                  <a:cubicBezTo>
                    <a:pt x="26642" y="11607"/>
                    <a:pt x="26642" y="11632"/>
                    <a:pt x="26617" y="11657"/>
                  </a:cubicBezTo>
                  <a:cubicBezTo>
                    <a:pt x="26617" y="11590"/>
                    <a:pt x="26617" y="11543"/>
                    <a:pt x="26617" y="11481"/>
                  </a:cubicBezTo>
                  <a:close/>
                  <a:moveTo>
                    <a:pt x="11003" y="11882"/>
                  </a:moveTo>
                  <a:cubicBezTo>
                    <a:pt x="11003" y="11882"/>
                    <a:pt x="11003" y="11882"/>
                    <a:pt x="10978" y="11907"/>
                  </a:cubicBezTo>
                  <a:cubicBezTo>
                    <a:pt x="10978" y="11882"/>
                    <a:pt x="10978" y="11882"/>
                    <a:pt x="10978" y="11882"/>
                  </a:cubicBezTo>
                  <a:close/>
                  <a:moveTo>
                    <a:pt x="30721" y="12446"/>
                  </a:moveTo>
                  <a:cubicBezTo>
                    <a:pt x="30753" y="12446"/>
                    <a:pt x="30778" y="12459"/>
                    <a:pt x="30803" y="12484"/>
                  </a:cubicBezTo>
                  <a:cubicBezTo>
                    <a:pt x="30753" y="12559"/>
                    <a:pt x="30677" y="12659"/>
                    <a:pt x="30602" y="12759"/>
                  </a:cubicBezTo>
                  <a:cubicBezTo>
                    <a:pt x="30527" y="12684"/>
                    <a:pt x="30427" y="12609"/>
                    <a:pt x="30602" y="12484"/>
                  </a:cubicBezTo>
                  <a:cubicBezTo>
                    <a:pt x="30652" y="12459"/>
                    <a:pt x="30690" y="12446"/>
                    <a:pt x="30721" y="12446"/>
                  </a:cubicBezTo>
                  <a:close/>
                  <a:moveTo>
                    <a:pt x="9374" y="12785"/>
                  </a:moveTo>
                  <a:cubicBezTo>
                    <a:pt x="9365" y="12794"/>
                    <a:pt x="9359" y="12803"/>
                    <a:pt x="9355" y="12811"/>
                  </a:cubicBezTo>
                  <a:lnTo>
                    <a:pt x="9355" y="12811"/>
                  </a:lnTo>
                  <a:cubicBezTo>
                    <a:pt x="9359" y="12810"/>
                    <a:pt x="9365" y="12810"/>
                    <a:pt x="9374" y="12810"/>
                  </a:cubicBezTo>
                  <a:cubicBezTo>
                    <a:pt x="9349" y="12810"/>
                    <a:pt x="9349" y="12834"/>
                    <a:pt x="9349" y="12835"/>
                  </a:cubicBezTo>
                  <a:lnTo>
                    <a:pt x="9349" y="12835"/>
                  </a:lnTo>
                  <a:cubicBezTo>
                    <a:pt x="9349" y="12834"/>
                    <a:pt x="9349" y="12824"/>
                    <a:pt x="9355" y="12811"/>
                  </a:cubicBezTo>
                  <a:lnTo>
                    <a:pt x="9355" y="12811"/>
                  </a:lnTo>
                  <a:cubicBezTo>
                    <a:pt x="9349" y="12813"/>
                    <a:pt x="9349" y="12819"/>
                    <a:pt x="9349" y="12835"/>
                  </a:cubicBezTo>
                  <a:cubicBezTo>
                    <a:pt x="9349" y="12810"/>
                    <a:pt x="9349" y="12810"/>
                    <a:pt x="9349" y="12785"/>
                  </a:cubicBezTo>
                  <a:close/>
                  <a:moveTo>
                    <a:pt x="22808" y="12910"/>
                  </a:moveTo>
                  <a:cubicBezTo>
                    <a:pt x="22808" y="12910"/>
                    <a:pt x="22808" y="12935"/>
                    <a:pt x="22808" y="12935"/>
                  </a:cubicBezTo>
                  <a:cubicBezTo>
                    <a:pt x="22808" y="12935"/>
                    <a:pt x="22808" y="12910"/>
                    <a:pt x="22783" y="12910"/>
                  </a:cubicBezTo>
                  <a:close/>
                  <a:moveTo>
                    <a:pt x="23058" y="13035"/>
                  </a:moveTo>
                  <a:cubicBezTo>
                    <a:pt x="23058" y="13035"/>
                    <a:pt x="23058" y="13060"/>
                    <a:pt x="23083" y="13060"/>
                  </a:cubicBezTo>
                  <a:lnTo>
                    <a:pt x="22983" y="13060"/>
                  </a:lnTo>
                  <a:cubicBezTo>
                    <a:pt x="23008" y="13060"/>
                    <a:pt x="23033" y="13035"/>
                    <a:pt x="23058" y="13035"/>
                  </a:cubicBezTo>
                  <a:close/>
                  <a:moveTo>
                    <a:pt x="25383" y="1"/>
                  </a:moveTo>
                  <a:cubicBezTo>
                    <a:pt x="25327" y="1"/>
                    <a:pt x="25270" y="3"/>
                    <a:pt x="25214" y="3"/>
                  </a:cubicBezTo>
                  <a:lnTo>
                    <a:pt x="20377" y="3"/>
                  </a:lnTo>
                  <a:cubicBezTo>
                    <a:pt x="20352" y="53"/>
                    <a:pt x="20327" y="78"/>
                    <a:pt x="20352" y="103"/>
                  </a:cubicBezTo>
                  <a:lnTo>
                    <a:pt x="20302" y="103"/>
                  </a:lnTo>
                  <a:cubicBezTo>
                    <a:pt x="20201" y="128"/>
                    <a:pt x="20101" y="128"/>
                    <a:pt x="19976" y="128"/>
                  </a:cubicBezTo>
                  <a:cubicBezTo>
                    <a:pt x="19951" y="103"/>
                    <a:pt x="19850" y="78"/>
                    <a:pt x="19775" y="53"/>
                  </a:cubicBezTo>
                  <a:cubicBezTo>
                    <a:pt x="19662" y="59"/>
                    <a:pt x="19550" y="60"/>
                    <a:pt x="19437" y="60"/>
                  </a:cubicBezTo>
                  <a:cubicBezTo>
                    <a:pt x="19324" y="60"/>
                    <a:pt x="19211" y="59"/>
                    <a:pt x="19098" y="59"/>
                  </a:cubicBezTo>
                  <a:cubicBezTo>
                    <a:pt x="18873" y="59"/>
                    <a:pt x="18647" y="65"/>
                    <a:pt x="18422" y="103"/>
                  </a:cubicBezTo>
                  <a:cubicBezTo>
                    <a:pt x="17946" y="128"/>
                    <a:pt x="17494" y="128"/>
                    <a:pt x="17018" y="128"/>
                  </a:cubicBezTo>
                  <a:cubicBezTo>
                    <a:pt x="16913" y="185"/>
                    <a:pt x="16802" y="199"/>
                    <a:pt x="16690" y="199"/>
                  </a:cubicBezTo>
                  <a:cubicBezTo>
                    <a:pt x="16567" y="199"/>
                    <a:pt x="16442" y="182"/>
                    <a:pt x="16319" y="182"/>
                  </a:cubicBezTo>
                  <a:cubicBezTo>
                    <a:pt x="16207" y="182"/>
                    <a:pt x="16096" y="196"/>
                    <a:pt x="15991" y="253"/>
                  </a:cubicBezTo>
                  <a:cubicBezTo>
                    <a:pt x="15961" y="224"/>
                    <a:pt x="15932" y="212"/>
                    <a:pt x="15903" y="212"/>
                  </a:cubicBezTo>
                  <a:cubicBezTo>
                    <a:pt x="15882" y="212"/>
                    <a:pt x="15861" y="218"/>
                    <a:pt x="15840" y="228"/>
                  </a:cubicBezTo>
                  <a:cubicBezTo>
                    <a:pt x="15565" y="253"/>
                    <a:pt x="15264" y="253"/>
                    <a:pt x="14988" y="278"/>
                  </a:cubicBezTo>
                  <a:cubicBezTo>
                    <a:pt x="14896" y="312"/>
                    <a:pt x="14804" y="320"/>
                    <a:pt x="14712" y="320"/>
                  </a:cubicBezTo>
                  <a:cubicBezTo>
                    <a:pt x="14621" y="320"/>
                    <a:pt x="14529" y="312"/>
                    <a:pt x="14437" y="312"/>
                  </a:cubicBezTo>
                  <a:cubicBezTo>
                    <a:pt x="14345" y="312"/>
                    <a:pt x="14253" y="320"/>
                    <a:pt x="14161" y="353"/>
                  </a:cubicBezTo>
                  <a:cubicBezTo>
                    <a:pt x="13910" y="378"/>
                    <a:pt x="13685" y="378"/>
                    <a:pt x="13434" y="404"/>
                  </a:cubicBezTo>
                  <a:cubicBezTo>
                    <a:pt x="13322" y="454"/>
                    <a:pt x="13202" y="454"/>
                    <a:pt x="13083" y="454"/>
                  </a:cubicBezTo>
                  <a:cubicBezTo>
                    <a:pt x="12964" y="454"/>
                    <a:pt x="12845" y="454"/>
                    <a:pt x="12733" y="504"/>
                  </a:cubicBezTo>
                  <a:cubicBezTo>
                    <a:pt x="12582" y="504"/>
                    <a:pt x="12407" y="504"/>
                    <a:pt x="12256" y="529"/>
                  </a:cubicBezTo>
                  <a:cubicBezTo>
                    <a:pt x="12164" y="580"/>
                    <a:pt x="12072" y="589"/>
                    <a:pt x="11980" y="589"/>
                  </a:cubicBezTo>
                  <a:cubicBezTo>
                    <a:pt x="11927" y="589"/>
                    <a:pt x="11874" y="586"/>
                    <a:pt x="11821" y="586"/>
                  </a:cubicBezTo>
                  <a:cubicBezTo>
                    <a:pt x="11740" y="586"/>
                    <a:pt x="11660" y="593"/>
                    <a:pt x="11580" y="629"/>
                  </a:cubicBezTo>
                  <a:cubicBezTo>
                    <a:pt x="10728" y="729"/>
                    <a:pt x="9900" y="905"/>
                    <a:pt x="9023" y="905"/>
                  </a:cubicBezTo>
                  <a:cubicBezTo>
                    <a:pt x="8948" y="967"/>
                    <a:pt x="8854" y="967"/>
                    <a:pt x="8763" y="967"/>
                  </a:cubicBezTo>
                  <a:cubicBezTo>
                    <a:pt x="8672" y="967"/>
                    <a:pt x="8585" y="967"/>
                    <a:pt x="8522" y="1030"/>
                  </a:cubicBezTo>
                  <a:lnTo>
                    <a:pt x="8497" y="1030"/>
                  </a:lnTo>
                  <a:cubicBezTo>
                    <a:pt x="8482" y="1001"/>
                    <a:pt x="8459" y="989"/>
                    <a:pt x="8427" y="989"/>
                  </a:cubicBezTo>
                  <a:cubicBezTo>
                    <a:pt x="8405" y="989"/>
                    <a:pt x="8378" y="995"/>
                    <a:pt x="8347" y="1005"/>
                  </a:cubicBezTo>
                  <a:cubicBezTo>
                    <a:pt x="8196" y="1030"/>
                    <a:pt x="8021" y="1030"/>
                    <a:pt x="7870" y="1055"/>
                  </a:cubicBezTo>
                  <a:cubicBezTo>
                    <a:pt x="7820" y="1055"/>
                    <a:pt x="7795" y="1080"/>
                    <a:pt x="7795" y="1155"/>
                  </a:cubicBezTo>
                  <a:cubicBezTo>
                    <a:pt x="7685" y="1114"/>
                    <a:pt x="7574" y="1095"/>
                    <a:pt x="7464" y="1095"/>
                  </a:cubicBezTo>
                  <a:cubicBezTo>
                    <a:pt x="7374" y="1095"/>
                    <a:pt x="7284" y="1108"/>
                    <a:pt x="7194" y="1130"/>
                  </a:cubicBezTo>
                  <a:cubicBezTo>
                    <a:pt x="6442" y="1155"/>
                    <a:pt x="5690" y="1155"/>
                    <a:pt x="4913" y="1155"/>
                  </a:cubicBezTo>
                  <a:cubicBezTo>
                    <a:pt x="4537" y="1180"/>
                    <a:pt x="4537" y="1180"/>
                    <a:pt x="4637" y="1556"/>
                  </a:cubicBezTo>
                  <a:cubicBezTo>
                    <a:pt x="4550" y="1669"/>
                    <a:pt x="4443" y="1694"/>
                    <a:pt x="4330" y="1694"/>
                  </a:cubicBezTo>
                  <a:cubicBezTo>
                    <a:pt x="4240" y="1694"/>
                    <a:pt x="4146" y="1678"/>
                    <a:pt x="4054" y="1678"/>
                  </a:cubicBezTo>
                  <a:cubicBezTo>
                    <a:pt x="4031" y="1678"/>
                    <a:pt x="4008" y="1679"/>
                    <a:pt x="3986" y="1682"/>
                  </a:cubicBezTo>
                  <a:cubicBezTo>
                    <a:pt x="3915" y="1692"/>
                    <a:pt x="3844" y="1695"/>
                    <a:pt x="3773" y="1695"/>
                  </a:cubicBezTo>
                  <a:cubicBezTo>
                    <a:pt x="3665" y="1695"/>
                    <a:pt x="3557" y="1688"/>
                    <a:pt x="3450" y="1688"/>
                  </a:cubicBezTo>
                  <a:cubicBezTo>
                    <a:pt x="3271" y="1688"/>
                    <a:pt x="3096" y="1707"/>
                    <a:pt x="2933" y="1807"/>
                  </a:cubicBezTo>
                  <a:cubicBezTo>
                    <a:pt x="2816" y="1807"/>
                    <a:pt x="2699" y="1796"/>
                    <a:pt x="2590" y="1796"/>
                  </a:cubicBezTo>
                  <a:cubicBezTo>
                    <a:pt x="2535" y="1796"/>
                    <a:pt x="2482" y="1799"/>
                    <a:pt x="2432" y="1807"/>
                  </a:cubicBezTo>
                  <a:cubicBezTo>
                    <a:pt x="1179" y="2058"/>
                    <a:pt x="552" y="2033"/>
                    <a:pt x="326" y="3486"/>
                  </a:cubicBezTo>
                  <a:cubicBezTo>
                    <a:pt x="201" y="4063"/>
                    <a:pt x="377" y="4639"/>
                    <a:pt x="226" y="5216"/>
                  </a:cubicBezTo>
                  <a:lnTo>
                    <a:pt x="201" y="5541"/>
                  </a:lnTo>
                  <a:cubicBezTo>
                    <a:pt x="101" y="5767"/>
                    <a:pt x="226" y="6018"/>
                    <a:pt x="101" y="6218"/>
                  </a:cubicBezTo>
                  <a:cubicBezTo>
                    <a:pt x="101" y="6343"/>
                    <a:pt x="76" y="6469"/>
                    <a:pt x="76" y="6594"/>
                  </a:cubicBezTo>
                  <a:cubicBezTo>
                    <a:pt x="1" y="7045"/>
                    <a:pt x="1" y="7521"/>
                    <a:pt x="76" y="7998"/>
                  </a:cubicBezTo>
                  <a:cubicBezTo>
                    <a:pt x="76" y="8148"/>
                    <a:pt x="101" y="8298"/>
                    <a:pt x="101" y="8474"/>
                  </a:cubicBezTo>
                  <a:cubicBezTo>
                    <a:pt x="226" y="8724"/>
                    <a:pt x="76" y="9025"/>
                    <a:pt x="201" y="9276"/>
                  </a:cubicBezTo>
                  <a:cubicBezTo>
                    <a:pt x="502" y="10704"/>
                    <a:pt x="828" y="12083"/>
                    <a:pt x="1354" y="13436"/>
                  </a:cubicBezTo>
                  <a:cubicBezTo>
                    <a:pt x="1680" y="14263"/>
                    <a:pt x="2281" y="14765"/>
                    <a:pt x="3184" y="14840"/>
                  </a:cubicBezTo>
                  <a:cubicBezTo>
                    <a:pt x="3296" y="14902"/>
                    <a:pt x="3415" y="14902"/>
                    <a:pt x="3534" y="14902"/>
                  </a:cubicBezTo>
                  <a:cubicBezTo>
                    <a:pt x="3654" y="14902"/>
                    <a:pt x="3773" y="14902"/>
                    <a:pt x="3885" y="14965"/>
                  </a:cubicBezTo>
                  <a:lnTo>
                    <a:pt x="4086" y="14965"/>
                  </a:lnTo>
                  <a:cubicBezTo>
                    <a:pt x="4249" y="15019"/>
                    <a:pt x="4412" y="15031"/>
                    <a:pt x="4574" y="15031"/>
                  </a:cubicBezTo>
                  <a:cubicBezTo>
                    <a:pt x="4698" y="15031"/>
                    <a:pt x="4821" y="15024"/>
                    <a:pt x="4944" y="15024"/>
                  </a:cubicBezTo>
                  <a:cubicBezTo>
                    <a:pt x="5103" y="15024"/>
                    <a:pt x="5260" y="15036"/>
                    <a:pt x="5414" y="15090"/>
                  </a:cubicBezTo>
                  <a:cubicBezTo>
                    <a:pt x="5615" y="15090"/>
                    <a:pt x="5815" y="15090"/>
                    <a:pt x="6016" y="15115"/>
                  </a:cubicBezTo>
                  <a:cubicBezTo>
                    <a:pt x="6041" y="15166"/>
                    <a:pt x="6041" y="15191"/>
                    <a:pt x="6041" y="15241"/>
                  </a:cubicBezTo>
                  <a:cubicBezTo>
                    <a:pt x="5765" y="15391"/>
                    <a:pt x="5815" y="15617"/>
                    <a:pt x="5890" y="15867"/>
                  </a:cubicBezTo>
                  <a:cubicBezTo>
                    <a:pt x="6038" y="15972"/>
                    <a:pt x="6194" y="15998"/>
                    <a:pt x="6353" y="15998"/>
                  </a:cubicBezTo>
                  <a:cubicBezTo>
                    <a:pt x="6506" y="15998"/>
                    <a:pt x="6661" y="15975"/>
                    <a:pt x="6815" y="15975"/>
                  </a:cubicBezTo>
                  <a:cubicBezTo>
                    <a:pt x="6883" y="15975"/>
                    <a:pt x="6951" y="15979"/>
                    <a:pt x="7018" y="15993"/>
                  </a:cubicBezTo>
                  <a:cubicBezTo>
                    <a:pt x="7110" y="15941"/>
                    <a:pt x="7207" y="15932"/>
                    <a:pt x="7302" y="15932"/>
                  </a:cubicBezTo>
                  <a:cubicBezTo>
                    <a:pt x="7357" y="15932"/>
                    <a:pt x="7412" y="15935"/>
                    <a:pt x="7465" y="15935"/>
                  </a:cubicBezTo>
                  <a:cubicBezTo>
                    <a:pt x="7546" y="15935"/>
                    <a:pt x="7624" y="15928"/>
                    <a:pt x="7695" y="15892"/>
                  </a:cubicBezTo>
                  <a:cubicBezTo>
                    <a:pt x="7895" y="15867"/>
                    <a:pt x="8096" y="15867"/>
                    <a:pt x="8296" y="15867"/>
                  </a:cubicBezTo>
                  <a:cubicBezTo>
                    <a:pt x="8422" y="15805"/>
                    <a:pt x="8547" y="15798"/>
                    <a:pt x="8672" y="15798"/>
                  </a:cubicBezTo>
                  <a:cubicBezTo>
                    <a:pt x="8704" y="15798"/>
                    <a:pt x="8735" y="15799"/>
                    <a:pt x="8766" y="15799"/>
                  </a:cubicBezTo>
                  <a:cubicBezTo>
                    <a:pt x="8860" y="15799"/>
                    <a:pt x="8954" y="15795"/>
                    <a:pt x="9048" y="15767"/>
                  </a:cubicBezTo>
                  <a:cubicBezTo>
                    <a:pt x="9069" y="15788"/>
                    <a:pt x="9095" y="15796"/>
                    <a:pt x="9123" y="15796"/>
                  </a:cubicBezTo>
                  <a:cubicBezTo>
                    <a:pt x="9162" y="15796"/>
                    <a:pt x="9205" y="15781"/>
                    <a:pt x="9249" y="15767"/>
                  </a:cubicBezTo>
                  <a:cubicBezTo>
                    <a:pt x="9750" y="15742"/>
                    <a:pt x="10251" y="15742"/>
                    <a:pt x="10778" y="15717"/>
                  </a:cubicBezTo>
                  <a:cubicBezTo>
                    <a:pt x="10803" y="15717"/>
                    <a:pt x="10828" y="15692"/>
                    <a:pt x="10828" y="15667"/>
                  </a:cubicBezTo>
                  <a:cubicBezTo>
                    <a:pt x="10878" y="15667"/>
                    <a:pt x="10928" y="15673"/>
                    <a:pt x="10978" y="15673"/>
                  </a:cubicBezTo>
                  <a:cubicBezTo>
                    <a:pt x="11028" y="15673"/>
                    <a:pt x="11078" y="15667"/>
                    <a:pt x="11129" y="15642"/>
                  </a:cubicBezTo>
                  <a:cubicBezTo>
                    <a:pt x="11179" y="15642"/>
                    <a:pt x="11204" y="15642"/>
                    <a:pt x="11229" y="15667"/>
                  </a:cubicBezTo>
                  <a:cubicBezTo>
                    <a:pt x="11372" y="15667"/>
                    <a:pt x="11515" y="15683"/>
                    <a:pt x="11654" y="15683"/>
                  </a:cubicBezTo>
                  <a:cubicBezTo>
                    <a:pt x="11758" y="15683"/>
                    <a:pt x="11859" y="15674"/>
                    <a:pt x="11956" y="15642"/>
                  </a:cubicBezTo>
                  <a:cubicBezTo>
                    <a:pt x="12332" y="15617"/>
                    <a:pt x="12707" y="15617"/>
                    <a:pt x="13083" y="15592"/>
                  </a:cubicBezTo>
                  <a:cubicBezTo>
                    <a:pt x="13174" y="15551"/>
                    <a:pt x="13268" y="15543"/>
                    <a:pt x="13361" y="15543"/>
                  </a:cubicBezTo>
                  <a:cubicBezTo>
                    <a:pt x="13424" y="15543"/>
                    <a:pt x="13486" y="15547"/>
                    <a:pt x="13546" y="15547"/>
                  </a:cubicBezTo>
                  <a:cubicBezTo>
                    <a:pt x="13621" y="15547"/>
                    <a:pt x="13693" y="15541"/>
                    <a:pt x="13760" y="15516"/>
                  </a:cubicBezTo>
                  <a:cubicBezTo>
                    <a:pt x="14462" y="15441"/>
                    <a:pt x="15139" y="15391"/>
                    <a:pt x="15840" y="15341"/>
                  </a:cubicBezTo>
                  <a:lnTo>
                    <a:pt x="20828" y="15341"/>
                  </a:lnTo>
                  <a:cubicBezTo>
                    <a:pt x="21114" y="15289"/>
                    <a:pt x="21400" y="15276"/>
                    <a:pt x="21685" y="15276"/>
                  </a:cubicBezTo>
                  <a:cubicBezTo>
                    <a:pt x="21974" y="15276"/>
                    <a:pt x="22262" y="15289"/>
                    <a:pt x="22551" y="15289"/>
                  </a:cubicBezTo>
                  <a:cubicBezTo>
                    <a:pt x="22803" y="15289"/>
                    <a:pt x="23056" y="15279"/>
                    <a:pt x="23309" y="15241"/>
                  </a:cubicBezTo>
                  <a:cubicBezTo>
                    <a:pt x="23484" y="15241"/>
                    <a:pt x="23660" y="15216"/>
                    <a:pt x="23810" y="15216"/>
                  </a:cubicBezTo>
                  <a:cubicBezTo>
                    <a:pt x="23964" y="15161"/>
                    <a:pt x="24112" y="15149"/>
                    <a:pt x="24260" y="15149"/>
                  </a:cubicBezTo>
                  <a:cubicBezTo>
                    <a:pt x="24370" y="15149"/>
                    <a:pt x="24481" y="15156"/>
                    <a:pt x="24592" y="15156"/>
                  </a:cubicBezTo>
                  <a:cubicBezTo>
                    <a:pt x="24673" y="15156"/>
                    <a:pt x="24755" y="15152"/>
                    <a:pt x="24838" y="15140"/>
                  </a:cubicBezTo>
                  <a:cubicBezTo>
                    <a:pt x="24888" y="15140"/>
                    <a:pt x="24963" y="15115"/>
                    <a:pt x="25013" y="15090"/>
                  </a:cubicBezTo>
                  <a:cubicBezTo>
                    <a:pt x="25114" y="15115"/>
                    <a:pt x="25189" y="15115"/>
                    <a:pt x="25264" y="15115"/>
                  </a:cubicBezTo>
                  <a:cubicBezTo>
                    <a:pt x="25464" y="15115"/>
                    <a:pt x="25665" y="15090"/>
                    <a:pt x="25865" y="15090"/>
                  </a:cubicBezTo>
                  <a:cubicBezTo>
                    <a:pt x="25891" y="15065"/>
                    <a:pt x="25891" y="15040"/>
                    <a:pt x="25916" y="15015"/>
                  </a:cubicBezTo>
                  <a:lnTo>
                    <a:pt x="26016" y="15015"/>
                  </a:lnTo>
                  <a:cubicBezTo>
                    <a:pt x="26016" y="14990"/>
                    <a:pt x="26016" y="14990"/>
                    <a:pt x="26041" y="14965"/>
                  </a:cubicBezTo>
                  <a:cubicBezTo>
                    <a:pt x="26242" y="15019"/>
                    <a:pt x="26444" y="15044"/>
                    <a:pt x="26649" y="15044"/>
                  </a:cubicBezTo>
                  <a:cubicBezTo>
                    <a:pt x="26827" y="15044"/>
                    <a:pt x="27008" y="15025"/>
                    <a:pt x="27194" y="14990"/>
                  </a:cubicBezTo>
                  <a:cubicBezTo>
                    <a:pt x="27294" y="14965"/>
                    <a:pt x="27419" y="14965"/>
                    <a:pt x="27545" y="14965"/>
                  </a:cubicBezTo>
                  <a:cubicBezTo>
                    <a:pt x="27642" y="14907"/>
                    <a:pt x="27747" y="14894"/>
                    <a:pt x="27853" y="14894"/>
                  </a:cubicBezTo>
                  <a:cubicBezTo>
                    <a:pt x="27940" y="14894"/>
                    <a:pt x="28027" y="14902"/>
                    <a:pt x="28113" y="14902"/>
                  </a:cubicBezTo>
                  <a:cubicBezTo>
                    <a:pt x="28193" y="14902"/>
                    <a:pt x="28272" y="14895"/>
                    <a:pt x="28347" y="14865"/>
                  </a:cubicBezTo>
                  <a:cubicBezTo>
                    <a:pt x="29048" y="14714"/>
                    <a:pt x="29725" y="14589"/>
                    <a:pt x="30427" y="14464"/>
                  </a:cubicBezTo>
                  <a:cubicBezTo>
                    <a:pt x="30728" y="14414"/>
                    <a:pt x="31053" y="14364"/>
                    <a:pt x="31354" y="14288"/>
                  </a:cubicBezTo>
                  <a:cubicBezTo>
                    <a:pt x="31855" y="14213"/>
                    <a:pt x="32382" y="14113"/>
                    <a:pt x="32858" y="13862"/>
                  </a:cubicBezTo>
                  <a:cubicBezTo>
                    <a:pt x="34086" y="13587"/>
                    <a:pt x="35289" y="13186"/>
                    <a:pt x="36492" y="12785"/>
                  </a:cubicBezTo>
                  <a:cubicBezTo>
                    <a:pt x="37069" y="12559"/>
                    <a:pt x="37645" y="12333"/>
                    <a:pt x="38221" y="12108"/>
                  </a:cubicBezTo>
                  <a:cubicBezTo>
                    <a:pt x="38622" y="11957"/>
                    <a:pt x="38873" y="11707"/>
                    <a:pt x="38647" y="11256"/>
                  </a:cubicBezTo>
                  <a:cubicBezTo>
                    <a:pt x="38698" y="11181"/>
                    <a:pt x="38748" y="11130"/>
                    <a:pt x="38798" y="11080"/>
                  </a:cubicBezTo>
                  <a:cubicBezTo>
                    <a:pt x="38859" y="11029"/>
                    <a:pt x="38929" y="11020"/>
                    <a:pt x="39000" y="11020"/>
                  </a:cubicBezTo>
                  <a:cubicBezTo>
                    <a:pt x="39042" y="11020"/>
                    <a:pt x="39083" y="11023"/>
                    <a:pt x="39124" y="11023"/>
                  </a:cubicBezTo>
                  <a:cubicBezTo>
                    <a:pt x="39186" y="11023"/>
                    <a:pt x="39246" y="11016"/>
                    <a:pt x="39299" y="10980"/>
                  </a:cubicBezTo>
                  <a:cubicBezTo>
                    <a:pt x="39349" y="11005"/>
                    <a:pt x="39393" y="11018"/>
                    <a:pt x="39437" y="11018"/>
                  </a:cubicBezTo>
                  <a:cubicBezTo>
                    <a:pt x="39481" y="11018"/>
                    <a:pt x="39525" y="11005"/>
                    <a:pt x="39575" y="10980"/>
                  </a:cubicBezTo>
                  <a:cubicBezTo>
                    <a:pt x="40477" y="10880"/>
                    <a:pt x="41379" y="10754"/>
                    <a:pt x="42156" y="10178"/>
                  </a:cubicBezTo>
                  <a:cubicBezTo>
                    <a:pt x="42683" y="9526"/>
                    <a:pt x="42658" y="9426"/>
                    <a:pt x="42031" y="9176"/>
                  </a:cubicBezTo>
                  <a:cubicBezTo>
                    <a:pt x="41901" y="9064"/>
                    <a:pt x="41750" y="9042"/>
                    <a:pt x="41595" y="9042"/>
                  </a:cubicBezTo>
                  <a:cubicBezTo>
                    <a:pt x="41495" y="9042"/>
                    <a:pt x="41394" y="9051"/>
                    <a:pt x="41295" y="9051"/>
                  </a:cubicBezTo>
                  <a:cubicBezTo>
                    <a:pt x="41134" y="9051"/>
                    <a:pt x="40980" y="9027"/>
                    <a:pt x="40853" y="8900"/>
                  </a:cubicBezTo>
                  <a:cubicBezTo>
                    <a:pt x="40878" y="8549"/>
                    <a:pt x="40552" y="8449"/>
                    <a:pt x="40352" y="8248"/>
                  </a:cubicBezTo>
                  <a:cubicBezTo>
                    <a:pt x="40477" y="8173"/>
                    <a:pt x="40602" y="8098"/>
                    <a:pt x="40728" y="7998"/>
                  </a:cubicBezTo>
                  <a:cubicBezTo>
                    <a:pt x="40978" y="7872"/>
                    <a:pt x="41003" y="7647"/>
                    <a:pt x="40978" y="7396"/>
                  </a:cubicBezTo>
                  <a:cubicBezTo>
                    <a:pt x="40928" y="7196"/>
                    <a:pt x="40778" y="7070"/>
                    <a:pt x="40577" y="6970"/>
                  </a:cubicBezTo>
                  <a:cubicBezTo>
                    <a:pt x="40349" y="6902"/>
                    <a:pt x="40183" y="6688"/>
                    <a:pt x="39929" y="6688"/>
                  </a:cubicBezTo>
                  <a:cubicBezTo>
                    <a:pt x="39903" y="6688"/>
                    <a:pt x="39877" y="6690"/>
                    <a:pt x="39850" y="6694"/>
                  </a:cubicBezTo>
                  <a:cubicBezTo>
                    <a:pt x="39424" y="6419"/>
                    <a:pt x="38873" y="6419"/>
                    <a:pt x="38422" y="6193"/>
                  </a:cubicBezTo>
                  <a:cubicBezTo>
                    <a:pt x="38359" y="6131"/>
                    <a:pt x="38284" y="6120"/>
                    <a:pt x="38205" y="6120"/>
                  </a:cubicBezTo>
                  <a:cubicBezTo>
                    <a:pt x="38164" y="6120"/>
                    <a:pt x="38122" y="6123"/>
                    <a:pt x="38081" y="6123"/>
                  </a:cubicBezTo>
                  <a:cubicBezTo>
                    <a:pt x="38008" y="6123"/>
                    <a:pt x="37936" y="6114"/>
                    <a:pt x="37871" y="6068"/>
                  </a:cubicBezTo>
                  <a:lnTo>
                    <a:pt x="37394" y="6068"/>
                  </a:lnTo>
                  <a:cubicBezTo>
                    <a:pt x="37344" y="5967"/>
                    <a:pt x="37319" y="5892"/>
                    <a:pt x="37269" y="5817"/>
                  </a:cubicBezTo>
                  <a:cubicBezTo>
                    <a:pt x="37570" y="5792"/>
                    <a:pt x="37845" y="5692"/>
                    <a:pt x="38046" y="5416"/>
                  </a:cubicBezTo>
                  <a:cubicBezTo>
                    <a:pt x="38071" y="5366"/>
                    <a:pt x="38121" y="5341"/>
                    <a:pt x="38171" y="5291"/>
                  </a:cubicBezTo>
                  <a:cubicBezTo>
                    <a:pt x="38422" y="5065"/>
                    <a:pt x="38422" y="4790"/>
                    <a:pt x="38246" y="4514"/>
                  </a:cubicBezTo>
                  <a:lnTo>
                    <a:pt x="38171" y="4514"/>
                  </a:lnTo>
                  <a:cubicBezTo>
                    <a:pt x="38121" y="4013"/>
                    <a:pt x="37720" y="3887"/>
                    <a:pt x="37344" y="3737"/>
                  </a:cubicBezTo>
                  <a:cubicBezTo>
                    <a:pt x="37444" y="3561"/>
                    <a:pt x="37620" y="3411"/>
                    <a:pt x="37394" y="3211"/>
                  </a:cubicBezTo>
                  <a:cubicBezTo>
                    <a:pt x="37394" y="3135"/>
                    <a:pt x="37394" y="3060"/>
                    <a:pt x="37369" y="2985"/>
                  </a:cubicBezTo>
                  <a:cubicBezTo>
                    <a:pt x="37280" y="2873"/>
                    <a:pt x="37250" y="2701"/>
                    <a:pt x="37085" y="2701"/>
                  </a:cubicBezTo>
                  <a:cubicBezTo>
                    <a:pt x="37065" y="2701"/>
                    <a:pt x="37043" y="2704"/>
                    <a:pt x="37018" y="2709"/>
                  </a:cubicBezTo>
                  <a:cubicBezTo>
                    <a:pt x="36968" y="2584"/>
                    <a:pt x="36818" y="2534"/>
                    <a:pt x="36743" y="2459"/>
                  </a:cubicBezTo>
                  <a:cubicBezTo>
                    <a:pt x="35865" y="1757"/>
                    <a:pt x="34838" y="1456"/>
                    <a:pt x="33760" y="1281"/>
                  </a:cubicBezTo>
                  <a:cubicBezTo>
                    <a:pt x="33459" y="1105"/>
                    <a:pt x="33109" y="1055"/>
                    <a:pt x="32733" y="1055"/>
                  </a:cubicBezTo>
                  <a:cubicBezTo>
                    <a:pt x="32557" y="1005"/>
                    <a:pt x="32382" y="955"/>
                    <a:pt x="32231" y="880"/>
                  </a:cubicBezTo>
                  <a:cubicBezTo>
                    <a:pt x="32169" y="855"/>
                    <a:pt x="32106" y="836"/>
                    <a:pt x="32043" y="836"/>
                  </a:cubicBezTo>
                  <a:cubicBezTo>
                    <a:pt x="31981" y="836"/>
                    <a:pt x="31918" y="855"/>
                    <a:pt x="31855" y="905"/>
                  </a:cubicBezTo>
                  <a:cubicBezTo>
                    <a:pt x="31855" y="880"/>
                    <a:pt x="31830" y="855"/>
                    <a:pt x="31805" y="855"/>
                  </a:cubicBezTo>
                  <a:cubicBezTo>
                    <a:pt x="31747" y="838"/>
                    <a:pt x="31688" y="835"/>
                    <a:pt x="31631" y="835"/>
                  </a:cubicBezTo>
                  <a:cubicBezTo>
                    <a:pt x="31602" y="835"/>
                    <a:pt x="31573" y="836"/>
                    <a:pt x="31545" y="836"/>
                  </a:cubicBezTo>
                  <a:cubicBezTo>
                    <a:pt x="31461" y="836"/>
                    <a:pt x="31379" y="830"/>
                    <a:pt x="31304" y="779"/>
                  </a:cubicBezTo>
                  <a:cubicBezTo>
                    <a:pt x="31279" y="792"/>
                    <a:pt x="31260" y="798"/>
                    <a:pt x="31241" y="798"/>
                  </a:cubicBezTo>
                  <a:cubicBezTo>
                    <a:pt x="31223" y="798"/>
                    <a:pt x="31204" y="792"/>
                    <a:pt x="31179" y="779"/>
                  </a:cubicBezTo>
                  <a:cubicBezTo>
                    <a:pt x="31061" y="725"/>
                    <a:pt x="30933" y="713"/>
                    <a:pt x="30802" y="713"/>
                  </a:cubicBezTo>
                  <a:cubicBezTo>
                    <a:pt x="30701" y="713"/>
                    <a:pt x="30598" y="720"/>
                    <a:pt x="30495" y="720"/>
                  </a:cubicBezTo>
                  <a:cubicBezTo>
                    <a:pt x="30361" y="720"/>
                    <a:pt x="30228" y="708"/>
                    <a:pt x="30101" y="654"/>
                  </a:cubicBezTo>
                  <a:lnTo>
                    <a:pt x="29901" y="654"/>
                  </a:lnTo>
                  <a:cubicBezTo>
                    <a:pt x="29713" y="592"/>
                    <a:pt x="29523" y="577"/>
                    <a:pt x="29333" y="577"/>
                  </a:cubicBezTo>
                  <a:cubicBezTo>
                    <a:pt x="29160" y="577"/>
                    <a:pt x="28987" y="589"/>
                    <a:pt x="28817" y="589"/>
                  </a:cubicBezTo>
                  <a:cubicBezTo>
                    <a:pt x="28649" y="589"/>
                    <a:pt x="28483" y="577"/>
                    <a:pt x="28322" y="529"/>
                  </a:cubicBezTo>
                  <a:cubicBezTo>
                    <a:pt x="28246" y="529"/>
                    <a:pt x="28171" y="529"/>
                    <a:pt x="28096" y="504"/>
                  </a:cubicBezTo>
                  <a:cubicBezTo>
                    <a:pt x="27913" y="453"/>
                    <a:pt x="27726" y="439"/>
                    <a:pt x="27538" y="439"/>
                  </a:cubicBezTo>
                  <a:cubicBezTo>
                    <a:pt x="27318" y="439"/>
                    <a:pt x="27098" y="458"/>
                    <a:pt x="26881" y="458"/>
                  </a:cubicBezTo>
                  <a:cubicBezTo>
                    <a:pt x="26826" y="458"/>
                    <a:pt x="26772" y="457"/>
                    <a:pt x="26718" y="454"/>
                  </a:cubicBezTo>
                  <a:cubicBezTo>
                    <a:pt x="26617" y="479"/>
                    <a:pt x="26567" y="504"/>
                    <a:pt x="26542" y="529"/>
                  </a:cubicBezTo>
                  <a:cubicBezTo>
                    <a:pt x="26292" y="429"/>
                    <a:pt x="25966" y="504"/>
                    <a:pt x="25865" y="128"/>
                  </a:cubicBezTo>
                  <a:cubicBezTo>
                    <a:pt x="25715" y="15"/>
                    <a:pt x="25551" y="1"/>
                    <a:pt x="25383" y="1"/>
                  </a:cubicBezTo>
                  <a:close/>
                </a:path>
              </a:pathLst>
            </a:custGeom>
            <a:solidFill>
              <a:srgbClr val="FFC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1383;p32">
              <a:extLst>
                <a:ext uri="{FF2B5EF4-FFF2-40B4-BE49-F238E27FC236}">
                  <a16:creationId xmlns:a16="http://schemas.microsoft.com/office/drawing/2014/main" id="{F6EA3969-6BC4-40B5-A44E-F6AA79621E06}"/>
                </a:ext>
              </a:extLst>
            </p:cNvPr>
            <p:cNvSpPr txBox="1"/>
            <p:nvPr/>
          </p:nvSpPr>
          <p:spPr>
            <a:xfrm>
              <a:off x="539552" y="837898"/>
              <a:ext cx="252022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Englebert"/>
                  <a:cs typeface="Times New Roman" pitchFamily="18" charset="0"/>
                  <a:sym typeface="Englebert"/>
                </a:rPr>
                <a:t>Luyện đọc từ</a:t>
              </a:r>
              <a:endPara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Englebert"/>
                <a:cs typeface="Times New Roman" pitchFamily="18" charset="0"/>
                <a:sym typeface="Englebert"/>
              </a:endParaRPr>
            </a:p>
          </p:txBody>
        </p:sp>
        <p:sp>
          <p:nvSpPr>
            <p:cNvPr id="117" name="Google Shape;1240;p27">
              <a:extLst>
                <a:ext uri="{FF2B5EF4-FFF2-40B4-BE49-F238E27FC236}">
                  <a16:creationId xmlns:a16="http://schemas.microsoft.com/office/drawing/2014/main" id="{41318C06-65D1-4EFC-96DB-8AB6E57D8194}"/>
                </a:ext>
              </a:extLst>
            </p:cNvPr>
            <p:cNvSpPr/>
            <p:nvPr/>
          </p:nvSpPr>
          <p:spPr>
            <a:xfrm>
              <a:off x="179512" y="789904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123F7F-C7D9-451C-8DA6-71B100A79386}"/>
              </a:ext>
            </a:extLst>
          </p:cNvPr>
          <p:cNvGrpSpPr/>
          <p:nvPr/>
        </p:nvGrpSpPr>
        <p:grpSpPr>
          <a:xfrm>
            <a:off x="5977895" y="1822738"/>
            <a:ext cx="4608980" cy="792786"/>
            <a:chOff x="5267881" y="660443"/>
            <a:chExt cx="3418745" cy="792786"/>
          </a:xfrm>
          <a:solidFill>
            <a:srgbClr val="D587CD">
              <a:alpha val="58000"/>
            </a:srgbClr>
          </a:solidFill>
        </p:grpSpPr>
        <p:sp>
          <p:nvSpPr>
            <p:cNvPr id="119" name="Google Shape;1375;p32">
              <a:extLst>
                <a:ext uri="{FF2B5EF4-FFF2-40B4-BE49-F238E27FC236}">
                  <a16:creationId xmlns:a16="http://schemas.microsoft.com/office/drawing/2014/main" id="{B80A6832-E234-4522-A086-79CFD45E2D2D}"/>
                </a:ext>
              </a:extLst>
            </p:cNvPr>
            <p:cNvSpPr/>
            <p:nvPr/>
          </p:nvSpPr>
          <p:spPr>
            <a:xfrm>
              <a:off x="5267881" y="660443"/>
              <a:ext cx="3418745" cy="792786"/>
            </a:xfrm>
            <a:custGeom>
              <a:avLst/>
              <a:gdLst/>
              <a:ahLst/>
              <a:cxnLst/>
              <a:rect l="l" t="t" r="r" b="b"/>
              <a:pathLst>
                <a:path w="42683" h="15999" extrusionOk="0">
                  <a:moveTo>
                    <a:pt x="21730" y="2233"/>
                  </a:moveTo>
                  <a:cubicBezTo>
                    <a:pt x="21780" y="2258"/>
                    <a:pt x="21805" y="2283"/>
                    <a:pt x="21830" y="2308"/>
                  </a:cubicBezTo>
                  <a:cubicBezTo>
                    <a:pt x="21780" y="2283"/>
                    <a:pt x="21730" y="2258"/>
                    <a:pt x="21680" y="2258"/>
                  </a:cubicBezTo>
                  <a:cubicBezTo>
                    <a:pt x="21705" y="2233"/>
                    <a:pt x="21730" y="2233"/>
                    <a:pt x="21730" y="2233"/>
                  </a:cubicBezTo>
                  <a:close/>
                  <a:moveTo>
                    <a:pt x="18597" y="3662"/>
                  </a:moveTo>
                  <a:cubicBezTo>
                    <a:pt x="18622" y="3662"/>
                    <a:pt x="18597" y="3687"/>
                    <a:pt x="18597" y="3687"/>
                  </a:cubicBezTo>
                  <a:lnTo>
                    <a:pt x="18572" y="3687"/>
                  </a:lnTo>
                  <a:cubicBezTo>
                    <a:pt x="18597" y="3687"/>
                    <a:pt x="18597" y="3662"/>
                    <a:pt x="18597" y="3662"/>
                  </a:cubicBezTo>
                  <a:close/>
                  <a:moveTo>
                    <a:pt x="36567" y="3887"/>
                  </a:moveTo>
                  <a:lnTo>
                    <a:pt x="36567" y="3887"/>
                  </a:lnTo>
                  <a:cubicBezTo>
                    <a:pt x="36476" y="3924"/>
                    <a:pt x="36397" y="3947"/>
                    <a:pt x="36323" y="3947"/>
                  </a:cubicBezTo>
                  <a:cubicBezTo>
                    <a:pt x="36295" y="3947"/>
                    <a:pt x="36268" y="3944"/>
                    <a:pt x="36241" y="3937"/>
                  </a:cubicBezTo>
                  <a:cubicBezTo>
                    <a:pt x="36367" y="3937"/>
                    <a:pt x="36467" y="3912"/>
                    <a:pt x="36567" y="3887"/>
                  </a:cubicBezTo>
                  <a:close/>
                  <a:moveTo>
                    <a:pt x="5439" y="6293"/>
                  </a:moveTo>
                  <a:cubicBezTo>
                    <a:pt x="5439" y="6293"/>
                    <a:pt x="5439" y="6318"/>
                    <a:pt x="5414" y="6318"/>
                  </a:cubicBezTo>
                  <a:cubicBezTo>
                    <a:pt x="5414" y="6318"/>
                    <a:pt x="5414" y="6293"/>
                    <a:pt x="5414" y="6293"/>
                  </a:cubicBezTo>
                  <a:close/>
                  <a:moveTo>
                    <a:pt x="23172" y="7054"/>
                  </a:moveTo>
                  <a:cubicBezTo>
                    <a:pt x="23191" y="7054"/>
                    <a:pt x="23212" y="7059"/>
                    <a:pt x="23234" y="7070"/>
                  </a:cubicBezTo>
                  <a:cubicBezTo>
                    <a:pt x="23309" y="7095"/>
                    <a:pt x="23384" y="7120"/>
                    <a:pt x="23459" y="7120"/>
                  </a:cubicBezTo>
                  <a:cubicBezTo>
                    <a:pt x="23334" y="7196"/>
                    <a:pt x="23209" y="7271"/>
                    <a:pt x="23083" y="7396"/>
                  </a:cubicBezTo>
                  <a:cubicBezTo>
                    <a:pt x="23083" y="7346"/>
                    <a:pt x="23083" y="7271"/>
                    <a:pt x="23083" y="7196"/>
                  </a:cubicBezTo>
                  <a:cubicBezTo>
                    <a:pt x="23064" y="7117"/>
                    <a:pt x="23105" y="7054"/>
                    <a:pt x="23172" y="7054"/>
                  </a:cubicBezTo>
                  <a:close/>
                  <a:moveTo>
                    <a:pt x="5615" y="8624"/>
                  </a:moveTo>
                  <a:cubicBezTo>
                    <a:pt x="5690" y="8674"/>
                    <a:pt x="5740" y="8699"/>
                    <a:pt x="5690" y="8749"/>
                  </a:cubicBezTo>
                  <a:cubicBezTo>
                    <a:pt x="5665" y="8724"/>
                    <a:pt x="5640" y="8674"/>
                    <a:pt x="5615" y="8624"/>
                  </a:cubicBezTo>
                  <a:close/>
                  <a:moveTo>
                    <a:pt x="23159" y="9201"/>
                  </a:moveTo>
                  <a:cubicBezTo>
                    <a:pt x="23159" y="9201"/>
                    <a:pt x="23134" y="9226"/>
                    <a:pt x="23134" y="9226"/>
                  </a:cubicBezTo>
                  <a:cubicBezTo>
                    <a:pt x="23134" y="9226"/>
                    <a:pt x="23109" y="9201"/>
                    <a:pt x="23109" y="9201"/>
                  </a:cubicBezTo>
                  <a:close/>
                  <a:moveTo>
                    <a:pt x="39700" y="9226"/>
                  </a:moveTo>
                  <a:cubicBezTo>
                    <a:pt x="39700" y="9251"/>
                    <a:pt x="39700" y="9276"/>
                    <a:pt x="39675" y="9301"/>
                  </a:cubicBezTo>
                  <a:cubicBezTo>
                    <a:pt x="39675" y="9276"/>
                    <a:pt x="39700" y="9251"/>
                    <a:pt x="39700" y="9226"/>
                  </a:cubicBezTo>
                  <a:close/>
                  <a:moveTo>
                    <a:pt x="16016" y="9401"/>
                  </a:moveTo>
                  <a:cubicBezTo>
                    <a:pt x="15991" y="9401"/>
                    <a:pt x="15991" y="9426"/>
                    <a:pt x="15991" y="9426"/>
                  </a:cubicBezTo>
                  <a:cubicBezTo>
                    <a:pt x="15991" y="9401"/>
                    <a:pt x="15991" y="9401"/>
                    <a:pt x="15991" y="9401"/>
                  </a:cubicBezTo>
                  <a:close/>
                  <a:moveTo>
                    <a:pt x="36868" y="11231"/>
                  </a:moveTo>
                  <a:cubicBezTo>
                    <a:pt x="36868" y="11231"/>
                    <a:pt x="36868" y="11256"/>
                    <a:pt x="36843" y="11256"/>
                  </a:cubicBezTo>
                  <a:cubicBezTo>
                    <a:pt x="36843" y="11256"/>
                    <a:pt x="36843" y="11231"/>
                    <a:pt x="36843" y="11231"/>
                  </a:cubicBezTo>
                  <a:close/>
                  <a:moveTo>
                    <a:pt x="1956" y="11256"/>
                  </a:moveTo>
                  <a:cubicBezTo>
                    <a:pt x="1956" y="11281"/>
                    <a:pt x="1956" y="11331"/>
                    <a:pt x="1930" y="11356"/>
                  </a:cubicBezTo>
                  <a:cubicBezTo>
                    <a:pt x="1930" y="11306"/>
                    <a:pt x="1930" y="11281"/>
                    <a:pt x="1956" y="11256"/>
                  </a:cubicBezTo>
                  <a:close/>
                  <a:moveTo>
                    <a:pt x="26617" y="11481"/>
                  </a:moveTo>
                  <a:cubicBezTo>
                    <a:pt x="26667" y="11481"/>
                    <a:pt x="26667" y="11531"/>
                    <a:pt x="26667" y="11582"/>
                  </a:cubicBezTo>
                  <a:cubicBezTo>
                    <a:pt x="26642" y="11607"/>
                    <a:pt x="26642" y="11632"/>
                    <a:pt x="26617" y="11657"/>
                  </a:cubicBezTo>
                  <a:cubicBezTo>
                    <a:pt x="26617" y="11590"/>
                    <a:pt x="26617" y="11543"/>
                    <a:pt x="26617" y="11481"/>
                  </a:cubicBezTo>
                  <a:close/>
                  <a:moveTo>
                    <a:pt x="11003" y="11882"/>
                  </a:moveTo>
                  <a:cubicBezTo>
                    <a:pt x="11003" y="11882"/>
                    <a:pt x="11003" y="11882"/>
                    <a:pt x="10978" y="11907"/>
                  </a:cubicBezTo>
                  <a:cubicBezTo>
                    <a:pt x="10978" y="11882"/>
                    <a:pt x="10978" y="11882"/>
                    <a:pt x="10978" y="11882"/>
                  </a:cubicBezTo>
                  <a:close/>
                  <a:moveTo>
                    <a:pt x="30721" y="12446"/>
                  </a:moveTo>
                  <a:cubicBezTo>
                    <a:pt x="30753" y="12446"/>
                    <a:pt x="30778" y="12459"/>
                    <a:pt x="30803" y="12484"/>
                  </a:cubicBezTo>
                  <a:cubicBezTo>
                    <a:pt x="30753" y="12559"/>
                    <a:pt x="30677" y="12659"/>
                    <a:pt x="30602" y="12759"/>
                  </a:cubicBezTo>
                  <a:cubicBezTo>
                    <a:pt x="30527" y="12684"/>
                    <a:pt x="30427" y="12609"/>
                    <a:pt x="30602" y="12484"/>
                  </a:cubicBezTo>
                  <a:cubicBezTo>
                    <a:pt x="30652" y="12459"/>
                    <a:pt x="30690" y="12446"/>
                    <a:pt x="30721" y="12446"/>
                  </a:cubicBezTo>
                  <a:close/>
                  <a:moveTo>
                    <a:pt x="9374" y="12785"/>
                  </a:moveTo>
                  <a:cubicBezTo>
                    <a:pt x="9365" y="12794"/>
                    <a:pt x="9359" y="12803"/>
                    <a:pt x="9355" y="12811"/>
                  </a:cubicBezTo>
                  <a:lnTo>
                    <a:pt x="9355" y="12811"/>
                  </a:lnTo>
                  <a:cubicBezTo>
                    <a:pt x="9359" y="12810"/>
                    <a:pt x="9365" y="12810"/>
                    <a:pt x="9374" y="12810"/>
                  </a:cubicBezTo>
                  <a:cubicBezTo>
                    <a:pt x="9349" y="12810"/>
                    <a:pt x="9349" y="12834"/>
                    <a:pt x="9349" y="12835"/>
                  </a:cubicBezTo>
                  <a:lnTo>
                    <a:pt x="9349" y="12835"/>
                  </a:lnTo>
                  <a:cubicBezTo>
                    <a:pt x="9349" y="12834"/>
                    <a:pt x="9349" y="12824"/>
                    <a:pt x="9355" y="12811"/>
                  </a:cubicBezTo>
                  <a:lnTo>
                    <a:pt x="9355" y="12811"/>
                  </a:lnTo>
                  <a:cubicBezTo>
                    <a:pt x="9349" y="12813"/>
                    <a:pt x="9349" y="12819"/>
                    <a:pt x="9349" y="12835"/>
                  </a:cubicBezTo>
                  <a:cubicBezTo>
                    <a:pt x="9349" y="12810"/>
                    <a:pt x="9349" y="12810"/>
                    <a:pt x="9349" y="12785"/>
                  </a:cubicBezTo>
                  <a:close/>
                  <a:moveTo>
                    <a:pt x="22808" y="12910"/>
                  </a:moveTo>
                  <a:cubicBezTo>
                    <a:pt x="22808" y="12910"/>
                    <a:pt x="22808" y="12935"/>
                    <a:pt x="22808" y="12935"/>
                  </a:cubicBezTo>
                  <a:cubicBezTo>
                    <a:pt x="22808" y="12935"/>
                    <a:pt x="22808" y="12910"/>
                    <a:pt x="22783" y="12910"/>
                  </a:cubicBezTo>
                  <a:close/>
                  <a:moveTo>
                    <a:pt x="23058" y="13035"/>
                  </a:moveTo>
                  <a:cubicBezTo>
                    <a:pt x="23058" y="13035"/>
                    <a:pt x="23058" y="13060"/>
                    <a:pt x="23083" y="13060"/>
                  </a:cubicBezTo>
                  <a:lnTo>
                    <a:pt x="22983" y="13060"/>
                  </a:lnTo>
                  <a:cubicBezTo>
                    <a:pt x="23008" y="13060"/>
                    <a:pt x="23033" y="13035"/>
                    <a:pt x="23058" y="13035"/>
                  </a:cubicBezTo>
                  <a:close/>
                  <a:moveTo>
                    <a:pt x="25383" y="1"/>
                  </a:moveTo>
                  <a:cubicBezTo>
                    <a:pt x="25327" y="1"/>
                    <a:pt x="25270" y="3"/>
                    <a:pt x="25214" y="3"/>
                  </a:cubicBezTo>
                  <a:lnTo>
                    <a:pt x="20377" y="3"/>
                  </a:lnTo>
                  <a:cubicBezTo>
                    <a:pt x="20352" y="53"/>
                    <a:pt x="20327" y="78"/>
                    <a:pt x="20352" y="103"/>
                  </a:cubicBezTo>
                  <a:lnTo>
                    <a:pt x="20302" y="103"/>
                  </a:lnTo>
                  <a:cubicBezTo>
                    <a:pt x="20201" y="128"/>
                    <a:pt x="20101" y="128"/>
                    <a:pt x="19976" y="128"/>
                  </a:cubicBezTo>
                  <a:cubicBezTo>
                    <a:pt x="19951" y="103"/>
                    <a:pt x="19850" y="78"/>
                    <a:pt x="19775" y="53"/>
                  </a:cubicBezTo>
                  <a:cubicBezTo>
                    <a:pt x="19662" y="59"/>
                    <a:pt x="19550" y="60"/>
                    <a:pt x="19437" y="60"/>
                  </a:cubicBezTo>
                  <a:cubicBezTo>
                    <a:pt x="19324" y="60"/>
                    <a:pt x="19211" y="59"/>
                    <a:pt x="19098" y="59"/>
                  </a:cubicBezTo>
                  <a:cubicBezTo>
                    <a:pt x="18873" y="59"/>
                    <a:pt x="18647" y="65"/>
                    <a:pt x="18422" y="103"/>
                  </a:cubicBezTo>
                  <a:cubicBezTo>
                    <a:pt x="17946" y="128"/>
                    <a:pt x="17494" y="128"/>
                    <a:pt x="17018" y="128"/>
                  </a:cubicBezTo>
                  <a:cubicBezTo>
                    <a:pt x="16913" y="185"/>
                    <a:pt x="16802" y="199"/>
                    <a:pt x="16690" y="199"/>
                  </a:cubicBezTo>
                  <a:cubicBezTo>
                    <a:pt x="16567" y="199"/>
                    <a:pt x="16442" y="182"/>
                    <a:pt x="16319" y="182"/>
                  </a:cubicBezTo>
                  <a:cubicBezTo>
                    <a:pt x="16207" y="182"/>
                    <a:pt x="16096" y="196"/>
                    <a:pt x="15991" y="253"/>
                  </a:cubicBezTo>
                  <a:cubicBezTo>
                    <a:pt x="15961" y="224"/>
                    <a:pt x="15932" y="212"/>
                    <a:pt x="15903" y="212"/>
                  </a:cubicBezTo>
                  <a:cubicBezTo>
                    <a:pt x="15882" y="212"/>
                    <a:pt x="15861" y="218"/>
                    <a:pt x="15840" y="228"/>
                  </a:cubicBezTo>
                  <a:cubicBezTo>
                    <a:pt x="15565" y="253"/>
                    <a:pt x="15264" y="253"/>
                    <a:pt x="14988" y="278"/>
                  </a:cubicBezTo>
                  <a:cubicBezTo>
                    <a:pt x="14896" y="312"/>
                    <a:pt x="14804" y="320"/>
                    <a:pt x="14712" y="320"/>
                  </a:cubicBezTo>
                  <a:cubicBezTo>
                    <a:pt x="14621" y="320"/>
                    <a:pt x="14529" y="312"/>
                    <a:pt x="14437" y="312"/>
                  </a:cubicBezTo>
                  <a:cubicBezTo>
                    <a:pt x="14345" y="312"/>
                    <a:pt x="14253" y="320"/>
                    <a:pt x="14161" y="353"/>
                  </a:cubicBezTo>
                  <a:cubicBezTo>
                    <a:pt x="13910" y="378"/>
                    <a:pt x="13685" y="378"/>
                    <a:pt x="13434" y="404"/>
                  </a:cubicBezTo>
                  <a:cubicBezTo>
                    <a:pt x="13322" y="454"/>
                    <a:pt x="13202" y="454"/>
                    <a:pt x="13083" y="454"/>
                  </a:cubicBezTo>
                  <a:cubicBezTo>
                    <a:pt x="12964" y="454"/>
                    <a:pt x="12845" y="454"/>
                    <a:pt x="12733" y="504"/>
                  </a:cubicBezTo>
                  <a:cubicBezTo>
                    <a:pt x="12582" y="504"/>
                    <a:pt x="12407" y="504"/>
                    <a:pt x="12256" y="529"/>
                  </a:cubicBezTo>
                  <a:cubicBezTo>
                    <a:pt x="12164" y="580"/>
                    <a:pt x="12072" y="589"/>
                    <a:pt x="11980" y="589"/>
                  </a:cubicBezTo>
                  <a:cubicBezTo>
                    <a:pt x="11927" y="589"/>
                    <a:pt x="11874" y="586"/>
                    <a:pt x="11821" y="586"/>
                  </a:cubicBezTo>
                  <a:cubicBezTo>
                    <a:pt x="11740" y="586"/>
                    <a:pt x="11660" y="593"/>
                    <a:pt x="11580" y="629"/>
                  </a:cubicBezTo>
                  <a:cubicBezTo>
                    <a:pt x="10728" y="729"/>
                    <a:pt x="9900" y="905"/>
                    <a:pt x="9023" y="905"/>
                  </a:cubicBezTo>
                  <a:cubicBezTo>
                    <a:pt x="8948" y="967"/>
                    <a:pt x="8854" y="967"/>
                    <a:pt x="8763" y="967"/>
                  </a:cubicBezTo>
                  <a:cubicBezTo>
                    <a:pt x="8672" y="967"/>
                    <a:pt x="8585" y="967"/>
                    <a:pt x="8522" y="1030"/>
                  </a:cubicBezTo>
                  <a:lnTo>
                    <a:pt x="8497" y="1030"/>
                  </a:lnTo>
                  <a:cubicBezTo>
                    <a:pt x="8482" y="1001"/>
                    <a:pt x="8459" y="989"/>
                    <a:pt x="8427" y="989"/>
                  </a:cubicBezTo>
                  <a:cubicBezTo>
                    <a:pt x="8405" y="989"/>
                    <a:pt x="8378" y="995"/>
                    <a:pt x="8347" y="1005"/>
                  </a:cubicBezTo>
                  <a:cubicBezTo>
                    <a:pt x="8196" y="1030"/>
                    <a:pt x="8021" y="1030"/>
                    <a:pt x="7870" y="1055"/>
                  </a:cubicBezTo>
                  <a:cubicBezTo>
                    <a:pt x="7820" y="1055"/>
                    <a:pt x="7795" y="1080"/>
                    <a:pt x="7795" y="1155"/>
                  </a:cubicBezTo>
                  <a:cubicBezTo>
                    <a:pt x="7685" y="1114"/>
                    <a:pt x="7574" y="1095"/>
                    <a:pt x="7464" y="1095"/>
                  </a:cubicBezTo>
                  <a:cubicBezTo>
                    <a:pt x="7374" y="1095"/>
                    <a:pt x="7284" y="1108"/>
                    <a:pt x="7194" y="1130"/>
                  </a:cubicBezTo>
                  <a:cubicBezTo>
                    <a:pt x="6442" y="1155"/>
                    <a:pt x="5690" y="1155"/>
                    <a:pt x="4913" y="1155"/>
                  </a:cubicBezTo>
                  <a:cubicBezTo>
                    <a:pt x="4537" y="1180"/>
                    <a:pt x="4537" y="1180"/>
                    <a:pt x="4637" y="1556"/>
                  </a:cubicBezTo>
                  <a:cubicBezTo>
                    <a:pt x="4550" y="1669"/>
                    <a:pt x="4443" y="1694"/>
                    <a:pt x="4330" y="1694"/>
                  </a:cubicBezTo>
                  <a:cubicBezTo>
                    <a:pt x="4240" y="1694"/>
                    <a:pt x="4146" y="1678"/>
                    <a:pt x="4054" y="1678"/>
                  </a:cubicBezTo>
                  <a:cubicBezTo>
                    <a:pt x="4031" y="1678"/>
                    <a:pt x="4008" y="1679"/>
                    <a:pt x="3986" y="1682"/>
                  </a:cubicBezTo>
                  <a:cubicBezTo>
                    <a:pt x="3915" y="1692"/>
                    <a:pt x="3844" y="1695"/>
                    <a:pt x="3773" y="1695"/>
                  </a:cubicBezTo>
                  <a:cubicBezTo>
                    <a:pt x="3665" y="1695"/>
                    <a:pt x="3557" y="1688"/>
                    <a:pt x="3450" y="1688"/>
                  </a:cubicBezTo>
                  <a:cubicBezTo>
                    <a:pt x="3271" y="1688"/>
                    <a:pt x="3096" y="1707"/>
                    <a:pt x="2933" y="1807"/>
                  </a:cubicBezTo>
                  <a:cubicBezTo>
                    <a:pt x="2816" y="1807"/>
                    <a:pt x="2699" y="1796"/>
                    <a:pt x="2590" y="1796"/>
                  </a:cubicBezTo>
                  <a:cubicBezTo>
                    <a:pt x="2535" y="1796"/>
                    <a:pt x="2482" y="1799"/>
                    <a:pt x="2432" y="1807"/>
                  </a:cubicBezTo>
                  <a:cubicBezTo>
                    <a:pt x="1179" y="2058"/>
                    <a:pt x="552" y="2033"/>
                    <a:pt x="326" y="3486"/>
                  </a:cubicBezTo>
                  <a:cubicBezTo>
                    <a:pt x="201" y="4063"/>
                    <a:pt x="377" y="4639"/>
                    <a:pt x="226" y="5216"/>
                  </a:cubicBezTo>
                  <a:lnTo>
                    <a:pt x="201" y="5541"/>
                  </a:lnTo>
                  <a:cubicBezTo>
                    <a:pt x="101" y="5767"/>
                    <a:pt x="226" y="6018"/>
                    <a:pt x="101" y="6218"/>
                  </a:cubicBezTo>
                  <a:cubicBezTo>
                    <a:pt x="101" y="6343"/>
                    <a:pt x="76" y="6469"/>
                    <a:pt x="76" y="6594"/>
                  </a:cubicBezTo>
                  <a:cubicBezTo>
                    <a:pt x="1" y="7045"/>
                    <a:pt x="1" y="7521"/>
                    <a:pt x="76" y="7998"/>
                  </a:cubicBezTo>
                  <a:cubicBezTo>
                    <a:pt x="76" y="8148"/>
                    <a:pt x="101" y="8298"/>
                    <a:pt x="101" y="8474"/>
                  </a:cubicBezTo>
                  <a:cubicBezTo>
                    <a:pt x="226" y="8724"/>
                    <a:pt x="76" y="9025"/>
                    <a:pt x="201" y="9276"/>
                  </a:cubicBezTo>
                  <a:cubicBezTo>
                    <a:pt x="502" y="10704"/>
                    <a:pt x="828" y="12083"/>
                    <a:pt x="1354" y="13436"/>
                  </a:cubicBezTo>
                  <a:cubicBezTo>
                    <a:pt x="1680" y="14263"/>
                    <a:pt x="2281" y="14765"/>
                    <a:pt x="3184" y="14840"/>
                  </a:cubicBezTo>
                  <a:cubicBezTo>
                    <a:pt x="3296" y="14902"/>
                    <a:pt x="3415" y="14902"/>
                    <a:pt x="3534" y="14902"/>
                  </a:cubicBezTo>
                  <a:cubicBezTo>
                    <a:pt x="3654" y="14902"/>
                    <a:pt x="3773" y="14902"/>
                    <a:pt x="3885" y="14965"/>
                  </a:cubicBezTo>
                  <a:lnTo>
                    <a:pt x="4086" y="14965"/>
                  </a:lnTo>
                  <a:cubicBezTo>
                    <a:pt x="4249" y="15019"/>
                    <a:pt x="4412" y="15031"/>
                    <a:pt x="4574" y="15031"/>
                  </a:cubicBezTo>
                  <a:cubicBezTo>
                    <a:pt x="4698" y="15031"/>
                    <a:pt x="4821" y="15024"/>
                    <a:pt x="4944" y="15024"/>
                  </a:cubicBezTo>
                  <a:cubicBezTo>
                    <a:pt x="5103" y="15024"/>
                    <a:pt x="5260" y="15036"/>
                    <a:pt x="5414" y="15090"/>
                  </a:cubicBezTo>
                  <a:cubicBezTo>
                    <a:pt x="5615" y="15090"/>
                    <a:pt x="5815" y="15090"/>
                    <a:pt x="6016" y="15115"/>
                  </a:cubicBezTo>
                  <a:cubicBezTo>
                    <a:pt x="6041" y="15166"/>
                    <a:pt x="6041" y="15191"/>
                    <a:pt x="6041" y="15241"/>
                  </a:cubicBezTo>
                  <a:cubicBezTo>
                    <a:pt x="5765" y="15391"/>
                    <a:pt x="5815" y="15617"/>
                    <a:pt x="5890" y="15867"/>
                  </a:cubicBezTo>
                  <a:cubicBezTo>
                    <a:pt x="6038" y="15972"/>
                    <a:pt x="6194" y="15998"/>
                    <a:pt x="6353" y="15998"/>
                  </a:cubicBezTo>
                  <a:cubicBezTo>
                    <a:pt x="6506" y="15998"/>
                    <a:pt x="6661" y="15975"/>
                    <a:pt x="6815" y="15975"/>
                  </a:cubicBezTo>
                  <a:cubicBezTo>
                    <a:pt x="6883" y="15975"/>
                    <a:pt x="6951" y="15979"/>
                    <a:pt x="7018" y="15993"/>
                  </a:cubicBezTo>
                  <a:cubicBezTo>
                    <a:pt x="7110" y="15941"/>
                    <a:pt x="7207" y="15932"/>
                    <a:pt x="7302" y="15932"/>
                  </a:cubicBezTo>
                  <a:cubicBezTo>
                    <a:pt x="7357" y="15932"/>
                    <a:pt x="7412" y="15935"/>
                    <a:pt x="7465" y="15935"/>
                  </a:cubicBezTo>
                  <a:cubicBezTo>
                    <a:pt x="7546" y="15935"/>
                    <a:pt x="7624" y="15928"/>
                    <a:pt x="7695" y="15892"/>
                  </a:cubicBezTo>
                  <a:cubicBezTo>
                    <a:pt x="7895" y="15867"/>
                    <a:pt x="8096" y="15867"/>
                    <a:pt x="8296" y="15867"/>
                  </a:cubicBezTo>
                  <a:cubicBezTo>
                    <a:pt x="8422" y="15805"/>
                    <a:pt x="8547" y="15798"/>
                    <a:pt x="8672" y="15798"/>
                  </a:cubicBezTo>
                  <a:cubicBezTo>
                    <a:pt x="8704" y="15798"/>
                    <a:pt x="8735" y="15799"/>
                    <a:pt x="8766" y="15799"/>
                  </a:cubicBezTo>
                  <a:cubicBezTo>
                    <a:pt x="8860" y="15799"/>
                    <a:pt x="8954" y="15795"/>
                    <a:pt x="9048" y="15767"/>
                  </a:cubicBezTo>
                  <a:cubicBezTo>
                    <a:pt x="9069" y="15788"/>
                    <a:pt x="9095" y="15796"/>
                    <a:pt x="9123" y="15796"/>
                  </a:cubicBezTo>
                  <a:cubicBezTo>
                    <a:pt x="9162" y="15796"/>
                    <a:pt x="9205" y="15781"/>
                    <a:pt x="9249" y="15767"/>
                  </a:cubicBezTo>
                  <a:cubicBezTo>
                    <a:pt x="9750" y="15742"/>
                    <a:pt x="10251" y="15742"/>
                    <a:pt x="10778" y="15717"/>
                  </a:cubicBezTo>
                  <a:cubicBezTo>
                    <a:pt x="10803" y="15717"/>
                    <a:pt x="10828" y="15692"/>
                    <a:pt x="10828" y="15667"/>
                  </a:cubicBezTo>
                  <a:cubicBezTo>
                    <a:pt x="10878" y="15667"/>
                    <a:pt x="10928" y="15673"/>
                    <a:pt x="10978" y="15673"/>
                  </a:cubicBezTo>
                  <a:cubicBezTo>
                    <a:pt x="11028" y="15673"/>
                    <a:pt x="11078" y="15667"/>
                    <a:pt x="11129" y="15642"/>
                  </a:cubicBezTo>
                  <a:cubicBezTo>
                    <a:pt x="11179" y="15642"/>
                    <a:pt x="11204" y="15642"/>
                    <a:pt x="11229" y="15667"/>
                  </a:cubicBezTo>
                  <a:cubicBezTo>
                    <a:pt x="11372" y="15667"/>
                    <a:pt x="11515" y="15683"/>
                    <a:pt x="11654" y="15683"/>
                  </a:cubicBezTo>
                  <a:cubicBezTo>
                    <a:pt x="11758" y="15683"/>
                    <a:pt x="11859" y="15674"/>
                    <a:pt x="11956" y="15642"/>
                  </a:cubicBezTo>
                  <a:cubicBezTo>
                    <a:pt x="12332" y="15617"/>
                    <a:pt x="12707" y="15617"/>
                    <a:pt x="13083" y="15592"/>
                  </a:cubicBezTo>
                  <a:cubicBezTo>
                    <a:pt x="13174" y="15551"/>
                    <a:pt x="13268" y="15543"/>
                    <a:pt x="13361" y="15543"/>
                  </a:cubicBezTo>
                  <a:cubicBezTo>
                    <a:pt x="13424" y="15543"/>
                    <a:pt x="13486" y="15547"/>
                    <a:pt x="13546" y="15547"/>
                  </a:cubicBezTo>
                  <a:cubicBezTo>
                    <a:pt x="13621" y="15547"/>
                    <a:pt x="13693" y="15541"/>
                    <a:pt x="13760" y="15516"/>
                  </a:cubicBezTo>
                  <a:cubicBezTo>
                    <a:pt x="14462" y="15441"/>
                    <a:pt x="15139" y="15391"/>
                    <a:pt x="15840" y="15341"/>
                  </a:cubicBezTo>
                  <a:lnTo>
                    <a:pt x="20828" y="15341"/>
                  </a:lnTo>
                  <a:cubicBezTo>
                    <a:pt x="21114" y="15289"/>
                    <a:pt x="21400" y="15276"/>
                    <a:pt x="21685" y="15276"/>
                  </a:cubicBezTo>
                  <a:cubicBezTo>
                    <a:pt x="21974" y="15276"/>
                    <a:pt x="22262" y="15289"/>
                    <a:pt x="22551" y="15289"/>
                  </a:cubicBezTo>
                  <a:cubicBezTo>
                    <a:pt x="22803" y="15289"/>
                    <a:pt x="23056" y="15279"/>
                    <a:pt x="23309" y="15241"/>
                  </a:cubicBezTo>
                  <a:cubicBezTo>
                    <a:pt x="23484" y="15241"/>
                    <a:pt x="23660" y="15216"/>
                    <a:pt x="23810" y="15216"/>
                  </a:cubicBezTo>
                  <a:cubicBezTo>
                    <a:pt x="23964" y="15161"/>
                    <a:pt x="24112" y="15149"/>
                    <a:pt x="24260" y="15149"/>
                  </a:cubicBezTo>
                  <a:cubicBezTo>
                    <a:pt x="24370" y="15149"/>
                    <a:pt x="24481" y="15156"/>
                    <a:pt x="24592" y="15156"/>
                  </a:cubicBezTo>
                  <a:cubicBezTo>
                    <a:pt x="24673" y="15156"/>
                    <a:pt x="24755" y="15152"/>
                    <a:pt x="24838" y="15140"/>
                  </a:cubicBezTo>
                  <a:cubicBezTo>
                    <a:pt x="24888" y="15140"/>
                    <a:pt x="24963" y="15115"/>
                    <a:pt x="25013" y="15090"/>
                  </a:cubicBezTo>
                  <a:cubicBezTo>
                    <a:pt x="25114" y="15115"/>
                    <a:pt x="25189" y="15115"/>
                    <a:pt x="25264" y="15115"/>
                  </a:cubicBezTo>
                  <a:cubicBezTo>
                    <a:pt x="25464" y="15115"/>
                    <a:pt x="25665" y="15090"/>
                    <a:pt x="25865" y="15090"/>
                  </a:cubicBezTo>
                  <a:cubicBezTo>
                    <a:pt x="25891" y="15065"/>
                    <a:pt x="25891" y="15040"/>
                    <a:pt x="25916" y="15015"/>
                  </a:cubicBezTo>
                  <a:lnTo>
                    <a:pt x="26016" y="15015"/>
                  </a:lnTo>
                  <a:cubicBezTo>
                    <a:pt x="26016" y="14990"/>
                    <a:pt x="26016" y="14990"/>
                    <a:pt x="26041" y="14965"/>
                  </a:cubicBezTo>
                  <a:cubicBezTo>
                    <a:pt x="26242" y="15019"/>
                    <a:pt x="26444" y="15044"/>
                    <a:pt x="26649" y="15044"/>
                  </a:cubicBezTo>
                  <a:cubicBezTo>
                    <a:pt x="26827" y="15044"/>
                    <a:pt x="27008" y="15025"/>
                    <a:pt x="27194" y="14990"/>
                  </a:cubicBezTo>
                  <a:cubicBezTo>
                    <a:pt x="27294" y="14965"/>
                    <a:pt x="27419" y="14965"/>
                    <a:pt x="27545" y="14965"/>
                  </a:cubicBezTo>
                  <a:cubicBezTo>
                    <a:pt x="27642" y="14907"/>
                    <a:pt x="27747" y="14894"/>
                    <a:pt x="27853" y="14894"/>
                  </a:cubicBezTo>
                  <a:cubicBezTo>
                    <a:pt x="27940" y="14894"/>
                    <a:pt x="28027" y="14902"/>
                    <a:pt x="28113" y="14902"/>
                  </a:cubicBezTo>
                  <a:cubicBezTo>
                    <a:pt x="28193" y="14902"/>
                    <a:pt x="28272" y="14895"/>
                    <a:pt x="28347" y="14865"/>
                  </a:cubicBezTo>
                  <a:cubicBezTo>
                    <a:pt x="29048" y="14714"/>
                    <a:pt x="29725" y="14589"/>
                    <a:pt x="30427" y="14464"/>
                  </a:cubicBezTo>
                  <a:cubicBezTo>
                    <a:pt x="30728" y="14414"/>
                    <a:pt x="31053" y="14364"/>
                    <a:pt x="31354" y="14288"/>
                  </a:cubicBezTo>
                  <a:cubicBezTo>
                    <a:pt x="31855" y="14213"/>
                    <a:pt x="32382" y="14113"/>
                    <a:pt x="32858" y="13862"/>
                  </a:cubicBezTo>
                  <a:cubicBezTo>
                    <a:pt x="34086" y="13587"/>
                    <a:pt x="35289" y="13186"/>
                    <a:pt x="36492" y="12785"/>
                  </a:cubicBezTo>
                  <a:cubicBezTo>
                    <a:pt x="37069" y="12559"/>
                    <a:pt x="37645" y="12333"/>
                    <a:pt x="38221" y="12108"/>
                  </a:cubicBezTo>
                  <a:cubicBezTo>
                    <a:pt x="38622" y="11957"/>
                    <a:pt x="38873" y="11707"/>
                    <a:pt x="38647" y="11256"/>
                  </a:cubicBezTo>
                  <a:cubicBezTo>
                    <a:pt x="38698" y="11181"/>
                    <a:pt x="38748" y="11130"/>
                    <a:pt x="38798" y="11080"/>
                  </a:cubicBezTo>
                  <a:cubicBezTo>
                    <a:pt x="38859" y="11029"/>
                    <a:pt x="38929" y="11020"/>
                    <a:pt x="39000" y="11020"/>
                  </a:cubicBezTo>
                  <a:cubicBezTo>
                    <a:pt x="39042" y="11020"/>
                    <a:pt x="39083" y="11023"/>
                    <a:pt x="39124" y="11023"/>
                  </a:cubicBezTo>
                  <a:cubicBezTo>
                    <a:pt x="39186" y="11023"/>
                    <a:pt x="39246" y="11016"/>
                    <a:pt x="39299" y="10980"/>
                  </a:cubicBezTo>
                  <a:cubicBezTo>
                    <a:pt x="39349" y="11005"/>
                    <a:pt x="39393" y="11018"/>
                    <a:pt x="39437" y="11018"/>
                  </a:cubicBezTo>
                  <a:cubicBezTo>
                    <a:pt x="39481" y="11018"/>
                    <a:pt x="39525" y="11005"/>
                    <a:pt x="39575" y="10980"/>
                  </a:cubicBezTo>
                  <a:cubicBezTo>
                    <a:pt x="40477" y="10880"/>
                    <a:pt x="41379" y="10754"/>
                    <a:pt x="42156" y="10178"/>
                  </a:cubicBezTo>
                  <a:cubicBezTo>
                    <a:pt x="42683" y="9526"/>
                    <a:pt x="42658" y="9426"/>
                    <a:pt x="42031" y="9176"/>
                  </a:cubicBezTo>
                  <a:cubicBezTo>
                    <a:pt x="41901" y="9064"/>
                    <a:pt x="41750" y="9042"/>
                    <a:pt x="41595" y="9042"/>
                  </a:cubicBezTo>
                  <a:cubicBezTo>
                    <a:pt x="41495" y="9042"/>
                    <a:pt x="41394" y="9051"/>
                    <a:pt x="41295" y="9051"/>
                  </a:cubicBezTo>
                  <a:cubicBezTo>
                    <a:pt x="41134" y="9051"/>
                    <a:pt x="40980" y="9027"/>
                    <a:pt x="40853" y="8900"/>
                  </a:cubicBezTo>
                  <a:cubicBezTo>
                    <a:pt x="40878" y="8549"/>
                    <a:pt x="40552" y="8449"/>
                    <a:pt x="40352" y="8248"/>
                  </a:cubicBezTo>
                  <a:cubicBezTo>
                    <a:pt x="40477" y="8173"/>
                    <a:pt x="40602" y="8098"/>
                    <a:pt x="40728" y="7998"/>
                  </a:cubicBezTo>
                  <a:cubicBezTo>
                    <a:pt x="40978" y="7872"/>
                    <a:pt x="41003" y="7647"/>
                    <a:pt x="40978" y="7396"/>
                  </a:cubicBezTo>
                  <a:cubicBezTo>
                    <a:pt x="40928" y="7196"/>
                    <a:pt x="40778" y="7070"/>
                    <a:pt x="40577" y="6970"/>
                  </a:cubicBezTo>
                  <a:cubicBezTo>
                    <a:pt x="40349" y="6902"/>
                    <a:pt x="40183" y="6688"/>
                    <a:pt x="39929" y="6688"/>
                  </a:cubicBezTo>
                  <a:cubicBezTo>
                    <a:pt x="39903" y="6688"/>
                    <a:pt x="39877" y="6690"/>
                    <a:pt x="39850" y="6694"/>
                  </a:cubicBezTo>
                  <a:cubicBezTo>
                    <a:pt x="39424" y="6419"/>
                    <a:pt x="38873" y="6419"/>
                    <a:pt x="38422" y="6193"/>
                  </a:cubicBezTo>
                  <a:cubicBezTo>
                    <a:pt x="38359" y="6131"/>
                    <a:pt x="38284" y="6120"/>
                    <a:pt x="38205" y="6120"/>
                  </a:cubicBezTo>
                  <a:cubicBezTo>
                    <a:pt x="38164" y="6120"/>
                    <a:pt x="38122" y="6123"/>
                    <a:pt x="38081" y="6123"/>
                  </a:cubicBezTo>
                  <a:cubicBezTo>
                    <a:pt x="38008" y="6123"/>
                    <a:pt x="37936" y="6114"/>
                    <a:pt x="37871" y="6068"/>
                  </a:cubicBezTo>
                  <a:lnTo>
                    <a:pt x="37394" y="6068"/>
                  </a:lnTo>
                  <a:cubicBezTo>
                    <a:pt x="37344" y="5967"/>
                    <a:pt x="37319" y="5892"/>
                    <a:pt x="37269" y="5817"/>
                  </a:cubicBezTo>
                  <a:cubicBezTo>
                    <a:pt x="37570" y="5792"/>
                    <a:pt x="37845" y="5692"/>
                    <a:pt x="38046" y="5416"/>
                  </a:cubicBezTo>
                  <a:cubicBezTo>
                    <a:pt x="38071" y="5366"/>
                    <a:pt x="38121" y="5341"/>
                    <a:pt x="38171" y="5291"/>
                  </a:cubicBezTo>
                  <a:cubicBezTo>
                    <a:pt x="38422" y="5065"/>
                    <a:pt x="38422" y="4790"/>
                    <a:pt x="38246" y="4514"/>
                  </a:cubicBezTo>
                  <a:lnTo>
                    <a:pt x="38171" y="4514"/>
                  </a:lnTo>
                  <a:cubicBezTo>
                    <a:pt x="38121" y="4013"/>
                    <a:pt x="37720" y="3887"/>
                    <a:pt x="37344" y="3737"/>
                  </a:cubicBezTo>
                  <a:cubicBezTo>
                    <a:pt x="37444" y="3561"/>
                    <a:pt x="37620" y="3411"/>
                    <a:pt x="37394" y="3211"/>
                  </a:cubicBezTo>
                  <a:cubicBezTo>
                    <a:pt x="37394" y="3135"/>
                    <a:pt x="37394" y="3060"/>
                    <a:pt x="37369" y="2985"/>
                  </a:cubicBezTo>
                  <a:cubicBezTo>
                    <a:pt x="37280" y="2873"/>
                    <a:pt x="37250" y="2701"/>
                    <a:pt x="37085" y="2701"/>
                  </a:cubicBezTo>
                  <a:cubicBezTo>
                    <a:pt x="37065" y="2701"/>
                    <a:pt x="37043" y="2704"/>
                    <a:pt x="37018" y="2709"/>
                  </a:cubicBezTo>
                  <a:cubicBezTo>
                    <a:pt x="36968" y="2584"/>
                    <a:pt x="36818" y="2534"/>
                    <a:pt x="36743" y="2459"/>
                  </a:cubicBezTo>
                  <a:cubicBezTo>
                    <a:pt x="35865" y="1757"/>
                    <a:pt x="34838" y="1456"/>
                    <a:pt x="33760" y="1281"/>
                  </a:cubicBezTo>
                  <a:cubicBezTo>
                    <a:pt x="33459" y="1105"/>
                    <a:pt x="33109" y="1055"/>
                    <a:pt x="32733" y="1055"/>
                  </a:cubicBezTo>
                  <a:cubicBezTo>
                    <a:pt x="32557" y="1005"/>
                    <a:pt x="32382" y="955"/>
                    <a:pt x="32231" y="880"/>
                  </a:cubicBezTo>
                  <a:cubicBezTo>
                    <a:pt x="32169" y="855"/>
                    <a:pt x="32106" y="836"/>
                    <a:pt x="32043" y="836"/>
                  </a:cubicBezTo>
                  <a:cubicBezTo>
                    <a:pt x="31981" y="836"/>
                    <a:pt x="31918" y="855"/>
                    <a:pt x="31855" y="905"/>
                  </a:cubicBezTo>
                  <a:cubicBezTo>
                    <a:pt x="31855" y="880"/>
                    <a:pt x="31830" y="855"/>
                    <a:pt x="31805" y="855"/>
                  </a:cubicBezTo>
                  <a:cubicBezTo>
                    <a:pt x="31747" y="838"/>
                    <a:pt x="31688" y="835"/>
                    <a:pt x="31631" y="835"/>
                  </a:cubicBezTo>
                  <a:cubicBezTo>
                    <a:pt x="31602" y="835"/>
                    <a:pt x="31573" y="836"/>
                    <a:pt x="31545" y="836"/>
                  </a:cubicBezTo>
                  <a:cubicBezTo>
                    <a:pt x="31461" y="836"/>
                    <a:pt x="31379" y="830"/>
                    <a:pt x="31304" y="779"/>
                  </a:cubicBezTo>
                  <a:cubicBezTo>
                    <a:pt x="31279" y="792"/>
                    <a:pt x="31260" y="798"/>
                    <a:pt x="31241" y="798"/>
                  </a:cubicBezTo>
                  <a:cubicBezTo>
                    <a:pt x="31223" y="798"/>
                    <a:pt x="31204" y="792"/>
                    <a:pt x="31179" y="779"/>
                  </a:cubicBezTo>
                  <a:cubicBezTo>
                    <a:pt x="31061" y="725"/>
                    <a:pt x="30933" y="713"/>
                    <a:pt x="30802" y="713"/>
                  </a:cubicBezTo>
                  <a:cubicBezTo>
                    <a:pt x="30701" y="713"/>
                    <a:pt x="30598" y="720"/>
                    <a:pt x="30495" y="720"/>
                  </a:cubicBezTo>
                  <a:cubicBezTo>
                    <a:pt x="30361" y="720"/>
                    <a:pt x="30228" y="708"/>
                    <a:pt x="30101" y="654"/>
                  </a:cubicBezTo>
                  <a:lnTo>
                    <a:pt x="29901" y="654"/>
                  </a:lnTo>
                  <a:cubicBezTo>
                    <a:pt x="29713" y="592"/>
                    <a:pt x="29523" y="577"/>
                    <a:pt x="29333" y="577"/>
                  </a:cubicBezTo>
                  <a:cubicBezTo>
                    <a:pt x="29160" y="577"/>
                    <a:pt x="28987" y="589"/>
                    <a:pt x="28817" y="589"/>
                  </a:cubicBezTo>
                  <a:cubicBezTo>
                    <a:pt x="28649" y="589"/>
                    <a:pt x="28483" y="577"/>
                    <a:pt x="28322" y="529"/>
                  </a:cubicBezTo>
                  <a:cubicBezTo>
                    <a:pt x="28246" y="529"/>
                    <a:pt x="28171" y="529"/>
                    <a:pt x="28096" y="504"/>
                  </a:cubicBezTo>
                  <a:cubicBezTo>
                    <a:pt x="27913" y="453"/>
                    <a:pt x="27726" y="439"/>
                    <a:pt x="27538" y="439"/>
                  </a:cubicBezTo>
                  <a:cubicBezTo>
                    <a:pt x="27318" y="439"/>
                    <a:pt x="27098" y="458"/>
                    <a:pt x="26881" y="458"/>
                  </a:cubicBezTo>
                  <a:cubicBezTo>
                    <a:pt x="26826" y="458"/>
                    <a:pt x="26772" y="457"/>
                    <a:pt x="26718" y="454"/>
                  </a:cubicBezTo>
                  <a:cubicBezTo>
                    <a:pt x="26617" y="479"/>
                    <a:pt x="26567" y="504"/>
                    <a:pt x="26542" y="529"/>
                  </a:cubicBezTo>
                  <a:cubicBezTo>
                    <a:pt x="26292" y="429"/>
                    <a:pt x="25966" y="504"/>
                    <a:pt x="25865" y="128"/>
                  </a:cubicBezTo>
                  <a:cubicBezTo>
                    <a:pt x="25715" y="15"/>
                    <a:pt x="25551" y="1"/>
                    <a:pt x="25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1377;p32">
              <a:extLst>
                <a:ext uri="{FF2B5EF4-FFF2-40B4-BE49-F238E27FC236}">
                  <a16:creationId xmlns:a16="http://schemas.microsoft.com/office/drawing/2014/main" id="{556ED590-2AA1-4055-86AE-06B02E5803CB}"/>
                </a:ext>
              </a:extLst>
            </p:cNvPr>
            <p:cNvSpPr txBox="1"/>
            <p:nvPr/>
          </p:nvSpPr>
          <p:spPr>
            <a:xfrm>
              <a:off x="5806549" y="852495"/>
              <a:ext cx="2587438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Luyện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đọc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khổ</a:t>
              </a:r>
              <a:r>
                <a:rPr lang="en-US" sz="3000" b="1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 </a:t>
              </a:r>
              <a:r>
                <a:rPr lang="en-US" sz="30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Englebert"/>
                  <a:cs typeface="Englebert"/>
                  <a:sym typeface="Englebert"/>
                </a:rPr>
                <a:t>thơ</a:t>
              </a:r>
              <a:endParaRPr kumimoji="0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Englebert"/>
                <a:cs typeface="Englebert"/>
                <a:sym typeface="Englebert"/>
              </a:endParaRPr>
            </a:p>
          </p:txBody>
        </p:sp>
        <p:sp>
          <p:nvSpPr>
            <p:cNvPr id="121" name="Google Shape;1240;p27">
              <a:extLst>
                <a:ext uri="{FF2B5EF4-FFF2-40B4-BE49-F238E27FC236}">
                  <a16:creationId xmlns:a16="http://schemas.microsoft.com/office/drawing/2014/main" id="{E3A46FF9-7029-44CE-97D4-5BA42E2F8ED2}"/>
                </a:ext>
              </a:extLst>
            </p:cNvPr>
            <p:cNvSpPr/>
            <p:nvPr/>
          </p:nvSpPr>
          <p:spPr>
            <a:xfrm>
              <a:off x="5440286" y="804501"/>
              <a:ext cx="438271" cy="39909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5792D99-663C-44AD-A3B1-0FE6FD84A1F1}"/>
              </a:ext>
            </a:extLst>
          </p:cNvPr>
          <p:cNvCxnSpPr/>
          <p:nvPr/>
        </p:nvCxnSpPr>
        <p:spPr>
          <a:xfrm>
            <a:off x="5104656" y="2096542"/>
            <a:ext cx="0" cy="3816424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5" name="Picture 174">
            <a:extLst>
              <a:ext uri="{FF2B5EF4-FFF2-40B4-BE49-F238E27FC236}">
                <a16:creationId xmlns:a16="http://schemas.microsoft.com/office/drawing/2014/main" id="{38E39279-6DF8-41BE-AD4A-5AE86984F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122"/>
          <a:stretch/>
        </p:blipFill>
        <p:spPr>
          <a:xfrm>
            <a:off x="6355288" y="2998563"/>
            <a:ext cx="4188369" cy="2493453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A26EEF91-CE68-41EE-94A8-958F47CAEF06}"/>
              </a:ext>
            </a:extLst>
          </p:cNvPr>
          <p:cNvSpPr txBox="1"/>
          <p:nvPr/>
        </p:nvSpPr>
        <p:spPr>
          <a:xfrm>
            <a:off x="9321358" y="3056572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ln w="28575">
                  <a:solidFill>
                    <a:srgbClr val="FFF786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/</a:t>
            </a:r>
            <a:endParaRPr lang="vi-VN" sz="4400" kern="0" dirty="0">
              <a:ln w="28575">
                <a:solidFill>
                  <a:srgbClr val="FFF786">
                    <a:lumMod val="75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706FAB7-2CF3-4720-8781-C9A4C60BBA23}"/>
              </a:ext>
            </a:extLst>
          </p:cNvPr>
          <p:cNvSpPr txBox="1"/>
          <p:nvPr/>
        </p:nvSpPr>
        <p:spPr>
          <a:xfrm>
            <a:off x="9943658" y="3931566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ln w="28575">
                  <a:solidFill>
                    <a:srgbClr val="FFF786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/</a:t>
            </a:r>
            <a:endParaRPr lang="vi-VN" sz="4400" kern="0" dirty="0">
              <a:ln w="28575">
                <a:solidFill>
                  <a:srgbClr val="FFF786">
                    <a:lumMod val="75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5B32588-EC73-46B6-971F-3DDE358F2C8D}"/>
              </a:ext>
            </a:extLst>
          </p:cNvPr>
          <p:cNvSpPr txBox="1"/>
          <p:nvPr/>
        </p:nvSpPr>
        <p:spPr>
          <a:xfrm>
            <a:off x="9687910" y="4935444"/>
            <a:ext cx="25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kern="0" dirty="0">
                <a:ln w="28575">
                  <a:solidFill>
                    <a:srgbClr val="FFF786">
                      <a:lumMod val="75000"/>
                    </a:srgb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/</a:t>
            </a:r>
            <a:endParaRPr lang="vi-VN" sz="4400" kern="0" dirty="0">
              <a:ln w="28575">
                <a:solidFill>
                  <a:srgbClr val="FFF786">
                    <a:lumMod val="75000"/>
                  </a:srgb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id="{8D38598B-228C-486C-BBFA-C910C00BED90}"/>
              </a:ext>
            </a:extLst>
          </p:cNvPr>
          <p:cNvSpPr/>
          <p:nvPr/>
        </p:nvSpPr>
        <p:spPr>
          <a:xfrm>
            <a:off x="6096000" y="3826013"/>
            <a:ext cx="399655" cy="61312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Arrow: Curved Right 182">
            <a:extLst>
              <a:ext uri="{FF2B5EF4-FFF2-40B4-BE49-F238E27FC236}">
                <a16:creationId xmlns:a16="http://schemas.microsoft.com/office/drawing/2014/main" id="{A579A0CD-1189-46B8-9C2E-6A00A011461D}"/>
              </a:ext>
            </a:extLst>
          </p:cNvPr>
          <p:cNvSpPr/>
          <p:nvPr/>
        </p:nvSpPr>
        <p:spPr>
          <a:xfrm>
            <a:off x="6081533" y="4777910"/>
            <a:ext cx="414122" cy="61312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79" grpId="0"/>
      <p:bldP spid="180" grpId="0"/>
      <p:bldP spid="181" grpId="0"/>
      <p:bldP spid="30" grpId="0" animBg="1"/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1E09117-CDB9-4DD7-9C02-2C30AB861CCF}"/>
              </a:ext>
            </a:extLst>
          </p:cNvPr>
          <p:cNvSpPr/>
          <p:nvPr/>
        </p:nvSpPr>
        <p:spPr>
          <a:xfrm>
            <a:off x="295251" y="853690"/>
            <a:ext cx="11718949" cy="5901722"/>
          </a:xfrm>
          <a:prstGeom prst="roundRect">
            <a:avLst>
              <a:gd name="adj" fmla="val 714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1027;p28">
            <a:extLst>
              <a:ext uri="{FF2B5EF4-FFF2-40B4-BE49-F238E27FC236}">
                <a16:creationId xmlns:a16="http://schemas.microsoft.com/office/drawing/2014/main" id="{2301214A-00DF-43B9-BBAD-E3042F467BA5}"/>
              </a:ext>
            </a:extLst>
          </p:cNvPr>
          <p:cNvSpPr/>
          <p:nvPr/>
        </p:nvSpPr>
        <p:spPr>
          <a:xfrm>
            <a:off x="3321922" y="102589"/>
            <a:ext cx="5901070" cy="652273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22D037-3CB3-49EB-9FB8-A2ED6DAB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9" y="201416"/>
            <a:ext cx="2963053" cy="464575"/>
          </a:xfrm>
          <a:prstGeom prst="rect">
            <a:avLst/>
          </a:prstGeom>
        </p:spPr>
      </p:pic>
      <p:grpSp>
        <p:nvGrpSpPr>
          <p:cNvPr id="10" name="Google Shape;2436;p51">
            <a:extLst>
              <a:ext uri="{FF2B5EF4-FFF2-40B4-BE49-F238E27FC236}">
                <a16:creationId xmlns:a16="http://schemas.microsoft.com/office/drawing/2014/main" id="{1DD8A52E-191C-4735-864F-7D89BBB80AA4}"/>
              </a:ext>
            </a:extLst>
          </p:cNvPr>
          <p:cNvGrpSpPr/>
          <p:nvPr/>
        </p:nvGrpSpPr>
        <p:grpSpPr>
          <a:xfrm>
            <a:off x="295251" y="0"/>
            <a:ext cx="1057839" cy="780768"/>
            <a:chOff x="7757175" y="1399875"/>
            <a:chExt cx="1347450" cy="994525"/>
          </a:xfrm>
        </p:grpSpPr>
        <p:sp>
          <p:nvSpPr>
            <p:cNvPr id="11" name="Google Shape;2437;p51">
              <a:extLst>
                <a:ext uri="{FF2B5EF4-FFF2-40B4-BE49-F238E27FC236}">
                  <a16:creationId xmlns:a16="http://schemas.microsoft.com/office/drawing/2014/main" id="{74E0B48F-9C7B-46E0-B197-E1AB3070BDAC}"/>
                </a:ext>
              </a:extLst>
            </p:cNvPr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38;p51">
              <a:extLst>
                <a:ext uri="{FF2B5EF4-FFF2-40B4-BE49-F238E27FC236}">
                  <a16:creationId xmlns:a16="http://schemas.microsoft.com/office/drawing/2014/main" id="{B15B9E20-037E-48D1-819C-59D9B19B0F9C}"/>
                </a:ext>
              </a:extLst>
            </p:cNvPr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rgbClr val="8BB174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9;p51">
              <a:extLst>
                <a:ext uri="{FF2B5EF4-FFF2-40B4-BE49-F238E27FC236}">
                  <a16:creationId xmlns:a16="http://schemas.microsoft.com/office/drawing/2014/main" id="{DEAF2C0D-774A-4C29-97F1-6676E8800F80}"/>
                </a:ext>
              </a:extLst>
            </p:cNvPr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0;p51">
              <a:extLst>
                <a:ext uri="{FF2B5EF4-FFF2-40B4-BE49-F238E27FC236}">
                  <a16:creationId xmlns:a16="http://schemas.microsoft.com/office/drawing/2014/main" id="{49D4EA19-EA43-4FDB-BBBE-DAA43243906A}"/>
                </a:ext>
              </a:extLst>
            </p:cNvPr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41;p51">
              <a:extLst>
                <a:ext uri="{FF2B5EF4-FFF2-40B4-BE49-F238E27FC236}">
                  <a16:creationId xmlns:a16="http://schemas.microsoft.com/office/drawing/2014/main" id="{C28E7752-84A1-46DD-BD52-098CD8A41F45}"/>
                </a:ext>
              </a:extLst>
            </p:cNvPr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442;p51">
              <a:extLst>
                <a:ext uri="{FF2B5EF4-FFF2-40B4-BE49-F238E27FC236}">
                  <a16:creationId xmlns:a16="http://schemas.microsoft.com/office/drawing/2014/main" id="{AD199570-7E48-494D-B5B7-8FCE75406110}"/>
                </a:ext>
              </a:extLst>
            </p:cNvPr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43;p51">
              <a:extLst>
                <a:ext uri="{FF2B5EF4-FFF2-40B4-BE49-F238E27FC236}">
                  <a16:creationId xmlns:a16="http://schemas.microsoft.com/office/drawing/2014/main" id="{8AB3BB15-2856-4FB5-BF72-8B30F386E0FE}"/>
                </a:ext>
              </a:extLst>
            </p:cNvPr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44;p51">
              <a:extLst>
                <a:ext uri="{FF2B5EF4-FFF2-40B4-BE49-F238E27FC236}">
                  <a16:creationId xmlns:a16="http://schemas.microsoft.com/office/drawing/2014/main" id="{95A7694F-AD1C-454A-B6A6-C0E7C2529C12}"/>
                </a:ext>
              </a:extLst>
            </p:cNvPr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rgbClr val="2A48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45;p51">
              <a:extLst>
                <a:ext uri="{FF2B5EF4-FFF2-40B4-BE49-F238E27FC236}">
                  <a16:creationId xmlns:a16="http://schemas.microsoft.com/office/drawing/2014/main" id="{996CB67C-2F85-4F02-9017-ADBC3F7E6623}"/>
                </a:ext>
              </a:extLst>
            </p:cNvPr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rgbClr val="D4E6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D05C88A-C708-4319-9406-6AB3A5E2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091"/>
          <a:stretch/>
        </p:blipFill>
        <p:spPr>
          <a:xfrm>
            <a:off x="5343583" y="853689"/>
            <a:ext cx="3543670" cy="31245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4E2837E-6B4E-41A2-83BF-ABABBD9E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23" y="4033065"/>
            <a:ext cx="3037837" cy="28459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7631A70-FE82-44B4-889F-41A543491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253" y="891926"/>
            <a:ext cx="3257257" cy="33530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19AB74-09D7-4609-B48C-5C08908E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267" y="3829175"/>
            <a:ext cx="3527055" cy="18604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906A90-1D83-4761-A62B-64E6AAE85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3" y="1032578"/>
            <a:ext cx="4065758" cy="2760900"/>
          </a:xfrm>
          <a:prstGeom prst="snip2DiagRect">
            <a:avLst>
              <a:gd name="adj1" fmla="val 0"/>
              <a:gd name="adj2" fmla="val 65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C209F-64A6-4E69-ACC6-98C2CE97C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8839" y="5689600"/>
            <a:ext cx="2483161" cy="622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B1F06CA-DC3D-48F1-B417-E4BFF7FF6476}"/>
              </a:ext>
            </a:extLst>
          </p:cNvPr>
          <p:cNvGrpSpPr/>
          <p:nvPr/>
        </p:nvGrpSpPr>
        <p:grpSpPr>
          <a:xfrm>
            <a:off x="786711" y="4014152"/>
            <a:ext cx="398145" cy="461665"/>
            <a:chOff x="786711" y="4014152"/>
            <a:chExt cx="398145" cy="461665"/>
          </a:xfrm>
        </p:grpSpPr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4EAD5CA1-06FB-4537-9292-0B7776E1C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86711" y="4033065"/>
              <a:ext cx="398145" cy="43434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FC4CB1-361B-4986-8A49-E6456C082BE1}"/>
                </a:ext>
              </a:extLst>
            </p:cNvPr>
            <p:cNvSpPr txBox="1"/>
            <p:nvPr/>
          </p:nvSpPr>
          <p:spPr>
            <a:xfrm>
              <a:off x="805314" y="401415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B20CAF-66D2-4818-BC6C-418C12FB3B59}"/>
              </a:ext>
            </a:extLst>
          </p:cNvPr>
          <p:cNvGrpSpPr/>
          <p:nvPr/>
        </p:nvGrpSpPr>
        <p:grpSpPr>
          <a:xfrm>
            <a:off x="5070588" y="852832"/>
            <a:ext cx="398145" cy="461665"/>
            <a:chOff x="5070588" y="852832"/>
            <a:chExt cx="398145" cy="461665"/>
          </a:xfrm>
        </p:grpSpPr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id="{9552EF97-CF74-4418-8EEC-ACF698D6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70588" y="871745"/>
              <a:ext cx="398145" cy="43434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D962E2-2A74-485E-BEEE-0ABD6D926EA2}"/>
                </a:ext>
              </a:extLst>
            </p:cNvPr>
            <p:cNvSpPr txBox="1"/>
            <p:nvPr/>
          </p:nvSpPr>
          <p:spPr>
            <a:xfrm>
              <a:off x="5089191" y="852832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2EF392-30BB-4C07-BFD7-6A8D3301BDBF}"/>
              </a:ext>
            </a:extLst>
          </p:cNvPr>
          <p:cNvGrpSpPr/>
          <p:nvPr/>
        </p:nvGrpSpPr>
        <p:grpSpPr>
          <a:xfrm>
            <a:off x="5007484" y="3880803"/>
            <a:ext cx="398145" cy="461665"/>
            <a:chOff x="5007484" y="3880803"/>
            <a:chExt cx="398145" cy="461665"/>
          </a:xfrm>
        </p:grpSpPr>
        <p:pic>
          <p:nvPicPr>
            <p:cNvPr id="60" name="Picture 8">
              <a:extLst>
                <a:ext uri="{FF2B5EF4-FFF2-40B4-BE49-F238E27FC236}">
                  <a16:creationId xmlns:a16="http://schemas.microsoft.com/office/drawing/2014/main" id="{3316A415-E42E-424E-8AA9-55A63278E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07484" y="3899716"/>
              <a:ext cx="398145" cy="43434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B9FBCF-7A69-4B70-A82F-0D6E31375664}"/>
                </a:ext>
              </a:extLst>
            </p:cNvPr>
            <p:cNvSpPr txBox="1"/>
            <p:nvPr/>
          </p:nvSpPr>
          <p:spPr>
            <a:xfrm>
              <a:off x="5026087" y="3880803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B7EBE3-0C14-4ECC-96D9-9AD870079B9C}"/>
              </a:ext>
            </a:extLst>
          </p:cNvPr>
          <p:cNvGrpSpPr/>
          <p:nvPr/>
        </p:nvGrpSpPr>
        <p:grpSpPr>
          <a:xfrm>
            <a:off x="8598045" y="833645"/>
            <a:ext cx="398145" cy="461665"/>
            <a:chOff x="8598045" y="871745"/>
            <a:chExt cx="398145" cy="461665"/>
          </a:xfrm>
        </p:grpSpPr>
        <p:pic>
          <p:nvPicPr>
            <p:cNvPr id="62" name="Picture 8">
              <a:extLst>
                <a:ext uri="{FF2B5EF4-FFF2-40B4-BE49-F238E27FC236}">
                  <a16:creationId xmlns:a16="http://schemas.microsoft.com/office/drawing/2014/main" id="{26F7CFD3-5B94-4FD1-9C2C-C543D8CE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598045" y="890658"/>
              <a:ext cx="398145" cy="43434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20146F-766E-47E5-869E-FB476B00C031}"/>
                </a:ext>
              </a:extLst>
            </p:cNvPr>
            <p:cNvSpPr txBox="1"/>
            <p:nvPr/>
          </p:nvSpPr>
          <p:spPr>
            <a:xfrm>
              <a:off x="8616648" y="871745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BDAB87-6060-4517-AB5C-C1657B1F824E}"/>
              </a:ext>
            </a:extLst>
          </p:cNvPr>
          <p:cNvGrpSpPr/>
          <p:nvPr/>
        </p:nvGrpSpPr>
        <p:grpSpPr>
          <a:xfrm>
            <a:off x="8677355" y="3925338"/>
            <a:ext cx="398145" cy="461665"/>
            <a:chOff x="8677355" y="3925338"/>
            <a:chExt cx="398145" cy="461665"/>
          </a:xfrm>
        </p:grpSpPr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9E83DF9E-7D3E-4A62-9E01-DE6FB451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677355" y="3944251"/>
              <a:ext cx="398145" cy="43434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FC774-1EB0-4E9F-A7BD-16EFD821175D}"/>
                </a:ext>
              </a:extLst>
            </p:cNvPr>
            <p:cNvSpPr txBox="1"/>
            <p:nvPr/>
          </p:nvSpPr>
          <p:spPr>
            <a:xfrm>
              <a:off x="8695958" y="3925338"/>
              <a:ext cx="34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5473A46-2239-436E-846F-9FE7C1443442}"/>
              </a:ext>
            </a:extLst>
          </p:cNvPr>
          <p:cNvGrpSpPr/>
          <p:nvPr/>
        </p:nvGrpSpPr>
        <p:grpSpPr>
          <a:xfrm>
            <a:off x="5343583" y="3762385"/>
            <a:ext cx="3061982" cy="3629015"/>
            <a:chOff x="5343583" y="3762385"/>
            <a:chExt cx="3061982" cy="362901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C1C0EBC-42E8-4E9A-82EC-72B1E44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43583" y="3762385"/>
              <a:ext cx="3061982" cy="362901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79CB65B-44DB-4817-9FDA-64EC36642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023" y1="24645" x2="58046" y2="23697"/>
                          <a14:foregroundMark x1="60920" y1="25118" x2="58621" y2="29858"/>
                          <a14:foregroundMark x1="56322" y1="29384" x2="57471" y2="30806"/>
                          <a14:foregroundMark x1="52299" y1="24171" x2="54023" y2="279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5519" y="4686300"/>
              <a:ext cx="712163" cy="863600"/>
            </a:xfrm>
            <a:prstGeom prst="rect">
              <a:avLst/>
            </a:prstGeom>
          </p:spPr>
        </p:pic>
      </p:grpSp>
      <p:sp>
        <p:nvSpPr>
          <p:cNvPr id="41" name="Arrow: Curved Right 40">
            <a:extLst>
              <a:ext uri="{FF2B5EF4-FFF2-40B4-BE49-F238E27FC236}">
                <a16:creationId xmlns:a16="http://schemas.microsoft.com/office/drawing/2014/main" id="{2CC86549-10A8-4095-8A7A-33E2E2E5C108}"/>
              </a:ext>
            </a:extLst>
          </p:cNvPr>
          <p:cNvSpPr/>
          <p:nvPr/>
        </p:nvSpPr>
        <p:spPr>
          <a:xfrm>
            <a:off x="1060613" y="5118100"/>
            <a:ext cx="208554" cy="42909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Right 41">
            <a:extLst>
              <a:ext uri="{FF2B5EF4-FFF2-40B4-BE49-F238E27FC236}">
                <a16:creationId xmlns:a16="http://schemas.microsoft.com/office/drawing/2014/main" id="{14CFA7A6-A774-4843-95EE-2EF8E171C214}"/>
              </a:ext>
            </a:extLst>
          </p:cNvPr>
          <p:cNvSpPr/>
          <p:nvPr/>
        </p:nvSpPr>
        <p:spPr>
          <a:xfrm>
            <a:off x="1049556" y="4559866"/>
            <a:ext cx="208554" cy="42909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B67FF75E-30ED-4116-A727-EFCF18694D62}"/>
              </a:ext>
            </a:extLst>
          </p:cNvPr>
          <p:cNvSpPr/>
          <p:nvPr/>
        </p:nvSpPr>
        <p:spPr>
          <a:xfrm>
            <a:off x="1049556" y="5689600"/>
            <a:ext cx="208554" cy="429090"/>
          </a:xfrm>
          <a:prstGeom prst="curv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1BF0D0D-7A4F-4C07-98A2-D0769825D0F7}"/>
              </a:ext>
            </a:extLst>
          </p:cNvPr>
          <p:cNvCxnSpPr>
            <a:cxnSpLocks/>
          </p:cNvCxnSpPr>
          <p:nvPr/>
        </p:nvCxnSpPr>
        <p:spPr>
          <a:xfrm flipH="1">
            <a:off x="3852392" y="4759387"/>
            <a:ext cx="99891" cy="2999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5FC8D28-AD41-4A92-92B5-E2BC15129ECD}"/>
              </a:ext>
            </a:extLst>
          </p:cNvPr>
          <p:cNvCxnSpPr>
            <a:cxnSpLocks/>
          </p:cNvCxnSpPr>
          <p:nvPr/>
        </p:nvCxnSpPr>
        <p:spPr>
          <a:xfrm flipH="1">
            <a:off x="3752501" y="5306025"/>
            <a:ext cx="99891" cy="2999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86B00B1-E4AB-48BE-9296-133CAFADB147}"/>
              </a:ext>
            </a:extLst>
          </p:cNvPr>
          <p:cNvCxnSpPr>
            <a:cxnSpLocks/>
          </p:cNvCxnSpPr>
          <p:nvPr/>
        </p:nvCxnSpPr>
        <p:spPr>
          <a:xfrm flipH="1">
            <a:off x="3361731" y="4135551"/>
            <a:ext cx="99891" cy="2999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148C55-5022-4A82-BE69-C0CD4C25509D}"/>
              </a:ext>
            </a:extLst>
          </p:cNvPr>
          <p:cNvCxnSpPr>
            <a:cxnSpLocks/>
          </p:cNvCxnSpPr>
          <p:nvPr/>
        </p:nvCxnSpPr>
        <p:spPr>
          <a:xfrm flipH="1">
            <a:off x="3802446" y="5904145"/>
            <a:ext cx="99891" cy="2999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5EFB0BE-02B7-40CD-B40F-F6342FE419FA}"/>
              </a:ext>
            </a:extLst>
          </p:cNvPr>
          <p:cNvCxnSpPr>
            <a:cxnSpLocks/>
          </p:cNvCxnSpPr>
          <p:nvPr/>
        </p:nvCxnSpPr>
        <p:spPr>
          <a:xfrm flipH="1">
            <a:off x="3867600" y="5915063"/>
            <a:ext cx="99891" cy="2999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4081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26</Words>
  <Application>Microsoft Macintosh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Englebert</vt:lpstr>
      <vt:lpstr>Fira Sans Condensed</vt:lpstr>
      <vt:lpstr>Gochi Hand</vt:lpstr>
      <vt:lpstr>Grandview Display</vt:lpstr>
      <vt:lpstr>Nunito</vt:lpstr>
      <vt:lpstr>Nunito SemiBold</vt:lpstr>
      <vt:lpstr>Times New Roman</vt:lpstr>
      <vt:lpstr>DashVTI</vt:lpstr>
      <vt:lpstr>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26</cp:revision>
  <dcterms:created xsi:type="dcterms:W3CDTF">2021-11-29T14:37:43Z</dcterms:created>
  <dcterms:modified xsi:type="dcterms:W3CDTF">2021-12-11T15:47:12Z</dcterms:modified>
</cp:coreProperties>
</file>