
<file path=[Content_Types].xml><?xml version="1.0" encoding="utf-8"?>
<Types xmlns="http://schemas.openxmlformats.org/package/2006/content-types">
  <Default Extension="png" ContentType="image/png"/>
  <Default Extension="svg" ContentType="image/svg+xml"/>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67" r:id="rId2"/>
    <p:sldId id="283" r:id="rId3"/>
    <p:sldId id="284" r:id="rId4"/>
    <p:sldId id="285" r:id="rId5"/>
    <p:sldId id="315" r:id="rId6"/>
    <p:sldId id="309" r:id="rId7"/>
    <p:sldId id="316" r:id="rId8"/>
    <p:sldId id="311" r:id="rId9"/>
    <p:sldId id="318" r:id="rId10"/>
    <p:sldId id="312" r:id="rId11"/>
    <p:sldId id="313" r:id="rId12"/>
    <p:sldId id="314" r:id="rId13"/>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SimSun" panose="02010600030101010101" pitchFamily="2" charset="-122"/>
      <p:regular r:id="rId19"/>
    </p:embeddedFont>
    <p:embeddedFont>
      <p:font typeface="Tahoma" panose="020B0604030504040204" pitchFamily="34" charset="0"/>
      <p:regular r:id="rId20"/>
      <p:bold r:id="rId21"/>
    </p:embeddedFont>
    <p:embeddedFont>
      <p:font typeface="Times Neue Roman" pitchFamily="2" charset="0"/>
      <p:regular r:id="rId22"/>
    </p:embeddedFont>
  </p:embeddedFontLst>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giang.k21dgdth@gmail.com" initials="p" lastIdx="1" clrIdx="0">
    <p:extLst>
      <p:ext uri="{19B8F6BF-5375-455C-9EA6-DF929625EA0E}">
        <p15:presenceInfo xmlns:p15="http://schemas.microsoft.com/office/powerpoint/2012/main" userId="d9335de34c27a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00"/>
    <a:srgbClr val="277745"/>
    <a:srgbClr val="006600"/>
    <a:srgbClr val="FF7C80"/>
    <a:srgbClr val="FFABAD"/>
    <a:srgbClr val="FF9900"/>
    <a:srgbClr val="FFCC66"/>
    <a:srgbClr val="339933"/>
    <a:srgbClr val="33CC33"/>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2857" autoAdjust="0"/>
  </p:normalViewPr>
  <p:slideViewPr>
    <p:cSldViewPr>
      <p:cViewPr varScale="1">
        <p:scale>
          <a:sx n="38" d="100"/>
          <a:sy n="38" d="100"/>
        </p:scale>
        <p:origin x="268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comments/comment1.xml><?xml version="1.0" encoding="utf-8"?>
<p:cmLst xmlns:a="http://schemas.openxmlformats.org/drawingml/2006/main" xmlns:r="http://schemas.openxmlformats.org/officeDocument/2006/relationships" xmlns:p="http://schemas.openxmlformats.org/presentationml/2006/main">
  <p:cm authorId="1" dt="2021-12-03T22:27:15.366" idx="1">
    <p:pos x="10" y="10"/>
    <p:text>Slide cuối cùng này em muốn HS tương tác trực tiếp lên màn hình GV (viết những lời chúc đến người thân yêu)</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DAA842-90AF-4930-A63A-B26FCF224B83}" type="datetimeFigureOut">
              <a:rPr lang="en-US" smtClean="0"/>
              <a:t>12/11/21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14D5A-035C-4DB5-B505-BCF931ED5590}" type="slidenum">
              <a:rPr lang="en-US" smtClean="0"/>
              <a:t>‹#›</a:t>
            </a:fld>
            <a:endParaRPr lang="en-US"/>
          </a:p>
        </p:txBody>
      </p:sp>
    </p:spTree>
    <p:extLst>
      <p:ext uri="{BB962C8B-B14F-4D97-AF65-F5344CB8AC3E}">
        <p14:creationId xmlns:p14="http://schemas.microsoft.com/office/powerpoint/2010/main" val="2706011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3710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867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5" r:id="rId8"/>
    <p:sldLayoutId id="2147483693" r:id="rId9"/>
    <p:sldLayoutId id="2147483656" r:id="rId10"/>
    <p:sldLayoutId id="2147483657" r:id="rId11"/>
    <p:sldLayoutId id="2147483658" r:id="rId12"/>
    <p:sldLayoutId id="214748365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3.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4.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5.png"/><Relationship Id="rId18" Type="http://schemas.microsoft.com/office/2007/relationships/hdphoto" Target="../media/hdphoto12.wdp"/><Relationship Id="rId3" Type="http://schemas.microsoft.com/office/2007/relationships/hdphoto" Target="../media/hdphoto1.wdp"/><Relationship Id="rId7" Type="http://schemas.openxmlformats.org/officeDocument/2006/relationships/image" Target="../media/image5.png"/><Relationship Id="rId12" Type="http://schemas.microsoft.com/office/2007/relationships/hdphoto" Target="../media/hdphoto18.wdp"/><Relationship Id="rId17" Type="http://schemas.openxmlformats.org/officeDocument/2006/relationships/image" Target="../media/image17.png"/><Relationship Id="rId2" Type="http://schemas.openxmlformats.org/officeDocument/2006/relationships/image" Target="../media/image1.png"/><Relationship Id="rId16" Type="http://schemas.microsoft.com/office/2007/relationships/hdphoto" Target="../media/hdphoto9.wdp"/><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44.png"/><Relationship Id="rId5" Type="http://schemas.openxmlformats.org/officeDocument/2006/relationships/image" Target="../media/image9.png"/><Relationship Id="rId15" Type="http://schemas.openxmlformats.org/officeDocument/2006/relationships/image" Target="../media/image12.png"/><Relationship Id="rId10" Type="http://schemas.microsoft.com/office/2007/relationships/hdphoto" Target="../media/hdphoto6.wdp"/><Relationship Id="rId19" Type="http://schemas.openxmlformats.org/officeDocument/2006/relationships/image" Target="../media/image46.png"/><Relationship Id="rId4" Type="http://schemas.openxmlformats.org/officeDocument/2006/relationships/image" Target="../media/image8.gif"/><Relationship Id="rId9" Type="http://schemas.openxmlformats.org/officeDocument/2006/relationships/image" Target="../media/image6.png"/><Relationship Id="rId14" Type="http://schemas.microsoft.com/office/2007/relationships/hdphoto" Target="../media/hdphoto19.wdp"/></Relationships>
</file>

<file path=ppt/slides/_rels/slide11.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comments" Target="../comments/comment1.xml"/><Relationship Id="rId5" Type="http://schemas.openxmlformats.org/officeDocument/2006/relationships/image" Target="../media/image48.wmf"/><Relationship Id="rId4" Type="http://schemas.openxmlformats.org/officeDocument/2006/relationships/image" Target="../media/image49.gif"/></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svg"/><Relationship Id="rId3" Type="http://schemas.microsoft.com/office/2007/relationships/hdphoto" Target="../media/hdphoto1.wdp"/><Relationship Id="rId7" Type="http://schemas.microsoft.com/office/2007/relationships/hdphoto" Target="../media/hdphoto8.wdp"/><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microsoft.com/office/2007/relationships/hdphoto" Target="../media/hdphoto10.wdp"/><Relationship Id="rId5" Type="http://schemas.openxmlformats.org/officeDocument/2006/relationships/image" Target="../media/image10.svg"/><Relationship Id="rId15" Type="http://schemas.microsoft.com/office/2007/relationships/hdphoto" Target="../media/hdphoto11.wdp"/><Relationship Id="rId10" Type="http://schemas.openxmlformats.org/officeDocument/2006/relationships/image" Target="../media/image13.png"/><Relationship Id="rId4" Type="http://schemas.openxmlformats.org/officeDocument/2006/relationships/image" Target="../media/image9.png"/><Relationship Id="rId9" Type="http://schemas.microsoft.com/office/2007/relationships/hdphoto" Target="../media/hdphoto9.wdp"/><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19.png"/><Relationship Id="rId12" Type="http://schemas.microsoft.com/office/2007/relationships/hdphoto" Target="../media/hdphoto15.wdp"/><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3.wdp"/><Relationship Id="rId11" Type="http://schemas.openxmlformats.org/officeDocument/2006/relationships/image" Target="../media/image20.png"/><Relationship Id="rId5" Type="http://schemas.openxmlformats.org/officeDocument/2006/relationships/image" Target="../media/image18.png"/><Relationship Id="rId10" Type="http://schemas.microsoft.com/office/2007/relationships/hdphoto" Target="../media/hdphoto5.wdp"/><Relationship Id="rId4" Type="http://schemas.openxmlformats.org/officeDocument/2006/relationships/image" Target="../media/image8.gif"/><Relationship Id="rId9" Type="http://schemas.openxmlformats.org/officeDocument/2006/relationships/image" Target="../media/image5.png"/><Relationship Id="rId14" Type="http://schemas.microsoft.com/office/2007/relationships/hdphoto" Target="../media/hdphoto16.wdp"/></Relationships>
</file>

<file path=ppt/slides/_rels/slide5.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8.gif"/><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5.svg"/><Relationship Id="rId7"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26.gif"/><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sv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svg"/><Relationship Id="rId15" Type="http://schemas.openxmlformats.org/officeDocument/2006/relationships/image" Target="../media/image40.png"/><Relationship Id="rId10" Type="http://schemas.openxmlformats.org/officeDocument/2006/relationships/image" Target="../media/image35.png"/><Relationship Id="rId19" Type="http://schemas.microsoft.com/office/2007/relationships/hdphoto" Target="../media/hdphoto17.wdp"/><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9416B"/>
        </a:solidFill>
        <a:effectLst/>
      </p:bgPr>
    </p:bg>
    <p:spTree>
      <p:nvGrpSpPr>
        <p:cNvPr id="1" name=""/>
        <p:cNvGrpSpPr/>
        <p:nvPr/>
      </p:nvGrpSpPr>
      <p:grpSpPr>
        <a:xfrm>
          <a:off x="0" y="0"/>
          <a:ext cx="0" cy="0"/>
          <a:chOff x="0" y="0"/>
          <a:chExt cx="0" cy="0"/>
        </a:xfrm>
      </p:grpSpPr>
      <p:sp>
        <p:nvSpPr>
          <p:cNvPr id="2" name="TextBox 2"/>
          <p:cNvSpPr txBox="1"/>
          <p:nvPr/>
        </p:nvSpPr>
        <p:spPr>
          <a:xfrm>
            <a:off x="2017906" y="223926"/>
            <a:ext cx="14252187" cy="738664"/>
          </a:xfrm>
          <a:prstGeom prst="rect">
            <a:avLst/>
          </a:prstGeom>
        </p:spPr>
        <p:txBody>
          <a:bodyPr lIns="0" tIns="0" rIns="0" bIns="0" rtlCol="0" anchor="t">
            <a:spAutoFit/>
          </a:bodyPr>
          <a:lstStyle/>
          <a:p>
            <a:pPr algn="ctr"/>
            <a:r>
              <a:rPr lang="vi-VN" sz="4800" b="1" dirty="0">
                <a:solidFill>
                  <a:schemeClr val="bg1"/>
                </a:solidFill>
                <a:ea typeface="Tahoma" panose="020B0604030504040204" pitchFamily="34" charset="0"/>
                <a:cs typeface="Tahoma" panose="020B0604030504040204" pitchFamily="34" charset="0"/>
              </a:rPr>
              <a:t>1. Cô bé Gioan mua chuỗi ngọc lam tặng chị</a:t>
            </a:r>
            <a:endParaRPr lang="en-US" sz="4800" b="1" dirty="0">
              <a:solidFill>
                <a:schemeClr val="bg1"/>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64F8F63D-C7BD-4FF0-B576-102833E21321}"/>
              </a:ext>
            </a:extLst>
          </p:cNvPr>
          <p:cNvGrpSpPr/>
          <p:nvPr/>
        </p:nvGrpSpPr>
        <p:grpSpPr>
          <a:xfrm>
            <a:off x="366406" y="723900"/>
            <a:ext cx="16946393" cy="9067800"/>
            <a:chOff x="366406" y="1086094"/>
            <a:chExt cx="16946393" cy="8705606"/>
          </a:xfrm>
        </p:grpSpPr>
        <p:grpSp>
          <p:nvGrpSpPr>
            <p:cNvPr id="3" name="Group 3"/>
            <p:cNvGrpSpPr/>
            <p:nvPr/>
          </p:nvGrpSpPr>
          <p:grpSpPr>
            <a:xfrm>
              <a:off x="1064866" y="1562100"/>
              <a:ext cx="16173970" cy="8229600"/>
              <a:chOff x="0" y="0"/>
              <a:chExt cx="19254423" cy="7664023"/>
            </a:xfrm>
          </p:grpSpPr>
          <p:sp>
            <p:nvSpPr>
              <p:cNvPr id="4" name="Freeform 4"/>
              <p:cNvSpPr/>
              <p:nvPr/>
            </p:nvSpPr>
            <p:spPr>
              <a:xfrm>
                <a:off x="0" y="-4262"/>
                <a:ext cx="19262168" cy="7670509"/>
              </a:xfrm>
              <a:custGeom>
                <a:avLst/>
                <a:gdLst/>
                <a:ahLst/>
                <a:cxnLst/>
                <a:rect l="l" t="t" r="r" b="b"/>
                <a:pathLst>
                  <a:path w="19262168" h="7670509">
                    <a:moveTo>
                      <a:pt x="18323269" y="7659321"/>
                    </a:moveTo>
                    <a:cubicBezTo>
                      <a:pt x="18323269" y="7659321"/>
                      <a:pt x="17903516" y="7670509"/>
                      <a:pt x="17440932" y="7667887"/>
                    </a:cubicBezTo>
                    <a:cubicBezTo>
                      <a:pt x="5845461" y="7665725"/>
                      <a:pt x="1057073" y="7657900"/>
                      <a:pt x="1057073" y="7657900"/>
                    </a:cubicBezTo>
                    <a:cubicBezTo>
                      <a:pt x="812931" y="7649066"/>
                      <a:pt x="565145" y="7632085"/>
                      <a:pt x="398404" y="7573907"/>
                    </a:cubicBezTo>
                    <a:cubicBezTo>
                      <a:pt x="120505" y="7476945"/>
                      <a:pt x="0" y="7299417"/>
                      <a:pt x="0" y="2439383"/>
                    </a:cubicBezTo>
                    <a:lnTo>
                      <a:pt x="0" y="2439328"/>
                    </a:lnTo>
                    <a:cubicBezTo>
                      <a:pt x="8536" y="440430"/>
                      <a:pt x="34263" y="311302"/>
                      <a:pt x="140291" y="225758"/>
                    </a:cubicBezTo>
                    <a:cubicBezTo>
                      <a:pt x="342602" y="62530"/>
                      <a:pt x="736658" y="7673"/>
                      <a:pt x="1155311" y="7673"/>
                    </a:cubicBezTo>
                    <a:cubicBezTo>
                      <a:pt x="1155311" y="7673"/>
                      <a:pt x="1551711" y="15681"/>
                      <a:pt x="13926091" y="7673"/>
                    </a:cubicBezTo>
                    <a:cubicBezTo>
                      <a:pt x="17684590" y="0"/>
                      <a:pt x="18148517" y="7673"/>
                      <a:pt x="18148517" y="7673"/>
                    </a:cubicBezTo>
                    <a:cubicBezTo>
                      <a:pt x="18516825" y="15152"/>
                      <a:pt x="18880138" y="84484"/>
                      <a:pt x="19077877" y="207066"/>
                    </a:cubicBezTo>
                    <a:cubicBezTo>
                      <a:pt x="19228895" y="300683"/>
                      <a:pt x="19262168" y="425358"/>
                      <a:pt x="19253028" y="2439383"/>
                    </a:cubicBezTo>
                    <a:lnTo>
                      <a:pt x="19253028" y="2439438"/>
                    </a:lnTo>
                    <a:cubicBezTo>
                      <a:pt x="19253029" y="7417382"/>
                      <a:pt x="18970033" y="7631480"/>
                      <a:pt x="18323269" y="7659321"/>
                    </a:cubicBezTo>
                    <a:close/>
                  </a:path>
                </a:pathLst>
              </a:custGeom>
              <a:solidFill>
                <a:srgbClr val="F6F6F6"/>
              </a:solidFill>
            </p:spPr>
          </p:sp>
        </p:grpSp>
        <p:pic>
          <p:nvPicPr>
            <p:cNvPr id="1026" name="Picture 2" descr="Cartoon Snow Drift Stock Illustrations – 1,305 Cartoon Snow Drift Stock  Illustrations, Vectors &amp;amp; Clipart - Dreamstime">
              <a:extLst>
                <a:ext uri="{FF2B5EF4-FFF2-40B4-BE49-F238E27FC236}">
                  <a16:creationId xmlns:a16="http://schemas.microsoft.com/office/drawing/2014/main" id="{CBC53870-F6FE-4B79-8479-A231017B4C1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68" b="16691" l="7615" r="92154">
                          <a14:foregroundMark x1="7692" y1="9712" x2="13308" y2="8921"/>
                          <a14:foregroundMark x1="90000" y1="7914" x2="92154" y2="7914"/>
                        </a14:backgroundRemoval>
                      </a14:imgEffect>
                    </a14:imgLayer>
                  </a14:imgProps>
                </a:ext>
                <a:ext uri="{28A0092B-C50C-407E-A947-70E740481C1C}">
                  <a14:useLocalDpi xmlns:a14="http://schemas.microsoft.com/office/drawing/2010/main" val="0"/>
                </a:ext>
              </a:extLst>
            </a:blip>
            <a:srcRect t="4074" b="81851"/>
            <a:stretch/>
          </p:blipFill>
          <p:spPr bwMode="auto">
            <a:xfrm>
              <a:off x="366406" y="1086094"/>
              <a:ext cx="16946393" cy="15434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40872EB5-F7D7-49F8-A82F-FCF108B2CDE4}"/>
              </a:ext>
            </a:extLst>
          </p:cNvPr>
          <p:cNvGrpSpPr/>
          <p:nvPr/>
        </p:nvGrpSpPr>
        <p:grpSpPr>
          <a:xfrm>
            <a:off x="3838604" y="2294301"/>
            <a:ext cx="10193823" cy="1352911"/>
            <a:chOff x="3838604" y="2294301"/>
            <a:chExt cx="10193823" cy="1352911"/>
          </a:xfrm>
        </p:grpSpPr>
        <p:grpSp>
          <p:nvGrpSpPr>
            <p:cNvPr id="9" name="Group 9"/>
            <p:cNvGrpSpPr/>
            <p:nvPr/>
          </p:nvGrpSpPr>
          <p:grpSpPr>
            <a:xfrm>
              <a:off x="4495105" y="2537227"/>
              <a:ext cx="9537322" cy="1109985"/>
              <a:chOff x="-37925" y="-555904"/>
              <a:chExt cx="3737430" cy="1479980"/>
            </a:xfrm>
          </p:grpSpPr>
          <p:grpSp>
            <p:nvGrpSpPr>
              <p:cNvPr id="10" name="Group 10"/>
              <p:cNvGrpSpPr/>
              <p:nvPr/>
            </p:nvGrpSpPr>
            <p:grpSpPr>
              <a:xfrm>
                <a:off x="-37925" y="-555904"/>
                <a:ext cx="3737430" cy="1479980"/>
                <a:chOff x="-34938" y="-496335"/>
                <a:chExt cx="3443102" cy="1321390"/>
              </a:xfrm>
            </p:grpSpPr>
            <p:sp>
              <p:nvSpPr>
                <p:cNvPr id="11" name="Freeform 11"/>
                <p:cNvSpPr/>
                <p:nvPr/>
              </p:nvSpPr>
              <p:spPr>
                <a:xfrm>
                  <a:off x="-34938" y="-496335"/>
                  <a:ext cx="3443102"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a:solidFill>
                  <a:srgbClr val="C83932"/>
                </a:solidFill>
              </p:spPr>
              <p:txBody>
                <a:bodyPr anchor="ctr"/>
                <a:lstStyle/>
                <a:p>
                  <a:endParaRPr lang="en-US"/>
                </a:p>
              </p:txBody>
            </p:sp>
          </p:grpSp>
          <p:sp>
            <p:nvSpPr>
              <p:cNvPr id="12" name="TextBox 12"/>
              <p:cNvSpPr txBox="1"/>
              <p:nvPr/>
            </p:nvSpPr>
            <p:spPr>
              <a:xfrm>
                <a:off x="211506" y="-358109"/>
                <a:ext cx="3464696" cy="984885"/>
              </a:xfrm>
              <a:prstGeom prst="rect">
                <a:avLst/>
              </a:prstGeom>
            </p:spPr>
            <p:txBody>
              <a:bodyPr wrap="square" lIns="0" tIns="0" rIns="0" bIns="0" rtlCol="0" anchor="ctr">
                <a:spAutoFit/>
              </a:bodyPr>
              <a:lstStyle/>
              <a:p>
                <a:pPr lvl="0">
                  <a:defRPr/>
                </a:pPr>
                <a:r>
                  <a:rPr lang="en-US" sz="4800" b="1" kern="0" dirty="0" err="1">
                    <a:solidFill>
                      <a:schemeClr val="bg1"/>
                    </a:solidFill>
                    <a:ea typeface="Tahoma" pitchFamily="34" charset="0"/>
                    <a:cs typeface="Times Neue Roman" panose="020B0604020202020204" charset="0"/>
                  </a:rPr>
                  <a:t>Cô</a:t>
                </a:r>
                <a:r>
                  <a:rPr lang="en-US" sz="4800" b="1" kern="0" dirty="0">
                    <a:solidFill>
                      <a:schemeClr val="bg1"/>
                    </a:solidFill>
                    <a:ea typeface="Tahoma" pitchFamily="34" charset="0"/>
                    <a:cs typeface="Times Neue Roman" panose="020B0604020202020204" charset="0"/>
                  </a:rPr>
                  <a:t> </a:t>
                </a:r>
                <a:r>
                  <a:rPr lang="en-US" sz="4800" b="1" kern="0" dirty="0" err="1">
                    <a:solidFill>
                      <a:schemeClr val="bg1"/>
                    </a:solidFill>
                    <a:ea typeface="Tahoma" pitchFamily="34" charset="0"/>
                    <a:cs typeface="Times Neue Roman" panose="020B0604020202020204" charset="0"/>
                  </a:rPr>
                  <a:t>bé</a:t>
                </a:r>
                <a:r>
                  <a:rPr lang="en-US" sz="4800" b="1" kern="0" dirty="0">
                    <a:solidFill>
                      <a:schemeClr val="bg1"/>
                    </a:solidFill>
                    <a:ea typeface="Tahoma" pitchFamily="34" charset="0"/>
                    <a:cs typeface="Times Neue Roman" panose="020B0604020202020204" charset="0"/>
                  </a:rPr>
                  <a:t> </a:t>
                </a:r>
                <a:r>
                  <a:rPr lang="en-US" sz="4800" b="1" kern="0" dirty="0" err="1">
                    <a:solidFill>
                      <a:schemeClr val="bg1"/>
                    </a:solidFill>
                    <a:ea typeface="Tahoma" pitchFamily="34" charset="0"/>
                    <a:cs typeface="Times Neue Roman" panose="020B0604020202020204" charset="0"/>
                  </a:rPr>
                  <a:t>mua</a:t>
                </a:r>
                <a:r>
                  <a:rPr lang="en-US" sz="4800" b="1" kern="0" dirty="0">
                    <a:solidFill>
                      <a:schemeClr val="bg1"/>
                    </a:solidFill>
                    <a:ea typeface="Tahoma" pitchFamily="34" charset="0"/>
                    <a:cs typeface="Times Neue Roman" panose="020B0604020202020204" charset="0"/>
                  </a:rPr>
                  <a:t> </a:t>
                </a:r>
                <a:r>
                  <a:rPr lang="en-US" sz="4800" b="1" kern="0" dirty="0" err="1">
                    <a:solidFill>
                      <a:schemeClr val="bg1"/>
                    </a:solidFill>
                    <a:ea typeface="Tahoma" pitchFamily="34" charset="0"/>
                    <a:cs typeface="Times Neue Roman" panose="020B0604020202020204" charset="0"/>
                  </a:rPr>
                  <a:t>chuỗi</a:t>
                </a:r>
                <a:r>
                  <a:rPr lang="en-US" sz="4800" b="1" kern="0" dirty="0">
                    <a:solidFill>
                      <a:schemeClr val="bg1"/>
                    </a:solidFill>
                    <a:ea typeface="Tahoma" pitchFamily="34" charset="0"/>
                    <a:cs typeface="Times Neue Roman" panose="020B0604020202020204" charset="0"/>
                  </a:rPr>
                  <a:t> </a:t>
                </a:r>
                <a:r>
                  <a:rPr lang="en-US" sz="4800" b="1" kern="0" dirty="0" err="1">
                    <a:solidFill>
                      <a:schemeClr val="bg1"/>
                    </a:solidFill>
                    <a:ea typeface="Tahoma" pitchFamily="34" charset="0"/>
                    <a:cs typeface="Times Neue Roman" panose="020B0604020202020204" charset="0"/>
                  </a:rPr>
                  <a:t>ngọc</a:t>
                </a:r>
                <a:r>
                  <a:rPr lang="en-US" sz="4800" b="1" kern="0" dirty="0">
                    <a:solidFill>
                      <a:schemeClr val="bg1"/>
                    </a:solidFill>
                    <a:ea typeface="Tahoma" pitchFamily="34" charset="0"/>
                    <a:cs typeface="Times Neue Roman" panose="020B0604020202020204" charset="0"/>
                  </a:rPr>
                  <a:t> </a:t>
                </a:r>
                <a:r>
                  <a:rPr lang="en-US" sz="4800" b="1" kern="0" dirty="0" err="1">
                    <a:solidFill>
                      <a:schemeClr val="bg1"/>
                    </a:solidFill>
                    <a:ea typeface="Tahoma" pitchFamily="34" charset="0"/>
                    <a:cs typeface="Times Neue Roman" panose="020B0604020202020204" charset="0"/>
                  </a:rPr>
                  <a:t>để</a:t>
                </a:r>
                <a:r>
                  <a:rPr lang="en-US" sz="4800" b="1" kern="0" dirty="0">
                    <a:solidFill>
                      <a:schemeClr val="bg1"/>
                    </a:solidFill>
                    <a:ea typeface="Tahoma" pitchFamily="34" charset="0"/>
                    <a:cs typeface="Times Neue Roman" panose="020B0604020202020204" charset="0"/>
                  </a:rPr>
                  <a:t> </a:t>
                </a:r>
                <a:r>
                  <a:rPr lang="en-US" sz="4800" b="1" kern="0" dirty="0" err="1">
                    <a:solidFill>
                      <a:schemeClr val="bg1"/>
                    </a:solidFill>
                    <a:ea typeface="Tahoma" pitchFamily="34" charset="0"/>
                    <a:cs typeface="Times Neue Roman" panose="020B0604020202020204" charset="0"/>
                  </a:rPr>
                  <a:t>tặng</a:t>
                </a:r>
                <a:r>
                  <a:rPr lang="en-US" sz="4800" b="1" kern="0" dirty="0">
                    <a:solidFill>
                      <a:schemeClr val="bg1"/>
                    </a:solidFill>
                    <a:ea typeface="Tahoma" pitchFamily="34" charset="0"/>
                    <a:cs typeface="Times Neue Roman" panose="020B0604020202020204" charset="0"/>
                  </a:rPr>
                  <a:t> ai ? </a:t>
                </a:r>
              </a:p>
            </p:txBody>
          </p:sp>
        </p:grpSp>
        <p:pic>
          <p:nvPicPr>
            <p:cNvPr id="1028" name="Picture 4" descr="Download Cheerful Baby Penguin Dancing With Candy Cane for free | Christmas  art, Christmas drawing, Baby penguins">
              <a:extLst>
                <a:ext uri="{FF2B5EF4-FFF2-40B4-BE49-F238E27FC236}">
                  <a16:creationId xmlns:a16="http://schemas.microsoft.com/office/drawing/2014/main" id="{DDDE60E2-5D3E-4B0D-9DAA-6800A339FE3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0447" y1="19169" x2="51438" y2="26518"/>
                          <a14:foregroundMark x1="21725" y1="15655" x2="19649" y2="21246"/>
                          <a14:foregroundMark x1="17891" y1="19489" x2="25080" y2="15495"/>
                          <a14:foregroundMark x1="25080" y1="15495" x2="31789" y2="20128"/>
                          <a14:foregroundMark x1="31789" y1="20128" x2="41853" y2="21406"/>
                          <a14:foregroundMark x1="41853" y1="21406" x2="57668" y2="28914"/>
                          <a14:foregroundMark x1="23163" y1="39776" x2="25240" y2="46006"/>
                          <a14:foregroundMark x1="52077" y1="21885" x2="59744" y2="28115"/>
                          <a14:foregroundMark x1="59744" y1="28115" x2="60064" y2="28914"/>
                          <a14:foregroundMark x1="79233" y1="28914" x2="85942" y2="45367"/>
                          <a14:foregroundMark x1="81310" y1="27157" x2="88658" y2="26837"/>
                          <a14:foregroundMark x1="80990" y1="26837" x2="80032" y2="34185"/>
                          <a14:foregroundMark x1="78594" y1="28275" x2="80351" y2="26518"/>
                          <a14:foregroundMark x1="24281" y1="46645" x2="20767" y2="38339"/>
                          <a14:foregroundMark x1="20767" y1="38339" x2="20767" y2="37700"/>
                          <a14:backgroundMark x1="46805" y1="86741" x2="61502" y2="85304"/>
                        </a14:backgroundRemoval>
                      </a14:imgEffect>
                    </a14:imgLayer>
                  </a14:imgProps>
                </a:ext>
                <a:ext uri="{28A0092B-C50C-407E-A947-70E740481C1C}">
                  <a14:useLocalDpi xmlns:a14="http://schemas.microsoft.com/office/drawing/2010/main" val="0"/>
                </a:ext>
              </a:extLst>
            </a:blip>
            <a:srcRect/>
            <a:stretch>
              <a:fillRect/>
            </a:stretch>
          </p:blipFill>
          <p:spPr bwMode="auto">
            <a:xfrm>
              <a:off x="3838604" y="2294301"/>
              <a:ext cx="1352911" cy="1352911"/>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12">
            <a:extLst>
              <a:ext uri="{FF2B5EF4-FFF2-40B4-BE49-F238E27FC236}">
                <a16:creationId xmlns:a16="http://schemas.microsoft.com/office/drawing/2014/main" id="{A23E7402-56E3-408F-B850-3F69773BB465}"/>
              </a:ext>
            </a:extLst>
          </p:cNvPr>
          <p:cNvSpPr txBox="1"/>
          <p:nvPr/>
        </p:nvSpPr>
        <p:spPr>
          <a:xfrm>
            <a:off x="-409045" y="1773866"/>
            <a:ext cx="17745552" cy="738664"/>
          </a:xfrm>
          <a:prstGeom prst="rect">
            <a:avLst/>
          </a:prstGeom>
        </p:spPr>
        <p:txBody>
          <a:bodyPr wrap="square" lIns="0" tIns="0" rIns="0" bIns="0" rtlCol="0" anchor="t">
            <a:spAutoFit/>
          </a:bodyPr>
          <a:lstStyle/>
          <a:p>
            <a:pPr lvl="0" algn="ctr">
              <a:defRPr/>
            </a:pPr>
            <a:r>
              <a:rPr lang="vi-VN"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Cô</a:t>
            </a:r>
            <a:r>
              <a:rPr lang="en-US"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bé</a:t>
            </a:r>
            <a:r>
              <a:rPr lang="en-US"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mua</a:t>
            </a:r>
            <a:r>
              <a:rPr lang="en-US"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chuỗi</a:t>
            </a:r>
            <a:r>
              <a:rPr lang="en-US"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ngọc</a:t>
            </a:r>
            <a:r>
              <a:rPr lang="en-US"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để</a:t>
            </a:r>
            <a:r>
              <a:rPr lang="en-US" sz="4800" b="1" kern="0" dirty="0">
                <a:solidFill>
                  <a:schemeClr val="tx2"/>
                </a:solidFill>
                <a:ea typeface="Tahoma" pitchFamily="34" charset="0"/>
                <a:cs typeface="Times Neue Roman" panose="020B0604020202020204" charset="0"/>
              </a:rPr>
              <a:t> </a:t>
            </a:r>
            <a:r>
              <a:rPr lang="en-US" sz="4800" b="1" kern="0" dirty="0" err="1">
                <a:solidFill>
                  <a:schemeClr val="tx2"/>
                </a:solidFill>
                <a:ea typeface="Tahoma" pitchFamily="34" charset="0"/>
                <a:cs typeface="Times Neue Roman" panose="020B0604020202020204" charset="0"/>
              </a:rPr>
              <a:t>tặng</a:t>
            </a:r>
            <a:r>
              <a:rPr lang="en-US" sz="4800" b="1" kern="0" dirty="0">
                <a:solidFill>
                  <a:schemeClr val="tx2"/>
                </a:solidFill>
                <a:ea typeface="Tahoma" pitchFamily="34" charset="0"/>
                <a:cs typeface="Times Neue Roman" panose="020B0604020202020204" charset="0"/>
              </a:rPr>
              <a:t> </a:t>
            </a:r>
            <a:r>
              <a:rPr lang="vi-VN" sz="4800" b="1" kern="0" dirty="0">
                <a:solidFill>
                  <a:schemeClr val="tx2"/>
                </a:solidFill>
                <a:latin typeface="Calibri" panose="020F0502020204030204" pitchFamily="34" charset="0"/>
                <a:ea typeface="Tahoma" pitchFamily="34" charset="0"/>
                <a:cs typeface="Calibri" panose="020F0502020204030204" pitchFamily="34" charset="0"/>
              </a:rPr>
              <a:t>chị gái nhân dịp Nô-en.</a:t>
            </a:r>
            <a:r>
              <a:rPr lang="en-US" sz="4800" b="1" kern="0" dirty="0">
                <a:solidFill>
                  <a:schemeClr val="tx2"/>
                </a:solidFill>
                <a:latin typeface="Calibri" panose="020F0502020204030204" pitchFamily="34" charset="0"/>
                <a:ea typeface="Tahoma" pitchFamily="34" charset="0"/>
                <a:cs typeface="Calibri" panose="020F0502020204030204" pitchFamily="34" charset="0"/>
              </a:rPr>
              <a:t> </a:t>
            </a:r>
          </a:p>
        </p:txBody>
      </p:sp>
      <p:grpSp>
        <p:nvGrpSpPr>
          <p:cNvPr id="7" name="Group 6">
            <a:extLst>
              <a:ext uri="{FF2B5EF4-FFF2-40B4-BE49-F238E27FC236}">
                <a16:creationId xmlns:a16="http://schemas.microsoft.com/office/drawing/2014/main" id="{B469B7B8-6213-4E7B-BD6F-D2F3C81BF727}"/>
              </a:ext>
            </a:extLst>
          </p:cNvPr>
          <p:cNvGrpSpPr/>
          <p:nvPr/>
        </p:nvGrpSpPr>
        <p:grpSpPr>
          <a:xfrm>
            <a:off x="3392043" y="3048369"/>
            <a:ext cx="12320488" cy="2578683"/>
            <a:chOff x="2286000" y="3751943"/>
            <a:chExt cx="12320488" cy="2578683"/>
          </a:xfrm>
        </p:grpSpPr>
        <p:grpSp>
          <p:nvGrpSpPr>
            <p:cNvPr id="41" name="Group 9">
              <a:extLst>
                <a:ext uri="{FF2B5EF4-FFF2-40B4-BE49-F238E27FC236}">
                  <a16:creationId xmlns:a16="http://schemas.microsoft.com/office/drawing/2014/main" id="{C7E290A9-4FD8-488F-BEBB-C7291F6F1843}"/>
                </a:ext>
              </a:extLst>
            </p:cNvPr>
            <p:cNvGrpSpPr/>
            <p:nvPr/>
          </p:nvGrpSpPr>
          <p:grpSpPr>
            <a:xfrm>
              <a:off x="2286000" y="3986819"/>
              <a:ext cx="11571364" cy="2343807"/>
              <a:chOff x="-37925" y="-555904"/>
              <a:chExt cx="3737430" cy="2563944"/>
            </a:xfrm>
          </p:grpSpPr>
          <p:grpSp>
            <p:nvGrpSpPr>
              <p:cNvPr id="42" name="Group 10">
                <a:extLst>
                  <a:ext uri="{FF2B5EF4-FFF2-40B4-BE49-F238E27FC236}">
                    <a16:creationId xmlns:a16="http://schemas.microsoft.com/office/drawing/2014/main" id="{EA461E76-6412-407C-9D1A-41E0B60512B8}"/>
                  </a:ext>
                </a:extLst>
              </p:cNvPr>
              <p:cNvGrpSpPr/>
              <p:nvPr/>
            </p:nvGrpSpPr>
            <p:grpSpPr>
              <a:xfrm>
                <a:off x="-37925" y="-555904"/>
                <a:ext cx="3737430" cy="1745476"/>
                <a:chOff x="-34938" y="-496335"/>
                <a:chExt cx="3443102" cy="1558436"/>
              </a:xfrm>
            </p:grpSpPr>
            <p:sp>
              <p:nvSpPr>
                <p:cNvPr id="44" name="Freeform 11">
                  <a:extLst>
                    <a:ext uri="{FF2B5EF4-FFF2-40B4-BE49-F238E27FC236}">
                      <a16:creationId xmlns:a16="http://schemas.microsoft.com/office/drawing/2014/main" id="{A2449380-5CAD-43D4-8FBB-D176A12C0C57}"/>
                    </a:ext>
                  </a:extLst>
                </p:cNvPr>
                <p:cNvSpPr/>
                <p:nvPr/>
              </p:nvSpPr>
              <p:spPr>
                <a:xfrm>
                  <a:off x="-34938" y="-496335"/>
                  <a:ext cx="3443102" cy="1558436"/>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a:solidFill>
                  <a:srgbClr val="C83932"/>
                </a:solidFill>
              </p:spPr>
            </p:sp>
          </p:grpSp>
          <p:sp>
            <p:nvSpPr>
              <p:cNvPr id="43" name="TextBox 12">
                <a:extLst>
                  <a:ext uri="{FF2B5EF4-FFF2-40B4-BE49-F238E27FC236}">
                    <a16:creationId xmlns:a16="http://schemas.microsoft.com/office/drawing/2014/main" id="{1CED41C3-67D9-4503-8553-96F91E218F67}"/>
                  </a:ext>
                </a:extLst>
              </p:cNvPr>
              <p:cNvSpPr txBox="1"/>
              <p:nvPr/>
            </p:nvSpPr>
            <p:spPr>
              <a:xfrm>
                <a:off x="60883" y="-416083"/>
                <a:ext cx="3634365" cy="2424123"/>
              </a:xfrm>
              <a:prstGeom prst="rect">
                <a:avLst/>
              </a:prstGeom>
            </p:spPr>
            <p:txBody>
              <a:bodyPr wrap="square" lIns="0" tIns="0" rIns="0" bIns="0" rtlCol="0" anchor="t">
                <a:spAutoFit/>
              </a:bodyPr>
              <a:lstStyle/>
              <a:p>
                <a:pPr lvl="0" algn="ctr">
                  <a:defRPr/>
                </a:pPr>
                <a:r>
                  <a:rPr lang="en-US" sz="4800" b="1" kern="0" dirty="0" err="1">
                    <a:solidFill>
                      <a:schemeClr val="bg1"/>
                    </a:solidFill>
                    <a:latin typeface="Calibri" panose="020F0502020204030204" pitchFamily="34" charset="0"/>
                    <a:ea typeface="Tahoma" pitchFamily="34" charset="0"/>
                    <a:cs typeface="Calibri" panose="020F0502020204030204" pitchFamily="34" charset="0"/>
                  </a:rPr>
                  <a:t>Cô</a:t>
                </a:r>
                <a:r>
                  <a:rPr lang="en-US" sz="4800" b="1" kern="0" dirty="0">
                    <a:solidFill>
                      <a:schemeClr val="bg1"/>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bg1"/>
                    </a:solidFill>
                    <a:latin typeface="Calibri" panose="020F0502020204030204" pitchFamily="34" charset="0"/>
                    <a:ea typeface="Tahoma" pitchFamily="34" charset="0"/>
                    <a:cs typeface="Calibri" panose="020F0502020204030204" pitchFamily="34" charset="0"/>
                  </a:rPr>
                  <a:t>bé</a:t>
                </a:r>
                <a:r>
                  <a:rPr lang="vi-VN" sz="4800" b="1" kern="0" dirty="0">
                    <a:solidFill>
                      <a:schemeClr val="bg1"/>
                    </a:solidFill>
                    <a:latin typeface="Calibri" panose="020F0502020204030204" pitchFamily="34" charset="0"/>
                    <a:ea typeface="Tahoma" pitchFamily="34" charset="0"/>
                    <a:cs typeface="Calibri" panose="020F0502020204030204" pitchFamily="34" charset="0"/>
                  </a:rPr>
                  <a:t> có đủ tiền</a:t>
                </a:r>
                <a:r>
                  <a:rPr lang="en-US" sz="4800" b="1" kern="0" dirty="0">
                    <a:solidFill>
                      <a:schemeClr val="bg1"/>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bg1"/>
                    </a:solidFill>
                    <a:latin typeface="Calibri" panose="020F0502020204030204" pitchFamily="34" charset="0"/>
                    <a:ea typeface="Tahoma" pitchFamily="34" charset="0"/>
                    <a:cs typeface="Calibri" panose="020F0502020204030204" pitchFamily="34" charset="0"/>
                  </a:rPr>
                  <a:t>mua</a:t>
                </a:r>
                <a:r>
                  <a:rPr lang="en-US" sz="4800" b="1" kern="0" dirty="0">
                    <a:solidFill>
                      <a:schemeClr val="bg1"/>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bg1"/>
                    </a:solidFill>
                    <a:latin typeface="Calibri" panose="020F0502020204030204" pitchFamily="34" charset="0"/>
                    <a:ea typeface="Tahoma" pitchFamily="34" charset="0"/>
                    <a:cs typeface="Calibri" panose="020F0502020204030204" pitchFamily="34" charset="0"/>
                  </a:rPr>
                  <a:t>chuỗi</a:t>
                </a:r>
                <a:r>
                  <a:rPr lang="en-US" sz="4800" b="1" kern="0" dirty="0">
                    <a:solidFill>
                      <a:schemeClr val="bg1"/>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bg1"/>
                    </a:solidFill>
                    <a:latin typeface="Calibri" panose="020F0502020204030204" pitchFamily="34" charset="0"/>
                    <a:ea typeface="Tahoma" pitchFamily="34" charset="0"/>
                    <a:cs typeface="Calibri" panose="020F0502020204030204" pitchFamily="34" charset="0"/>
                  </a:rPr>
                  <a:t>ngọc</a:t>
                </a:r>
                <a:r>
                  <a:rPr lang="en-US" sz="4800" b="1" kern="0" dirty="0">
                    <a:solidFill>
                      <a:schemeClr val="bg1"/>
                    </a:solidFill>
                    <a:latin typeface="Calibri" panose="020F0502020204030204" pitchFamily="34" charset="0"/>
                    <a:ea typeface="Tahoma" pitchFamily="34" charset="0"/>
                    <a:cs typeface="Calibri" panose="020F0502020204030204" pitchFamily="34" charset="0"/>
                  </a:rPr>
                  <a:t> </a:t>
                </a:r>
                <a:r>
                  <a:rPr lang="vi-VN" sz="4800" b="1" kern="0" dirty="0">
                    <a:solidFill>
                      <a:schemeClr val="bg1"/>
                    </a:solidFill>
                    <a:latin typeface="Calibri" panose="020F0502020204030204" pitchFamily="34" charset="0"/>
                    <a:ea typeface="Tahoma" pitchFamily="34" charset="0"/>
                    <a:cs typeface="Calibri" panose="020F0502020204030204" pitchFamily="34" charset="0"/>
                  </a:rPr>
                  <a:t>không</a:t>
                </a:r>
                <a:r>
                  <a:rPr lang="en-US" sz="4800" b="1" kern="0" dirty="0">
                    <a:solidFill>
                      <a:schemeClr val="bg1"/>
                    </a:solidFill>
                    <a:latin typeface="Calibri" panose="020F0502020204030204" pitchFamily="34" charset="0"/>
                    <a:ea typeface="Tahoma" pitchFamily="34" charset="0"/>
                    <a:cs typeface="Calibri" panose="020F0502020204030204" pitchFamily="34" charset="0"/>
                  </a:rPr>
                  <a:t>?</a:t>
                </a:r>
                <a:endParaRPr lang="vi-VN" sz="4800" b="1" kern="0" dirty="0">
                  <a:solidFill>
                    <a:schemeClr val="bg1"/>
                  </a:solidFill>
                  <a:latin typeface="Calibri" panose="020F0502020204030204" pitchFamily="34" charset="0"/>
                  <a:ea typeface="Tahoma" pitchFamily="34" charset="0"/>
                  <a:cs typeface="Calibri" panose="020F0502020204030204" pitchFamily="34" charset="0"/>
                </a:endParaRPr>
              </a:p>
              <a:p>
                <a:pPr lvl="0" algn="ctr">
                  <a:defRPr/>
                </a:pPr>
                <a:r>
                  <a:rPr lang="vi-VN" sz="4800" b="1" kern="0" dirty="0">
                    <a:solidFill>
                      <a:schemeClr val="bg1"/>
                    </a:solidFill>
                    <a:latin typeface="Calibri" panose="020F0502020204030204" pitchFamily="34" charset="0"/>
                    <a:ea typeface="Tahoma" pitchFamily="34" charset="0"/>
                    <a:cs typeface="Calibri" panose="020F0502020204030204" pitchFamily="34" charset="0"/>
                  </a:rPr>
                  <a:t>Chi tiết nào cho em biết điều đó?</a:t>
                </a:r>
                <a:r>
                  <a:rPr lang="en-US" sz="4800" b="1" kern="0" dirty="0">
                    <a:solidFill>
                      <a:schemeClr val="bg1"/>
                    </a:solidFill>
                    <a:latin typeface="Calibri" panose="020F0502020204030204" pitchFamily="34" charset="0"/>
                    <a:ea typeface="Tahoma" pitchFamily="34" charset="0"/>
                    <a:cs typeface="Calibri" panose="020F0502020204030204" pitchFamily="34" charset="0"/>
                  </a:rPr>
                  <a:t> </a:t>
                </a:r>
              </a:p>
            </p:txBody>
          </p:sp>
        </p:grpSp>
        <p:pic>
          <p:nvPicPr>
            <p:cNvPr id="1030" name="Picture 6" descr="Funny Baby Penguin Ringing Bell. Cute Character Wearing Christmas Hat And  Scarf. Christmas Concept. Realistic Vector Illustration For Winter  Holidays, Party, Festive Event Royalty Free Cliparts, Vectors, And Stock  Illustration. Image 129597705.">
              <a:extLst>
                <a:ext uri="{FF2B5EF4-FFF2-40B4-BE49-F238E27FC236}">
                  <a16:creationId xmlns:a16="http://schemas.microsoft.com/office/drawing/2014/main" id="{A55F9A13-2D6E-423B-902B-B4B2712D902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1846" y1="16769" x2="46462" y2="19692"/>
                          <a14:foregroundMark x1="46462" y1="19692" x2="56615" y2="25462"/>
                          <a14:foregroundMark x1="56615" y1="25462" x2="64923" y2="35154"/>
                          <a14:foregroundMark x1="36077" y1="12692" x2="31615" y2="19769"/>
                          <a14:foregroundMark x1="32000" y1="36538" x2="32000" y2="40385"/>
                          <a14:foregroundMark x1="63154" y1="26231" x2="69769" y2="36385"/>
                          <a14:foregroundMark x1="30615" y1="36154" x2="30615" y2="36154"/>
                          <a14:foregroundMark x1="32462" y1="43615" x2="32462" y2="43615"/>
                          <a14:foregroundMark x1="32462" y1="43615" x2="32462" y2="43615"/>
                          <a14:foregroundMark x1="30231" y1="39385" x2="32231" y2="44077"/>
                          <a14:foregroundMark x1="31000" y1="44077" x2="32462" y2="45692"/>
                          <a14:backgroundMark x1="55231" y1="84615" x2="60077" y2="84615"/>
                        </a14:backgroundRemoval>
                      </a14:imgEffect>
                    </a14:imgLayer>
                  </a14:imgProps>
                </a:ext>
                <a:ext uri="{28A0092B-C50C-407E-A947-70E740481C1C}">
                  <a14:useLocalDpi xmlns:a14="http://schemas.microsoft.com/office/drawing/2010/main" val="0"/>
                </a:ext>
              </a:extLst>
            </a:blip>
            <a:srcRect/>
            <a:stretch>
              <a:fillRect/>
            </a:stretch>
          </p:blipFill>
          <p:spPr bwMode="auto">
            <a:xfrm>
              <a:off x="12948299" y="3751943"/>
              <a:ext cx="1658189" cy="1658189"/>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12">
            <a:extLst>
              <a:ext uri="{FF2B5EF4-FFF2-40B4-BE49-F238E27FC236}">
                <a16:creationId xmlns:a16="http://schemas.microsoft.com/office/drawing/2014/main" id="{D5D0A1F3-B844-433A-B082-20C515BE1E0B}"/>
              </a:ext>
            </a:extLst>
          </p:cNvPr>
          <p:cNvSpPr txBox="1"/>
          <p:nvPr/>
        </p:nvSpPr>
        <p:spPr>
          <a:xfrm>
            <a:off x="1348465" y="2482662"/>
            <a:ext cx="15468600" cy="1477328"/>
          </a:xfrm>
          <a:prstGeom prst="rect">
            <a:avLst/>
          </a:prstGeom>
        </p:spPr>
        <p:txBody>
          <a:bodyPr wrap="square" lIns="0" tIns="0" rIns="0" bIns="0" rtlCol="0" anchor="t">
            <a:spAutoFit/>
          </a:bodyPr>
          <a:lstStyle/>
          <a:p>
            <a:pPr lvl="0" algn="just">
              <a:defRPr/>
            </a:pPr>
            <a:r>
              <a:rPr lang="vi-VN" sz="4800" b="1" kern="0" dirty="0">
                <a:solidFill>
                  <a:schemeClr val="tx2"/>
                </a:solidFill>
                <a:latin typeface="Calibri" panose="020F0502020204030204" pitchFamily="34" charset="0"/>
                <a:ea typeface="Tahoma" pitchFamily="34" charset="0"/>
                <a:cs typeface="Calibri" panose="020F0502020204030204" pitchFamily="34" charset="0"/>
              </a:rPr>
              <a:t> - Gioan không đủ tiền</a:t>
            </a:r>
            <a:r>
              <a:rPr lang="en-US" sz="4800" b="1" kern="0" dirty="0">
                <a:solidFill>
                  <a:schemeClr val="tx2"/>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tx2"/>
                </a:solidFill>
                <a:latin typeface="Calibri" panose="020F0502020204030204" pitchFamily="34" charset="0"/>
                <a:ea typeface="Tahoma" pitchFamily="34" charset="0"/>
                <a:cs typeface="Calibri" panose="020F0502020204030204" pitchFamily="34" charset="0"/>
              </a:rPr>
              <a:t>mua</a:t>
            </a:r>
            <a:r>
              <a:rPr lang="en-US" sz="4800" b="1" kern="0" dirty="0">
                <a:solidFill>
                  <a:schemeClr val="tx2"/>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tx2"/>
                </a:solidFill>
                <a:latin typeface="Calibri" panose="020F0502020204030204" pitchFamily="34" charset="0"/>
                <a:ea typeface="Tahoma" pitchFamily="34" charset="0"/>
                <a:cs typeface="Calibri" panose="020F0502020204030204" pitchFamily="34" charset="0"/>
              </a:rPr>
              <a:t>chuỗi</a:t>
            </a:r>
            <a:r>
              <a:rPr lang="en-US" sz="4800" b="1" kern="0" dirty="0">
                <a:solidFill>
                  <a:schemeClr val="tx2"/>
                </a:solidFill>
                <a:latin typeface="Calibri" panose="020F0502020204030204" pitchFamily="34" charset="0"/>
                <a:ea typeface="Tahoma" pitchFamily="34" charset="0"/>
                <a:cs typeface="Calibri" panose="020F0502020204030204" pitchFamily="34" charset="0"/>
              </a:rPr>
              <a:t> </a:t>
            </a:r>
            <a:r>
              <a:rPr lang="en-US" sz="4800" b="1" kern="0" dirty="0" err="1">
                <a:solidFill>
                  <a:schemeClr val="tx2"/>
                </a:solidFill>
                <a:latin typeface="Calibri" panose="020F0502020204030204" pitchFamily="34" charset="0"/>
                <a:ea typeface="Tahoma" pitchFamily="34" charset="0"/>
                <a:cs typeface="Calibri" panose="020F0502020204030204" pitchFamily="34" charset="0"/>
              </a:rPr>
              <a:t>ngọc</a:t>
            </a:r>
            <a:r>
              <a:rPr lang="en-US" sz="4800" b="1" kern="0" dirty="0">
                <a:solidFill>
                  <a:schemeClr val="tx2"/>
                </a:solidFill>
                <a:latin typeface="Calibri" panose="020F0502020204030204" pitchFamily="34" charset="0"/>
                <a:ea typeface="Tahoma" pitchFamily="34" charset="0"/>
                <a:cs typeface="Calibri" panose="020F0502020204030204" pitchFamily="34" charset="0"/>
              </a:rPr>
              <a:t> </a:t>
            </a:r>
            <a:r>
              <a:rPr lang="vi-VN" sz="4800" b="1" kern="0" dirty="0">
                <a:solidFill>
                  <a:schemeClr val="tx2"/>
                </a:solidFill>
                <a:latin typeface="Calibri" panose="020F0502020204030204" pitchFamily="34" charset="0"/>
                <a:ea typeface="Tahoma" pitchFamily="34" charset="0"/>
                <a:cs typeface="Calibri" panose="020F0502020204030204" pitchFamily="34" charset="0"/>
              </a:rPr>
              <a:t>cho chị vì số tiền em sở hữu rất ít ỏi.</a:t>
            </a:r>
            <a:r>
              <a:rPr lang="en-US" sz="4800" b="1" kern="0" dirty="0">
                <a:solidFill>
                  <a:schemeClr val="tx2"/>
                </a:solidFill>
                <a:latin typeface="Calibri" panose="020F0502020204030204" pitchFamily="34" charset="0"/>
                <a:ea typeface="Tahoma" pitchFamily="34" charset="0"/>
                <a:cs typeface="Calibri" panose="020F0502020204030204" pitchFamily="34" charset="0"/>
              </a:rPr>
              <a:t> </a:t>
            </a:r>
          </a:p>
        </p:txBody>
      </p:sp>
      <p:pic>
        <p:nvPicPr>
          <p:cNvPr id="1032" name="Picture 8" descr="Table icon cartoon style Royalty Free Vector Image">
            <a:extLst>
              <a:ext uri="{FF2B5EF4-FFF2-40B4-BE49-F238E27FC236}">
                <a16:creationId xmlns:a16="http://schemas.microsoft.com/office/drawing/2014/main" id="{C71A2FA8-5CC7-4D46-9503-42B72961C950}"/>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300" r="92700">
                        <a14:foregroundMark x1="6300" y1="22222" x2="6300" y2="22222"/>
                        <a14:foregroundMark x1="92700" y1="32222" x2="92700" y2="32222"/>
                      </a14:backgroundRemoval>
                    </a14:imgEffect>
                  </a14:imgLayer>
                </a14:imgProps>
              </a:ext>
              <a:ext uri="{28A0092B-C50C-407E-A947-70E740481C1C}">
                <a14:useLocalDpi xmlns:a14="http://schemas.microsoft.com/office/drawing/2010/main" val="0"/>
              </a:ext>
            </a:extLst>
          </a:blip>
          <a:srcRect/>
          <a:stretch>
            <a:fillRect/>
          </a:stretch>
        </p:blipFill>
        <p:spPr bwMode="auto">
          <a:xfrm>
            <a:off x="5418262" y="7476915"/>
            <a:ext cx="3319570" cy="3585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Premium Vector | Happy cute little kid boy and girl wearing red christmas  costume">
            <a:extLst>
              <a:ext uri="{FF2B5EF4-FFF2-40B4-BE49-F238E27FC236}">
                <a16:creationId xmlns:a16="http://schemas.microsoft.com/office/drawing/2014/main" id="{E1597155-2C59-4D78-9D63-51887A338F1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6965" y1="34345" x2="60703" y2="343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13003" y="6098494"/>
            <a:ext cx="4557560" cy="45575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Đồng Xu Vàng Hoạt Hình Vàng đồng Xu Hoạt Hình Tiền Vàng Trò Chơi  Tiền Vàng Vàng, Tiền Vàng Vàng, Tiền Vàng Hoạt Hình, Tiền Xu Trò Chơi miễn  phí">
            <a:extLst>
              <a:ext uri="{FF2B5EF4-FFF2-40B4-BE49-F238E27FC236}">
                <a16:creationId xmlns:a16="http://schemas.microsoft.com/office/drawing/2014/main" id="{D2B78AA8-8206-4EC0-88B1-595305806B7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28600" y="7747569"/>
            <a:ext cx="853117" cy="853117"/>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B1D8B0AF-5C77-4293-B63E-3E4E9DDF6C7F}"/>
              </a:ext>
            </a:extLst>
          </p:cNvPr>
          <p:cNvGrpSpPr/>
          <p:nvPr/>
        </p:nvGrpSpPr>
        <p:grpSpPr>
          <a:xfrm>
            <a:off x="11225185" y="6761374"/>
            <a:ext cx="3059195" cy="1900457"/>
            <a:chOff x="11582400" y="5675805"/>
            <a:chExt cx="4687693" cy="2712383"/>
          </a:xfrm>
        </p:grpSpPr>
        <p:sp>
          <p:nvSpPr>
            <p:cNvPr id="31" name="Thought Bubble: Cloud 30">
              <a:extLst>
                <a:ext uri="{FF2B5EF4-FFF2-40B4-BE49-F238E27FC236}">
                  <a16:creationId xmlns:a16="http://schemas.microsoft.com/office/drawing/2014/main" id="{378C94B2-29F4-41D6-BD69-8B42545E8904}"/>
                </a:ext>
              </a:extLst>
            </p:cNvPr>
            <p:cNvSpPr/>
            <p:nvPr/>
          </p:nvSpPr>
          <p:spPr>
            <a:xfrm>
              <a:off x="11582400" y="5675805"/>
              <a:ext cx="4687693" cy="2712383"/>
            </a:xfrm>
            <a:prstGeom prst="cloudCallout">
              <a:avLst>
                <a:gd name="adj1" fmla="val -73013"/>
                <a:gd name="adj2" fmla="val 181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36" name="Picture 12" descr="Romper alcancía banco isométrico con la moneda que - vector de stock |  Crushpixel">
              <a:extLst>
                <a:ext uri="{FF2B5EF4-FFF2-40B4-BE49-F238E27FC236}">
                  <a16:creationId xmlns:a16="http://schemas.microsoft.com/office/drawing/2014/main" id="{D96900FD-E930-498C-A665-C4FF8495FDB5}"/>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9959" r="90316">
                          <a14:foregroundMark x1="90316" y1="47800" x2="90316" y2="53800"/>
                          <a14:foregroundMark x1="63255" y1="33333" x2="63255" y2="33333"/>
                          <a14:foregroundMark x1="63255" y1="33333" x2="63255" y2="33333"/>
                          <a14:foregroundMark x1="44299" y1="42867" x2="47459" y2="42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659967" y="5691861"/>
              <a:ext cx="2532558" cy="260905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Trận chiến đấu quả cầu tuyết mùa đông phim hoạt hình trẻ em cảnh minh họa  trận đánh quả cầu tuyết GIF | Công cụ đồ họa PSD Tải xuống miễn phí -">
            <a:extLst>
              <a:ext uri="{FF2B5EF4-FFF2-40B4-BE49-F238E27FC236}">
                <a16:creationId xmlns:a16="http://schemas.microsoft.com/office/drawing/2014/main" id="{8A2FA415-EE15-44AD-BDF0-2EC5339A60FA}"/>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72574" y="7265930"/>
            <a:ext cx="3168049" cy="316804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12">
            <a:extLst>
              <a:ext uri="{FF2B5EF4-FFF2-40B4-BE49-F238E27FC236}">
                <a16:creationId xmlns:a16="http://schemas.microsoft.com/office/drawing/2014/main" id="{0AC136FD-8CC0-4CF9-AD84-BBF72C68B07F}"/>
              </a:ext>
            </a:extLst>
          </p:cNvPr>
          <p:cNvSpPr txBox="1"/>
          <p:nvPr/>
        </p:nvSpPr>
        <p:spPr>
          <a:xfrm>
            <a:off x="1652233" y="3894436"/>
            <a:ext cx="14983533" cy="615553"/>
          </a:xfrm>
          <a:prstGeom prst="rect">
            <a:avLst/>
          </a:prstGeom>
        </p:spPr>
        <p:txBody>
          <a:bodyPr wrap="square" lIns="0" tIns="0" rIns="0" bIns="0" rtlCol="0" anchor="t">
            <a:spAutoFit/>
          </a:bodyPr>
          <a:lstStyle/>
          <a:p>
            <a:pPr lvl="0" algn="just">
              <a:defRPr/>
            </a:pPr>
            <a:r>
              <a:rPr lang="vi-VN" sz="4000" kern="0" dirty="0">
                <a:solidFill>
                  <a:schemeClr val="tx2"/>
                </a:solidFill>
                <a:latin typeface="Calibri" panose="020F0502020204030204" pitchFamily="34" charset="0"/>
                <a:ea typeface="Tahoma"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Cô</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bé</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để</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lên</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bàn</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một</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nắm</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xu</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và</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nói</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đó</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là</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số</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tiền</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cô</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đã</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đập</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lợn</a:t>
            </a:r>
            <a:r>
              <a:rPr lang="en-US" sz="4000" dirty="0">
                <a:solidFill>
                  <a:schemeClr val="tx2"/>
                </a:solidFill>
                <a:latin typeface="Calibri" panose="020F0502020204030204" pitchFamily="34" charset="0"/>
                <a:cs typeface="Calibri" panose="020F0502020204030204" pitchFamily="34" charset="0"/>
              </a:rPr>
              <a:t> </a:t>
            </a:r>
            <a:r>
              <a:rPr lang="en-US" sz="4000" dirty="0" err="1">
                <a:solidFill>
                  <a:schemeClr val="tx2"/>
                </a:solidFill>
                <a:latin typeface="Calibri" panose="020F0502020204030204" pitchFamily="34" charset="0"/>
                <a:cs typeface="Calibri" panose="020F0502020204030204" pitchFamily="34" charset="0"/>
              </a:rPr>
              <a:t>đất</a:t>
            </a:r>
            <a:r>
              <a:rPr lang="en-US" sz="4000" dirty="0">
                <a:solidFill>
                  <a:schemeClr val="tx2"/>
                </a:solidFill>
                <a:latin typeface="Calibri" panose="020F0502020204030204" pitchFamily="34" charset="0"/>
                <a:cs typeface="Calibri" panose="020F0502020204030204" pitchFamily="34" charset="0"/>
              </a:rPr>
              <a:t>.</a:t>
            </a:r>
            <a:endParaRPr lang="en-US" sz="4000" kern="0" dirty="0">
              <a:solidFill>
                <a:schemeClr val="tx2"/>
              </a:solidFill>
              <a:latin typeface="Calibri" panose="020F0502020204030204" pitchFamily="34" charset="0"/>
              <a:ea typeface="Tahoma" pitchFamily="34" charset="0"/>
              <a:cs typeface="Calibri" panose="020F0502020204030204" pitchFamily="34" charset="0"/>
            </a:endParaRPr>
          </a:p>
        </p:txBody>
      </p:sp>
      <p:sp>
        <p:nvSpPr>
          <p:cNvPr id="38" name="TextBox 12">
            <a:extLst>
              <a:ext uri="{FF2B5EF4-FFF2-40B4-BE49-F238E27FC236}">
                <a16:creationId xmlns:a16="http://schemas.microsoft.com/office/drawing/2014/main" id="{31EB4456-3641-4E91-B116-7CF96CC9EE8C}"/>
              </a:ext>
            </a:extLst>
          </p:cNvPr>
          <p:cNvSpPr txBox="1"/>
          <p:nvPr/>
        </p:nvSpPr>
        <p:spPr>
          <a:xfrm>
            <a:off x="1643765" y="4475712"/>
            <a:ext cx="14983533" cy="1231106"/>
          </a:xfrm>
          <a:prstGeom prst="rect">
            <a:avLst/>
          </a:prstGeom>
        </p:spPr>
        <p:txBody>
          <a:bodyPr wrap="square" lIns="0" tIns="0" rIns="0" bIns="0" rtlCol="0" anchor="t">
            <a:spAutoFit/>
          </a:bodyPr>
          <a:lstStyle/>
          <a:p>
            <a:pPr lvl="0" algn="just">
              <a:defRPr/>
            </a:pPr>
            <a:r>
              <a:rPr lang="vi-VN" sz="4000" kern="0" dirty="0">
                <a:solidFill>
                  <a:schemeClr val="tx2"/>
                </a:solidFill>
                <a:latin typeface="Calibri" panose="020F0502020204030204" pitchFamily="34" charset="0"/>
                <a:ea typeface="Tahoma" pitchFamily="34" charset="0"/>
                <a:cs typeface="Calibri" panose="020F0502020204030204" pitchFamily="34" charset="0"/>
              </a:rPr>
              <a:t>+ </a:t>
            </a:r>
            <a:r>
              <a:rPr lang="vi-VN" sz="4000" dirty="0">
                <a:solidFill>
                  <a:schemeClr val="tx2"/>
                </a:solidFill>
                <a:latin typeface="Calibri" panose="020F0502020204030204" pitchFamily="34" charset="0"/>
                <a:cs typeface="Calibri" panose="020F0502020204030204" pitchFamily="34" charset="0"/>
              </a:rPr>
              <a:t>Không phải thứ ngọc quý nhất, nhưng là ngọc thật. Gioan chỉ có ít tiền tiêu vặt nên em không thể mua nổi chuỗi ngọc này.</a:t>
            </a:r>
            <a:endParaRPr lang="en-US" sz="4000" kern="0" dirty="0">
              <a:solidFill>
                <a:schemeClr val="tx2"/>
              </a:solidFill>
              <a:latin typeface="Calibri" panose="020F0502020204030204" pitchFamily="34" charset="0"/>
              <a:ea typeface="Tahoma" pitchFamily="34" charset="0"/>
              <a:cs typeface="Calibri" panose="020F0502020204030204" pitchFamily="34" charset="0"/>
            </a:endParaRPr>
          </a:p>
        </p:txBody>
      </p:sp>
      <p:sp>
        <p:nvSpPr>
          <p:cNvPr id="39" name="TextBox 12">
            <a:extLst>
              <a:ext uri="{FF2B5EF4-FFF2-40B4-BE49-F238E27FC236}">
                <a16:creationId xmlns:a16="http://schemas.microsoft.com/office/drawing/2014/main" id="{39B108A0-E5CE-4340-8A86-EDE3B2567BB1}"/>
              </a:ext>
            </a:extLst>
          </p:cNvPr>
          <p:cNvSpPr txBox="1"/>
          <p:nvPr/>
        </p:nvSpPr>
        <p:spPr>
          <a:xfrm>
            <a:off x="1612437" y="5703384"/>
            <a:ext cx="14983533" cy="1231106"/>
          </a:xfrm>
          <a:prstGeom prst="rect">
            <a:avLst/>
          </a:prstGeom>
        </p:spPr>
        <p:txBody>
          <a:bodyPr wrap="square" lIns="0" tIns="0" rIns="0" bIns="0" rtlCol="0" anchor="t">
            <a:spAutoFit/>
          </a:bodyPr>
          <a:lstStyle/>
          <a:p>
            <a:pPr lvl="0" algn="just">
              <a:defRPr/>
            </a:pPr>
            <a:r>
              <a:rPr lang="vi-VN" sz="4000" kern="0" dirty="0">
                <a:solidFill>
                  <a:schemeClr val="tx2"/>
                </a:solidFill>
                <a:latin typeface="Calibri" panose="020F0502020204030204" pitchFamily="34" charset="0"/>
                <a:ea typeface="Tahoma" pitchFamily="34" charset="0"/>
                <a:cs typeface="Calibri" panose="020F0502020204030204" pitchFamily="34" charset="0"/>
              </a:rPr>
              <a:t>+ Sau khi nhận món quà quý giá từ em gái, chị của Gioan đã đến gặp chú Pi-e để hỏi về chuỗi ngọc.</a:t>
            </a:r>
            <a:endParaRPr lang="en-US" sz="4000" kern="0" dirty="0">
              <a:solidFill>
                <a:schemeClr val="tx2"/>
              </a:solidFill>
              <a:latin typeface="Calibri" panose="020F0502020204030204" pitchFamily="34" charset="0"/>
              <a:ea typeface="Tahoma"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3" presetClass="exit" presetSubtype="10" fill="hold" nodeType="withEffect">
                                  <p:stCondLst>
                                    <p:cond delay="0"/>
                                  </p:stCondLst>
                                  <p:childTnLst>
                                    <p:animEffect transition="out" filter="blinds(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3" presetClass="exit" presetSubtype="10" fill="hold" nodeType="withEffect">
                                  <p:stCondLst>
                                    <p:cond delay="0"/>
                                  </p:stCondLst>
                                  <p:childTnLst>
                                    <p:animEffect transition="out" filter="blinds(horizontal)">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Effect transition="in" filter="fade">
                                      <p:cBhvr>
                                        <p:cTn id="38" dur="500"/>
                                        <p:tgtEl>
                                          <p:spTgt spid="1032"/>
                                        </p:tgtEl>
                                      </p:cBhvr>
                                    </p:animEffect>
                                  </p:childTnLst>
                                </p:cTn>
                              </p:par>
                              <p:par>
                                <p:cTn id="39" presetID="10"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Effect transition="in" filter="fade">
                                      <p:cBhvr>
                                        <p:cTn id="46" dur="500"/>
                                        <p:tgtEl>
                                          <p:spTgt spid="10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2" grpId="0"/>
      <p:bldP spid="37" grpId="0"/>
      <p:bldP spid="38" grpId="0"/>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C1873B-A62E-4ACA-B513-8AE664B073E7}"/>
              </a:ext>
            </a:extLst>
          </p:cNvPr>
          <p:cNvGrpSpPr/>
          <p:nvPr/>
        </p:nvGrpSpPr>
        <p:grpSpPr>
          <a:xfrm>
            <a:off x="212391" y="1185088"/>
            <a:ext cx="17026445" cy="8606612"/>
            <a:chOff x="212391" y="705090"/>
            <a:chExt cx="17026445" cy="9086610"/>
          </a:xfrm>
        </p:grpSpPr>
        <p:grpSp>
          <p:nvGrpSpPr>
            <p:cNvPr id="3" name="Group 3"/>
            <p:cNvGrpSpPr/>
            <p:nvPr/>
          </p:nvGrpSpPr>
          <p:grpSpPr>
            <a:xfrm>
              <a:off x="1064866" y="1257300"/>
              <a:ext cx="16173970" cy="8534400"/>
              <a:chOff x="0" y="0"/>
              <a:chExt cx="19254423" cy="7664023"/>
            </a:xfrm>
          </p:grpSpPr>
          <p:sp>
            <p:nvSpPr>
              <p:cNvPr id="4" name="Freeform 4"/>
              <p:cNvSpPr/>
              <p:nvPr/>
            </p:nvSpPr>
            <p:spPr>
              <a:xfrm>
                <a:off x="0" y="-4262"/>
                <a:ext cx="19262168" cy="7670509"/>
              </a:xfrm>
              <a:custGeom>
                <a:avLst/>
                <a:gdLst/>
                <a:ahLst/>
                <a:cxnLst/>
                <a:rect l="l" t="t" r="r" b="b"/>
                <a:pathLst>
                  <a:path w="19262168" h="7670509">
                    <a:moveTo>
                      <a:pt x="18323269" y="7659321"/>
                    </a:moveTo>
                    <a:cubicBezTo>
                      <a:pt x="18323269" y="7659321"/>
                      <a:pt x="17903516" y="7670509"/>
                      <a:pt x="17440932" y="7667887"/>
                    </a:cubicBezTo>
                    <a:cubicBezTo>
                      <a:pt x="5845461" y="7665725"/>
                      <a:pt x="1057073" y="7657900"/>
                      <a:pt x="1057073" y="7657900"/>
                    </a:cubicBezTo>
                    <a:cubicBezTo>
                      <a:pt x="812931" y="7649066"/>
                      <a:pt x="565145" y="7632085"/>
                      <a:pt x="398404" y="7573907"/>
                    </a:cubicBezTo>
                    <a:cubicBezTo>
                      <a:pt x="120505" y="7476945"/>
                      <a:pt x="0" y="7299417"/>
                      <a:pt x="0" y="2439383"/>
                    </a:cubicBezTo>
                    <a:lnTo>
                      <a:pt x="0" y="2439328"/>
                    </a:lnTo>
                    <a:cubicBezTo>
                      <a:pt x="8536" y="440430"/>
                      <a:pt x="34263" y="311302"/>
                      <a:pt x="140291" y="225758"/>
                    </a:cubicBezTo>
                    <a:cubicBezTo>
                      <a:pt x="342602" y="62530"/>
                      <a:pt x="736658" y="7673"/>
                      <a:pt x="1155311" y="7673"/>
                    </a:cubicBezTo>
                    <a:cubicBezTo>
                      <a:pt x="1155311" y="7673"/>
                      <a:pt x="1551711" y="15681"/>
                      <a:pt x="13926091" y="7673"/>
                    </a:cubicBezTo>
                    <a:cubicBezTo>
                      <a:pt x="17684590" y="0"/>
                      <a:pt x="18148517" y="7673"/>
                      <a:pt x="18148517" y="7673"/>
                    </a:cubicBezTo>
                    <a:cubicBezTo>
                      <a:pt x="18516825" y="15152"/>
                      <a:pt x="18880138" y="84484"/>
                      <a:pt x="19077877" y="207066"/>
                    </a:cubicBezTo>
                    <a:cubicBezTo>
                      <a:pt x="19228895" y="300683"/>
                      <a:pt x="19262168" y="425358"/>
                      <a:pt x="19253028" y="2439383"/>
                    </a:cubicBezTo>
                    <a:lnTo>
                      <a:pt x="19253028" y="2439438"/>
                    </a:lnTo>
                    <a:cubicBezTo>
                      <a:pt x="19253029" y="7417382"/>
                      <a:pt x="18970033" y="7631480"/>
                      <a:pt x="18323269" y="7659321"/>
                    </a:cubicBezTo>
                    <a:close/>
                  </a:path>
                </a:pathLst>
              </a:custGeom>
              <a:solidFill>
                <a:srgbClr val="F6F6F6"/>
              </a:solidFill>
            </p:spPr>
          </p:sp>
        </p:grpSp>
        <p:pic>
          <p:nvPicPr>
            <p:cNvPr id="1026" name="Picture 2" descr="Cartoon Snow Drift Stock Illustrations – 1,305 Cartoon Snow Drift Stock  Illustrations, Vectors &amp;amp; Clipart - Dreamstime">
              <a:extLst>
                <a:ext uri="{FF2B5EF4-FFF2-40B4-BE49-F238E27FC236}">
                  <a16:creationId xmlns:a16="http://schemas.microsoft.com/office/drawing/2014/main" id="{CBC53870-F6FE-4B79-8479-A231017B4C1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68" b="16691" l="7615" r="92154">
                          <a14:foregroundMark x1="7692" y1="9712" x2="13308" y2="8921"/>
                          <a14:foregroundMark x1="90000" y1="7914" x2="92154" y2="7914"/>
                        </a14:backgroundRemoval>
                      </a14:imgEffect>
                    </a14:imgLayer>
                  </a14:imgProps>
                </a:ext>
                <a:ext uri="{28A0092B-C50C-407E-A947-70E740481C1C}">
                  <a14:useLocalDpi xmlns:a14="http://schemas.microsoft.com/office/drawing/2010/main" val="0"/>
                </a:ext>
              </a:extLst>
            </a:blip>
            <a:srcRect t="4074" b="81851"/>
            <a:stretch/>
          </p:blipFill>
          <p:spPr bwMode="auto">
            <a:xfrm>
              <a:off x="212391" y="705090"/>
              <a:ext cx="16946393" cy="212804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Trận chiến đấu quả cầu tuyết mùa đông phim hoạt hình trẻ em cảnh minh họa  trận đánh quả cầu tuyết GIF | Công cụ đồ họa PSD Tải xuống miễn phí -">
            <a:extLst>
              <a:ext uri="{FF2B5EF4-FFF2-40B4-BE49-F238E27FC236}">
                <a16:creationId xmlns:a16="http://schemas.microsoft.com/office/drawing/2014/main" id="{8A2FA415-EE15-44AD-BDF0-2EC5339A60F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21000" y="-22859"/>
            <a:ext cx="2636520" cy="26365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4A9D2EB7-445D-4606-8670-A768B025C3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59189" y="2613661"/>
            <a:ext cx="11708155" cy="7039528"/>
          </a:xfrm>
          <a:prstGeom prst="rect">
            <a:avLst/>
          </a:prstGeom>
        </p:spPr>
      </p:pic>
      <p:pic>
        <p:nvPicPr>
          <p:cNvPr id="24" name="Picture 4" descr="Premium Vector | Happy cute little kid boy and girl wearing red christmas  costume">
            <a:extLst>
              <a:ext uri="{FF2B5EF4-FFF2-40B4-BE49-F238E27FC236}">
                <a16:creationId xmlns:a16="http://schemas.microsoft.com/office/drawing/2014/main" id="{8D01D2D6-5E1B-4433-B95A-A218C9AC5ED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46965" y1="34345" x2="60703" y2="34345"/>
                      </a14:backgroundRemoval>
                    </a14:imgEffect>
                  </a14:imgLayer>
                </a14:imgProps>
              </a:ext>
              <a:ext uri="{28A0092B-C50C-407E-A947-70E740481C1C}">
                <a14:useLocalDpi xmlns:a14="http://schemas.microsoft.com/office/drawing/2010/main" val="0"/>
              </a:ext>
            </a:extLst>
          </a:blip>
          <a:srcRect/>
          <a:stretch>
            <a:fillRect/>
          </a:stretch>
        </p:blipFill>
        <p:spPr bwMode="auto">
          <a:xfrm>
            <a:off x="-4419600" y="5128260"/>
            <a:ext cx="5884315" cy="588431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Hình ảnh Đồng Xu Vàng Hoạt Hình Vàng đồng Xu Hoạt Hình Tiền Vàng Trò Chơi  Tiền Vàng Vàng, Tiền Vàng Vàng, Tiền Vàng Hoạt Hình, Tiền Xu Trò Chơi miễn  phí">
            <a:extLst>
              <a:ext uri="{FF2B5EF4-FFF2-40B4-BE49-F238E27FC236}">
                <a16:creationId xmlns:a16="http://schemas.microsoft.com/office/drawing/2014/main" id="{70D9E07D-DC19-4B1A-B9BE-0851759ADCE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506200" y="4959324"/>
            <a:ext cx="1204581" cy="120458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Jewels of emeralds and pearls. Earrings, ring, necklace, untreated green  crystal. Presentation of jewels on the table. Vector set isolated on white  background. Illustration in cartoon style Stock Vector | Adobe Stock">
            <a:extLst>
              <a:ext uri="{FF2B5EF4-FFF2-40B4-BE49-F238E27FC236}">
                <a16:creationId xmlns:a16="http://schemas.microsoft.com/office/drawing/2014/main" id="{9E0D7D39-B60E-45AE-B173-611C19D9469F}"/>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400" b="95200" l="8800" r="95200">
                        <a14:foregroundMark x1="12600" y1="16400" x2="12600" y2="16400"/>
                        <a14:foregroundMark x1="18800" y1="17800" x2="27000" y2="20800"/>
                        <a14:foregroundMark x1="20200" y1="8800" x2="19200" y2="44800"/>
                        <a14:foregroundMark x1="31200" y1="43800" x2="44200" y2="48600"/>
                        <a14:foregroundMark x1="44200" y1="48600" x2="52400" y2="61000"/>
                        <a14:foregroundMark x1="56800" y1="50400" x2="52000" y2="35600"/>
                        <a14:foregroundMark x1="52400" y1="43200" x2="55800" y2="59600"/>
                        <a14:foregroundMark x1="35200" y1="95200" x2="35200" y2="95200"/>
                        <a14:foregroundMark x1="15000" y1="9200" x2="10600" y2="29800"/>
                        <a14:foregroundMark x1="10600" y1="29800" x2="17800" y2="37000"/>
                        <a14:foregroundMark x1="17800" y1="37000" x2="28200" y2="34800"/>
                        <a14:foregroundMark x1="28200" y1="34800" x2="30800" y2="25200"/>
                        <a14:foregroundMark x1="30800" y1="25200" x2="20600" y2="4800"/>
                        <a14:foregroundMark x1="20600" y1="4800" x2="15400" y2="8800"/>
                        <a14:foregroundMark x1="67200" y1="28000" x2="70600" y2="18800"/>
                        <a14:foregroundMark x1="88400" y1="32800" x2="88400" y2="27000"/>
                        <a14:foregroundMark x1="88400" y1="13000" x2="95200" y2="35600"/>
                        <a14:foregroundMark x1="83200" y1="47600" x2="91600" y2="68200"/>
                        <a14:foregroundMark x1="91600" y1="68200" x2="93600" y2="80800"/>
                        <a14:foregroundMark x1="93600" y1="80800" x2="88400" y2="89600"/>
                        <a14:foregroundMark x1="88400" y1="89600" x2="76800" y2="90400"/>
                        <a14:foregroundMark x1="76800" y1="90400" x2="68000" y2="84800"/>
                        <a14:foregroundMark x1="68000" y1="84800" x2="65800" y2="74200"/>
                        <a14:foregroundMark x1="65800" y1="74200" x2="67600" y2="62400"/>
                        <a14:foregroundMark x1="67600" y1="62400" x2="72000" y2="53200"/>
                        <a14:foregroundMark x1="72000" y1="53200" x2="82200" y2="44800"/>
                        <a14:foregroundMark x1="71200" y1="12000" x2="71200" y2="4400"/>
                        <a14:foregroundMark x1="8800" y1="48000" x2="8800" y2="48000"/>
                        <a14:foregroundMark x1="33600" y1="43200" x2="40800" y2="38000"/>
                      </a14:backgroundRemoval>
                    </a14:imgEffect>
                  </a14:imgLayer>
                </a14:imgProps>
              </a:ext>
              <a:ext uri="{28A0092B-C50C-407E-A947-70E740481C1C}">
                <a14:useLocalDpi xmlns:a14="http://schemas.microsoft.com/office/drawing/2010/main" val="0"/>
              </a:ext>
            </a:extLst>
          </a:blip>
          <a:srcRect/>
          <a:stretch>
            <a:fillRect/>
          </a:stretch>
        </p:blipFill>
        <p:spPr bwMode="auto">
          <a:xfrm>
            <a:off x="14706600" y="4822088"/>
            <a:ext cx="1204582" cy="120458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Jewelry Shop Display Concept With Silver Gold Wedding Jewellery  Illustration Royalty Free Cliparts, Vectors, And Stock Illustration. Image  32941821.">
            <a:extLst>
              <a:ext uri="{FF2B5EF4-FFF2-40B4-BE49-F238E27FC236}">
                <a16:creationId xmlns:a16="http://schemas.microsoft.com/office/drawing/2014/main" id="{A8AAEA3E-B3B0-43AA-A426-3CC4D5E9A20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3420" b="72035" l="7462" r="91692">
                        <a14:foregroundMark x1="7769" y1="54632" x2="10154" y2="53766"/>
                        <a14:foregroundMark x1="19769" y1="70476" x2="20000" y2="70476"/>
                        <a14:foregroundMark x1="20000" y1="70476" x2="20000" y2="70476"/>
                        <a14:foregroundMark x1="27077" y1="71082" x2="27077" y2="71082"/>
                        <a14:foregroundMark x1="33000" y1="69957" x2="32846" y2="67100"/>
                        <a14:foregroundMark x1="20154" y1="72035" x2="20154" y2="72035"/>
                        <a14:foregroundMark x1="20154" y1="72035" x2="20154" y2="72035"/>
                        <a14:foregroundMark x1="62846" y1="65368" x2="62846" y2="63810"/>
                        <a14:foregroundMark x1="62615" y1="61299" x2="62462" y2="65974"/>
                        <a14:foregroundMark x1="61846" y1="65368" x2="63462" y2="64848"/>
                        <a14:foregroundMark x1="91692" y1="56017" x2="91692" y2="56017"/>
                        <a14:foregroundMark x1="44077" y1="69784" x2="44077" y2="69784"/>
                        <a14:foregroundMark x1="45925" y1="68225" x2="46231" y2="70909"/>
                        <a14:foregroundMark x1="45846" y1="67532" x2="45925" y2="68225"/>
                        <a14:foregroundMark x1="45846" y1="67965" x2="44846" y2="64675"/>
                        <a14:foregroundMark x1="40923" y1="69784" x2="40538" y2="65541"/>
                        <a14:foregroundMark x1="40154" y1="64242" x2="40154" y2="64242"/>
                        <a14:foregroundMark x1="40154" y1="62857" x2="40154" y2="62857"/>
                        <a14:foregroundMark x1="39154" y1="70649" x2="39154" y2="70649"/>
                        <a14:foregroundMark x1="39154" y1="70649" x2="39154" y2="70649"/>
                        <a14:foregroundMark x1="39154" y1="70649" x2="39154" y2="70649"/>
                        <a14:foregroundMark x1="38769" y1="70649" x2="39154" y2="71082"/>
                        <a14:backgroundMark x1="42308" y1="64242" x2="42308" y2="64242"/>
                        <a14:backgroundMark x1="42308" y1="64242" x2="42308" y2="67965"/>
                        <a14:backgroundMark x1="42462" y1="65541" x2="42692" y2="69957"/>
                        <a14:backgroundMark x1="44846" y1="68225" x2="44846" y2="68225"/>
                      </a14:backgroundRemoval>
                    </a14:imgEffect>
                  </a14:imgLayer>
                </a14:imgProps>
              </a:ext>
              <a:ext uri="{28A0092B-C50C-407E-A947-70E740481C1C}">
                <a14:useLocalDpi xmlns:a14="http://schemas.microsoft.com/office/drawing/2010/main" val="0"/>
              </a:ext>
            </a:extLst>
          </a:blip>
          <a:srcRect t="29259" b="27038"/>
          <a:stretch/>
        </p:blipFill>
        <p:spPr bwMode="auto">
          <a:xfrm>
            <a:off x="9420959" y="6498983"/>
            <a:ext cx="6704013" cy="260292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6C90A72-A155-46E5-9545-4C52E197A4A0}"/>
              </a:ext>
            </a:extLst>
          </p:cNvPr>
          <p:cNvGrpSpPr/>
          <p:nvPr/>
        </p:nvGrpSpPr>
        <p:grpSpPr>
          <a:xfrm>
            <a:off x="5621885" y="4959324"/>
            <a:ext cx="5884315" cy="5884315"/>
            <a:chOff x="5621885" y="4959324"/>
            <a:chExt cx="5884315" cy="5884315"/>
          </a:xfrm>
        </p:grpSpPr>
        <p:pic>
          <p:nvPicPr>
            <p:cNvPr id="28" name="Picture 4" descr="Premium Vector | Happy cute little kid boy and girl wearing red christmas  costume">
              <a:extLst>
                <a:ext uri="{FF2B5EF4-FFF2-40B4-BE49-F238E27FC236}">
                  <a16:creationId xmlns:a16="http://schemas.microsoft.com/office/drawing/2014/main" id="{2C76633B-7C06-4444-9966-C150210A908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46965" y1="34345" x2="60703" y2="343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85" y="4959324"/>
              <a:ext cx="5884315" cy="588431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Vòng ngọc phim Hoạt hình - Màu tím phim hoạt hình, Vòng Ngọc png tải về -  Miễn phí trong suốt Tử đinh Hương png Tải về.">
              <a:extLst>
                <a:ext uri="{FF2B5EF4-FFF2-40B4-BE49-F238E27FC236}">
                  <a16:creationId xmlns:a16="http://schemas.microsoft.com/office/drawing/2014/main" id="{90C2B6B7-EAC8-40C8-B4C9-3942999E7132}"/>
                </a:ext>
              </a:extLst>
            </p:cNvPr>
            <p:cNvPicPr>
              <a:picLocks noChangeAspect="1" noChangeArrowheads="1"/>
            </p:cNvPicPr>
            <p:nvPr/>
          </p:nvPicPr>
          <p:blipFill>
            <a:blip r:embed="rId15" cstate="print">
              <a:duotone>
                <a:schemeClr val="accent5">
                  <a:shade val="45000"/>
                  <a:satMod val="135000"/>
                </a:schemeClr>
                <a:prstClr val="white"/>
              </a:duotone>
              <a:extLst>
                <a:ext uri="{BEBA8EAE-BF5A-486C-A8C5-ECC9F3942E4B}">
                  <a14:imgProps xmlns:a14="http://schemas.microsoft.com/office/drawing/2010/main">
                    <a14:imgLayer r:embed="rId16">
                      <a14:imgEffect>
                        <a14:backgroundRemoval t="4151" b="97736" l="667" r="96000">
                          <a14:foregroundMark x1="14778" y1="44811" x2="14778" y2="44811"/>
                          <a14:foregroundMark x1="49778" y1="10189" x2="31889" y2="32830"/>
                          <a14:foregroundMark x1="31889" y1="32830" x2="25111" y2="35849"/>
                          <a14:foregroundMark x1="25111" y1="35849" x2="19889" y2="40000"/>
                          <a14:foregroundMark x1="19889" y1="40000" x2="18000" y2="50755"/>
                          <a14:foregroundMark x1="18000" y1="50755" x2="8889" y2="67358"/>
                          <a14:foregroundMark x1="8889" y1="67358" x2="8111" y2="72830"/>
                          <a14:foregroundMark x1="2778" y1="68113" x2="2778" y2="68113"/>
                          <a14:foregroundMark x1="4111" y1="69057" x2="9889" y2="75094"/>
                          <a14:foregroundMark x1="9889" y1="75094" x2="16667" y2="92075"/>
                          <a14:foregroundMark x1="16667" y1="92075" x2="29556" y2="89057"/>
                          <a14:foregroundMark x1="29556" y1="89057" x2="56222" y2="75000"/>
                          <a14:foregroundMark x1="56222" y1="75000" x2="60667" y2="71038"/>
                          <a14:foregroundMark x1="48889" y1="6981" x2="60444" y2="4906"/>
                          <a14:foregroundMark x1="60444" y1="4906" x2="79889" y2="7642"/>
                          <a14:foregroundMark x1="79889" y1="7642" x2="81778" y2="7453"/>
                          <a14:foregroundMark x1="68111" y1="2642" x2="55778" y2="5189"/>
                          <a14:foregroundMark x1="55778" y1="5189" x2="54000" y2="4245"/>
                          <a14:foregroundMark x1="74556" y1="8113" x2="82111" y2="11698"/>
                          <a14:foregroundMark x1="82111" y1="11698" x2="90778" y2="20377"/>
                          <a14:foregroundMark x1="90778" y1="20377" x2="92889" y2="26698"/>
                          <a14:foregroundMark x1="92889" y1="26698" x2="92889" y2="33679"/>
                          <a14:foregroundMark x1="92889" y1="33679" x2="91000" y2="38208"/>
                          <a14:foregroundMark x1="91000" y1="38208" x2="60556" y2="57736"/>
                          <a14:foregroundMark x1="60556" y1="57736" x2="60111" y2="58396"/>
                          <a14:foregroundMark x1="62000" y1="58113" x2="62000" y2="58113"/>
                          <a14:foregroundMark x1="59889" y1="56981" x2="59889" y2="56981"/>
                          <a14:foregroundMark x1="39889" y1="79434" x2="63889" y2="68962"/>
                          <a14:foregroundMark x1="63889" y1="68962" x2="65437" y2="64938"/>
                          <a14:foregroundMark x1="65065" y1="63793" x2="59333" y2="58585"/>
                          <a14:foregroundMark x1="90222" y1="40755" x2="96000" y2="38208"/>
                          <a14:foregroundMark x1="96065" y1="31854" x2="96111" y2="27358"/>
                          <a14:foregroundMark x1="96000" y1="38208" x2="96035" y2="34812"/>
                          <a14:foregroundMark x1="20889" y1="97736" x2="31556" y2="93679"/>
                          <a14:foregroundMark x1="1222" y1="79434" x2="1222" y2="79434"/>
                          <a14:foregroundMark x1="667" y1="69057" x2="4111" y2="68774"/>
                          <a14:foregroundMark x1="4111" y1="68774" x2="4111" y2="68774"/>
                          <a14:foregroundMark x1="12889" y1="17830" x2="12889" y2="17830"/>
                          <a14:foregroundMark x1="10556" y1="15849" x2="17333" y2="16415"/>
                          <a14:foregroundMark x1="17333" y1="16415" x2="18556" y2="16981"/>
                          <a14:foregroundMark x1="30222" y1="12642" x2="35333" y2="12642"/>
                          <a14:foregroundMark x1="5222" y1="37736" x2="9778" y2="37736"/>
                          <a14:foregroundMark x1="75556" y1="57453" x2="81667" y2="57264"/>
                          <a14:foregroundMark x1="81667" y1="57264" x2="82000" y2="57264"/>
                          <a14:foregroundMark x1="47556" y1="58585" x2="52111" y2="58868"/>
                          <a14:backgroundMark x1="24889" y1="66321" x2="50222" y2="36132"/>
                          <a14:backgroundMark x1="50222" y1="36132" x2="61667" y2="29151"/>
                          <a14:backgroundMark x1="61667" y1="29151" x2="62556" y2="28302"/>
                          <a14:backgroundMark x1="98556" y1="34151" x2="98556" y2="34811"/>
                          <a14:backgroundMark x1="96889" y1="33208" x2="97444" y2="34340"/>
                          <a14:backgroundMark x1="94778" y1="33208" x2="99556" y2="33208"/>
                          <a14:backgroundMark x1="65222" y1="63585" x2="71111" y2="63585"/>
                          <a14:backgroundMark x1="2000" y1="75094" x2="3111" y2="73113"/>
                        </a14:backgroundRemoval>
                      </a14:imgEffect>
                    </a14:imgLayer>
                  </a14:imgProps>
                </a:ext>
                <a:ext uri="{28A0092B-C50C-407E-A947-70E740481C1C}">
                  <a14:useLocalDpi xmlns:a14="http://schemas.microsoft.com/office/drawing/2010/main" val="0"/>
                </a:ext>
              </a:extLst>
            </a:blip>
            <a:srcRect/>
            <a:stretch>
              <a:fillRect/>
            </a:stretch>
          </p:blipFill>
          <p:spPr bwMode="auto">
            <a:xfrm>
              <a:off x="7014617" y="6767937"/>
              <a:ext cx="85725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Pin on Dečji album">
            <a:extLst>
              <a:ext uri="{FF2B5EF4-FFF2-40B4-BE49-F238E27FC236}">
                <a16:creationId xmlns:a16="http://schemas.microsoft.com/office/drawing/2014/main" id="{901D38B8-AA3E-412C-B9B1-B48363B87426}"/>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9605" b="89831" l="35942" r="56550">
                        <a14:foregroundMark x1="48403" y1="15537" x2="51757" y2="63842"/>
                        <a14:foregroundMark x1="51757" y1="63842" x2="51917" y2="64124"/>
                        <a14:foregroundMark x1="53674" y1="12429" x2="49361" y2="34746"/>
                        <a14:foregroundMark x1="45847" y1="20056" x2="48722" y2="25706"/>
                        <a14:foregroundMark x1="48722" y1="25706" x2="50000" y2="26271"/>
                        <a14:foregroundMark x1="38498" y1="26836" x2="39776" y2="31638"/>
                        <a14:foregroundMark x1="38498" y1="24859" x2="36901" y2="24011"/>
                        <a14:foregroundMark x1="36102" y1="25989" x2="38019" y2="23164"/>
                        <a14:foregroundMark x1="40096" y1="24859" x2="40096" y2="24859"/>
                        <a14:foregroundMark x1="56550" y1="42090" x2="56550" y2="42090"/>
                        <a14:foregroundMark x1="54952" y1="13842" x2="48243" y2="11017"/>
                        <a14:foregroundMark x1="54473" y1="30226" x2="54313" y2="23446"/>
                        <a14:backgroundMark x1="50958" y1="68644" x2="51278" y2="81356"/>
                      </a14:backgroundRemoval>
                    </a14:imgEffect>
                  </a14:imgLayer>
                </a14:imgProps>
              </a:ext>
              <a:ext uri="{28A0092B-C50C-407E-A947-70E740481C1C}">
                <a14:useLocalDpi xmlns:a14="http://schemas.microsoft.com/office/drawing/2010/main" val="0"/>
              </a:ext>
            </a:extLst>
          </a:blip>
          <a:srcRect l="35687" r="41939"/>
          <a:stretch/>
        </p:blipFill>
        <p:spPr bwMode="auto">
          <a:xfrm flipH="1">
            <a:off x="-3092304" y="3251033"/>
            <a:ext cx="3001008" cy="75849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E912D1D-30B7-49D6-9617-887E08C2E6C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39643" y="-22859"/>
            <a:ext cx="10608714" cy="2319922"/>
          </a:xfrm>
          <a:prstGeom prst="rect">
            <a:avLst/>
          </a:prstGeom>
        </p:spPr>
      </p:pic>
    </p:spTree>
    <p:extLst>
      <p:ext uri="{BB962C8B-B14F-4D97-AF65-F5344CB8AC3E}">
        <p14:creationId xmlns:p14="http://schemas.microsoft.com/office/powerpoint/2010/main" val="140738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8.33333E-7 -3.58025E-6 L 0.5474 -0.01774 " pathEditMode="relative" rAng="0" ptsTypes="AA">
                                      <p:cBhvr>
                                        <p:cTn id="6" dur="2000" fill="hold"/>
                                        <p:tgtEl>
                                          <p:spTgt spid="24"/>
                                        </p:tgtEl>
                                        <p:attrNameLst>
                                          <p:attrName>ppt_x</p:attrName>
                                          <p:attrName>ppt_y</p:attrName>
                                        </p:attrNameLst>
                                      </p:cBhvr>
                                      <p:rCtr x="27370" y="-895"/>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3" presetClass="exit" presetSubtype="10" fill="hold" nodeType="withEffect">
                                  <p:stCondLst>
                                    <p:cond delay="0"/>
                                  </p:stCondLst>
                                  <p:childTnLst>
                                    <p:animEffect transition="out" filter="blinds(horizontal)">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5" presetClass="path" presetSubtype="0" accel="50000" decel="50000" fill="hold" nodeType="clickEffect">
                                  <p:stCondLst>
                                    <p:cond delay="0"/>
                                  </p:stCondLst>
                                  <p:childTnLst>
                                    <p:animMotion origin="layout" path="M 8.33333E-7 4.44444E-6 L -0.54896 0.01636 " pathEditMode="relative" rAng="0" ptsTypes="AA">
                                      <p:cBhvr>
                                        <p:cTn id="23" dur="2000" fill="hold"/>
                                        <p:tgtEl>
                                          <p:spTgt spid="5"/>
                                        </p:tgtEl>
                                        <p:attrNameLst>
                                          <p:attrName>ppt_x</p:attrName>
                                          <p:attrName>ppt_y</p:attrName>
                                        </p:attrNameLst>
                                      </p:cBhvr>
                                      <p:rCtr x="-27578" y="664"/>
                                    </p:animMotion>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25"/>
                                        </p:tgtEl>
                                      </p:cBhvr>
                                    </p:animEffect>
                                    <p:set>
                                      <p:cBhvr>
                                        <p:cTn id="28" dur="1" fill="hold">
                                          <p:stCondLst>
                                            <p:cond delay="499"/>
                                          </p:stCondLst>
                                        </p:cTn>
                                        <p:tgtEl>
                                          <p:spTgt spid="2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0 0 L 0.25 0 E" pathEditMode="relative" ptsTypes="">
                                      <p:cBhvr>
                                        <p:cTn id="32" dur="2000" fill="hold"/>
                                        <p:tgtEl>
                                          <p:spTgt spid="25"/>
                                        </p:tgtEl>
                                        <p:attrNameLst>
                                          <p:attrName>ppt_x</p:attrName>
                                          <p:attrName>ppt_y</p:attrName>
                                        </p:attrNameLst>
                                      </p:cBhvr>
                                    </p:animMotion>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4.02778E-6 -2.22222E-6 L 0.3704 -0.00062 " pathEditMode="relative" rAng="0" ptsTypes="AA">
                                      <p:cBhvr>
                                        <p:cTn id="36" dur="2000" fill="hold"/>
                                        <p:tgtEl>
                                          <p:spTgt spid="17"/>
                                        </p:tgtEl>
                                        <p:attrNameLst>
                                          <p:attrName>ppt_x</p:attrName>
                                          <p:attrName>ppt_y</p:attrName>
                                        </p:attrNameLst>
                                      </p:cBhvr>
                                      <p:rCtr x="1851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010B80-303F-494B-A23D-FD89A8E33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173944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B95387-43C7-4C96-94DE-A0D7BF7F8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 y="0"/>
            <a:ext cx="18288000" cy="10287000"/>
          </a:xfrm>
          <a:prstGeom prst="rect">
            <a:avLst/>
          </a:prstGeom>
        </p:spPr>
      </p:pic>
    </p:spTree>
    <p:controls>
      <mc:AlternateContent xmlns:mc="http://schemas.openxmlformats.org/markup-compatibility/2006">
        <mc:Choice xmlns:v="urn:schemas-microsoft-com:vml" Requires="v">
          <p:control spid="1030" r:id="rId2" imgW="14096880" imgH="6477120"/>
        </mc:Choice>
        <mc:Fallback>
          <p:control r:id="rId2" imgW="14096880" imgH="6477120">
            <p:pic>
              <p:nvPicPr>
                <p:cNvPr id="3" name="TextBox1"/>
                <p:cNvPicPr>
                  <a:picLocks/>
                </p:cNvPicPr>
                <p:nvPr/>
              </p:nvPicPr>
              <p:blipFill>
                <a:blip r:embed="rId5"/>
                <a:stretch>
                  <a:fillRect/>
                </a:stretch>
              </p:blipFill>
              <p:spPr>
                <a:xfrm>
                  <a:off x="2133600" y="1943100"/>
                  <a:ext cx="14097000" cy="6477000"/>
                </a:xfrm>
                <a:prstGeom prst="rect">
                  <a:avLst/>
                </a:prstGeom>
              </p:spPr>
            </p:pic>
          </p:control>
        </mc:Fallback>
      </mc:AlternateContent>
    </p:controls>
    <p:extLst>
      <p:ext uri="{BB962C8B-B14F-4D97-AF65-F5344CB8AC3E}">
        <p14:creationId xmlns:p14="http://schemas.microsoft.com/office/powerpoint/2010/main" val="3602037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46B42BA-387B-4965-9692-ED642BA2D2F5}"/>
              </a:ext>
            </a:extLst>
          </p:cNvPr>
          <p:cNvGrpSpPr/>
          <p:nvPr/>
        </p:nvGrpSpPr>
        <p:grpSpPr>
          <a:xfrm>
            <a:off x="366406" y="723900"/>
            <a:ext cx="16946393" cy="9067800"/>
            <a:chOff x="366406" y="1086094"/>
            <a:chExt cx="16946393" cy="8705606"/>
          </a:xfrm>
        </p:grpSpPr>
        <p:grpSp>
          <p:nvGrpSpPr>
            <p:cNvPr id="23" name="Group 3">
              <a:extLst>
                <a:ext uri="{FF2B5EF4-FFF2-40B4-BE49-F238E27FC236}">
                  <a16:creationId xmlns:a16="http://schemas.microsoft.com/office/drawing/2014/main" id="{D83F63D8-C1A5-42CF-B794-18D8E14E95D6}"/>
                </a:ext>
              </a:extLst>
            </p:cNvPr>
            <p:cNvGrpSpPr/>
            <p:nvPr/>
          </p:nvGrpSpPr>
          <p:grpSpPr>
            <a:xfrm>
              <a:off x="1064866" y="1562100"/>
              <a:ext cx="16173970" cy="8229600"/>
              <a:chOff x="0" y="0"/>
              <a:chExt cx="19254423" cy="7664023"/>
            </a:xfrm>
          </p:grpSpPr>
          <p:sp>
            <p:nvSpPr>
              <p:cNvPr id="25" name="Freeform 4">
                <a:extLst>
                  <a:ext uri="{FF2B5EF4-FFF2-40B4-BE49-F238E27FC236}">
                    <a16:creationId xmlns:a16="http://schemas.microsoft.com/office/drawing/2014/main" id="{8ADDECE1-8300-4E55-9EAC-0EE5D3E58DFF}"/>
                  </a:ext>
                </a:extLst>
              </p:cNvPr>
              <p:cNvSpPr/>
              <p:nvPr/>
            </p:nvSpPr>
            <p:spPr>
              <a:xfrm>
                <a:off x="0" y="-4262"/>
                <a:ext cx="19262168" cy="7670509"/>
              </a:xfrm>
              <a:custGeom>
                <a:avLst/>
                <a:gdLst/>
                <a:ahLst/>
                <a:cxnLst/>
                <a:rect l="l" t="t" r="r" b="b"/>
                <a:pathLst>
                  <a:path w="19262168" h="7670509">
                    <a:moveTo>
                      <a:pt x="18323269" y="7659321"/>
                    </a:moveTo>
                    <a:cubicBezTo>
                      <a:pt x="18323269" y="7659321"/>
                      <a:pt x="17903516" y="7670509"/>
                      <a:pt x="17440932" y="7667887"/>
                    </a:cubicBezTo>
                    <a:cubicBezTo>
                      <a:pt x="5845461" y="7665725"/>
                      <a:pt x="1057073" y="7657900"/>
                      <a:pt x="1057073" y="7657900"/>
                    </a:cubicBezTo>
                    <a:cubicBezTo>
                      <a:pt x="812931" y="7649066"/>
                      <a:pt x="565145" y="7632085"/>
                      <a:pt x="398404" y="7573907"/>
                    </a:cubicBezTo>
                    <a:cubicBezTo>
                      <a:pt x="120505" y="7476945"/>
                      <a:pt x="0" y="7299417"/>
                      <a:pt x="0" y="2439383"/>
                    </a:cubicBezTo>
                    <a:lnTo>
                      <a:pt x="0" y="2439328"/>
                    </a:lnTo>
                    <a:cubicBezTo>
                      <a:pt x="8536" y="440430"/>
                      <a:pt x="34263" y="311302"/>
                      <a:pt x="140291" y="225758"/>
                    </a:cubicBezTo>
                    <a:cubicBezTo>
                      <a:pt x="342602" y="62530"/>
                      <a:pt x="736658" y="7673"/>
                      <a:pt x="1155311" y="7673"/>
                    </a:cubicBezTo>
                    <a:cubicBezTo>
                      <a:pt x="1155311" y="7673"/>
                      <a:pt x="1551711" y="15681"/>
                      <a:pt x="13926091" y="7673"/>
                    </a:cubicBezTo>
                    <a:cubicBezTo>
                      <a:pt x="17684590" y="0"/>
                      <a:pt x="18148517" y="7673"/>
                      <a:pt x="18148517" y="7673"/>
                    </a:cubicBezTo>
                    <a:cubicBezTo>
                      <a:pt x="18516825" y="15152"/>
                      <a:pt x="18880138" y="84484"/>
                      <a:pt x="19077877" y="207066"/>
                    </a:cubicBezTo>
                    <a:cubicBezTo>
                      <a:pt x="19228895" y="300683"/>
                      <a:pt x="19262168" y="425358"/>
                      <a:pt x="19253028" y="2439383"/>
                    </a:cubicBezTo>
                    <a:lnTo>
                      <a:pt x="19253028" y="2439438"/>
                    </a:lnTo>
                    <a:cubicBezTo>
                      <a:pt x="19253029" y="7417382"/>
                      <a:pt x="18970033" y="7631480"/>
                      <a:pt x="18323269" y="7659321"/>
                    </a:cubicBezTo>
                    <a:close/>
                  </a:path>
                </a:pathLst>
              </a:custGeom>
              <a:solidFill>
                <a:srgbClr val="F6F6F6"/>
              </a:solidFill>
            </p:spPr>
          </p:sp>
        </p:grpSp>
        <p:pic>
          <p:nvPicPr>
            <p:cNvPr id="24" name="Picture 2" descr="Cartoon Snow Drift Stock Illustrations – 1,305 Cartoon Snow Drift Stock  Illustrations, Vectors &amp;amp; Clipart - Dreamstime">
              <a:extLst>
                <a:ext uri="{FF2B5EF4-FFF2-40B4-BE49-F238E27FC236}">
                  <a16:creationId xmlns:a16="http://schemas.microsoft.com/office/drawing/2014/main" id="{41AAC56D-D3CC-440A-87A2-F550599634C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68" b="16691" l="7615" r="92154">
                          <a14:foregroundMark x1="7692" y1="9712" x2="13308" y2="8921"/>
                          <a14:foregroundMark x1="90000" y1="7914" x2="92154" y2="7914"/>
                        </a14:backgroundRemoval>
                      </a14:imgEffect>
                    </a14:imgLayer>
                  </a14:imgProps>
                </a:ext>
                <a:ext uri="{28A0092B-C50C-407E-A947-70E740481C1C}">
                  <a14:useLocalDpi xmlns:a14="http://schemas.microsoft.com/office/drawing/2010/main" val="0"/>
                </a:ext>
              </a:extLst>
            </a:blip>
            <a:srcRect t="4074" b="81851"/>
            <a:stretch/>
          </p:blipFill>
          <p:spPr bwMode="auto">
            <a:xfrm>
              <a:off x="366406" y="1086094"/>
              <a:ext cx="16946393" cy="154348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
          <p:cNvSpPr txBox="1"/>
          <p:nvPr/>
        </p:nvSpPr>
        <p:spPr>
          <a:xfrm>
            <a:off x="2017906" y="223926"/>
            <a:ext cx="14252187" cy="738664"/>
          </a:xfrm>
          <a:prstGeom prst="rect">
            <a:avLst/>
          </a:prstGeom>
        </p:spPr>
        <p:txBody>
          <a:bodyPr lIns="0" tIns="0" rIns="0" bIns="0" rtlCol="0" anchor="t">
            <a:spAutoFit/>
          </a:bodyPr>
          <a:lstStyle/>
          <a:p>
            <a:pPr algn="ctr"/>
            <a:r>
              <a:rPr lang="vi-VN" sz="4800" b="1" dirty="0">
                <a:solidFill>
                  <a:schemeClr val="bg1"/>
                </a:solidFill>
                <a:ea typeface="Tahoma" panose="020B0604030504040204" pitchFamily="34" charset="0"/>
                <a:cs typeface="Tahoma" panose="020B0604030504040204" pitchFamily="34" charset="0"/>
              </a:rPr>
              <a:t>1. Cô bé Gioan mua chuỗi ngọc lam tặng chị</a:t>
            </a:r>
            <a:endParaRPr lang="en-US" sz="4800" b="1" dirty="0">
              <a:solidFill>
                <a:schemeClr val="bg1"/>
              </a:solidFill>
              <a:ea typeface="Tahoma" panose="020B0604030504040204" pitchFamily="34" charset="0"/>
              <a:cs typeface="Tahoma" panose="020B0604030504040204" pitchFamily="34" charset="0"/>
            </a:endParaRPr>
          </a:p>
        </p:txBody>
      </p:sp>
      <p:pic>
        <p:nvPicPr>
          <p:cNvPr id="37" name="Picture 2">
            <a:extLst>
              <a:ext uri="{FF2B5EF4-FFF2-40B4-BE49-F238E27FC236}">
                <a16:creationId xmlns:a16="http://schemas.microsoft.com/office/drawing/2014/main" id="{26BECB7D-5C96-4EF1-820A-6BB50F6690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57799" y="2552700"/>
            <a:ext cx="11809545" cy="7100489"/>
          </a:xfrm>
          <a:prstGeom prst="rect">
            <a:avLst/>
          </a:prstGeom>
        </p:spPr>
      </p:pic>
      <p:pic>
        <p:nvPicPr>
          <p:cNvPr id="7170" name="Picture 2" descr="Free Vector | Happy xmas penguin holding postcard">
            <a:extLst>
              <a:ext uri="{FF2B5EF4-FFF2-40B4-BE49-F238E27FC236}">
                <a16:creationId xmlns:a16="http://schemas.microsoft.com/office/drawing/2014/main" id="{EE733E50-BC67-46AD-B5AF-F231EF0CF3E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63" b="89941" l="9763" r="92604">
                        <a14:foregroundMark x1="38757" y1="30769" x2="55325" y2="26627"/>
                        <a14:foregroundMark x1="55325" y1="26627" x2="57101" y2="37870"/>
                        <a14:foregroundMark x1="38757" y1="54142" x2="49408" y2="69231"/>
                        <a14:foregroundMark x1="49408" y1="69231" x2="62130" y2="60059"/>
                        <a14:foregroundMark x1="62130" y1="60059" x2="60059" y2="45858"/>
                        <a14:foregroundMark x1="32249" y1="34320" x2="45266" y2="24852"/>
                        <a14:foregroundMark x1="45266" y1="24852" x2="61538" y2="22485"/>
                        <a14:foregroundMark x1="61538" y1="22485" x2="62130" y2="29290"/>
                        <a14:foregroundMark x1="62130" y1="22189" x2="60059" y2="21006"/>
                        <a14:foregroundMark x1="60059" y1="21006" x2="64793" y2="21006"/>
                        <a14:foregroundMark x1="63609" y1="18639" x2="58580" y2="18639"/>
                        <a14:foregroundMark x1="55030" y1="18639" x2="61243" y2="18639"/>
                        <a14:foregroundMark x1="92604" y1="30178" x2="92604" y2="30178"/>
                        <a14:foregroundMark x1="31657" y1="37278" x2="35799" y2="31657"/>
                        <a14:backgroundMark x1="40828" y1="86095" x2="40828" y2="86095"/>
                      </a14:backgroundRemoval>
                    </a14:imgEffect>
                  </a14:imgLayer>
                </a14:imgProps>
              </a:ext>
              <a:ext uri="{28A0092B-C50C-407E-A947-70E740481C1C}">
                <a14:useLocalDpi xmlns:a14="http://schemas.microsoft.com/office/drawing/2010/main" val="0"/>
              </a:ext>
            </a:extLst>
          </a:blip>
          <a:srcRect/>
          <a:stretch>
            <a:fillRect/>
          </a:stretch>
        </p:blipFill>
        <p:spPr bwMode="auto">
          <a:xfrm>
            <a:off x="0" y="6644640"/>
            <a:ext cx="3657600" cy="36576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9">
            <a:extLst>
              <a:ext uri="{FF2B5EF4-FFF2-40B4-BE49-F238E27FC236}">
                <a16:creationId xmlns:a16="http://schemas.microsoft.com/office/drawing/2014/main" id="{4D9F5D9F-4A0A-4468-886D-B98F14735015}"/>
              </a:ext>
            </a:extLst>
          </p:cNvPr>
          <p:cNvGrpSpPr/>
          <p:nvPr/>
        </p:nvGrpSpPr>
        <p:grpSpPr>
          <a:xfrm>
            <a:off x="1064866" y="1814623"/>
            <a:ext cx="10072767" cy="1109986"/>
            <a:chOff x="-60508" y="-555904"/>
            <a:chExt cx="4083020" cy="1479980"/>
          </a:xfrm>
        </p:grpSpPr>
        <p:grpSp>
          <p:nvGrpSpPr>
            <p:cNvPr id="39" name="Group 10">
              <a:extLst>
                <a:ext uri="{FF2B5EF4-FFF2-40B4-BE49-F238E27FC236}">
                  <a16:creationId xmlns:a16="http://schemas.microsoft.com/office/drawing/2014/main" id="{4F888497-88AD-4DA8-83E7-8E299705B1D9}"/>
                </a:ext>
              </a:extLst>
            </p:cNvPr>
            <p:cNvGrpSpPr/>
            <p:nvPr/>
          </p:nvGrpSpPr>
          <p:grpSpPr>
            <a:xfrm>
              <a:off x="-37925" y="-555904"/>
              <a:ext cx="4060437" cy="1479980"/>
              <a:chOff x="-34938" y="-496335"/>
              <a:chExt cx="3740672" cy="1321390"/>
            </a:xfrm>
          </p:grpSpPr>
          <p:sp>
            <p:nvSpPr>
              <p:cNvPr id="45" name="Freeform 11">
                <a:extLst>
                  <a:ext uri="{FF2B5EF4-FFF2-40B4-BE49-F238E27FC236}">
                    <a16:creationId xmlns:a16="http://schemas.microsoft.com/office/drawing/2014/main" id="{C2EC9F85-EDE7-489D-B8CB-398C1445DFE3}"/>
                  </a:ext>
                </a:extLst>
              </p:cNvPr>
              <p:cNvSpPr/>
              <p:nvPr/>
            </p:nvSpPr>
            <p:spPr>
              <a:xfrm>
                <a:off x="-34938" y="-496335"/>
                <a:ext cx="3740672"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40" name="TextBox 12">
              <a:extLst>
                <a:ext uri="{FF2B5EF4-FFF2-40B4-BE49-F238E27FC236}">
                  <a16:creationId xmlns:a16="http://schemas.microsoft.com/office/drawing/2014/main" id="{1C8F9326-776F-479E-992D-3055DE0B57A6}"/>
                </a:ext>
              </a:extLst>
            </p:cNvPr>
            <p:cNvSpPr txBox="1"/>
            <p:nvPr/>
          </p:nvSpPr>
          <p:spPr>
            <a:xfrm>
              <a:off x="-60508" y="-292942"/>
              <a:ext cx="4083020" cy="902810"/>
            </a:xfrm>
            <a:prstGeom prst="rect">
              <a:avLst/>
            </a:prstGeom>
          </p:spPr>
          <p:txBody>
            <a:bodyPr wrap="square" lIns="0" tIns="0" rIns="0" bIns="0" rtlCol="0" anchor="t">
              <a:spAutoFit/>
            </a:bodyPr>
            <a:lstStyle/>
            <a:p>
              <a:pPr lvl="0" algn="ctr">
                <a:defRPr/>
              </a:pPr>
              <a:r>
                <a:rPr lang="vi-VN" sz="4400" b="1" kern="0" dirty="0">
                  <a:solidFill>
                    <a:schemeClr val="bg1"/>
                  </a:solidFill>
                  <a:latin typeface="Calibri" panose="020F0502020204030204" pitchFamily="34" charset="0"/>
                  <a:ea typeface="Tahoma" pitchFamily="34" charset="0"/>
                  <a:cs typeface="Calibri" panose="020F0502020204030204" pitchFamily="34" charset="0"/>
                </a:rPr>
                <a:t>Thái độ của chú Pi-e lúc đó như thế nào?</a:t>
              </a:r>
              <a:endParaRPr lang="en-US" sz="4400" b="1" kern="0" dirty="0">
                <a:solidFill>
                  <a:schemeClr val="bg1"/>
                </a:solidFill>
                <a:latin typeface="Calibri" panose="020F0502020204030204" pitchFamily="34" charset="0"/>
                <a:ea typeface="Tahoma" pitchFamily="34" charset="0"/>
                <a:cs typeface="Calibri" panose="020F0502020204030204" pitchFamily="34" charset="0"/>
              </a:endParaRPr>
            </a:p>
          </p:txBody>
        </p:sp>
      </p:grpSp>
      <p:grpSp>
        <p:nvGrpSpPr>
          <p:cNvPr id="46" name="Group 9">
            <a:extLst>
              <a:ext uri="{FF2B5EF4-FFF2-40B4-BE49-F238E27FC236}">
                <a16:creationId xmlns:a16="http://schemas.microsoft.com/office/drawing/2014/main" id="{74915650-476B-430A-A56B-395FC071F2D8}"/>
              </a:ext>
            </a:extLst>
          </p:cNvPr>
          <p:cNvGrpSpPr/>
          <p:nvPr/>
        </p:nvGrpSpPr>
        <p:grpSpPr>
          <a:xfrm>
            <a:off x="8526060" y="6644639"/>
            <a:ext cx="7713553" cy="2477764"/>
            <a:chOff x="-37925" y="-821623"/>
            <a:chExt cx="3737430" cy="2837435"/>
          </a:xfrm>
        </p:grpSpPr>
        <p:grpSp>
          <p:nvGrpSpPr>
            <p:cNvPr id="47" name="Group 10">
              <a:extLst>
                <a:ext uri="{FF2B5EF4-FFF2-40B4-BE49-F238E27FC236}">
                  <a16:creationId xmlns:a16="http://schemas.microsoft.com/office/drawing/2014/main" id="{7B7F02CA-DC81-47AF-A2A1-E5CA50AF6FF8}"/>
                </a:ext>
              </a:extLst>
            </p:cNvPr>
            <p:cNvGrpSpPr/>
            <p:nvPr/>
          </p:nvGrpSpPr>
          <p:grpSpPr>
            <a:xfrm>
              <a:off x="-37925" y="-821623"/>
              <a:ext cx="3737430" cy="2779780"/>
              <a:chOff x="-34938" y="-733580"/>
              <a:chExt cx="3443102" cy="2481907"/>
            </a:xfrm>
          </p:grpSpPr>
          <p:sp>
            <p:nvSpPr>
              <p:cNvPr id="49" name="Freeform 11">
                <a:extLst>
                  <a:ext uri="{FF2B5EF4-FFF2-40B4-BE49-F238E27FC236}">
                    <a16:creationId xmlns:a16="http://schemas.microsoft.com/office/drawing/2014/main" id="{EE00B9A1-4975-419F-BA4E-DC3B704F1AEC}"/>
                  </a:ext>
                </a:extLst>
              </p:cNvPr>
              <p:cNvSpPr/>
              <p:nvPr/>
            </p:nvSpPr>
            <p:spPr>
              <a:xfrm>
                <a:off x="-34938" y="-733580"/>
                <a:ext cx="3443102" cy="2481907"/>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sp>
          <p:nvSpPr>
            <p:cNvPr id="48" name="TextBox 12">
              <a:extLst>
                <a:ext uri="{FF2B5EF4-FFF2-40B4-BE49-F238E27FC236}">
                  <a16:creationId xmlns:a16="http://schemas.microsoft.com/office/drawing/2014/main" id="{4E70C967-B05C-4DE2-9DE1-8A110488A0C3}"/>
                </a:ext>
              </a:extLst>
            </p:cNvPr>
            <p:cNvSpPr txBox="1"/>
            <p:nvPr/>
          </p:nvSpPr>
          <p:spPr>
            <a:xfrm>
              <a:off x="123427" y="-446399"/>
              <a:ext cx="3473850" cy="2462211"/>
            </a:xfrm>
            <a:prstGeom prst="rect">
              <a:avLst/>
            </a:prstGeom>
          </p:spPr>
          <p:txBody>
            <a:bodyPr wrap="square" lIns="0" tIns="0" rIns="0" bIns="0" rtlCol="0" anchor="t">
              <a:spAutoFit/>
            </a:bodyPr>
            <a:lstStyle/>
            <a:p>
              <a:pPr lvl="0" algn="just">
                <a:spcBef>
                  <a:spcPct val="50000"/>
                </a:spcBef>
                <a:defRPr/>
              </a:pPr>
              <a:r>
                <a:rPr lang="en-US" sz="4000" b="1" kern="0" dirty="0" err="1">
                  <a:solidFill>
                    <a:schemeClr val="bg1"/>
                  </a:solidFill>
                  <a:ea typeface="Tahoma" pitchFamily="34" charset="0"/>
                  <a:cs typeface="Arial" panose="020B0604020202020204" pitchFamily="34" charset="0"/>
                </a:rPr>
                <a:t>Chú</a:t>
              </a:r>
              <a:r>
                <a:rPr lang="en-US" sz="4000" b="1" kern="0" dirty="0">
                  <a:solidFill>
                    <a:schemeClr val="bg1"/>
                  </a:solidFill>
                  <a:ea typeface="Tahoma" pitchFamily="34" charset="0"/>
                  <a:cs typeface="Arial" panose="020B0604020202020204" pitchFamily="34" charset="0"/>
                </a:rPr>
                <a:t> Pi-e </a:t>
              </a:r>
              <a:r>
                <a:rPr lang="en-US" sz="4000" b="1" kern="0" dirty="0" err="1">
                  <a:solidFill>
                    <a:schemeClr val="bg1"/>
                  </a:solidFill>
                  <a:ea typeface="Tahoma" pitchFamily="34" charset="0"/>
                  <a:cs typeface="Arial" panose="020B0604020202020204" pitchFamily="34" charset="0"/>
                </a:rPr>
                <a:t>trầm</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ngâm</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nhìn</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cô</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bé</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rồi</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lúi</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húi</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gỡ</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mảnh</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giấy</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ghi</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giá</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tiền</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trên</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chuỗi</a:t>
              </a:r>
              <a:r>
                <a:rPr lang="en-US" sz="4000" b="1" kern="0" dirty="0">
                  <a:solidFill>
                    <a:schemeClr val="bg1"/>
                  </a:solidFill>
                  <a:ea typeface="Tahoma" pitchFamily="34" charset="0"/>
                  <a:cs typeface="Arial" panose="020B0604020202020204" pitchFamily="34" charset="0"/>
                </a:rPr>
                <a:t> </a:t>
              </a:r>
              <a:r>
                <a:rPr lang="en-US" sz="4000" b="1" kern="0" dirty="0" err="1">
                  <a:solidFill>
                    <a:schemeClr val="bg1"/>
                  </a:solidFill>
                  <a:ea typeface="Tahoma" pitchFamily="34" charset="0"/>
                  <a:cs typeface="Arial" panose="020B0604020202020204" pitchFamily="34" charset="0"/>
                </a:rPr>
                <a:t>ngọc</a:t>
              </a:r>
              <a:r>
                <a:rPr lang="en-US" sz="4000" b="1" kern="0" dirty="0">
                  <a:solidFill>
                    <a:schemeClr val="bg1"/>
                  </a:solidFill>
                  <a:ea typeface="Tahoma" pitchFamily="34" charset="0"/>
                  <a:cs typeface="Arial" panose="020B0604020202020204" pitchFamily="34" charset="0"/>
                </a:rPr>
                <a:t> lam.</a:t>
              </a:r>
            </a:p>
          </p:txBody>
        </p:sp>
      </p:grpSp>
      <p:pic>
        <p:nvPicPr>
          <p:cNvPr id="7172" name="Picture 4" descr="Vòng ngọc phim Hoạt hình - Màu tím phim hoạt hình, Vòng Ngọc png tải về -  Miễn phí trong suốt Tử đinh Hương png Tải về.">
            <a:extLst>
              <a:ext uri="{FF2B5EF4-FFF2-40B4-BE49-F238E27FC236}">
                <a16:creationId xmlns:a16="http://schemas.microsoft.com/office/drawing/2014/main" id="{36857C81-A94B-46C6-AD75-324AE2B88F84}"/>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4151" b="97736" l="667" r="96000">
                        <a14:foregroundMark x1="14778" y1="44811" x2="14778" y2="44811"/>
                        <a14:foregroundMark x1="49778" y1="10189" x2="31889" y2="32830"/>
                        <a14:foregroundMark x1="31889" y1="32830" x2="25111" y2="35849"/>
                        <a14:foregroundMark x1="25111" y1="35849" x2="19889" y2="40000"/>
                        <a14:foregroundMark x1="19889" y1="40000" x2="18000" y2="50755"/>
                        <a14:foregroundMark x1="18000" y1="50755" x2="8889" y2="67358"/>
                        <a14:foregroundMark x1="8889" y1="67358" x2="8111" y2="72830"/>
                        <a14:foregroundMark x1="2778" y1="68113" x2="2778" y2="68113"/>
                        <a14:foregroundMark x1="4111" y1="69057" x2="9889" y2="75094"/>
                        <a14:foregroundMark x1="9889" y1="75094" x2="16667" y2="92075"/>
                        <a14:foregroundMark x1="16667" y1="92075" x2="29556" y2="89057"/>
                        <a14:foregroundMark x1="29556" y1="89057" x2="56222" y2="75000"/>
                        <a14:foregroundMark x1="56222" y1="75000" x2="60667" y2="71038"/>
                        <a14:foregroundMark x1="48889" y1="6981" x2="60444" y2="4906"/>
                        <a14:foregroundMark x1="60444" y1="4906" x2="79889" y2="7642"/>
                        <a14:foregroundMark x1="79889" y1="7642" x2="81778" y2="7453"/>
                        <a14:foregroundMark x1="68111" y1="2642" x2="55778" y2="5189"/>
                        <a14:foregroundMark x1="55778" y1="5189" x2="54000" y2="4245"/>
                        <a14:foregroundMark x1="74556" y1="8113" x2="82111" y2="11698"/>
                        <a14:foregroundMark x1="82111" y1="11698" x2="90778" y2="20377"/>
                        <a14:foregroundMark x1="90778" y1="20377" x2="92889" y2="26698"/>
                        <a14:foregroundMark x1="92889" y1="26698" x2="92889" y2="33679"/>
                        <a14:foregroundMark x1="92889" y1="33679" x2="91000" y2="38208"/>
                        <a14:foregroundMark x1="91000" y1="38208" x2="60556" y2="57736"/>
                        <a14:foregroundMark x1="60556" y1="57736" x2="60111" y2="58396"/>
                        <a14:foregroundMark x1="62000" y1="58113" x2="62000" y2="58113"/>
                        <a14:foregroundMark x1="59889" y1="56981" x2="59889" y2="56981"/>
                        <a14:foregroundMark x1="39889" y1="79434" x2="63889" y2="68962"/>
                        <a14:foregroundMark x1="63889" y1="68962" x2="65437" y2="64938"/>
                        <a14:foregroundMark x1="65065" y1="63793" x2="59333" y2="58585"/>
                        <a14:foregroundMark x1="90222" y1="40755" x2="96000" y2="38208"/>
                        <a14:foregroundMark x1="96065" y1="31854" x2="96111" y2="27358"/>
                        <a14:foregroundMark x1="96000" y1="38208" x2="96035" y2="34812"/>
                        <a14:foregroundMark x1="20889" y1="97736" x2="31556" y2="93679"/>
                        <a14:foregroundMark x1="1222" y1="79434" x2="1222" y2="79434"/>
                        <a14:foregroundMark x1="667" y1="69057" x2="4111" y2="68774"/>
                        <a14:foregroundMark x1="4111" y1="68774" x2="4111" y2="68774"/>
                        <a14:foregroundMark x1="12889" y1="17830" x2="12889" y2="17830"/>
                        <a14:foregroundMark x1="10556" y1="15849" x2="17333" y2="16415"/>
                        <a14:foregroundMark x1="17333" y1="16415" x2="18556" y2="16981"/>
                        <a14:foregroundMark x1="30222" y1="12642" x2="35333" y2="12642"/>
                        <a14:foregroundMark x1="5222" y1="37736" x2="9778" y2="37736"/>
                        <a14:foregroundMark x1="75556" y1="57453" x2="81667" y2="57264"/>
                        <a14:foregroundMark x1="81667" y1="57264" x2="82000" y2="57264"/>
                        <a14:foregroundMark x1="47556" y1="58585" x2="52111" y2="58868"/>
                        <a14:backgroundMark x1="24889" y1="66321" x2="50222" y2="36132"/>
                        <a14:backgroundMark x1="50222" y1="36132" x2="61667" y2="29151"/>
                        <a14:backgroundMark x1="61667" y1="29151" x2="62556" y2="28302"/>
                        <a14:backgroundMark x1="98556" y1="34151" x2="98556" y2="34811"/>
                        <a14:backgroundMark x1="96889" y1="33208" x2="97444" y2="34340"/>
                        <a14:backgroundMark x1="94778" y1="33208" x2="99556" y2="33208"/>
                        <a14:backgroundMark x1="65222" y1="63585" x2="71111" y2="63585"/>
                        <a14:backgroundMark x1="2000" y1="75094" x2="3111" y2="73113"/>
                      </a14:backgroundRemoval>
                    </a14:imgEffect>
                  </a14:imgLayer>
                </a14:imgProps>
              </a:ext>
              <a:ext uri="{28A0092B-C50C-407E-A947-70E740481C1C}">
                <a14:useLocalDpi xmlns:a14="http://schemas.microsoft.com/office/drawing/2010/main" val="0"/>
              </a:ext>
            </a:extLst>
          </a:blip>
          <a:srcRect/>
          <a:stretch>
            <a:fillRect/>
          </a:stretch>
        </p:blipFill>
        <p:spPr bwMode="auto">
          <a:xfrm>
            <a:off x="13335000" y="4711277"/>
            <a:ext cx="857250" cy="100965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04608CE5-7BB7-4819-8FB0-5FD00F1B225B}"/>
              </a:ext>
            </a:extLst>
          </p:cNvPr>
          <p:cNvSpPr/>
          <p:nvPr/>
        </p:nvSpPr>
        <p:spPr>
          <a:xfrm>
            <a:off x="886868" y="2785505"/>
            <a:ext cx="9220200" cy="3561408"/>
          </a:xfrm>
          <a:prstGeom prst="wedgeRoundRectCallout">
            <a:avLst>
              <a:gd name="adj1" fmla="val 85035"/>
              <a:gd name="adj2" fmla="val 2026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7174" name="Picture 6" descr="Propose PNG Image &amp;amp; PSD File Free Download - Lovepik | 401271280">
            <a:extLst>
              <a:ext uri="{FF2B5EF4-FFF2-40B4-BE49-F238E27FC236}">
                <a16:creationId xmlns:a16="http://schemas.microsoft.com/office/drawing/2014/main" id="{553E21B0-6119-4C01-B244-92DE818D9C5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2674" l="10000" r="90000">
                        <a14:foregroundMark x1="26047" y1="28488" x2="30233" y2="34651"/>
                        <a14:foregroundMark x1="30233" y1="34651" x2="29302" y2="64535"/>
                        <a14:foregroundMark x1="27674" y1="49186" x2="24070" y2="75000"/>
                        <a14:foregroundMark x1="24070" y1="75000" x2="30465" y2="87093"/>
                        <a14:foregroundMark x1="25698" y1="72558" x2="32093" y2="46163"/>
                        <a14:foregroundMark x1="32093" y1="46163" x2="32093" y2="44419"/>
                        <a14:foregroundMark x1="39817" y1="57955" x2="42442" y2="59767"/>
                        <a14:foregroundMark x1="32674" y1="53023" x2="35344" y2="54866"/>
                        <a14:foregroundMark x1="42442" y1="59767" x2="48256" y2="57791"/>
                        <a14:foregroundMark x1="48256" y1="57791" x2="50233" y2="56395"/>
                        <a14:foregroundMark x1="42791" y1="89070" x2="42791" y2="89070"/>
                        <a14:foregroundMark x1="43023" y1="89070" x2="43023" y2="89070"/>
                        <a14:foregroundMark x1="68721" y1="91047" x2="68721" y2="91047"/>
                        <a14:foregroundMark x1="41395" y1="80930" x2="42326" y2="75116"/>
                        <a14:foregroundMark x1="42326" y1="75116" x2="38140" y2="70698"/>
                        <a14:foregroundMark x1="38140" y1="70698" x2="33256" y2="71512"/>
                        <a14:foregroundMark x1="44767" y1="87674" x2="44767" y2="87674"/>
                        <a14:foregroundMark x1="17442" y1="89884" x2="17442" y2="89884"/>
                        <a14:foregroundMark x1="18488" y1="92674" x2="18488" y2="92674"/>
                        <a14:foregroundMark x1="30233" y1="43023" x2="35640" y2="41221"/>
                        <a14:backgroundMark x1="38605" y1="57209" x2="40465" y2="55000"/>
                        <a14:backgroundMark x1="38256" y1="58140" x2="40000" y2="56744"/>
                        <a14:backgroundMark x1="35814" y1="54419" x2="40233" y2="57558"/>
                        <a14:backgroundMark x1="54767" y1="55349" x2="57209" y2="52791"/>
                        <a14:backgroundMark x1="52791" y1="51977" x2="57558" y2="54419"/>
                        <a14:backgroundMark x1="51977" y1="51628" x2="55349" y2="46744"/>
                        <a14:backgroundMark x1="55349" y1="46744" x2="55349" y2="46047"/>
                        <a14:backgroundMark x1="50233" y1="46628" x2="56395" y2="49186"/>
                        <a14:backgroundMark x1="56395" y1="49186" x2="57209" y2="50233"/>
                        <a14:backgroundMark x1="51977" y1="50233" x2="56395" y2="52209"/>
                        <a14:backgroundMark x1="36395" y1="40698" x2="36395" y2="40698"/>
                        <a14:backgroundMark x1="36395" y1="41860" x2="45814" y2="37442"/>
                        <a14:backgroundMark x1="35814" y1="41860" x2="42558" y2="41860"/>
                        <a14:backgroundMark x1="42558" y1="41860" x2="42558" y2="41860"/>
                        <a14:backgroundMark x1="35233" y1="41860" x2="41977" y2="41860"/>
                        <a14:backgroundMark x1="41977" y1="41860" x2="41977" y2="41860"/>
                      </a14:backgroundRemoval>
                    </a14:imgEffect>
                  </a14:imgLayer>
                </a14:imgProps>
              </a:ext>
              <a:ext uri="{28A0092B-C50C-407E-A947-70E740481C1C}">
                <a14:useLocalDpi xmlns:a14="http://schemas.microsoft.com/office/drawing/2010/main" val="0"/>
              </a:ext>
            </a:extLst>
          </a:blip>
          <a:srcRect/>
          <a:stretch>
            <a:fillRect/>
          </a:stretch>
        </p:blipFill>
        <p:spPr bwMode="auto">
          <a:xfrm>
            <a:off x="769464" y="2379182"/>
            <a:ext cx="409575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29705821-4218-4575-8CF2-EEB50682F47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382705" y="4178320"/>
            <a:ext cx="944448" cy="643405"/>
          </a:xfrm>
          <a:prstGeom prst="rect">
            <a:avLst/>
          </a:prstGeom>
        </p:spPr>
      </p:pic>
      <p:sp>
        <p:nvSpPr>
          <p:cNvPr id="6" name="Arrow: Right 5">
            <a:extLst>
              <a:ext uri="{FF2B5EF4-FFF2-40B4-BE49-F238E27FC236}">
                <a16:creationId xmlns:a16="http://schemas.microsoft.com/office/drawing/2014/main" id="{19DAA4B7-DF3E-4C6A-A5D1-A0D52F191A80}"/>
              </a:ext>
            </a:extLst>
          </p:cNvPr>
          <p:cNvSpPr/>
          <p:nvPr/>
        </p:nvSpPr>
        <p:spPr>
          <a:xfrm>
            <a:off x="4865214" y="4427057"/>
            <a:ext cx="1064866" cy="35297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176" name="Picture 8" descr="Grave Sweep PNG Image and PSD File For Free Download - Lovepik | 401698113">
            <a:extLst>
              <a:ext uri="{FF2B5EF4-FFF2-40B4-BE49-F238E27FC236}">
                <a16:creationId xmlns:a16="http://schemas.microsoft.com/office/drawing/2014/main" id="{A8EEA7BC-1F23-4866-9E0F-7835FFFA0A06}"/>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535" b="90000" l="5930" r="94070">
                        <a14:foregroundMark x1="66163" y1="9535" x2="66163" y2="9535"/>
                        <a14:foregroundMark x1="71512" y1="10349" x2="80349" y2="10116"/>
                        <a14:foregroundMark x1="80349" y1="10116" x2="85930" y2="12326"/>
                        <a14:foregroundMark x1="85930" y1="12326" x2="88837" y2="19535"/>
                        <a14:foregroundMark x1="88837" y1="19535" x2="88837" y2="56977"/>
                        <a14:foregroundMark x1="84651" y1="12093" x2="91628" y2="13140"/>
                        <a14:foregroundMark x1="91628" y1="13140" x2="94302" y2="22093"/>
                        <a14:foregroundMark x1="94302" y1="22093" x2="89419" y2="43837"/>
                        <a14:foregroundMark x1="89419" y1="43837" x2="84186" y2="57442"/>
                        <a14:foregroundMark x1="84186" y1="57442" x2="82558" y2="87558"/>
                        <a14:foregroundMark x1="82558" y1="87558" x2="82907" y2="89070"/>
                        <a14:foregroundMark x1="58372" y1="74884" x2="77907" y2="73488"/>
                        <a14:foregroundMark x1="60000" y1="68721" x2="63372" y2="64186"/>
                        <a14:foregroundMark x1="56163" y1="68140" x2="62093" y2="64419"/>
                        <a14:foregroundMark x1="62093" y1="64419" x2="63372" y2="61395"/>
                        <a14:foregroundMark x1="7326" y1="82907" x2="7326" y2="82907"/>
                        <a14:foregroundMark x1="6744" y1="82326" x2="10116" y2="76628"/>
                        <a14:foregroundMark x1="10116" y1="76628" x2="10116" y2="75698"/>
                        <a14:foregroundMark x1="5930" y1="73953" x2="9535" y2="79535"/>
                        <a14:foregroundMark x1="9535" y1="79535" x2="9535" y2="81279"/>
                        <a14:foregroundMark x1="33488" y1="88837" x2="46047" y2="89302"/>
                      </a14:backgroundRemoval>
                    </a14:imgEffect>
                  </a14:imgLayer>
                </a14:imgProps>
              </a:ext>
              <a:ext uri="{28A0092B-C50C-407E-A947-70E740481C1C}">
                <a14:useLocalDpi xmlns:a14="http://schemas.microsoft.com/office/drawing/2010/main" val="0"/>
              </a:ext>
            </a:extLst>
          </a:blip>
          <a:srcRect/>
          <a:stretch>
            <a:fillRect/>
          </a:stretch>
        </p:blipFill>
        <p:spPr bwMode="auto">
          <a:xfrm>
            <a:off x="6124144" y="3064877"/>
            <a:ext cx="3483266" cy="348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173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3" presetClass="exit" presetSubtype="10" fill="hold" nodeType="withEffect">
                                  <p:stCondLst>
                                    <p:cond delay="0"/>
                                  </p:stCondLst>
                                  <p:childTnLst>
                                    <p:animEffect transition="out" filter="blinds(horizontal)">
                                      <p:cBhvr>
                                        <p:cTn id="17" dur="500"/>
                                        <p:tgtEl>
                                          <p:spTgt spid="38"/>
                                        </p:tgtEl>
                                      </p:cBhvr>
                                    </p:animEffect>
                                    <p:set>
                                      <p:cBhvr>
                                        <p:cTn id="18" dur="1" fill="hold">
                                          <p:stCondLst>
                                            <p:cond delay="499"/>
                                          </p:stCondLst>
                                        </p:cTn>
                                        <p:tgtEl>
                                          <p:spTgt spid="3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fade">
                                      <p:cBhvr>
                                        <p:cTn id="21" dur="500"/>
                                        <p:tgtEl>
                                          <p:spTgt spid="717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10" presetClass="entr" presetSubtype="0" fill="hold" nodeType="withEffect">
                                  <p:stCondLst>
                                    <p:cond delay="0"/>
                                  </p:stCondLst>
                                  <p:childTnLst>
                                    <p:set>
                                      <p:cBhvr>
                                        <p:cTn id="33" dur="1" fill="hold">
                                          <p:stCondLst>
                                            <p:cond delay="0"/>
                                          </p:stCondLst>
                                        </p:cTn>
                                        <p:tgtEl>
                                          <p:spTgt spid="7174"/>
                                        </p:tgtEl>
                                        <p:attrNameLst>
                                          <p:attrName>style.visibility</p:attrName>
                                        </p:attrNameLst>
                                      </p:cBhvr>
                                      <p:to>
                                        <p:strVal val="visible"/>
                                      </p:to>
                                    </p:set>
                                    <p:animEffect transition="in" filter="fade">
                                      <p:cBhvr>
                                        <p:cTn id="34" dur="500"/>
                                        <p:tgtEl>
                                          <p:spTgt spid="717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176"/>
                                        </p:tgtEl>
                                        <p:attrNameLst>
                                          <p:attrName>style.visibility</p:attrName>
                                        </p:attrNameLst>
                                      </p:cBhvr>
                                      <p:to>
                                        <p:strVal val="visible"/>
                                      </p:to>
                                    </p:set>
                                    <p:animEffect transition="in" filter="fade">
                                      <p:cBhvr>
                                        <p:cTn id="44"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BE6520E4-1574-4E9D-BD74-18480D8B03BE}"/>
              </a:ext>
            </a:extLst>
          </p:cNvPr>
          <p:cNvGrpSpPr/>
          <p:nvPr/>
        </p:nvGrpSpPr>
        <p:grpSpPr>
          <a:xfrm>
            <a:off x="366406" y="723900"/>
            <a:ext cx="16946393" cy="9067800"/>
            <a:chOff x="366406" y="1086094"/>
            <a:chExt cx="16946393" cy="8705606"/>
          </a:xfrm>
        </p:grpSpPr>
        <p:grpSp>
          <p:nvGrpSpPr>
            <p:cNvPr id="25" name="Group 3">
              <a:extLst>
                <a:ext uri="{FF2B5EF4-FFF2-40B4-BE49-F238E27FC236}">
                  <a16:creationId xmlns:a16="http://schemas.microsoft.com/office/drawing/2014/main" id="{4A5D59AE-189E-4A10-9DC0-DB3D7A84C7E8}"/>
                </a:ext>
              </a:extLst>
            </p:cNvPr>
            <p:cNvGrpSpPr/>
            <p:nvPr/>
          </p:nvGrpSpPr>
          <p:grpSpPr>
            <a:xfrm>
              <a:off x="1064866" y="1562100"/>
              <a:ext cx="16173970" cy="8229600"/>
              <a:chOff x="0" y="0"/>
              <a:chExt cx="19254423" cy="7664023"/>
            </a:xfrm>
          </p:grpSpPr>
          <p:sp>
            <p:nvSpPr>
              <p:cNvPr id="27" name="Freeform 4">
                <a:extLst>
                  <a:ext uri="{FF2B5EF4-FFF2-40B4-BE49-F238E27FC236}">
                    <a16:creationId xmlns:a16="http://schemas.microsoft.com/office/drawing/2014/main" id="{130BEFB8-2B1E-4287-974F-AFEDE89ABDF0}"/>
                  </a:ext>
                </a:extLst>
              </p:cNvPr>
              <p:cNvSpPr/>
              <p:nvPr/>
            </p:nvSpPr>
            <p:spPr>
              <a:xfrm>
                <a:off x="0" y="-4262"/>
                <a:ext cx="19262168" cy="7670509"/>
              </a:xfrm>
              <a:custGeom>
                <a:avLst/>
                <a:gdLst/>
                <a:ahLst/>
                <a:cxnLst/>
                <a:rect l="l" t="t" r="r" b="b"/>
                <a:pathLst>
                  <a:path w="19262168" h="7670509">
                    <a:moveTo>
                      <a:pt x="18323269" y="7659321"/>
                    </a:moveTo>
                    <a:cubicBezTo>
                      <a:pt x="18323269" y="7659321"/>
                      <a:pt x="17903516" y="7670509"/>
                      <a:pt x="17440932" y="7667887"/>
                    </a:cubicBezTo>
                    <a:cubicBezTo>
                      <a:pt x="5845461" y="7665725"/>
                      <a:pt x="1057073" y="7657900"/>
                      <a:pt x="1057073" y="7657900"/>
                    </a:cubicBezTo>
                    <a:cubicBezTo>
                      <a:pt x="812931" y="7649066"/>
                      <a:pt x="565145" y="7632085"/>
                      <a:pt x="398404" y="7573907"/>
                    </a:cubicBezTo>
                    <a:cubicBezTo>
                      <a:pt x="120505" y="7476945"/>
                      <a:pt x="0" y="7299417"/>
                      <a:pt x="0" y="2439383"/>
                    </a:cubicBezTo>
                    <a:lnTo>
                      <a:pt x="0" y="2439328"/>
                    </a:lnTo>
                    <a:cubicBezTo>
                      <a:pt x="8536" y="440430"/>
                      <a:pt x="34263" y="311302"/>
                      <a:pt x="140291" y="225758"/>
                    </a:cubicBezTo>
                    <a:cubicBezTo>
                      <a:pt x="342602" y="62530"/>
                      <a:pt x="736658" y="7673"/>
                      <a:pt x="1155311" y="7673"/>
                    </a:cubicBezTo>
                    <a:cubicBezTo>
                      <a:pt x="1155311" y="7673"/>
                      <a:pt x="1551711" y="15681"/>
                      <a:pt x="13926091" y="7673"/>
                    </a:cubicBezTo>
                    <a:cubicBezTo>
                      <a:pt x="17684590" y="0"/>
                      <a:pt x="18148517" y="7673"/>
                      <a:pt x="18148517" y="7673"/>
                    </a:cubicBezTo>
                    <a:cubicBezTo>
                      <a:pt x="18516825" y="15152"/>
                      <a:pt x="18880138" y="84484"/>
                      <a:pt x="19077877" y="207066"/>
                    </a:cubicBezTo>
                    <a:cubicBezTo>
                      <a:pt x="19228895" y="300683"/>
                      <a:pt x="19262168" y="425358"/>
                      <a:pt x="19253028" y="2439383"/>
                    </a:cubicBezTo>
                    <a:lnTo>
                      <a:pt x="19253028" y="2439438"/>
                    </a:lnTo>
                    <a:cubicBezTo>
                      <a:pt x="19253029" y="7417382"/>
                      <a:pt x="18970033" y="7631480"/>
                      <a:pt x="18323269" y="7659321"/>
                    </a:cubicBezTo>
                    <a:close/>
                  </a:path>
                </a:pathLst>
              </a:custGeom>
              <a:solidFill>
                <a:srgbClr val="F6F6F6"/>
              </a:solidFill>
            </p:spPr>
          </p:sp>
        </p:grpSp>
        <p:pic>
          <p:nvPicPr>
            <p:cNvPr id="26" name="Picture 2" descr="Cartoon Snow Drift Stock Illustrations – 1,305 Cartoon Snow Drift Stock  Illustrations, Vectors &amp;amp; Clipart - Dreamstime">
              <a:extLst>
                <a:ext uri="{FF2B5EF4-FFF2-40B4-BE49-F238E27FC236}">
                  <a16:creationId xmlns:a16="http://schemas.microsoft.com/office/drawing/2014/main" id="{9314B296-885D-4BCA-9ABC-7CF1FC0C354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68" b="16691" l="7615" r="92154">
                          <a14:foregroundMark x1="7692" y1="9712" x2="13308" y2="8921"/>
                          <a14:foregroundMark x1="90000" y1="7914" x2="92154" y2="7914"/>
                        </a14:backgroundRemoval>
                      </a14:imgEffect>
                    </a14:imgLayer>
                  </a14:imgProps>
                </a:ext>
                <a:ext uri="{28A0092B-C50C-407E-A947-70E740481C1C}">
                  <a14:useLocalDpi xmlns:a14="http://schemas.microsoft.com/office/drawing/2010/main" val="0"/>
                </a:ext>
              </a:extLst>
            </a:blip>
            <a:srcRect t="4074" b="81851"/>
            <a:stretch/>
          </p:blipFill>
          <p:spPr bwMode="auto">
            <a:xfrm>
              <a:off x="366406" y="1086094"/>
              <a:ext cx="16946393" cy="154348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2"/>
          <p:cNvSpPr txBox="1"/>
          <p:nvPr/>
        </p:nvSpPr>
        <p:spPr>
          <a:xfrm>
            <a:off x="2017906" y="223926"/>
            <a:ext cx="14252187" cy="738664"/>
          </a:xfrm>
          <a:prstGeom prst="rect">
            <a:avLst/>
          </a:prstGeom>
        </p:spPr>
        <p:txBody>
          <a:bodyPr lIns="0" tIns="0" rIns="0" bIns="0" rtlCol="0" anchor="t">
            <a:spAutoFit/>
          </a:bodyPr>
          <a:lstStyle/>
          <a:p>
            <a:pPr algn="ctr"/>
            <a:r>
              <a:rPr lang="vi-VN" sz="4800" b="1" dirty="0">
                <a:solidFill>
                  <a:schemeClr val="bg1"/>
                </a:solidFill>
                <a:ea typeface="Tahoma" panose="020B0604030504040204" pitchFamily="34" charset="0"/>
                <a:cs typeface="Tahoma" panose="020B0604030504040204" pitchFamily="34" charset="0"/>
              </a:rPr>
              <a:t>2. Chị của Gioan tìm gặp chú Pi-e</a:t>
            </a:r>
            <a:endParaRPr lang="en-US" sz="4800" b="1" dirty="0">
              <a:solidFill>
                <a:schemeClr val="bg1"/>
              </a:solidFill>
              <a:ea typeface="Tahoma" panose="020B0604030504040204" pitchFamily="34" charset="0"/>
              <a:cs typeface="Tahoma" panose="020B0604030504040204" pitchFamily="34" charset="0"/>
            </a:endParaRPr>
          </a:p>
        </p:txBody>
      </p:sp>
      <p:pic>
        <p:nvPicPr>
          <p:cNvPr id="1038" name="Picture 14" descr="Trận chiến đấu quả cầu tuyết mùa đông phim hoạt hình trẻ em cảnh minh họa  trận đánh quả cầu tuyết GIF | Công cụ đồ họa PSD Tải xuống miễn phí -">
            <a:extLst>
              <a:ext uri="{FF2B5EF4-FFF2-40B4-BE49-F238E27FC236}">
                <a16:creationId xmlns:a16="http://schemas.microsoft.com/office/drawing/2014/main" id="{8A2FA415-EE15-44AD-BDF0-2EC5339A60F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21000" y="-22859"/>
            <a:ext cx="2636520" cy="26365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4A9D2EB7-445D-4606-8670-A768B025C3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77116" y="3826939"/>
            <a:ext cx="9690227" cy="5826249"/>
          </a:xfrm>
          <a:prstGeom prst="rect">
            <a:avLst/>
          </a:prstGeom>
        </p:spPr>
      </p:pic>
      <p:grpSp>
        <p:nvGrpSpPr>
          <p:cNvPr id="39" name="Group 9">
            <a:extLst>
              <a:ext uri="{FF2B5EF4-FFF2-40B4-BE49-F238E27FC236}">
                <a16:creationId xmlns:a16="http://schemas.microsoft.com/office/drawing/2014/main" id="{C5101F06-C9DD-4635-848E-CA826372358C}"/>
              </a:ext>
            </a:extLst>
          </p:cNvPr>
          <p:cNvGrpSpPr/>
          <p:nvPr/>
        </p:nvGrpSpPr>
        <p:grpSpPr>
          <a:xfrm>
            <a:off x="1168376" y="1865420"/>
            <a:ext cx="10507822" cy="1383288"/>
            <a:chOff x="-37925" y="-555904"/>
            <a:chExt cx="3737430" cy="1844383"/>
          </a:xfrm>
        </p:grpSpPr>
        <p:grpSp>
          <p:nvGrpSpPr>
            <p:cNvPr id="40" name="Group 10">
              <a:extLst>
                <a:ext uri="{FF2B5EF4-FFF2-40B4-BE49-F238E27FC236}">
                  <a16:creationId xmlns:a16="http://schemas.microsoft.com/office/drawing/2014/main" id="{D77CE79A-C504-48C1-9FAE-A2E59C8AB2D1}"/>
                </a:ext>
              </a:extLst>
            </p:cNvPr>
            <p:cNvGrpSpPr/>
            <p:nvPr/>
          </p:nvGrpSpPr>
          <p:grpSpPr>
            <a:xfrm>
              <a:off x="-37925" y="-555904"/>
              <a:ext cx="3737430" cy="1479980"/>
              <a:chOff x="-34938" y="-496335"/>
              <a:chExt cx="3443102" cy="1321390"/>
            </a:xfrm>
          </p:grpSpPr>
          <p:sp>
            <p:nvSpPr>
              <p:cNvPr id="46" name="Freeform 11">
                <a:extLst>
                  <a:ext uri="{FF2B5EF4-FFF2-40B4-BE49-F238E27FC236}">
                    <a16:creationId xmlns:a16="http://schemas.microsoft.com/office/drawing/2014/main" id="{B5E23B09-80E3-48D6-8A56-49ACE7EBDFA6}"/>
                  </a:ext>
                </a:extLst>
              </p:cNvPr>
              <p:cNvSpPr/>
              <p:nvPr/>
            </p:nvSpPr>
            <p:spPr>
              <a:xfrm>
                <a:off x="-34938" y="-496335"/>
                <a:ext cx="3443102"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45" name="TextBox 12">
              <a:extLst>
                <a:ext uri="{FF2B5EF4-FFF2-40B4-BE49-F238E27FC236}">
                  <a16:creationId xmlns:a16="http://schemas.microsoft.com/office/drawing/2014/main" id="{F2B2D6ED-B180-4B66-BA1A-A3E7D74018EA}"/>
                </a:ext>
              </a:extLst>
            </p:cNvPr>
            <p:cNvSpPr txBox="1"/>
            <p:nvPr/>
          </p:nvSpPr>
          <p:spPr>
            <a:xfrm>
              <a:off x="225655" y="-352995"/>
              <a:ext cx="3112074" cy="1641474"/>
            </a:xfrm>
            <a:prstGeom prst="rect">
              <a:avLst/>
            </a:prstGeom>
          </p:spPr>
          <p:txBody>
            <a:bodyPr wrap="square" lIns="0" tIns="0" rIns="0" bIns="0" rtlCol="0" anchor="t">
              <a:spAutoFit/>
            </a:bodyPr>
            <a:lstStyle/>
            <a:p>
              <a:pPr lvl="0" algn="ctr">
                <a:defRPr/>
              </a:pPr>
              <a:r>
                <a:rPr lang="vi-VN" sz="4000" b="1" kern="0" dirty="0">
                  <a:solidFill>
                    <a:schemeClr val="bg1"/>
                  </a:solidFill>
                  <a:latin typeface="Calibri" panose="020F0502020204030204" pitchFamily="34" charset="0"/>
                  <a:ea typeface="Tahoma" pitchFamily="34" charset="0"/>
                  <a:cs typeface="Calibri" panose="020F0502020204030204" pitchFamily="34" charset="0"/>
                </a:rPr>
                <a:t>Chị của Gioan tìm gặp chú Pi-e để làm gì?</a:t>
              </a:r>
              <a:endParaRPr lang="en-US" sz="4000" b="1" kern="0" dirty="0">
                <a:solidFill>
                  <a:schemeClr val="bg1"/>
                </a:solidFill>
                <a:latin typeface="Calibri" panose="020F0502020204030204" pitchFamily="34" charset="0"/>
                <a:ea typeface="Tahoma" pitchFamily="34" charset="0"/>
                <a:cs typeface="Calibri" panose="020F0502020204030204" pitchFamily="34" charset="0"/>
              </a:endParaRPr>
            </a:p>
          </p:txBody>
        </p:sp>
      </p:grpSp>
      <p:grpSp>
        <p:nvGrpSpPr>
          <p:cNvPr id="47" name="Group 9">
            <a:extLst>
              <a:ext uri="{FF2B5EF4-FFF2-40B4-BE49-F238E27FC236}">
                <a16:creationId xmlns:a16="http://schemas.microsoft.com/office/drawing/2014/main" id="{AFB938FB-0BAE-472C-A1AC-1C80A4EB07AF}"/>
              </a:ext>
            </a:extLst>
          </p:cNvPr>
          <p:cNvGrpSpPr/>
          <p:nvPr/>
        </p:nvGrpSpPr>
        <p:grpSpPr>
          <a:xfrm>
            <a:off x="1126049" y="1872092"/>
            <a:ext cx="10550149" cy="1520477"/>
            <a:chOff x="-37925" y="-555904"/>
            <a:chExt cx="3737430" cy="2027303"/>
          </a:xfrm>
        </p:grpSpPr>
        <p:grpSp>
          <p:nvGrpSpPr>
            <p:cNvPr id="48" name="Group 10">
              <a:extLst>
                <a:ext uri="{FF2B5EF4-FFF2-40B4-BE49-F238E27FC236}">
                  <a16:creationId xmlns:a16="http://schemas.microsoft.com/office/drawing/2014/main" id="{68E8CC4B-8A3A-4382-BA73-7C2AD684727B}"/>
                </a:ext>
              </a:extLst>
            </p:cNvPr>
            <p:cNvGrpSpPr/>
            <p:nvPr/>
          </p:nvGrpSpPr>
          <p:grpSpPr>
            <a:xfrm>
              <a:off x="-37925" y="-555904"/>
              <a:ext cx="3737430" cy="1479980"/>
              <a:chOff x="-34938" y="-496335"/>
              <a:chExt cx="3443102" cy="1321390"/>
            </a:xfrm>
          </p:grpSpPr>
          <p:sp>
            <p:nvSpPr>
              <p:cNvPr id="54" name="Freeform 11">
                <a:extLst>
                  <a:ext uri="{FF2B5EF4-FFF2-40B4-BE49-F238E27FC236}">
                    <a16:creationId xmlns:a16="http://schemas.microsoft.com/office/drawing/2014/main" id="{109AC3D8-242B-4111-9407-B205DA32492C}"/>
                  </a:ext>
                </a:extLst>
              </p:cNvPr>
              <p:cNvSpPr/>
              <p:nvPr/>
            </p:nvSpPr>
            <p:spPr>
              <a:xfrm>
                <a:off x="-34938" y="-496335"/>
                <a:ext cx="3443102"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sp>
          <p:nvSpPr>
            <p:cNvPr id="49" name="TextBox 12">
              <a:extLst>
                <a:ext uri="{FF2B5EF4-FFF2-40B4-BE49-F238E27FC236}">
                  <a16:creationId xmlns:a16="http://schemas.microsoft.com/office/drawing/2014/main" id="{A3B5DA51-72F3-4B7A-9ADE-B518DA6F5007}"/>
                </a:ext>
              </a:extLst>
            </p:cNvPr>
            <p:cNvSpPr txBox="1"/>
            <p:nvPr/>
          </p:nvSpPr>
          <p:spPr>
            <a:xfrm>
              <a:off x="135599" y="-170076"/>
              <a:ext cx="3390381" cy="1641475"/>
            </a:xfrm>
            <a:prstGeom prst="rect">
              <a:avLst/>
            </a:prstGeom>
          </p:spPr>
          <p:txBody>
            <a:bodyPr wrap="square" lIns="0" tIns="0" rIns="0" bIns="0" rtlCol="0" anchor="t">
              <a:spAutoFit/>
            </a:bodyPr>
            <a:lstStyle/>
            <a:p>
              <a:pPr lvl="0" algn="ctr">
                <a:defRPr/>
              </a:pPr>
              <a:r>
                <a:rPr lang="vi-VN" sz="4000" b="1" kern="0" dirty="0">
                  <a:solidFill>
                    <a:schemeClr val="bg1"/>
                  </a:solidFill>
                  <a:latin typeface="Calibri" panose="020F0502020204030204" pitchFamily="34" charset="0"/>
                  <a:ea typeface="Tahoma" pitchFamily="34" charset="0"/>
                  <a:cs typeface="Calibri" panose="020F0502020204030204" pitchFamily="34" charset="0"/>
                </a:rPr>
                <a:t>Chị của Gioan tìm gặp chú Pi-e để hỏi</a:t>
              </a:r>
              <a:endParaRPr lang="en-US" sz="4000" b="1" kern="0" dirty="0">
                <a:solidFill>
                  <a:schemeClr val="bg1"/>
                </a:solidFill>
                <a:latin typeface="Calibri" panose="020F0502020204030204" pitchFamily="34" charset="0"/>
                <a:ea typeface="Tahoma" pitchFamily="34" charset="0"/>
                <a:cs typeface="Calibri" panose="020F0502020204030204" pitchFamily="34" charset="0"/>
              </a:endParaRPr>
            </a:p>
          </p:txBody>
        </p:sp>
      </p:grpSp>
      <p:sp>
        <p:nvSpPr>
          <p:cNvPr id="56" name="TextBox 12">
            <a:extLst>
              <a:ext uri="{FF2B5EF4-FFF2-40B4-BE49-F238E27FC236}">
                <a16:creationId xmlns:a16="http://schemas.microsoft.com/office/drawing/2014/main" id="{7AEBA626-72F9-40CA-B8E1-E478859A4207}"/>
              </a:ext>
            </a:extLst>
          </p:cNvPr>
          <p:cNvSpPr txBox="1"/>
          <p:nvPr/>
        </p:nvSpPr>
        <p:spPr>
          <a:xfrm>
            <a:off x="1220657" y="3188492"/>
            <a:ext cx="12571543" cy="615553"/>
          </a:xfrm>
          <a:prstGeom prst="rect">
            <a:avLst/>
          </a:prstGeom>
        </p:spPr>
        <p:txBody>
          <a:bodyPr wrap="square" lIns="0" tIns="0" rIns="0" bIns="0" rtlCol="0" anchor="t">
            <a:spAutoFit/>
          </a:bodyPr>
          <a:lstStyle/>
          <a:p>
            <a:pPr lvl="0" algn="just">
              <a:defRPr/>
            </a:pPr>
            <a:r>
              <a:rPr lang="vi-VN" sz="4000" b="1" kern="0" dirty="0">
                <a:solidFill>
                  <a:srgbClr val="002060"/>
                </a:solidFill>
                <a:latin typeface="Calibri" panose="020F0502020204030204" pitchFamily="34" charset="0"/>
                <a:ea typeface="Tahoma" pitchFamily="34" charset="0"/>
                <a:cs typeface="Calibri" panose="020F0502020204030204" pitchFamily="34" charset="0"/>
              </a:rPr>
              <a:t>+ Có đúng Gioan mua chuỗi ngọc ở tiệm Pi-e không?</a:t>
            </a:r>
            <a:endParaRPr lang="en-US" sz="4000" b="1" kern="0" dirty="0">
              <a:solidFill>
                <a:srgbClr val="002060"/>
              </a:solidFill>
              <a:latin typeface="Calibri" panose="020F0502020204030204" pitchFamily="34" charset="0"/>
              <a:ea typeface="Tahoma" pitchFamily="34" charset="0"/>
              <a:cs typeface="Calibri" panose="020F0502020204030204" pitchFamily="34" charset="0"/>
            </a:endParaRPr>
          </a:p>
        </p:txBody>
      </p:sp>
      <p:sp>
        <p:nvSpPr>
          <p:cNvPr id="57" name="TextBox 12">
            <a:extLst>
              <a:ext uri="{FF2B5EF4-FFF2-40B4-BE49-F238E27FC236}">
                <a16:creationId xmlns:a16="http://schemas.microsoft.com/office/drawing/2014/main" id="{0AD42D88-4DEA-4AD6-BFB6-A69A93611538}"/>
              </a:ext>
            </a:extLst>
          </p:cNvPr>
          <p:cNvSpPr txBox="1"/>
          <p:nvPr/>
        </p:nvSpPr>
        <p:spPr>
          <a:xfrm>
            <a:off x="1190177" y="3887578"/>
            <a:ext cx="9570487" cy="615553"/>
          </a:xfrm>
          <a:prstGeom prst="rect">
            <a:avLst/>
          </a:prstGeom>
        </p:spPr>
        <p:txBody>
          <a:bodyPr wrap="square" lIns="0" tIns="0" rIns="0" bIns="0" rtlCol="0" anchor="t">
            <a:spAutoFit/>
          </a:bodyPr>
          <a:lstStyle/>
          <a:p>
            <a:pPr lvl="0" algn="just">
              <a:defRPr/>
            </a:pPr>
            <a:r>
              <a:rPr lang="vi-VN" sz="4000" b="1" kern="0" dirty="0">
                <a:solidFill>
                  <a:srgbClr val="002060"/>
                </a:solidFill>
                <a:latin typeface="Calibri" panose="020F0502020204030204" pitchFamily="34" charset="0"/>
                <a:ea typeface="Tahoma" pitchFamily="34" charset="0"/>
                <a:cs typeface="Calibri" panose="020F0502020204030204" pitchFamily="34" charset="0"/>
              </a:rPr>
              <a:t>+ Ngọc có phải ngọc thật không?</a:t>
            </a:r>
            <a:endParaRPr lang="en-US" sz="4000" b="1" kern="0" dirty="0">
              <a:solidFill>
                <a:srgbClr val="002060"/>
              </a:solidFill>
              <a:latin typeface="Calibri" panose="020F0502020204030204" pitchFamily="34" charset="0"/>
              <a:ea typeface="Tahoma" pitchFamily="34" charset="0"/>
              <a:cs typeface="Calibri" panose="020F0502020204030204" pitchFamily="34" charset="0"/>
            </a:endParaRPr>
          </a:p>
        </p:txBody>
      </p:sp>
      <p:sp>
        <p:nvSpPr>
          <p:cNvPr id="58" name="TextBox 12">
            <a:extLst>
              <a:ext uri="{FF2B5EF4-FFF2-40B4-BE49-F238E27FC236}">
                <a16:creationId xmlns:a16="http://schemas.microsoft.com/office/drawing/2014/main" id="{F63D5CF4-3FDE-4C6D-838F-6225EAD360E3}"/>
              </a:ext>
            </a:extLst>
          </p:cNvPr>
          <p:cNvSpPr txBox="1"/>
          <p:nvPr/>
        </p:nvSpPr>
        <p:spPr>
          <a:xfrm>
            <a:off x="1168376" y="4620403"/>
            <a:ext cx="9570487" cy="615553"/>
          </a:xfrm>
          <a:prstGeom prst="rect">
            <a:avLst/>
          </a:prstGeom>
        </p:spPr>
        <p:txBody>
          <a:bodyPr wrap="square" lIns="0" tIns="0" rIns="0" bIns="0" rtlCol="0" anchor="t">
            <a:spAutoFit/>
          </a:bodyPr>
          <a:lstStyle/>
          <a:p>
            <a:pPr lvl="0" algn="just">
              <a:defRPr/>
            </a:pPr>
            <a:r>
              <a:rPr lang="vi-VN" sz="4000" b="1" kern="0" dirty="0">
                <a:solidFill>
                  <a:srgbClr val="002060"/>
                </a:solidFill>
                <a:latin typeface="Calibri" panose="020F0502020204030204" pitchFamily="34" charset="0"/>
                <a:ea typeface="Tahoma" pitchFamily="34" charset="0"/>
                <a:cs typeface="Calibri" panose="020F0502020204030204" pitchFamily="34" charset="0"/>
              </a:rPr>
              <a:t>+ Chuỗi ngọc giá bao nhiêu?</a:t>
            </a:r>
            <a:endParaRPr lang="en-US" sz="4000" b="1" kern="0" dirty="0">
              <a:solidFill>
                <a:srgbClr val="002060"/>
              </a:solidFill>
              <a:latin typeface="Calibri" panose="020F0502020204030204" pitchFamily="34" charset="0"/>
              <a:ea typeface="Tahoma" pitchFamily="34" charset="0"/>
              <a:cs typeface="Calibri" panose="020F0502020204030204" pitchFamily="34" charset="0"/>
            </a:endParaRPr>
          </a:p>
        </p:txBody>
      </p:sp>
      <p:grpSp>
        <p:nvGrpSpPr>
          <p:cNvPr id="59" name="Group 9">
            <a:extLst>
              <a:ext uri="{FF2B5EF4-FFF2-40B4-BE49-F238E27FC236}">
                <a16:creationId xmlns:a16="http://schemas.microsoft.com/office/drawing/2014/main" id="{D09E2823-F4BF-469D-825E-0C52D973CD7F}"/>
              </a:ext>
            </a:extLst>
          </p:cNvPr>
          <p:cNvGrpSpPr/>
          <p:nvPr/>
        </p:nvGrpSpPr>
        <p:grpSpPr>
          <a:xfrm>
            <a:off x="9442789" y="7278798"/>
            <a:ext cx="7713553" cy="1981199"/>
            <a:chOff x="-37925" y="-555904"/>
            <a:chExt cx="3737430" cy="2641599"/>
          </a:xfrm>
        </p:grpSpPr>
        <p:grpSp>
          <p:nvGrpSpPr>
            <p:cNvPr id="60" name="Group 10">
              <a:extLst>
                <a:ext uri="{FF2B5EF4-FFF2-40B4-BE49-F238E27FC236}">
                  <a16:creationId xmlns:a16="http://schemas.microsoft.com/office/drawing/2014/main" id="{BEED63A4-3AEC-4D11-9CC9-659B41430A46}"/>
                </a:ext>
              </a:extLst>
            </p:cNvPr>
            <p:cNvGrpSpPr/>
            <p:nvPr/>
          </p:nvGrpSpPr>
          <p:grpSpPr>
            <a:xfrm>
              <a:off x="-37925" y="-555904"/>
              <a:ext cx="3737430" cy="2641599"/>
              <a:chOff x="-34938" y="-496335"/>
              <a:chExt cx="3443102" cy="2358534"/>
            </a:xfrm>
          </p:grpSpPr>
          <p:sp>
            <p:nvSpPr>
              <p:cNvPr id="62" name="Freeform 11">
                <a:extLst>
                  <a:ext uri="{FF2B5EF4-FFF2-40B4-BE49-F238E27FC236}">
                    <a16:creationId xmlns:a16="http://schemas.microsoft.com/office/drawing/2014/main" id="{B380BF99-5053-4F14-9EBA-02534E24F536}"/>
                  </a:ext>
                </a:extLst>
              </p:cNvPr>
              <p:cNvSpPr/>
              <p:nvPr/>
            </p:nvSpPr>
            <p:spPr>
              <a:xfrm>
                <a:off x="-34938" y="-496335"/>
                <a:ext cx="3443102" cy="2358534"/>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2">
                <a:schemeClr val="accent1">
                  <a:shade val="50000"/>
                </a:schemeClr>
              </a:lnRef>
              <a:fillRef idx="1">
                <a:schemeClr val="accent1"/>
              </a:fillRef>
              <a:effectRef idx="0">
                <a:schemeClr val="accent1"/>
              </a:effectRef>
              <a:fontRef idx="minor">
                <a:schemeClr val="lt1"/>
              </a:fontRef>
            </p:style>
          </p:sp>
        </p:grpSp>
        <p:sp>
          <p:nvSpPr>
            <p:cNvPr id="61" name="TextBox 12">
              <a:extLst>
                <a:ext uri="{FF2B5EF4-FFF2-40B4-BE49-F238E27FC236}">
                  <a16:creationId xmlns:a16="http://schemas.microsoft.com/office/drawing/2014/main" id="{161728D2-6F9D-4290-AC8A-5412B7300ACD}"/>
                </a:ext>
              </a:extLst>
            </p:cNvPr>
            <p:cNvSpPr txBox="1"/>
            <p:nvPr/>
          </p:nvSpPr>
          <p:spPr>
            <a:xfrm>
              <a:off x="135599" y="-170076"/>
              <a:ext cx="3390381" cy="1969771"/>
            </a:xfrm>
            <a:prstGeom prst="rect">
              <a:avLst/>
            </a:prstGeom>
          </p:spPr>
          <p:txBody>
            <a:bodyPr wrap="square" lIns="0" tIns="0" rIns="0" bIns="0" rtlCol="0" anchor="t">
              <a:spAutoFit/>
            </a:bodyPr>
            <a:lstStyle/>
            <a:p>
              <a:pPr lvl="0" algn="ctr">
                <a:defRPr/>
              </a:pPr>
              <a:r>
                <a:rPr lang="vi-VN" sz="3200" b="1" kern="0" dirty="0">
                  <a:solidFill>
                    <a:schemeClr val="bg1"/>
                  </a:solidFill>
                  <a:latin typeface="Times Neue Roman" panose="020B0604020202020204" charset="0"/>
                  <a:ea typeface="Tahoma" pitchFamily="34" charset="0"/>
                  <a:cs typeface="Times Neue Roman" panose="020B0604020202020204" charset="0"/>
                </a:rPr>
                <a:t>Xác nhận rằng chuỗi ngọc Gioan mua ở tiệm là ngọc thật. Tuy nhiên, chú từ chối tiết lộ giá trị món quà.</a:t>
              </a:r>
              <a:endParaRPr lang="en-US" sz="3200" b="1" kern="0" dirty="0">
                <a:solidFill>
                  <a:schemeClr val="bg1"/>
                </a:solidFill>
                <a:latin typeface="Times Neue Roman" panose="020B0604020202020204" charset="0"/>
                <a:ea typeface="Tahoma" pitchFamily="34" charset="0"/>
                <a:cs typeface="Times Neue Roman" panose="020B0604020202020204" charset="0"/>
              </a:endParaRPr>
            </a:p>
          </p:txBody>
        </p:sp>
      </p:grpSp>
      <p:pic>
        <p:nvPicPr>
          <p:cNvPr id="2050" name="Picture 2" descr="Pin on Dečji album">
            <a:extLst>
              <a:ext uri="{FF2B5EF4-FFF2-40B4-BE49-F238E27FC236}">
                <a16:creationId xmlns:a16="http://schemas.microsoft.com/office/drawing/2014/main" id="{8D8090DC-F99B-41E9-B80B-68C872477EB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605" b="89831" l="35942" r="56550">
                        <a14:foregroundMark x1="48403" y1="15537" x2="51757" y2="63842"/>
                        <a14:foregroundMark x1="51757" y1="63842" x2="51917" y2="64124"/>
                        <a14:foregroundMark x1="53674" y1="12429" x2="49361" y2="34746"/>
                        <a14:foregroundMark x1="45847" y1="20056" x2="48722" y2="25706"/>
                        <a14:foregroundMark x1="48722" y1="25706" x2="50000" y2="26271"/>
                        <a14:foregroundMark x1="38498" y1="26836" x2="39776" y2="31638"/>
                        <a14:foregroundMark x1="38498" y1="24859" x2="36901" y2="24011"/>
                        <a14:foregroundMark x1="36102" y1="25989" x2="38019" y2="23164"/>
                        <a14:foregroundMark x1="40096" y1="24859" x2="40096" y2="24859"/>
                        <a14:foregroundMark x1="56550" y1="42090" x2="56550" y2="42090"/>
                        <a14:foregroundMark x1="54952" y1="13842" x2="48243" y2="11017"/>
                        <a14:foregroundMark x1="54473" y1="30226" x2="54313" y2="23446"/>
                        <a14:backgroundMark x1="50958" y1="68644" x2="51278" y2="81356"/>
                      </a14:backgroundRemoval>
                    </a14:imgEffect>
                  </a14:imgLayer>
                </a14:imgProps>
              </a:ext>
              <a:ext uri="{28A0092B-C50C-407E-A947-70E740481C1C}">
                <a14:useLocalDpi xmlns:a14="http://schemas.microsoft.com/office/drawing/2010/main" val="0"/>
              </a:ext>
            </a:extLst>
          </a:blip>
          <a:srcRect l="35687" r="41939"/>
          <a:stretch/>
        </p:blipFill>
        <p:spPr bwMode="auto">
          <a:xfrm flipH="1">
            <a:off x="-2362200" y="4904217"/>
            <a:ext cx="2237198" cy="565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1204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1.25E-6 -3.20988E-6 L 0.4566 -0.01589 " pathEditMode="relative" rAng="0" ptsTypes="AA">
                                      <p:cBhvr>
                                        <p:cTn id="11" dur="2000" fill="hold"/>
                                        <p:tgtEl>
                                          <p:spTgt spid="2050"/>
                                        </p:tgtEl>
                                        <p:attrNameLst>
                                          <p:attrName>ppt_x</p:attrName>
                                          <p:attrName>ppt_y</p:attrName>
                                        </p:attrNameLst>
                                      </p:cBhvr>
                                      <p:rCtr x="22830" y="-802"/>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2"/>
          <p:cNvSpPr txBox="1"/>
          <p:nvPr/>
        </p:nvSpPr>
        <p:spPr>
          <a:xfrm>
            <a:off x="2017906" y="223926"/>
            <a:ext cx="14252187" cy="830997"/>
          </a:xfrm>
          <a:prstGeom prst="rect">
            <a:avLst/>
          </a:prstGeom>
        </p:spPr>
        <p:txBody>
          <a:bodyPr lIns="0" tIns="0" rIns="0" bIns="0" rtlCol="0" anchor="t">
            <a:spAutoFit/>
          </a:bodyPr>
          <a:lstStyle/>
          <a:p>
            <a:pPr algn="ctr"/>
            <a:r>
              <a:rPr lang="vi-VN" sz="5400" b="1" dirty="0">
                <a:solidFill>
                  <a:schemeClr val="bg1"/>
                </a:solidFill>
                <a:ea typeface="Tahoma" panose="020B0604030504040204" pitchFamily="34" charset="0"/>
                <a:cs typeface="Calibri" panose="020F0502020204030204" pitchFamily="34" charset="0"/>
              </a:rPr>
              <a:t>2. Chị của Gioan tìm gặp chú Pi-e</a:t>
            </a:r>
            <a:endParaRPr lang="en-US" sz="5400" b="1" dirty="0">
              <a:solidFill>
                <a:schemeClr val="bg1"/>
              </a:solidFill>
              <a:ea typeface="Tahoma" panose="020B060403050404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A0FA139D-7669-47FB-8354-214E0498B2DC}"/>
              </a:ext>
            </a:extLst>
          </p:cNvPr>
          <p:cNvGrpSpPr/>
          <p:nvPr/>
        </p:nvGrpSpPr>
        <p:grpSpPr>
          <a:xfrm>
            <a:off x="-228600" y="723900"/>
            <a:ext cx="18059400" cy="9067800"/>
            <a:chOff x="366406" y="1086094"/>
            <a:chExt cx="16946393" cy="8705606"/>
          </a:xfrm>
        </p:grpSpPr>
        <p:grpSp>
          <p:nvGrpSpPr>
            <p:cNvPr id="28" name="Group 3">
              <a:extLst>
                <a:ext uri="{FF2B5EF4-FFF2-40B4-BE49-F238E27FC236}">
                  <a16:creationId xmlns:a16="http://schemas.microsoft.com/office/drawing/2014/main" id="{200116F5-E431-4808-9BDC-9942E2FC2068}"/>
                </a:ext>
              </a:extLst>
            </p:cNvPr>
            <p:cNvGrpSpPr/>
            <p:nvPr/>
          </p:nvGrpSpPr>
          <p:grpSpPr>
            <a:xfrm>
              <a:off x="1064866" y="1562100"/>
              <a:ext cx="16173970" cy="8229600"/>
              <a:chOff x="0" y="0"/>
              <a:chExt cx="19254423" cy="7664023"/>
            </a:xfrm>
          </p:grpSpPr>
          <p:sp>
            <p:nvSpPr>
              <p:cNvPr id="31" name="Freeform 4">
                <a:extLst>
                  <a:ext uri="{FF2B5EF4-FFF2-40B4-BE49-F238E27FC236}">
                    <a16:creationId xmlns:a16="http://schemas.microsoft.com/office/drawing/2014/main" id="{34C54DE8-E0F7-4330-B29B-361C68216E3E}"/>
                  </a:ext>
                </a:extLst>
              </p:cNvPr>
              <p:cNvSpPr/>
              <p:nvPr/>
            </p:nvSpPr>
            <p:spPr>
              <a:xfrm>
                <a:off x="0" y="-4262"/>
                <a:ext cx="19262168" cy="7670509"/>
              </a:xfrm>
              <a:custGeom>
                <a:avLst/>
                <a:gdLst/>
                <a:ahLst/>
                <a:cxnLst/>
                <a:rect l="l" t="t" r="r" b="b"/>
                <a:pathLst>
                  <a:path w="19262168" h="7670509">
                    <a:moveTo>
                      <a:pt x="18323269" y="7659321"/>
                    </a:moveTo>
                    <a:cubicBezTo>
                      <a:pt x="18323269" y="7659321"/>
                      <a:pt x="17903516" y="7670509"/>
                      <a:pt x="17440932" y="7667887"/>
                    </a:cubicBezTo>
                    <a:cubicBezTo>
                      <a:pt x="5845461" y="7665725"/>
                      <a:pt x="1057073" y="7657900"/>
                      <a:pt x="1057073" y="7657900"/>
                    </a:cubicBezTo>
                    <a:cubicBezTo>
                      <a:pt x="812931" y="7649066"/>
                      <a:pt x="565145" y="7632085"/>
                      <a:pt x="398404" y="7573907"/>
                    </a:cubicBezTo>
                    <a:cubicBezTo>
                      <a:pt x="120505" y="7476945"/>
                      <a:pt x="0" y="7299417"/>
                      <a:pt x="0" y="2439383"/>
                    </a:cubicBezTo>
                    <a:lnTo>
                      <a:pt x="0" y="2439328"/>
                    </a:lnTo>
                    <a:cubicBezTo>
                      <a:pt x="8536" y="440430"/>
                      <a:pt x="34263" y="311302"/>
                      <a:pt x="140291" y="225758"/>
                    </a:cubicBezTo>
                    <a:cubicBezTo>
                      <a:pt x="342602" y="62530"/>
                      <a:pt x="736658" y="7673"/>
                      <a:pt x="1155311" y="7673"/>
                    </a:cubicBezTo>
                    <a:cubicBezTo>
                      <a:pt x="1155311" y="7673"/>
                      <a:pt x="1551711" y="15681"/>
                      <a:pt x="13926091" y="7673"/>
                    </a:cubicBezTo>
                    <a:cubicBezTo>
                      <a:pt x="17684590" y="0"/>
                      <a:pt x="18148517" y="7673"/>
                      <a:pt x="18148517" y="7673"/>
                    </a:cubicBezTo>
                    <a:cubicBezTo>
                      <a:pt x="18516825" y="15152"/>
                      <a:pt x="18880138" y="84484"/>
                      <a:pt x="19077877" y="207066"/>
                    </a:cubicBezTo>
                    <a:cubicBezTo>
                      <a:pt x="19228895" y="300683"/>
                      <a:pt x="19262168" y="425358"/>
                      <a:pt x="19253028" y="2439383"/>
                    </a:cubicBezTo>
                    <a:lnTo>
                      <a:pt x="19253028" y="2439438"/>
                    </a:lnTo>
                    <a:cubicBezTo>
                      <a:pt x="19253029" y="7417382"/>
                      <a:pt x="18970033" y="7631480"/>
                      <a:pt x="18323269" y="7659321"/>
                    </a:cubicBezTo>
                    <a:close/>
                  </a:path>
                </a:pathLst>
              </a:custGeom>
              <a:solidFill>
                <a:srgbClr val="F6F6F6"/>
              </a:solidFill>
            </p:spPr>
          </p:sp>
        </p:grpSp>
        <p:pic>
          <p:nvPicPr>
            <p:cNvPr id="29" name="Picture 2" descr="Cartoon Snow Drift Stock Illustrations – 1,305 Cartoon Snow Drift Stock  Illustrations, Vectors &amp;amp; Clipart - Dreamstime">
              <a:extLst>
                <a:ext uri="{FF2B5EF4-FFF2-40B4-BE49-F238E27FC236}">
                  <a16:creationId xmlns:a16="http://schemas.microsoft.com/office/drawing/2014/main" id="{FCDB3812-D65D-4AF6-BEB3-3854306383F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68" b="16691" l="7615" r="92154">
                          <a14:foregroundMark x1="7692" y1="9712" x2="13308" y2="8921"/>
                          <a14:foregroundMark x1="90000" y1="7914" x2="92154" y2="7914"/>
                        </a14:backgroundRemoval>
                      </a14:imgEffect>
                    </a14:imgLayer>
                  </a14:imgProps>
                </a:ext>
                <a:ext uri="{28A0092B-C50C-407E-A947-70E740481C1C}">
                  <a14:useLocalDpi xmlns:a14="http://schemas.microsoft.com/office/drawing/2010/main" val="0"/>
                </a:ext>
              </a:extLst>
            </a:blip>
            <a:srcRect t="4074" b="81851"/>
            <a:stretch/>
          </p:blipFill>
          <p:spPr bwMode="auto">
            <a:xfrm>
              <a:off x="366406" y="1086094"/>
              <a:ext cx="16946393" cy="1543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Trận chiến đấu quả cầu tuyết mùa đông phim hoạt hình trẻ em cảnh minh họa  trận đánh quả cầu tuyết GIF | Công cụ đồ họa PSD Tải xuống miễn phí -">
            <a:extLst>
              <a:ext uri="{FF2B5EF4-FFF2-40B4-BE49-F238E27FC236}">
                <a16:creationId xmlns:a16="http://schemas.microsoft.com/office/drawing/2014/main" id="{8A2FA415-EE15-44AD-BDF0-2EC5339A60F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21000" y="-22859"/>
            <a:ext cx="2636520" cy="263652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9">
            <a:extLst>
              <a:ext uri="{FF2B5EF4-FFF2-40B4-BE49-F238E27FC236}">
                <a16:creationId xmlns:a16="http://schemas.microsoft.com/office/drawing/2014/main" id="{5BD11F1E-469E-423A-8FEC-4DEBB43103C9}"/>
              </a:ext>
            </a:extLst>
          </p:cNvPr>
          <p:cNvGrpSpPr/>
          <p:nvPr/>
        </p:nvGrpSpPr>
        <p:grpSpPr>
          <a:xfrm>
            <a:off x="1365030" y="2219376"/>
            <a:ext cx="14475484" cy="1191376"/>
            <a:chOff x="-37925" y="-555904"/>
            <a:chExt cx="3737430" cy="1479980"/>
          </a:xfrm>
        </p:grpSpPr>
        <p:grpSp>
          <p:nvGrpSpPr>
            <p:cNvPr id="25" name="Group 10">
              <a:extLst>
                <a:ext uri="{FF2B5EF4-FFF2-40B4-BE49-F238E27FC236}">
                  <a16:creationId xmlns:a16="http://schemas.microsoft.com/office/drawing/2014/main" id="{7BB84493-54DD-4F94-A380-1C7D52326322}"/>
                </a:ext>
              </a:extLst>
            </p:cNvPr>
            <p:cNvGrpSpPr/>
            <p:nvPr/>
          </p:nvGrpSpPr>
          <p:grpSpPr>
            <a:xfrm>
              <a:off x="-37925" y="-555904"/>
              <a:ext cx="3737430" cy="1479980"/>
              <a:chOff x="-34938" y="-496335"/>
              <a:chExt cx="3443102" cy="1321390"/>
            </a:xfrm>
          </p:grpSpPr>
          <p:sp>
            <p:nvSpPr>
              <p:cNvPr id="27" name="Freeform 11">
                <a:extLst>
                  <a:ext uri="{FF2B5EF4-FFF2-40B4-BE49-F238E27FC236}">
                    <a16:creationId xmlns:a16="http://schemas.microsoft.com/office/drawing/2014/main" id="{6A5DBDE6-6B9E-440D-A40C-3AE7569FE2FE}"/>
                  </a:ext>
                </a:extLst>
              </p:cNvPr>
              <p:cNvSpPr/>
              <p:nvPr/>
            </p:nvSpPr>
            <p:spPr>
              <a:xfrm>
                <a:off x="-34938" y="-496335"/>
                <a:ext cx="3443102"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2">
                <a:schemeClr val="accent2">
                  <a:shade val="50000"/>
                </a:schemeClr>
              </a:lnRef>
              <a:fillRef idx="1">
                <a:schemeClr val="accent2"/>
              </a:fillRef>
              <a:effectRef idx="0">
                <a:schemeClr val="accent2"/>
              </a:effectRef>
              <a:fontRef idx="minor">
                <a:schemeClr val="lt1"/>
              </a:fontRef>
            </p:style>
          </p:sp>
        </p:grpSp>
        <p:sp>
          <p:nvSpPr>
            <p:cNvPr id="26" name="TextBox 12">
              <a:extLst>
                <a:ext uri="{FF2B5EF4-FFF2-40B4-BE49-F238E27FC236}">
                  <a16:creationId xmlns:a16="http://schemas.microsoft.com/office/drawing/2014/main" id="{BB034964-15BF-40DF-A621-582A777CDDC0}"/>
                </a:ext>
              </a:extLst>
            </p:cNvPr>
            <p:cNvSpPr txBox="1"/>
            <p:nvPr/>
          </p:nvSpPr>
          <p:spPr>
            <a:xfrm>
              <a:off x="135599" y="-170077"/>
              <a:ext cx="3500078" cy="688201"/>
            </a:xfrm>
            <a:prstGeom prst="rect">
              <a:avLst/>
            </a:prstGeom>
          </p:spPr>
          <p:txBody>
            <a:bodyPr wrap="square" lIns="0" tIns="0" rIns="0" bIns="0" rtlCol="0" anchor="t">
              <a:spAutoFit/>
            </a:bodyPr>
            <a:lstStyle/>
            <a:p>
              <a:pPr lvl="0">
                <a:spcBef>
                  <a:spcPct val="50000"/>
                </a:spcBef>
                <a:defRPr/>
              </a:pPr>
              <a:r>
                <a:rPr lang="en-US" sz="3600" b="1" kern="0" dirty="0" err="1">
                  <a:solidFill>
                    <a:schemeClr val="bg1"/>
                  </a:solidFill>
                  <a:latin typeface="Calibri" panose="020F0502020204030204" pitchFamily="34" charset="0"/>
                  <a:ea typeface="Tahoma" pitchFamily="34" charset="0"/>
                  <a:cs typeface="Calibri" panose="020F0502020204030204" pitchFamily="34" charset="0"/>
                </a:rPr>
                <a:t>Vì</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sao</a:t>
              </a:r>
              <a:r>
                <a:rPr lang="vi-VN" sz="3600" b="1" kern="0" dirty="0">
                  <a:solidFill>
                    <a:schemeClr val="bg1"/>
                  </a:solidFill>
                  <a:latin typeface="Calibri" panose="020F0502020204030204" pitchFamily="34" charset="0"/>
                  <a:ea typeface="Tahoma" pitchFamily="34" charset="0"/>
                  <a:cs typeface="Calibri" panose="020F0502020204030204" pitchFamily="34" charset="0"/>
                </a:rPr>
                <a:t> chú</a:t>
              </a:r>
              <a:r>
                <a:rPr lang="en-US" sz="3600" b="1" kern="0" dirty="0">
                  <a:solidFill>
                    <a:schemeClr val="bg1"/>
                  </a:solidFill>
                  <a:latin typeface="Calibri" panose="020F0502020204030204" pitchFamily="34" charset="0"/>
                  <a:ea typeface="Tahoma" pitchFamily="34" charset="0"/>
                  <a:cs typeface="Calibri" panose="020F0502020204030204" pitchFamily="34" charset="0"/>
                </a:rPr>
                <a:t> Pi-e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nói</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rằng</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em</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bé</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đã</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trả</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giá</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rất</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cao</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để</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mua</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chuỗi</a:t>
              </a:r>
              <a:r>
                <a:rPr lang="en-US" sz="3600" b="1" kern="0" dirty="0">
                  <a:solidFill>
                    <a:schemeClr val="bg1"/>
                  </a:solidFill>
                  <a:latin typeface="Calibri" panose="020F0502020204030204" pitchFamily="34" charset="0"/>
                  <a:ea typeface="Tahoma" pitchFamily="34" charset="0"/>
                  <a:cs typeface="Calibri" panose="020F0502020204030204" pitchFamily="34" charset="0"/>
                </a:rPr>
                <a:t> </a:t>
              </a:r>
              <a:r>
                <a:rPr lang="en-US" sz="3600" b="1" kern="0" dirty="0" err="1">
                  <a:solidFill>
                    <a:schemeClr val="bg1"/>
                  </a:solidFill>
                  <a:latin typeface="Calibri" panose="020F0502020204030204" pitchFamily="34" charset="0"/>
                  <a:ea typeface="Tahoma" pitchFamily="34" charset="0"/>
                  <a:cs typeface="Calibri" panose="020F0502020204030204" pitchFamily="34" charset="0"/>
                </a:rPr>
                <a:t>ngọc</a:t>
              </a:r>
              <a:r>
                <a:rPr lang="en-US" sz="3600" b="1" kern="0" dirty="0">
                  <a:solidFill>
                    <a:schemeClr val="bg1"/>
                  </a:solidFill>
                  <a:latin typeface="Calibri" panose="020F0502020204030204" pitchFamily="34" charset="0"/>
                  <a:ea typeface="Tahoma" pitchFamily="34" charset="0"/>
                  <a:cs typeface="Calibri" panose="020F0502020204030204" pitchFamily="34" charset="0"/>
                </a:rPr>
                <a:t>?</a:t>
              </a:r>
            </a:p>
          </p:txBody>
        </p:sp>
      </p:grpSp>
      <p:grpSp>
        <p:nvGrpSpPr>
          <p:cNvPr id="5" name="Group 4">
            <a:extLst>
              <a:ext uri="{FF2B5EF4-FFF2-40B4-BE49-F238E27FC236}">
                <a16:creationId xmlns:a16="http://schemas.microsoft.com/office/drawing/2014/main" id="{58B409DA-7758-4855-9656-FAD4934AE886}"/>
              </a:ext>
            </a:extLst>
          </p:cNvPr>
          <p:cNvGrpSpPr/>
          <p:nvPr/>
        </p:nvGrpSpPr>
        <p:grpSpPr>
          <a:xfrm>
            <a:off x="2160714" y="1996224"/>
            <a:ext cx="17194086" cy="1818079"/>
            <a:chOff x="2160714" y="1996224"/>
            <a:chExt cx="17194086" cy="1818079"/>
          </a:xfrm>
        </p:grpSpPr>
        <p:pic>
          <p:nvPicPr>
            <p:cNvPr id="9218" name="Picture 2" descr="Ilustración de cinta roja, decoración de Navidad de santa claus, colección  de frontera de Navidad de dibujos animados, personaje animado, cuadro,  texto png | PNGWing">
              <a:extLst>
                <a:ext uri="{FF2B5EF4-FFF2-40B4-BE49-F238E27FC236}">
                  <a16:creationId xmlns:a16="http://schemas.microsoft.com/office/drawing/2014/main" id="{81437D2E-81C1-45B3-A9DA-90BD1F24D2F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9911" b="69291" l="2826" r="95870">
                          <a14:foregroundMark x1="3696" y1="61753" x2="10000" y2="65327"/>
                          <a14:foregroundMark x1="10000" y1="65327" x2="10217" y2="65327"/>
                          <a14:foregroundMark x1="8043" y1="60692" x2="65000" y2="66667"/>
                          <a14:foregroundMark x1="65000" y1="66667" x2="70326" y2="66667"/>
                          <a14:foregroundMark x1="41413" y1="62423" x2="77717" y2="63093"/>
                          <a14:foregroundMark x1="6739" y1="68453" x2="17609" y2="68230"/>
                          <a14:foregroundMark x1="17609" y1="68230" x2="39239" y2="68398"/>
                          <a14:foregroundMark x1="39239" y1="68398" x2="84239" y2="67113"/>
                          <a14:foregroundMark x1="84239" y1="67113" x2="92391" y2="64266"/>
                          <a14:foregroundMark x1="92391" y1="64266" x2="85435" y2="61027"/>
                          <a14:foregroundMark x1="85435" y1="61027" x2="76196" y2="60692"/>
                          <a14:foregroundMark x1="76196" y1="60692" x2="66630" y2="61977"/>
                          <a14:foregroundMark x1="66630" y1="61977" x2="66413" y2="61977"/>
                          <a14:foregroundMark x1="95870" y1="63987" x2="95870" y2="63987"/>
                          <a14:foregroundMark x1="84674" y1="60246" x2="84674" y2="60246"/>
                          <a14:foregroundMark x1="2826" y1="60692" x2="2826" y2="60692"/>
                          <a14:foregroundMark x1="5435" y1="60022" x2="5435" y2="60022"/>
                        </a14:backgroundRemoval>
                      </a14:imgEffect>
                    </a14:imgLayer>
                  </a14:imgProps>
                </a:ext>
                <a:ext uri="{28A0092B-C50C-407E-A947-70E740481C1C}">
                  <a14:useLocalDpi xmlns:a14="http://schemas.microsoft.com/office/drawing/2010/main" val="0"/>
                </a:ext>
              </a:extLst>
            </a:blip>
            <a:srcRect l="-1" t="58889" r="-481" b="29530"/>
            <a:stretch/>
          </p:blipFill>
          <p:spPr bwMode="auto">
            <a:xfrm>
              <a:off x="2160714" y="1996224"/>
              <a:ext cx="13556193" cy="18180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12">
              <a:extLst>
                <a:ext uri="{FF2B5EF4-FFF2-40B4-BE49-F238E27FC236}">
                  <a16:creationId xmlns:a16="http://schemas.microsoft.com/office/drawing/2014/main" id="{B868A0B7-A521-4351-81BA-EE7A45776898}"/>
                </a:ext>
              </a:extLst>
            </p:cNvPr>
            <p:cNvSpPr txBox="1"/>
            <p:nvPr/>
          </p:nvSpPr>
          <p:spPr>
            <a:xfrm>
              <a:off x="5798607" y="2547043"/>
              <a:ext cx="13556193" cy="615553"/>
            </a:xfrm>
            <a:prstGeom prst="rect">
              <a:avLst/>
            </a:prstGeom>
          </p:spPr>
          <p:txBody>
            <a:bodyPr wrap="square" lIns="0" tIns="0" rIns="0" bIns="0" rtlCol="0" anchor="t">
              <a:spAutoFit/>
            </a:bodyPr>
            <a:lstStyle/>
            <a:p>
              <a:pPr lvl="0">
                <a:spcBef>
                  <a:spcPct val="50000"/>
                </a:spcBef>
                <a:defRPr/>
              </a:pPr>
              <a:r>
                <a:rPr lang="vi-VN" sz="4000" b="1" kern="0" dirty="0">
                  <a:solidFill>
                    <a:schemeClr val="bg1"/>
                  </a:solidFill>
                  <a:latin typeface="Calibri" panose="020F0502020204030204" pitchFamily="34" charset="0"/>
                  <a:ea typeface="Tahoma" pitchFamily="34" charset="0"/>
                  <a:cs typeface="Calibri" panose="020F0502020204030204" pitchFamily="34" charset="0"/>
                </a:rPr>
                <a:t>Chú</a:t>
              </a:r>
              <a:r>
                <a:rPr lang="en-US" sz="4000" b="1" kern="0" dirty="0">
                  <a:solidFill>
                    <a:schemeClr val="bg1"/>
                  </a:solidFill>
                  <a:latin typeface="Calibri" panose="020F0502020204030204" pitchFamily="34" charset="0"/>
                  <a:ea typeface="Tahoma" pitchFamily="34" charset="0"/>
                  <a:cs typeface="Calibri" panose="020F0502020204030204" pitchFamily="34" charset="0"/>
                </a:rPr>
                <a:t> Pi-e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nói</a:t>
              </a:r>
              <a:r>
                <a:rPr lang="en-US" sz="4000" b="1" kern="0" dirty="0">
                  <a:solidFill>
                    <a:schemeClr val="bg1"/>
                  </a:solidFill>
                  <a:latin typeface="Calibri" panose="020F0502020204030204" pitchFamily="34" charset="0"/>
                  <a:ea typeface="Tahoma" pitchFamily="34" charset="0"/>
                  <a:cs typeface="Calibri" panose="020F0502020204030204" pitchFamily="34" charset="0"/>
                </a:rPr>
                <a:t>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rằng</a:t>
              </a:r>
              <a:r>
                <a:rPr lang="en-US" sz="4000" b="1" kern="0" dirty="0">
                  <a:solidFill>
                    <a:schemeClr val="bg1"/>
                  </a:solidFill>
                  <a:latin typeface="Calibri" panose="020F0502020204030204" pitchFamily="34" charset="0"/>
                  <a:ea typeface="Tahoma" pitchFamily="34" charset="0"/>
                  <a:cs typeface="Calibri" panose="020F0502020204030204" pitchFamily="34" charset="0"/>
                </a:rPr>
                <a:t> </a:t>
              </a:r>
              <a:r>
                <a:rPr lang="vi-VN" sz="4000" b="1" kern="0" dirty="0">
                  <a:solidFill>
                    <a:schemeClr val="bg1"/>
                  </a:solidFill>
                  <a:latin typeface="Calibri" panose="020F0502020204030204" pitchFamily="34" charset="0"/>
                  <a:ea typeface="Tahoma" pitchFamily="34" charset="0"/>
                  <a:cs typeface="Calibri" panose="020F0502020204030204" pitchFamily="34" charset="0"/>
                </a:rPr>
                <a:t>Gioan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đã</a:t>
              </a:r>
              <a:r>
                <a:rPr lang="en-US" sz="4000" b="1" kern="0" dirty="0">
                  <a:solidFill>
                    <a:schemeClr val="bg1"/>
                  </a:solidFill>
                  <a:latin typeface="Calibri" panose="020F0502020204030204" pitchFamily="34" charset="0"/>
                  <a:ea typeface="Tahoma" pitchFamily="34" charset="0"/>
                  <a:cs typeface="Calibri" panose="020F0502020204030204" pitchFamily="34" charset="0"/>
                </a:rPr>
                <a:t>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trả</a:t>
              </a:r>
              <a:r>
                <a:rPr lang="en-US" sz="4000" b="1" kern="0" dirty="0">
                  <a:solidFill>
                    <a:schemeClr val="bg1"/>
                  </a:solidFill>
                  <a:latin typeface="Calibri" panose="020F0502020204030204" pitchFamily="34" charset="0"/>
                  <a:ea typeface="Tahoma" pitchFamily="34" charset="0"/>
                  <a:cs typeface="Calibri" panose="020F0502020204030204" pitchFamily="34" charset="0"/>
                </a:rPr>
                <a:t>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giá</a:t>
              </a:r>
              <a:r>
                <a:rPr lang="en-US" sz="4000" b="1" kern="0" dirty="0">
                  <a:solidFill>
                    <a:schemeClr val="bg1"/>
                  </a:solidFill>
                  <a:latin typeface="Calibri" panose="020F0502020204030204" pitchFamily="34" charset="0"/>
                  <a:ea typeface="Tahoma" pitchFamily="34" charset="0"/>
                  <a:cs typeface="Calibri" panose="020F0502020204030204" pitchFamily="34" charset="0"/>
                </a:rPr>
                <a:t>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rất</a:t>
              </a:r>
              <a:r>
                <a:rPr lang="en-US" sz="4000" b="1" kern="0" dirty="0">
                  <a:solidFill>
                    <a:schemeClr val="bg1"/>
                  </a:solidFill>
                  <a:latin typeface="Calibri" panose="020F0502020204030204" pitchFamily="34" charset="0"/>
                  <a:ea typeface="Tahoma" pitchFamily="34" charset="0"/>
                  <a:cs typeface="Calibri" panose="020F0502020204030204" pitchFamily="34" charset="0"/>
                </a:rPr>
                <a:t> </a:t>
              </a:r>
              <a:r>
                <a:rPr lang="en-US" sz="4000" b="1" kern="0" dirty="0" err="1">
                  <a:solidFill>
                    <a:schemeClr val="bg1"/>
                  </a:solidFill>
                  <a:latin typeface="Calibri" panose="020F0502020204030204" pitchFamily="34" charset="0"/>
                  <a:ea typeface="Tahoma" pitchFamily="34" charset="0"/>
                  <a:cs typeface="Calibri" panose="020F0502020204030204" pitchFamily="34" charset="0"/>
                </a:rPr>
                <a:t>cao</a:t>
              </a:r>
              <a:endParaRPr lang="en-US" sz="4000" b="1" kern="0" dirty="0">
                <a:solidFill>
                  <a:schemeClr val="bg1"/>
                </a:solidFill>
                <a:latin typeface="Calibri" panose="020F0502020204030204" pitchFamily="34" charset="0"/>
                <a:ea typeface="Tahoma"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15860A3B-2485-4146-860B-98A7DF6A954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7" b="21840" l="17031" r="90781">
                        <a14:foregroundMark x1="33594" y1="5957" x2="33594" y2="5957"/>
                        <a14:foregroundMark x1="34277" y1="6152" x2="35254" y2="7129"/>
                        <a14:foregroundMark x1="38965" y1="6836" x2="40625" y2="6836"/>
                        <a14:foregroundMark x1="45313" y1="6152" x2="46484" y2="6152"/>
                        <a14:foregroundMark x1="38770" y1="10352" x2="37793" y2="8496"/>
                        <a14:foregroundMark x1="39258" y1="15039" x2="39258" y2="16016"/>
                        <a14:foregroundMark x1="35742" y1="20020" x2="35742" y2="20020"/>
                        <a14:foregroundMark x1="28906" y1="18555" x2="28418" y2="17676"/>
                        <a14:foregroundMark x1="28223" y1="12695" x2="29102" y2="12012"/>
                        <a14:foregroundMark x1="27539" y1="5957" x2="27539" y2="5957"/>
                        <a14:foregroundMark x1="21875" y1="8984" x2="21875" y2="8984"/>
                        <a14:foregroundMark x1="17188" y1="11523" x2="17188" y2="11523"/>
                      </a14:backgroundRemoval>
                    </a14:imgEffect>
                  </a14:imgLayer>
                </a14:imgProps>
              </a:ext>
            </a:extLst>
          </a:blip>
          <a:srcRect l="7812" b="75733"/>
          <a:stretch/>
        </p:blipFill>
        <p:spPr>
          <a:xfrm rot="20373573" flipH="1" flipV="1">
            <a:off x="4137473" y="3689113"/>
            <a:ext cx="4654186" cy="1225161"/>
          </a:xfrm>
          <a:prstGeom prst="rect">
            <a:avLst/>
          </a:prstGeom>
        </p:spPr>
      </p:pic>
      <p:sp>
        <p:nvSpPr>
          <p:cNvPr id="33" name="TextBox 12">
            <a:extLst>
              <a:ext uri="{FF2B5EF4-FFF2-40B4-BE49-F238E27FC236}">
                <a16:creationId xmlns:a16="http://schemas.microsoft.com/office/drawing/2014/main" id="{4CC4603C-0C8B-4B32-B978-BC20A90F3F97}"/>
              </a:ext>
            </a:extLst>
          </p:cNvPr>
          <p:cNvSpPr txBox="1"/>
          <p:nvPr/>
        </p:nvSpPr>
        <p:spPr>
          <a:xfrm>
            <a:off x="666415" y="3963353"/>
            <a:ext cx="3827411" cy="1231106"/>
          </a:xfrm>
          <a:prstGeom prst="rect">
            <a:avLst/>
          </a:prstGeom>
        </p:spPr>
        <p:txBody>
          <a:bodyPr wrap="square" lIns="0" tIns="0" rIns="0" bIns="0" rtlCol="0" anchor="t">
            <a:spAutoFit/>
          </a:bodyPr>
          <a:lstStyle/>
          <a:p>
            <a:pPr lvl="0" algn="just">
              <a:spcBef>
                <a:spcPct val="50000"/>
              </a:spcBef>
              <a:defRPr/>
            </a:pPr>
            <a:r>
              <a:rPr lang="vi-VN" sz="4000" b="1" kern="0" dirty="0">
                <a:solidFill>
                  <a:srgbClr val="002060"/>
                </a:solidFill>
                <a:latin typeface="Calibri" panose="020F0502020204030204" pitchFamily="34" charset="0"/>
                <a:ea typeface="Tahoma" pitchFamily="34" charset="0"/>
                <a:cs typeface="Calibri" panose="020F0502020204030204" pitchFamily="34" charset="0"/>
              </a:rPr>
              <a:t>Em đã dùng tất cả số tiền mình có.</a:t>
            </a:r>
            <a:endParaRPr lang="en-US" sz="4000" b="1" kern="0" dirty="0">
              <a:solidFill>
                <a:srgbClr val="002060"/>
              </a:solidFill>
              <a:latin typeface="Calibri" panose="020F0502020204030204" pitchFamily="34" charset="0"/>
              <a:ea typeface="Tahoma" pitchFamily="34" charset="0"/>
              <a:cs typeface="Calibri" panose="020F0502020204030204" pitchFamily="34" charset="0"/>
            </a:endParaRPr>
          </a:p>
        </p:txBody>
      </p:sp>
      <p:pic>
        <p:nvPicPr>
          <p:cNvPr id="34" name="Picture 4" descr="Premium Vector | Happy cute little kid boy and girl wearing red christmas  costume">
            <a:extLst>
              <a:ext uri="{FF2B5EF4-FFF2-40B4-BE49-F238E27FC236}">
                <a16:creationId xmlns:a16="http://schemas.microsoft.com/office/drawing/2014/main" id="{39E40790-B732-40F9-8E63-524F53EAFBE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6965" y1="34345" x2="60703" y2="34345"/>
                      </a14:backgroundRemoval>
                    </a14:imgEffect>
                  </a14:imgLayer>
                </a14:imgProps>
              </a:ext>
              <a:ext uri="{28A0092B-C50C-407E-A947-70E740481C1C}">
                <a14:useLocalDpi xmlns:a14="http://schemas.microsoft.com/office/drawing/2010/main" val="0"/>
              </a:ext>
            </a:extLst>
          </a:blip>
          <a:srcRect/>
          <a:stretch>
            <a:fillRect/>
          </a:stretch>
        </p:blipFill>
        <p:spPr bwMode="auto">
          <a:xfrm>
            <a:off x="2783597" y="6320330"/>
            <a:ext cx="4268565" cy="4268565"/>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08EA53F6-30ED-470E-A5AD-3EA6708C9E76}"/>
              </a:ext>
            </a:extLst>
          </p:cNvPr>
          <p:cNvGrpSpPr/>
          <p:nvPr/>
        </p:nvGrpSpPr>
        <p:grpSpPr>
          <a:xfrm flipH="1">
            <a:off x="1214187" y="6346105"/>
            <a:ext cx="2438399" cy="1502349"/>
            <a:chOff x="11582400" y="5675805"/>
            <a:chExt cx="4687693" cy="2712383"/>
          </a:xfrm>
        </p:grpSpPr>
        <p:sp>
          <p:nvSpPr>
            <p:cNvPr id="36" name="Thought Bubble: Cloud 35">
              <a:extLst>
                <a:ext uri="{FF2B5EF4-FFF2-40B4-BE49-F238E27FC236}">
                  <a16:creationId xmlns:a16="http://schemas.microsoft.com/office/drawing/2014/main" id="{55323E40-A4F6-4440-95BC-24D360BD46DC}"/>
                </a:ext>
              </a:extLst>
            </p:cNvPr>
            <p:cNvSpPr/>
            <p:nvPr/>
          </p:nvSpPr>
          <p:spPr>
            <a:xfrm>
              <a:off x="11582400" y="5675805"/>
              <a:ext cx="4687693" cy="2712383"/>
            </a:xfrm>
            <a:prstGeom prst="cloudCallout">
              <a:avLst>
                <a:gd name="adj1" fmla="val -65797"/>
                <a:gd name="adj2" fmla="val 2597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1" name="Picture 12" descr="Romper alcancía banco isométrico con la moneda que - vector de stock |  Crushpixel">
              <a:extLst>
                <a:ext uri="{FF2B5EF4-FFF2-40B4-BE49-F238E27FC236}">
                  <a16:creationId xmlns:a16="http://schemas.microsoft.com/office/drawing/2014/main" id="{091D1C55-2DA5-49C5-A7BA-2A4B8A091FD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9959" r="90316">
                          <a14:foregroundMark x1="90316" y1="47800" x2="90316" y2="53800"/>
                          <a14:foregroundMark x1="63255" y1="33333" x2="63255" y2="33333"/>
                          <a14:foregroundMark x1="63255" y1="33333" x2="63255" y2="33333"/>
                          <a14:foregroundMark x1="44299" y1="42867" x2="47459" y2="42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659967" y="5691861"/>
              <a:ext cx="2532558" cy="2609059"/>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a:extLst>
              <a:ext uri="{FF2B5EF4-FFF2-40B4-BE49-F238E27FC236}">
                <a16:creationId xmlns:a16="http://schemas.microsoft.com/office/drawing/2014/main" id="{BBF695BB-AF0A-4D4D-8FFA-D899664F420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7" b="21840" l="17031" r="90781">
                        <a14:foregroundMark x1="33594" y1="5957" x2="33594" y2="5957"/>
                        <a14:foregroundMark x1="34277" y1="6152" x2="35254" y2="7129"/>
                        <a14:foregroundMark x1="38965" y1="6836" x2="40625" y2="6836"/>
                        <a14:foregroundMark x1="45313" y1="6152" x2="46484" y2="6152"/>
                        <a14:foregroundMark x1="38770" y1="10352" x2="37793" y2="8496"/>
                        <a14:foregroundMark x1="39258" y1="15039" x2="39258" y2="16016"/>
                        <a14:foregroundMark x1="35742" y1="20020" x2="35742" y2="20020"/>
                        <a14:foregroundMark x1="28906" y1="18555" x2="28418" y2="17676"/>
                        <a14:foregroundMark x1="28223" y1="12695" x2="29102" y2="12012"/>
                        <a14:foregroundMark x1="27539" y1="5957" x2="27539" y2="5957"/>
                        <a14:foregroundMark x1="21875" y1="8984" x2="21875" y2="8984"/>
                        <a14:foregroundMark x1="17188" y1="11523" x2="17188" y2="11523"/>
                      </a14:backgroundRemoval>
                    </a14:imgEffect>
                  </a14:imgLayer>
                </a14:imgProps>
              </a:ext>
            </a:extLst>
          </a:blip>
          <a:srcRect l="7812" b="75733"/>
          <a:stretch/>
        </p:blipFill>
        <p:spPr>
          <a:xfrm rot="1226427" flipV="1">
            <a:off x="7862843" y="3679154"/>
            <a:ext cx="5032904" cy="1324854"/>
          </a:xfrm>
          <a:prstGeom prst="rect">
            <a:avLst/>
          </a:prstGeom>
        </p:spPr>
      </p:pic>
      <p:sp>
        <p:nvSpPr>
          <p:cNvPr id="43" name="TextBox 12">
            <a:extLst>
              <a:ext uri="{FF2B5EF4-FFF2-40B4-BE49-F238E27FC236}">
                <a16:creationId xmlns:a16="http://schemas.microsoft.com/office/drawing/2014/main" id="{4940CEF9-3E6C-49D2-9B06-6CA6E5DB479A}"/>
              </a:ext>
            </a:extLst>
          </p:cNvPr>
          <p:cNvSpPr txBox="1"/>
          <p:nvPr/>
        </p:nvSpPr>
        <p:spPr>
          <a:xfrm>
            <a:off x="12262717" y="3783570"/>
            <a:ext cx="5358867" cy="2462213"/>
          </a:xfrm>
          <a:prstGeom prst="rect">
            <a:avLst/>
          </a:prstGeom>
        </p:spPr>
        <p:txBody>
          <a:bodyPr wrap="square" lIns="0" tIns="0" rIns="0" bIns="0" rtlCol="0" anchor="t">
            <a:spAutoFit/>
          </a:bodyPr>
          <a:lstStyle/>
          <a:p>
            <a:pPr lvl="0" algn="just">
              <a:spcBef>
                <a:spcPct val="50000"/>
              </a:spcBef>
              <a:defRPr/>
            </a:pPr>
            <a:r>
              <a:rPr lang="vi-VN" sz="4000" b="1" kern="0" dirty="0">
                <a:solidFill>
                  <a:srgbClr val="002060"/>
                </a:solidFill>
                <a:latin typeface="Calibri" panose="020F0502020204030204" pitchFamily="34" charset="0"/>
                <a:ea typeface="Tahoma" pitchFamily="34" charset="0"/>
                <a:cs typeface="Calibri" panose="020F0502020204030204" pitchFamily="34" charset="0"/>
              </a:rPr>
              <a:t>Em đã mua chuỗi ngọc với tình yêu thương, lòng biết ơn sâu sắc dành cho chị gái.</a:t>
            </a:r>
            <a:endParaRPr lang="en-US" sz="4000" b="1" kern="0" dirty="0">
              <a:solidFill>
                <a:srgbClr val="002060"/>
              </a:solidFill>
              <a:latin typeface="Calibri" panose="020F0502020204030204" pitchFamily="34" charset="0"/>
              <a:ea typeface="Tahoma" pitchFamily="34" charset="0"/>
              <a:cs typeface="Calibri" panose="020F0502020204030204" pitchFamily="34" charset="0"/>
            </a:endParaRPr>
          </a:p>
        </p:txBody>
      </p:sp>
      <p:pic>
        <p:nvPicPr>
          <p:cNvPr id="44" name="Picture 2" descr="Happy Cute Kid Girl Hugging Mom Love Stock Vector - Illustration of  embrace, papa: 164772551">
            <a:extLst>
              <a:ext uri="{FF2B5EF4-FFF2-40B4-BE49-F238E27FC236}">
                <a16:creationId xmlns:a16="http://schemas.microsoft.com/office/drawing/2014/main" id="{1982F828-86F4-4DF5-911E-E4E1619E2362}"/>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20625" y1="29875" x2="20625" y2="29875"/>
                        <a14:foregroundMark x1="39750" y1="50875" x2="41000" y2="47000"/>
                        <a14:foregroundMark x1="41875" y1="89875" x2="41875" y2="89875"/>
                      </a14:backgroundRemoval>
                    </a14:imgEffect>
                  </a14:imgLayer>
                </a14:imgProps>
              </a:ext>
              <a:ext uri="{28A0092B-C50C-407E-A947-70E740481C1C}">
                <a14:useLocalDpi xmlns:a14="http://schemas.microsoft.com/office/drawing/2010/main" val="0"/>
              </a:ext>
            </a:extLst>
          </a:blip>
          <a:srcRect/>
          <a:stretch>
            <a:fillRect/>
          </a:stretch>
        </p:blipFill>
        <p:spPr bwMode="auto">
          <a:xfrm>
            <a:off x="12704768" y="5933341"/>
            <a:ext cx="4268565" cy="426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425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 presetClass="exit" presetSubtype="32" fill="hold" nodeType="withEffect">
                                  <p:stCondLst>
                                    <p:cond delay="0"/>
                                  </p:stCondLst>
                                  <p:childTnLst>
                                    <p:animEffect transition="out" filter="circle(out)">
                                      <p:cBhvr>
                                        <p:cTn id="14" dur="600"/>
                                        <p:tgtEl>
                                          <p:spTgt spid="24"/>
                                        </p:tgtEl>
                                      </p:cBhvr>
                                    </p:animEffect>
                                    <p:set>
                                      <p:cBhvr>
                                        <p:cTn id="15" dur="1" fill="hold">
                                          <p:stCondLst>
                                            <p:cond delay="599"/>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0FA139D-7669-47FB-8354-214E0498B2DC}"/>
              </a:ext>
            </a:extLst>
          </p:cNvPr>
          <p:cNvGrpSpPr/>
          <p:nvPr/>
        </p:nvGrpSpPr>
        <p:grpSpPr>
          <a:xfrm>
            <a:off x="-228600" y="723900"/>
            <a:ext cx="18059400" cy="9067800"/>
            <a:chOff x="366406" y="1086094"/>
            <a:chExt cx="16946393" cy="8705606"/>
          </a:xfrm>
        </p:grpSpPr>
        <p:grpSp>
          <p:nvGrpSpPr>
            <p:cNvPr id="28" name="Group 3">
              <a:extLst>
                <a:ext uri="{FF2B5EF4-FFF2-40B4-BE49-F238E27FC236}">
                  <a16:creationId xmlns:a16="http://schemas.microsoft.com/office/drawing/2014/main" id="{200116F5-E431-4808-9BDC-9942E2FC2068}"/>
                </a:ext>
              </a:extLst>
            </p:cNvPr>
            <p:cNvGrpSpPr/>
            <p:nvPr/>
          </p:nvGrpSpPr>
          <p:grpSpPr>
            <a:xfrm>
              <a:off x="1064866" y="1562100"/>
              <a:ext cx="16173970" cy="8229600"/>
              <a:chOff x="0" y="0"/>
              <a:chExt cx="19254423" cy="7664023"/>
            </a:xfrm>
          </p:grpSpPr>
          <p:sp>
            <p:nvSpPr>
              <p:cNvPr id="31" name="Freeform 4">
                <a:extLst>
                  <a:ext uri="{FF2B5EF4-FFF2-40B4-BE49-F238E27FC236}">
                    <a16:creationId xmlns:a16="http://schemas.microsoft.com/office/drawing/2014/main" id="{34C54DE8-E0F7-4330-B29B-361C68216E3E}"/>
                  </a:ext>
                </a:extLst>
              </p:cNvPr>
              <p:cNvSpPr/>
              <p:nvPr/>
            </p:nvSpPr>
            <p:spPr>
              <a:xfrm>
                <a:off x="0" y="-4262"/>
                <a:ext cx="19262168" cy="7670509"/>
              </a:xfrm>
              <a:custGeom>
                <a:avLst/>
                <a:gdLst/>
                <a:ahLst/>
                <a:cxnLst/>
                <a:rect l="l" t="t" r="r" b="b"/>
                <a:pathLst>
                  <a:path w="19262168" h="7670509">
                    <a:moveTo>
                      <a:pt x="18323269" y="7659321"/>
                    </a:moveTo>
                    <a:cubicBezTo>
                      <a:pt x="18323269" y="7659321"/>
                      <a:pt x="17903516" y="7670509"/>
                      <a:pt x="17440932" y="7667887"/>
                    </a:cubicBezTo>
                    <a:cubicBezTo>
                      <a:pt x="5845461" y="7665725"/>
                      <a:pt x="1057073" y="7657900"/>
                      <a:pt x="1057073" y="7657900"/>
                    </a:cubicBezTo>
                    <a:cubicBezTo>
                      <a:pt x="812931" y="7649066"/>
                      <a:pt x="565145" y="7632085"/>
                      <a:pt x="398404" y="7573907"/>
                    </a:cubicBezTo>
                    <a:cubicBezTo>
                      <a:pt x="120505" y="7476945"/>
                      <a:pt x="0" y="7299417"/>
                      <a:pt x="0" y="2439383"/>
                    </a:cubicBezTo>
                    <a:lnTo>
                      <a:pt x="0" y="2439328"/>
                    </a:lnTo>
                    <a:cubicBezTo>
                      <a:pt x="8536" y="440430"/>
                      <a:pt x="34263" y="311302"/>
                      <a:pt x="140291" y="225758"/>
                    </a:cubicBezTo>
                    <a:cubicBezTo>
                      <a:pt x="342602" y="62530"/>
                      <a:pt x="736658" y="7673"/>
                      <a:pt x="1155311" y="7673"/>
                    </a:cubicBezTo>
                    <a:cubicBezTo>
                      <a:pt x="1155311" y="7673"/>
                      <a:pt x="1551711" y="15681"/>
                      <a:pt x="13926091" y="7673"/>
                    </a:cubicBezTo>
                    <a:cubicBezTo>
                      <a:pt x="17684590" y="0"/>
                      <a:pt x="18148517" y="7673"/>
                      <a:pt x="18148517" y="7673"/>
                    </a:cubicBezTo>
                    <a:cubicBezTo>
                      <a:pt x="18516825" y="15152"/>
                      <a:pt x="18880138" y="84484"/>
                      <a:pt x="19077877" y="207066"/>
                    </a:cubicBezTo>
                    <a:cubicBezTo>
                      <a:pt x="19228895" y="300683"/>
                      <a:pt x="19262168" y="425358"/>
                      <a:pt x="19253028" y="2439383"/>
                    </a:cubicBezTo>
                    <a:lnTo>
                      <a:pt x="19253028" y="2439438"/>
                    </a:lnTo>
                    <a:cubicBezTo>
                      <a:pt x="19253029" y="7417382"/>
                      <a:pt x="18970033" y="7631480"/>
                      <a:pt x="18323269" y="7659321"/>
                    </a:cubicBezTo>
                    <a:close/>
                  </a:path>
                </a:pathLst>
              </a:custGeom>
              <a:solidFill>
                <a:srgbClr val="F6F6F6"/>
              </a:solidFill>
            </p:spPr>
          </p:sp>
        </p:grpSp>
        <p:pic>
          <p:nvPicPr>
            <p:cNvPr id="29" name="Picture 2" descr="Cartoon Snow Drift Stock Illustrations – 1,305 Cartoon Snow Drift Stock  Illustrations, Vectors &amp;amp; Clipart - Dreamstime">
              <a:extLst>
                <a:ext uri="{FF2B5EF4-FFF2-40B4-BE49-F238E27FC236}">
                  <a16:creationId xmlns:a16="http://schemas.microsoft.com/office/drawing/2014/main" id="{FCDB3812-D65D-4AF6-BEB3-3854306383F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468" b="16691" l="7615" r="92154">
                          <a14:foregroundMark x1="7692" y1="9712" x2="13308" y2="8921"/>
                          <a14:foregroundMark x1="90000" y1="7914" x2="92154" y2="7914"/>
                        </a14:backgroundRemoval>
                      </a14:imgEffect>
                    </a14:imgLayer>
                  </a14:imgProps>
                </a:ext>
                <a:ext uri="{28A0092B-C50C-407E-A947-70E740481C1C}">
                  <a14:useLocalDpi xmlns:a14="http://schemas.microsoft.com/office/drawing/2010/main" val="0"/>
                </a:ext>
              </a:extLst>
            </a:blip>
            <a:srcRect t="4074" b="81851"/>
            <a:stretch/>
          </p:blipFill>
          <p:spPr bwMode="auto">
            <a:xfrm>
              <a:off x="366406" y="1086094"/>
              <a:ext cx="16946393" cy="1543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Trận chiến đấu quả cầu tuyết mùa đông phim hoạt hình trẻ em cảnh minh họa  trận đánh quả cầu tuyết GIF | Công cụ đồ họa PSD Tải xuống miễn phí -">
            <a:extLst>
              <a:ext uri="{FF2B5EF4-FFF2-40B4-BE49-F238E27FC236}">
                <a16:creationId xmlns:a16="http://schemas.microsoft.com/office/drawing/2014/main" id="{8A2FA415-EE15-44AD-BDF0-2EC5339A60F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21000" y="-22859"/>
            <a:ext cx="2636520" cy="2636520"/>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20">
            <a:extLst>
              <a:ext uri="{FF2B5EF4-FFF2-40B4-BE49-F238E27FC236}">
                <a16:creationId xmlns:a16="http://schemas.microsoft.com/office/drawing/2014/main" id="{AF554932-7FAB-4BA7-850D-395A0C37F1DF}"/>
              </a:ext>
            </a:extLst>
          </p:cNvPr>
          <p:cNvSpPr txBox="1">
            <a:spLocks noChangeArrowheads="1"/>
          </p:cNvSpPr>
          <p:nvPr/>
        </p:nvSpPr>
        <p:spPr bwMode="auto">
          <a:xfrm>
            <a:off x="1104900" y="2019416"/>
            <a:ext cx="16078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vi-VN" altLang="en-US" sz="4000" b="1" dirty="0">
                <a:solidFill>
                  <a:srgbClr val="C00000"/>
                </a:solidFill>
                <a:ea typeface="Tahoma" panose="020B0604030504040204" pitchFamily="34" charset="0"/>
                <a:cs typeface="Tahoma" panose="020B0604030504040204" pitchFamily="34" charset="0"/>
              </a:rPr>
              <a:t>Hãy nêu cảm nhận của em về từng nhân vật</a:t>
            </a:r>
            <a:r>
              <a:rPr lang="en-US" altLang="en-US" sz="4000" b="1" dirty="0">
                <a:solidFill>
                  <a:srgbClr val="C00000"/>
                </a:solidFill>
                <a:ea typeface="Tahoma" panose="020B0604030504040204" pitchFamily="34" charset="0"/>
                <a:cs typeface="Tahoma" panose="020B0604030504040204" pitchFamily="34" charset="0"/>
              </a:rPr>
              <a:t> </a:t>
            </a:r>
            <a:r>
              <a:rPr lang="en-US" altLang="en-US" sz="4000" b="1" dirty="0" err="1">
                <a:solidFill>
                  <a:srgbClr val="C00000"/>
                </a:solidFill>
                <a:latin typeface="Arial" panose="020B0604020202020204" pitchFamily="34" charset="0"/>
                <a:ea typeface="Tahoma" panose="020B0604030504040204" pitchFamily="34" charset="0"/>
                <a:cs typeface="Arial" panose="020B0604020202020204" pitchFamily="34" charset="0"/>
              </a:rPr>
              <a:t>trong</a:t>
            </a:r>
            <a:r>
              <a:rPr lang="en-US" altLang="en-US" sz="4000" b="1" dirty="0">
                <a:solidFill>
                  <a:srgbClr val="C00000"/>
                </a:solidFill>
                <a:latin typeface="Arial" panose="020B0604020202020204" pitchFamily="34" charset="0"/>
                <a:ea typeface="Tahoma" panose="020B0604030504040204" pitchFamily="34" charset="0"/>
                <a:cs typeface="Arial" panose="020B0604020202020204" pitchFamily="34" charset="0"/>
              </a:rPr>
              <a:t> </a:t>
            </a:r>
            <a:r>
              <a:rPr lang="en-US" altLang="en-US" sz="4000" b="1" dirty="0" err="1">
                <a:solidFill>
                  <a:srgbClr val="C00000"/>
                </a:solidFill>
                <a:latin typeface="Arial" panose="020B0604020202020204" pitchFamily="34" charset="0"/>
                <a:ea typeface="Tahoma" panose="020B0604030504040204" pitchFamily="34" charset="0"/>
                <a:cs typeface="Arial" panose="020B0604020202020204" pitchFamily="34" charset="0"/>
              </a:rPr>
              <a:t>câu</a:t>
            </a:r>
            <a:r>
              <a:rPr lang="en-US" altLang="en-US" sz="4000" b="1" dirty="0">
                <a:solidFill>
                  <a:srgbClr val="C00000"/>
                </a:solidFill>
                <a:latin typeface="Arial" panose="020B0604020202020204" pitchFamily="34" charset="0"/>
                <a:ea typeface="Tahoma" panose="020B0604030504040204" pitchFamily="34" charset="0"/>
                <a:cs typeface="Arial" panose="020B0604020202020204" pitchFamily="34" charset="0"/>
              </a:rPr>
              <a:t> </a:t>
            </a:r>
            <a:r>
              <a:rPr lang="en-US" altLang="en-US" sz="4000" b="1" dirty="0" err="1">
                <a:solidFill>
                  <a:srgbClr val="C00000"/>
                </a:solidFill>
                <a:latin typeface="Arial" panose="020B0604020202020204" pitchFamily="34" charset="0"/>
                <a:ea typeface="Tahoma" panose="020B0604030504040204" pitchFamily="34" charset="0"/>
                <a:cs typeface="Arial" panose="020B0604020202020204" pitchFamily="34" charset="0"/>
              </a:rPr>
              <a:t>chuyện</a:t>
            </a:r>
            <a:r>
              <a:rPr lang="en-US" altLang="en-US" sz="4000" b="1" dirty="0">
                <a:solidFill>
                  <a:srgbClr val="C00000"/>
                </a:solidFill>
                <a:ea typeface="Tahoma" panose="020B0604030504040204" pitchFamily="34" charset="0"/>
                <a:cs typeface="Tahoma" panose="020B0604030504040204" pitchFamily="34" charset="0"/>
              </a:rPr>
              <a:t>?</a:t>
            </a:r>
          </a:p>
        </p:txBody>
      </p:sp>
      <p:pic>
        <p:nvPicPr>
          <p:cNvPr id="37" name="Picture 4" descr="Premium Vector | Happy cute little kid boy and girl wearing red christmas  costume">
            <a:extLst>
              <a:ext uri="{FF2B5EF4-FFF2-40B4-BE49-F238E27FC236}">
                <a16:creationId xmlns:a16="http://schemas.microsoft.com/office/drawing/2014/main" id="{F206E6C3-C820-45B0-8A13-A4A226C1C0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65" y1="34345" x2="60703" y2="34345"/>
                      </a14:backgroundRemoval>
                    </a14:imgEffect>
                  </a14:imgLayer>
                </a14:imgProps>
              </a:ext>
              <a:ext uri="{28A0092B-C50C-407E-A947-70E740481C1C}">
                <a14:useLocalDpi xmlns:a14="http://schemas.microsoft.com/office/drawing/2010/main" val="0"/>
              </a:ext>
            </a:extLst>
          </a:blip>
          <a:srcRect/>
          <a:stretch>
            <a:fillRect/>
          </a:stretch>
        </p:blipFill>
        <p:spPr bwMode="auto">
          <a:xfrm>
            <a:off x="857010" y="4687825"/>
            <a:ext cx="4268565" cy="426856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Pin on Dečji album">
            <a:extLst>
              <a:ext uri="{FF2B5EF4-FFF2-40B4-BE49-F238E27FC236}">
                <a16:creationId xmlns:a16="http://schemas.microsoft.com/office/drawing/2014/main" id="{C7125380-098E-4FA7-BF7E-2A63E0BCB2F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605" b="89831" l="35942" r="56550">
                        <a14:foregroundMark x1="48403" y1="15537" x2="51757" y2="63842"/>
                        <a14:foregroundMark x1="51757" y1="63842" x2="51917" y2="64124"/>
                        <a14:foregroundMark x1="53674" y1="12429" x2="49361" y2="34746"/>
                        <a14:foregroundMark x1="45847" y1="20056" x2="48722" y2="25706"/>
                        <a14:foregroundMark x1="48722" y1="25706" x2="50000" y2="26271"/>
                        <a14:foregroundMark x1="38498" y1="26836" x2="39776" y2="31638"/>
                        <a14:foregroundMark x1="38498" y1="24859" x2="36901" y2="24011"/>
                        <a14:foregroundMark x1="36102" y1="25989" x2="38019" y2="23164"/>
                        <a14:foregroundMark x1="40096" y1="24859" x2="40096" y2="24859"/>
                        <a14:foregroundMark x1="56550" y1="42090" x2="56550" y2="42090"/>
                        <a14:foregroundMark x1="54952" y1="13842" x2="48243" y2="11017"/>
                        <a14:foregroundMark x1="54473" y1="30226" x2="54313" y2="23446"/>
                        <a14:backgroundMark x1="50958" y1="68644" x2="51278" y2="81356"/>
                      </a14:backgroundRemoval>
                    </a14:imgEffect>
                  </a14:imgLayer>
                </a14:imgProps>
              </a:ext>
              <a:ext uri="{28A0092B-C50C-407E-A947-70E740481C1C}">
                <a14:useLocalDpi xmlns:a14="http://schemas.microsoft.com/office/drawing/2010/main" val="0"/>
              </a:ext>
            </a:extLst>
          </a:blip>
          <a:srcRect l="35687" r="41939"/>
          <a:stretch/>
        </p:blipFill>
        <p:spPr bwMode="auto">
          <a:xfrm flipH="1">
            <a:off x="7180563" y="3108960"/>
            <a:ext cx="2237198" cy="56544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D6F16CDA-FECB-44FA-A8C1-DAE86CA02E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8839" y="3086100"/>
            <a:ext cx="6843741" cy="5201563"/>
          </a:xfrm>
          <a:prstGeom prst="rect">
            <a:avLst/>
          </a:prstGeom>
        </p:spPr>
      </p:pic>
      <p:grpSp>
        <p:nvGrpSpPr>
          <p:cNvPr id="40" name="Group 9">
            <a:extLst>
              <a:ext uri="{FF2B5EF4-FFF2-40B4-BE49-F238E27FC236}">
                <a16:creationId xmlns:a16="http://schemas.microsoft.com/office/drawing/2014/main" id="{1D1EFDD0-8C14-45C4-BA0E-7B17EC4EAEC4}"/>
              </a:ext>
            </a:extLst>
          </p:cNvPr>
          <p:cNvGrpSpPr/>
          <p:nvPr/>
        </p:nvGrpSpPr>
        <p:grpSpPr>
          <a:xfrm>
            <a:off x="3276600" y="8324824"/>
            <a:ext cx="9570487" cy="1231106"/>
            <a:chOff x="-1134793" y="-623526"/>
            <a:chExt cx="3390381" cy="1641475"/>
          </a:xfrm>
        </p:grpSpPr>
        <p:grpSp>
          <p:nvGrpSpPr>
            <p:cNvPr id="45" name="Group 10">
              <a:extLst>
                <a:ext uri="{FF2B5EF4-FFF2-40B4-BE49-F238E27FC236}">
                  <a16:creationId xmlns:a16="http://schemas.microsoft.com/office/drawing/2014/main" id="{095D6FC7-1892-457E-8D04-3BBFFC2B57A6}"/>
                </a:ext>
              </a:extLst>
            </p:cNvPr>
            <p:cNvGrpSpPr/>
            <p:nvPr/>
          </p:nvGrpSpPr>
          <p:grpSpPr>
            <a:xfrm>
              <a:off x="-150854" y="-555904"/>
              <a:ext cx="1397108" cy="1479980"/>
              <a:chOff x="-138974" y="-496335"/>
              <a:chExt cx="1287084" cy="1321390"/>
            </a:xfrm>
          </p:grpSpPr>
          <p:sp>
            <p:nvSpPr>
              <p:cNvPr id="47" name="Freeform 11">
                <a:extLst>
                  <a:ext uri="{FF2B5EF4-FFF2-40B4-BE49-F238E27FC236}">
                    <a16:creationId xmlns:a16="http://schemas.microsoft.com/office/drawing/2014/main" id="{B95119D9-4F90-4F4E-BCDC-3EFBEEC7265D}"/>
                  </a:ext>
                </a:extLst>
              </p:cNvPr>
              <p:cNvSpPr/>
              <p:nvPr/>
            </p:nvSpPr>
            <p:spPr>
              <a:xfrm>
                <a:off x="-138974" y="-496335"/>
                <a:ext cx="1287084"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1">
                <a:schemeClr val="accent2"/>
              </a:lnRef>
              <a:fillRef idx="2">
                <a:schemeClr val="accent2"/>
              </a:fillRef>
              <a:effectRef idx="1">
                <a:schemeClr val="accent2"/>
              </a:effectRef>
              <a:fontRef idx="minor">
                <a:schemeClr val="dk1"/>
              </a:fontRef>
            </p:style>
          </p:sp>
        </p:grpSp>
        <p:sp>
          <p:nvSpPr>
            <p:cNvPr id="46" name="TextBox 12">
              <a:extLst>
                <a:ext uri="{FF2B5EF4-FFF2-40B4-BE49-F238E27FC236}">
                  <a16:creationId xmlns:a16="http://schemas.microsoft.com/office/drawing/2014/main" id="{2F6A15F9-C2EE-4728-B8B4-7F586329F84E}"/>
                </a:ext>
              </a:extLst>
            </p:cNvPr>
            <p:cNvSpPr txBox="1"/>
            <p:nvPr/>
          </p:nvSpPr>
          <p:spPr>
            <a:xfrm>
              <a:off x="-1134793" y="-623526"/>
              <a:ext cx="3390381" cy="1641475"/>
            </a:xfrm>
            <a:prstGeom prst="rect">
              <a:avLst/>
            </a:prstGeom>
          </p:spPr>
          <p:txBody>
            <a:bodyPr wrap="square" lIns="0" tIns="0" rIns="0" bIns="0" rtlCol="0" anchor="t">
              <a:spAutoFit/>
            </a:bodyPr>
            <a:lstStyle/>
            <a:p>
              <a:pPr lvl="0" algn="ctr">
                <a:defRPr/>
              </a:pPr>
              <a:r>
                <a:rPr lang="vi-VN" sz="4000" b="1" kern="0" dirty="0">
                  <a:solidFill>
                    <a:schemeClr val="tx2"/>
                  </a:solidFill>
                  <a:latin typeface="Calibri" panose="020F0502020204030204" pitchFamily="34" charset="0"/>
                  <a:ea typeface="Tahoma" pitchFamily="34" charset="0"/>
                  <a:cs typeface="Calibri" panose="020F0502020204030204" pitchFamily="34" charset="0"/>
                </a:rPr>
                <a:t>Chị gái Gioan: </a:t>
              </a:r>
            </a:p>
            <a:p>
              <a:pPr lvl="0" algn="ctr">
                <a:defRPr/>
              </a:pPr>
              <a:r>
                <a:rPr lang="vi-VN" sz="4000" b="1" kern="0" dirty="0">
                  <a:solidFill>
                    <a:schemeClr val="tx2"/>
                  </a:solidFill>
                  <a:latin typeface="Calibri" panose="020F0502020204030204" pitchFamily="34" charset="0"/>
                  <a:ea typeface="Tahoma" pitchFamily="34" charset="0"/>
                  <a:cs typeface="Calibri" panose="020F0502020204030204" pitchFamily="34" charset="0"/>
                </a:rPr>
                <a:t>trung thực</a:t>
              </a:r>
              <a:endParaRPr lang="en-US" sz="4000" b="1" kern="0" dirty="0">
                <a:solidFill>
                  <a:schemeClr val="tx2"/>
                </a:solidFill>
                <a:latin typeface="Calibri" panose="020F0502020204030204" pitchFamily="34" charset="0"/>
                <a:ea typeface="Tahoma" pitchFamily="34" charset="0"/>
                <a:cs typeface="Calibri" panose="020F0502020204030204" pitchFamily="34" charset="0"/>
              </a:endParaRPr>
            </a:p>
          </p:txBody>
        </p:sp>
      </p:grpSp>
      <p:grpSp>
        <p:nvGrpSpPr>
          <p:cNvPr id="48" name="Group 9">
            <a:extLst>
              <a:ext uri="{FF2B5EF4-FFF2-40B4-BE49-F238E27FC236}">
                <a16:creationId xmlns:a16="http://schemas.microsoft.com/office/drawing/2014/main" id="{B2DCCB43-6A93-49F8-8688-1F9CAC17441C}"/>
              </a:ext>
            </a:extLst>
          </p:cNvPr>
          <p:cNvGrpSpPr/>
          <p:nvPr/>
        </p:nvGrpSpPr>
        <p:grpSpPr>
          <a:xfrm>
            <a:off x="8839200" y="8253212"/>
            <a:ext cx="9570487" cy="1249271"/>
            <a:chOff x="-1371817" y="-555904"/>
            <a:chExt cx="3390381" cy="1665695"/>
          </a:xfrm>
        </p:grpSpPr>
        <p:grpSp>
          <p:nvGrpSpPr>
            <p:cNvPr id="49" name="Group 10">
              <a:extLst>
                <a:ext uri="{FF2B5EF4-FFF2-40B4-BE49-F238E27FC236}">
                  <a16:creationId xmlns:a16="http://schemas.microsoft.com/office/drawing/2014/main" id="{C63B1C3D-3A4E-4ECB-AFDF-EC04F4E73335}"/>
                </a:ext>
              </a:extLst>
            </p:cNvPr>
            <p:cNvGrpSpPr/>
            <p:nvPr/>
          </p:nvGrpSpPr>
          <p:grpSpPr>
            <a:xfrm>
              <a:off x="-648899" y="-555904"/>
              <a:ext cx="1895153" cy="1648873"/>
              <a:chOff x="-597797" y="-496335"/>
              <a:chExt cx="1745907" cy="1472185"/>
            </a:xfrm>
          </p:grpSpPr>
          <p:sp>
            <p:nvSpPr>
              <p:cNvPr id="51" name="Freeform 11">
                <a:extLst>
                  <a:ext uri="{FF2B5EF4-FFF2-40B4-BE49-F238E27FC236}">
                    <a16:creationId xmlns:a16="http://schemas.microsoft.com/office/drawing/2014/main" id="{4DA5EE50-4512-4521-A3F4-8F05768FABAC}"/>
                  </a:ext>
                </a:extLst>
              </p:cNvPr>
              <p:cNvSpPr/>
              <p:nvPr/>
            </p:nvSpPr>
            <p:spPr>
              <a:xfrm>
                <a:off x="-597797" y="-496335"/>
                <a:ext cx="1745907" cy="1472185"/>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1">
                <a:schemeClr val="accent1"/>
              </a:lnRef>
              <a:fillRef idx="2">
                <a:schemeClr val="accent1"/>
              </a:fillRef>
              <a:effectRef idx="1">
                <a:schemeClr val="accent1"/>
              </a:effectRef>
              <a:fontRef idx="minor">
                <a:schemeClr val="dk1"/>
              </a:fontRef>
            </p:style>
          </p:sp>
        </p:grpSp>
        <p:sp>
          <p:nvSpPr>
            <p:cNvPr id="50" name="TextBox 12">
              <a:extLst>
                <a:ext uri="{FF2B5EF4-FFF2-40B4-BE49-F238E27FC236}">
                  <a16:creationId xmlns:a16="http://schemas.microsoft.com/office/drawing/2014/main" id="{86829379-3B14-48BA-A781-18C7ACA07F3F}"/>
                </a:ext>
              </a:extLst>
            </p:cNvPr>
            <p:cNvSpPr txBox="1"/>
            <p:nvPr/>
          </p:nvSpPr>
          <p:spPr>
            <a:xfrm>
              <a:off x="-1371817" y="-531684"/>
              <a:ext cx="3390381" cy="1641475"/>
            </a:xfrm>
            <a:prstGeom prst="rect">
              <a:avLst/>
            </a:prstGeom>
          </p:spPr>
          <p:txBody>
            <a:bodyPr wrap="square" lIns="0" tIns="0" rIns="0" bIns="0" rtlCol="0" anchor="t">
              <a:spAutoFit/>
            </a:bodyPr>
            <a:lstStyle/>
            <a:p>
              <a:pPr lvl="0" algn="ctr">
                <a:defRPr/>
              </a:pPr>
              <a:r>
                <a:rPr lang="vi-VN" sz="4000" b="1" kern="0" dirty="0">
                  <a:solidFill>
                    <a:schemeClr val="tx2"/>
                  </a:solidFill>
                  <a:latin typeface="Calibri" panose="020F0502020204030204" pitchFamily="34" charset="0"/>
                  <a:ea typeface="Tahoma" pitchFamily="34" charset="0"/>
                  <a:cs typeface="Calibri" panose="020F0502020204030204" pitchFamily="34" charset="0"/>
                </a:rPr>
                <a:t>Chú Pi-e: tinh tế, </a:t>
              </a:r>
            </a:p>
            <a:p>
              <a:pPr lvl="0" algn="ctr">
                <a:defRPr/>
              </a:pPr>
              <a:r>
                <a:rPr lang="vi-VN" sz="4000" b="1" kern="0" dirty="0">
                  <a:solidFill>
                    <a:schemeClr val="tx2"/>
                  </a:solidFill>
                  <a:latin typeface="Calibri" panose="020F0502020204030204" pitchFamily="34" charset="0"/>
                  <a:ea typeface="Tahoma" pitchFamily="34" charset="0"/>
                  <a:cs typeface="Calibri" panose="020F0502020204030204" pitchFamily="34" charset="0"/>
                </a:rPr>
                <a:t>giàu lòng cảm thông</a:t>
              </a:r>
            </a:p>
          </p:txBody>
        </p:sp>
      </p:grpSp>
      <p:grpSp>
        <p:nvGrpSpPr>
          <p:cNvPr id="52" name="Group 9">
            <a:extLst>
              <a:ext uri="{FF2B5EF4-FFF2-40B4-BE49-F238E27FC236}">
                <a16:creationId xmlns:a16="http://schemas.microsoft.com/office/drawing/2014/main" id="{C1C66BFC-27AF-4C02-9B6B-931008C04E62}"/>
              </a:ext>
            </a:extLst>
          </p:cNvPr>
          <p:cNvGrpSpPr/>
          <p:nvPr/>
        </p:nvGrpSpPr>
        <p:grpSpPr>
          <a:xfrm>
            <a:off x="-1929319" y="8348007"/>
            <a:ext cx="9570487" cy="1231106"/>
            <a:chOff x="-1089967" y="-555904"/>
            <a:chExt cx="3390381" cy="1641475"/>
          </a:xfrm>
        </p:grpSpPr>
        <p:grpSp>
          <p:nvGrpSpPr>
            <p:cNvPr id="53" name="Group 10">
              <a:extLst>
                <a:ext uri="{FF2B5EF4-FFF2-40B4-BE49-F238E27FC236}">
                  <a16:creationId xmlns:a16="http://schemas.microsoft.com/office/drawing/2014/main" id="{CA4445B2-C242-4A5A-9D96-1CAE51301FEB}"/>
                </a:ext>
              </a:extLst>
            </p:cNvPr>
            <p:cNvGrpSpPr/>
            <p:nvPr/>
          </p:nvGrpSpPr>
          <p:grpSpPr>
            <a:xfrm>
              <a:off x="-150854" y="-555904"/>
              <a:ext cx="1512155" cy="1479980"/>
              <a:chOff x="-138974" y="-496335"/>
              <a:chExt cx="1393071" cy="1321390"/>
            </a:xfrm>
          </p:grpSpPr>
          <p:sp>
            <p:nvSpPr>
              <p:cNvPr id="55" name="Freeform 11">
                <a:extLst>
                  <a:ext uri="{FF2B5EF4-FFF2-40B4-BE49-F238E27FC236}">
                    <a16:creationId xmlns:a16="http://schemas.microsoft.com/office/drawing/2014/main" id="{DFBC4336-76CE-4129-9AEF-5DCE9D91A934}"/>
                  </a:ext>
                </a:extLst>
              </p:cNvPr>
              <p:cNvSpPr/>
              <p:nvPr/>
            </p:nvSpPr>
            <p:spPr>
              <a:xfrm>
                <a:off x="-138974" y="-496335"/>
                <a:ext cx="1393071" cy="1321390"/>
              </a:xfrm>
              <a:custGeom>
                <a:avLst/>
                <a:gdLst/>
                <a:ahLst/>
                <a:cxnLst/>
                <a:rect l="l" t="t" r="r" b="b"/>
                <a:pathLst>
                  <a:path w="3443102" h="1321390">
                    <a:moveTo>
                      <a:pt x="2504203" y="1310202"/>
                    </a:moveTo>
                    <a:cubicBezTo>
                      <a:pt x="2504203" y="1310202"/>
                      <a:pt x="2084450" y="1321390"/>
                      <a:pt x="1621865" y="1318769"/>
                    </a:cubicBezTo>
                    <a:cubicBezTo>
                      <a:pt x="1584822" y="1316606"/>
                      <a:pt x="1057073" y="1308781"/>
                      <a:pt x="1057073" y="1308781"/>
                    </a:cubicBezTo>
                    <a:cubicBezTo>
                      <a:pt x="812931" y="1299947"/>
                      <a:pt x="565145" y="1282966"/>
                      <a:pt x="398404" y="1224789"/>
                    </a:cubicBezTo>
                    <a:cubicBezTo>
                      <a:pt x="120505" y="1127827"/>
                      <a:pt x="0" y="950298"/>
                      <a:pt x="0" y="627606"/>
                    </a:cubicBezTo>
                    <a:lnTo>
                      <a:pt x="0" y="627603"/>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627606"/>
                    </a:cubicBezTo>
                    <a:lnTo>
                      <a:pt x="3433962" y="627609"/>
                    </a:lnTo>
                    <a:cubicBezTo>
                      <a:pt x="3433962" y="1068264"/>
                      <a:pt x="3150965" y="1282362"/>
                      <a:pt x="2504203" y="1310202"/>
                    </a:cubicBezTo>
                    <a:close/>
                  </a:path>
                </a:pathLst>
              </a:custGeom>
            </p:spPr>
            <p:style>
              <a:lnRef idx="1">
                <a:schemeClr val="accent6"/>
              </a:lnRef>
              <a:fillRef idx="2">
                <a:schemeClr val="accent6"/>
              </a:fillRef>
              <a:effectRef idx="1">
                <a:schemeClr val="accent6"/>
              </a:effectRef>
              <a:fontRef idx="minor">
                <a:schemeClr val="dk1"/>
              </a:fontRef>
            </p:style>
          </p:sp>
        </p:grpSp>
        <p:sp>
          <p:nvSpPr>
            <p:cNvPr id="54" name="TextBox 12">
              <a:extLst>
                <a:ext uri="{FF2B5EF4-FFF2-40B4-BE49-F238E27FC236}">
                  <a16:creationId xmlns:a16="http://schemas.microsoft.com/office/drawing/2014/main" id="{7FBA3C54-01E9-4101-A4C0-51679E8EEDA6}"/>
                </a:ext>
              </a:extLst>
            </p:cNvPr>
            <p:cNvSpPr txBox="1"/>
            <p:nvPr/>
          </p:nvSpPr>
          <p:spPr>
            <a:xfrm>
              <a:off x="-1089967" y="-555904"/>
              <a:ext cx="3390381" cy="1641475"/>
            </a:xfrm>
            <a:prstGeom prst="rect">
              <a:avLst/>
            </a:prstGeom>
          </p:spPr>
          <p:txBody>
            <a:bodyPr wrap="square" lIns="0" tIns="0" rIns="0" bIns="0" rtlCol="0" anchor="t">
              <a:spAutoFit/>
            </a:bodyPr>
            <a:lstStyle/>
            <a:p>
              <a:pPr lvl="0" algn="ctr">
                <a:defRPr/>
              </a:pPr>
              <a:r>
                <a:rPr lang="vi-VN" sz="4000" b="1" kern="0" dirty="0">
                  <a:solidFill>
                    <a:schemeClr val="tx2"/>
                  </a:solidFill>
                  <a:latin typeface="Calibri" panose="020F0502020204030204" pitchFamily="34" charset="0"/>
                  <a:ea typeface="Tahoma" pitchFamily="34" charset="0"/>
                  <a:cs typeface="Calibri" panose="020F0502020204030204" pitchFamily="34" charset="0"/>
                </a:rPr>
                <a:t>Gioan : quan tâm, </a:t>
              </a:r>
            </a:p>
            <a:p>
              <a:pPr lvl="0" algn="ctr">
                <a:defRPr/>
              </a:pPr>
              <a:r>
                <a:rPr lang="vi-VN" sz="4000" b="1" kern="0" dirty="0">
                  <a:solidFill>
                    <a:schemeClr val="tx2"/>
                  </a:solidFill>
                  <a:latin typeface="Calibri" panose="020F0502020204030204" pitchFamily="34" charset="0"/>
                  <a:ea typeface="Tahoma" pitchFamily="34" charset="0"/>
                  <a:cs typeface="Calibri" panose="020F0502020204030204" pitchFamily="34" charset="0"/>
                </a:rPr>
                <a:t>hiếu thảo</a:t>
              </a:r>
              <a:endParaRPr lang="en-US" sz="4000" b="1" kern="0" dirty="0">
                <a:solidFill>
                  <a:schemeClr val="tx2"/>
                </a:solidFill>
                <a:latin typeface="Calibri" panose="020F0502020204030204" pitchFamily="34" charset="0"/>
                <a:ea typeface="Tahoma" pitchFamily="34" charset="0"/>
                <a:cs typeface="Calibri" panose="020F0502020204030204" pitchFamily="34" charset="0"/>
              </a:endParaRPr>
            </a:p>
          </p:txBody>
        </p:sp>
      </p:grpSp>
      <p:sp>
        <p:nvSpPr>
          <p:cNvPr id="56" name="TextBox 2">
            <a:extLst>
              <a:ext uri="{FF2B5EF4-FFF2-40B4-BE49-F238E27FC236}">
                <a16:creationId xmlns:a16="http://schemas.microsoft.com/office/drawing/2014/main" id="{91B362C3-599D-4BE2-BB1B-47A2891F0FFD}"/>
              </a:ext>
            </a:extLst>
          </p:cNvPr>
          <p:cNvSpPr txBox="1"/>
          <p:nvPr/>
        </p:nvSpPr>
        <p:spPr>
          <a:xfrm>
            <a:off x="2017906" y="223926"/>
            <a:ext cx="14252187" cy="830997"/>
          </a:xfrm>
          <a:prstGeom prst="rect">
            <a:avLst/>
          </a:prstGeom>
        </p:spPr>
        <p:txBody>
          <a:bodyPr lIns="0" tIns="0" rIns="0" bIns="0" rtlCol="0" anchor="t">
            <a:spAutoFit/>
          </a:bodyPr>
          <a:lstStyle/>
          <a:p>
            <a:pPr algn="ctr"/>
            <a:r>
              <a:rPr lang="vi-VN" sz="5400" b="1" dirty="0">
                <a:solidFill>
                  <a:schemeClr val="bg1"/>
                </a:solidFill>
                <a:ea typeface="Tahoma" panose="020B0604030504040204" pitchFamily="34" charset="0"/>
                <a:cs typeface="Calibri" panose="020F0502020204030204" pitchFamily="34" charset="0"/>
              </a:rPr>
              <a:t>2. Chị của Gioan tìm gặp chú Pi-e</a:t>
            </a:r>
            <a:endParaRPr lang="en-US" sz="5400" b="1" dirty="0">
              <a:solidFill>
                <a:schemeClr val="bg1"/>
              </a:solidFill>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4110043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ảnh.">
            <a:extLst>
              <a:ext uri="{FF2B5EF4-FFF2-40B4-BE49-F238E27FC236}">
                <a16:creationId xmlns:a16="http://schemas.microsoft.com/office/drawing/2014/main" id="{721F81D8-C96B-45E9-B664-21BC3D2B5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8287999" cy="10243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4">
            <a:extLst>
              <a:ext uri="{FF2B5EF4-FFF2-40B4-BE49-F238E27FC236}">
                <a16:creationId xmlns:a16="http://schemas.microsoft.com/office/drawing/2014/main" id="{E4928B91-5FC6-47EB-A4DE-D8AD4486E040}"/>
              </a:ext>
            </a:extLst>
          </p:cNvPr>
          <p:cNvSpPr txBox="1">
            <a:spLocks noChangeArrowheads="1"/>
          </p:cNvSpPr>
          <p:nvPr/>
        </p:nvSpPr>
        <p:spPr bwMode="auto">
          <a:xfrm>
            <a:off x="6477000" y="2855059"/>
            <a:ext cx="11125200" cy="5170646"/>
          </a:xfrm>
          <a:prstGeom prst="rect">
            <a:avLst/>
          </a:prstGeom>
          <a:solidFill>
            <a:schemeClr val="accent2">
              <a:lumMod val="20000"/>
              <a:lumOff val="80000"/>
            </a:schemeClr>
          </a:solidFill>
          <a:ln>
            <a:noFill/>
          </a:ln>
          <a:effectLst/>
          <a:extLst/>
        </p:spPr>
        <p:txBody>
          <a:bodyPr wrap="square">
            <a:spAutoFit/>
          </a:bodyPr>
          <a:lstStyle/>
          <a:p>
            <a:pPr lvl="0" algn="just" fontAlgn="base">
              <a:spcBef>
                <a:spcPct val="0"/>
              </a:spcBef>
              <a:spcAft>
                <a:spcPct val="0"/>
              </a:spcAft>
            </a:pPr>
            <a:r>
              <a:rPr lang="en-US" sz="4800" b="1" i="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vi-VN" sz="6600" b="1" i="1" dirty="0">
                <a:solidFill>
                  <a:schemeClr val="tx2"/>
                </a:solidFill>
                <a:latin typeface="Calibri" panose="020F0502020204030204" pitchFamily="34" charset="0"/>
                <a:cs typeface="Calibri" panose="020F0502020204030204" pitchFamily="34" charset="0"/>
              </a:rPr>
              <a:t>Ba nhân vật trong câu chuyện là những con người giàu tình yêu thương</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biết</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quan</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tâm</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và</a:t>
            </a:r>
            <a:r>
              <a:rPr lang="vi-VN" sz="6600" b="1" i="1" dirty="0">
                <a:solidFill>
                  <a:schemeClr val="tx2"/>
                </a:solidFill>
                <a:latin typeface="Calibri" panose="020F0502020204030204" pitchFamily="34" charset="0"/>
                <a:cs typeface="Calibri" panose="020F0502020204030204" pitchFamily="34" charset="0"/>
              </a:rPr>
              <a:t> mong muốn</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đem</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lại</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niềm</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vui</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cho</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người</a:t>
            </a:r>
            <a:r>
              <a:rPr lang="en-US" sz="6600" b="1" i="1" dirty="0">
                <a:solidFill>
                  <a:schemeClr val="tx2"/>
                </a:solidFill>
                <a:latin typeface="Calibri" panose="020F0502020204030204" pitchFamily="34" charset="0"/>
                <a:cs typeface="Calibri" panose="020F0502020204030204" pitchFamily="34" charset="0"/>
              </a:rPr>
              <a:t> </a:t>
            </a:r>
            <a:r>
              <a:rPr lang="en-US" sz="6600" b="1" i="1" dirty="0" err="1">
                <a:solidFill>
                  <a:schemeClr val="tx2"/>
                </a:solidFill>
                <a:latin typeface="Calibri" panose="020F0502020204030204" pitchFamily="34" charset="0"/>
                <a:cs typeface="Calibri" panose="020F0502020204030204" pitchFamily="34" charset="0"/>
              </a:rPr>
              <a:t>khác</a:t>
            </a:r>
            <a:r>
              <a:rPr lang="en-US" sz="6600" i="1" dirty="0">
                <a:solidFill>
                  <a:schemeClr val="tx2"/>
                </a:solidFill>
                <a:latin typeface="Calibri" panose="020F0502020204030204" pitchFamily="34" charset="0"/>
                <a:cs typeface="Calibri" panose="020F0502020204030204" pitchFamily="34" charset="0"/>
              </a:rPr>
              <a:t>.</a:t>
            </a:r>
          </a:p>
        </p:txBody>
      </p:sp>
      <p:sp>
        <p:nvSpPr>
          <p:cNvPr id="4" name="Hình chữ nhật 3">
            <a:extLst>
              <a:ext uri="{FF2B5EF4-FFF2-40B4-BE49-F238E27FC236}">
                <a16:creationId xmlns:a16="http://schemas.microsoft.com/office/drawing/2014/main" id="{E26D787D-B633-4A19-B3C8-9C3D4D315C4C}"/>
              </a:ext>
            </a:extLst>
          </p:cNvPr>
          <p:cNvSpPr/>
          <p:nvPr/>
        </p:nvSpPr>
        <p:spPr>
          <a:xfrm>
            <a:off x="10210800" y="1333500"/>
            <a:ext cx="4629794" cy="1323439"/>
          </a:xfrm>
          <a:prstGeom prst="rect">
            <a:avLst/>
          </a:prstGeom>
          <a:noFill/>
        </p:spPr>
        <p:txBody>
          <a:bodyPr wrap="none" lIns="91440" tIns="45720" rIns="91440" bIns="45720">
            <a:spAutoFit/>
          </a:bodyPr>
          <a:lstStyle/>
          <a:p>
            <a:pPr algn="ctr"/>
            <a:r>
              <a:rPr lang="en-US" sz="8000" b="1" cap="none" spc="0" dirty="0" err="1">
                <a:ln w="13462">
                  <a:solidFill>
                    <a:schemeClr val="bg1"/>
                  </a:solidFill>
                  <a:prstDash val="solid"/>
                </a:ln>
                <a:solidFill>
                  <a:schemeClr val="tx2"/>
                </a:solidFill>
                <a:effectLst>
                  <a:outerShdw dist="38100" dir="2700000" algn="bl" rotWithShape="0">
                    <a:schemeClr val="accent5"/>
                  </a:outerShdw>
                </a:effectLst>
                <a:latin typeface="iCiel Crocante" panose="02000000000000000000" pitchFamily="50" charset="-93"/>
                <a:ea typeface="SimSun" pitchFamily="2" charset="-122"/>
              </a:rPr>
              <a:t>Nội</a:t>
            </a:r>
            <a:r>
              <a:rPr lang="en-US" sz="8000" b="1" cap="none" spc="0" dirty="0">
                <a:ln w="13462">
                  <a:solidFill>
                    <a:schemeClr val="bg1"/>
                  </a:solidFill>
                  <a:prstDash val="solid"/>
                </a:ln>
                <a:solidFill>
                  <a:schemeClr val="tx2"/>
                </a:solidFill>
                <a:effectLst>
                  <a:outerShdw dist="38100" dir="2700000" algn="bl" rotWithShape="0">
                    <a:schemeClr val="accent5"/>
                  </a:outerShdw>
                </a:effectLst>
                <a:latin typeface="iCiel Crocante" panose="02000000000000000000" pitchFamily="50" charset="-93"/>
                <a:ea typeface="SimSun" pitchFamily="2" charset="-122"/>
              </a:rPr>
              <a:t> dung</a:t>
            </a:r>
            <a:endParaRPr lang="en-US" sz="8000" b="1" cap="none" spc="0" dirty="0">
              <a:ln w="13462">
                <a:solidFill>
                  <a:schemeClr val="bg1"/>
                </a:solidFill>
                <a:prstDash val="solid"/>
              </a:ln>
              <a:solidFill>
                <a:schemeClr val="tx2"/>
              </a:solidFill>
              <a:effectLst>
                <a:outerShdw dist="38100" dir="2700000" algn="bl" rotWithShape="0">
                  <a:schemeClr val="accent5"/>
                </a:outerShdw>
              </a:effectLst>
              <a:latin typeface="iCiel Crocante" panose="02000000000000000000" pitchFamily="50" charset="-93"/>
            </a:endParaRPr>
          </a:p>
        </p:txBody>
      </p:sp>
    </p:spTree>
    <p:extLst>
      <p:ext uri="{BB962C8B-B14F-4D97-AF65-F5344CB8AC3E}">
        <p14:creationId xmlns:p14="http://schemas.microsoft.com/office/powerpoint/2010/main" val="283945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ma thuật 01.wav"/>
                                        </p:tgtEl>
                                      </p:cMediaNode>
                                    </p:audio>
                                  </p:subTnLst>
                                </p:cTn>
                              </p:par>
                              <p:par>
                                <p:cTn id="15" presetID="32" presetClass="emph" presetSubtype="0" fill="hold" grpId="1"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774688-39E0-4BAA-8F10-243C0E5B8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38100"/>
            <a:ext cx="18295620" cy="10291286"/>
          </a:xfrm>
          <a:prstGeom prst="rect">
            <a:avLst/>
          </a:prstGeom>
        </p:spPr>
      </p:pic>
    </p:spTree>
    <p:extLst>
      <p:ext uri="{BB962C8B-B14F-4D97-AF65-F5344CB8AC3E}">
        <p14:creationId xmlns:p14="http://schemas.microsoft.com/office/powerpoint/2010/main" val="4126923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2138660"/>
          </a:xfrm>
          <a:prstGeom prst="rect">
            <a:avLst/>
          </a:prstGeom>
        </p:spPr>
      </p:pic>
      <p:sp>
        <p:nvSpPr>
          <p:cNvPr id="8" name="Flowchart: Terminator 7">
            <a:extLst>
              <a:ext uri="{FF2B5EF4-FFF2-40B4-BE49-F238E27FC236}">
                <a16:creationId xmlns:a16="http://schemas.microsoft.com/office/drawing/2014/main" id="{1AE3ED67-80AD-456D-A6C3-29C5820DA761}"/>
              </a:ext>
            </a:extLst>
          </p:cNvPr>
          <p:cNvSpPr/>
          <p:nvPr/>
        </p:nvSpPr>
        <p:spPr>
          <a:xfrm>
            <a:off x="152399" y="261108"/>
            <a:ext cx="7989181" cy="129540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Nye+Acen=Konace | Animal Groups Roleplay Wiki | Fandom">
            <a:extLst>
              <a:ext uri="{FF2B5EF4-FFF2-40B4-BE49-F238E27FC236}">
                <a16:creationId xmlns:a16="http://schemas.microsoft.com/office/drawing/2014/main" id="{F64630D7-E310-4BF2-9F92-4B9F0C11986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
            <a:ext cx="1802376" cy="18023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B26913A-0046-467C-9D35-EAC5CE7003EC}"/>
              </a:ext>
            </a:extLst>
          </p:cNvPr>
          <p:cNvSpPr/>
          <p:nvPr/>
        </p:nvSpPr>
        <p:spPr>
          <a:xfrm>
            <a:off x="1301247" y="447143"/>
            <a:ext cx="6840334" cy="923330"/>
          </a:xfrm>
          <a:prstGeom prst="rect">
            <a:avLst/>
          </a:prstGeom>
        </p:spPr>
        <p:txBody>
          <a:bodyPr wrap="none">
            <a:spAutoFit/>
          </a:bodyPr>
          <a:lstStyle/>
          <a:p>
            <a:r>
              <a:rPr lang="vi-VN" sz="5400" b="1" dirty="0">
                <a:solidFill>
                  <a:srgbClr val="002060"/>
                </a:solidFill>
                <a:ea typeface="Tahoma" panose="020B0604030504040204" pitchFamily="34" charset="0"/>
                <a:cs typeface="Tahoma" panose="020B0604030504040204" pitchFamily="34" charset="0"/>
              </a:rPr>
              <a:t>Luyện đọc diễn cảm</a:t>
            </a:r>
            <a:endParaRPr lang="en-US" sz="5400" dirty="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id="{98C5F110-C035-400A-A747-6460CAE1C2A8}"/>
              </a:ext>
            </a:extLst>
          </p:cNvPr>
          <p:cNvSpPr/>
          <p:nvPr/>
        </p:nvSpPr>
        <p:spPr>
          <a:xfrm>
            <a:off x="1301247" y="1809996"/>
            <a:ext cx="15386553" cy="82158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277E87DA-64A3-456F-9307-633A7D1939E6}"/>
              </a:ext>
            </a:extLst>
          </p:cNvPr>
          <p:cNvGrpSpPr/>
          <p:nvPr/>
        </p:nvGrpSpPr>
        <p:grpSpPr>
          <a:xfrm>
            <a:off x="1600199" y="5878865"/>
            <a:ext cx="4726423" cy="3684235"/>
            <a:chOff x="1600199" y="5878865"/>
            <a:chExt cx="4726423" cy="3684235"/>
          </a:xfrm>
        </p:grpSpPr>
        <p:sp>
          <p:nvSpPr>
            <p:cNvPr id="10" name="Rectangle: Rounded Corners 9">
              <a:extLst>
                <a:ext uri="{FF2B5EF4-FFF2-40B4-BE49-F238E27FC236}">
                  <a16:creationId xmlns:a16="http://schemas.microsoft.com/office/drawing/2014/main" id="{24870970-76FB-42F5-9F6C-8F77DD2DA63B}"/>
                </a:ext>
              </a:extLst>
            </p:cNvPr>
            <p:cNvSpPr/>
            <p:nvPr/>
          </p:nvSpPr>
          <p:spPr>
            <a:xfrm>
              <a:off x="1600199" y="5878865"/>
              <a:ext cx="4726423" cy="368423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DCF3FC-BA10-4E63-9CB7-03921A39F7DC}"/>
                </a:ext>
              </a:extLst>
            </p:cNvPr>
            <p:cNvSpPr/>
            <p:nvPr/>
          </p:nvSpPr>
          <p:spPr>
            <a:xfrm>
              <a:off x="2840385" y="6284759"/>
              <a:ext cx="2196435" cy="923330"/>
            </a:xfrm>
            <a:prstGeom prst="rect">
              <a:avLst/>
            </a:prstGeom>
          </p:spPr>
          <p:txBody>
            <a:bodyPr wrap="none">
              <a:spAutoFit/>
            </a:bodyPr>
            <a:lstStyle/>
            <a:p>
              <a:r>
                <a:rPr lang="vi-VN" sz="5400" b="1" dirty="0">
                  <a:solidFill>
                    <a:srgbClr val="002060"/>
                  </a:solidFill>
                  <a:latin typeface="Arial" panose="020B0604020202020204" pitchFamily="34" charset="0"/>
                  <a:ea typeface="Tahoma" panose="020B0604030504040204" pitchFamily="34" charset="0"/>
                  <a:cs typeface="Arial" panose="020B0604020202020204" pitchFamily="34" charset="0"/>
                </a:rPr>
                <a:t>Gioan</a:t>
              </a:r>
              <a:endParaRPr lang="en-US" sz="5400" dirty="0">
                <a:latin typeface="Arial" panose="020B0604020202020204" pitchFamily="34" charset="0"/>
                <a:ea typeface="Tahoma" panose="020B0604030504040204" pitchFamily="34" charset="0"/>
                <a:cs typeface="Arial" panose="020B0604020202020204" pitchFamily="34" charset="0"/>
              </a:endParaRPr>
            </a:p>
          </p:txBody>
        </p:sp>
      </p:grpSp>
      <p:sp>
        <p:nvSpPr>
          <p:cNvPr id="19" name="Rectangle 18">
            <a:extLst>
              <a:ext uri="{FF2B5EF4-FFF2-40B4-BE49-F238E27FC236}">
                <a16:creationId xmlns:a16="http://schemas.microsoft.com/office/drawing/2014/main" id="{922945AC-2D9B-4A6C-B9B7-E31D364EE490}"/>
              </a:ext>
            </a:extLst>
          </p:cNvPr>
          <p:cNvSpPr/>
          <p:nvPr/>
        </p:nvSpPr>
        <p:spPr>
          <a:xfrm>
            <a:off x="1760220" y="7351559"/>
            <a:ext cx="4488670" cy="1569660"/>
          </a:xfrm>
          <a:prstGeom prst="rect">
            <a:avLst/>
          </a:prstGeom>
        </p:spPr>
        <p:txBody>
          <a:bodyPr wrap="square">
            <a:spAutoFit/>
          </a:bodyPr>
          <a:lstStyle/>
          <a:p>
            <a:pPr algn="ctr"/>
            <a:r>
              <a:rPr lang="en-US" sz="4800" b="1" dirty="0">
                <a:solidFill>
                  <a:srgbClr val="002060"/>
                </a:solidFill>
                <a:latin typeface="Calibri" panose="020F0502020204030204" pitchFamily="34" charset="0"/>
                <a:ea typeface="Tahoma" panose="020B0604030504040204" pitchFamily="34" charset="0"/>
                <a:cs typeface="Calibri" panose="020F0502020204030204" pitchFamily="34" charset="0"/>
              </a:rPr>
              <a:t>n</a:t>
            </a:r>
            <a:r>
              <a:rPr lang="vi-VN" sz="4800" b="1" dirty="0">
                <a:solidFill>
                  <a:srgbClr val="002060"/>
                </a:solidFill>
                <a:latin typeface="Calibri" panose="020F0502020204030204" pitchFamily="34" charset="0"/>
                <a:ea typeface="Tahoma" panose="020B0604030504040204" pitchFamily="34" charset="0"/>
                <a:cs typeface="Calibri" panose="020F0502020204030204" pitchFamily="34" charset="0"/>
              </a:rPr>
              <a:t>gây thơ, hồn nhiên</a:t>
            </a:r>
            <a:endParaRPr lang="en-US" sz="4800" dirty="0">
              <a:latin typeface="Calibri" panose="020F0502020204030204" pitchFamily="34" charset="0"/>
              <a:ea typeface="Tahoma" panose="020B0604030504040204" pitchFamily="34" charset="0"/>
              <a:cs typeface="Calibri" panose="020F0502020204030204" pitchFamily="34" charset="0"/>
            </a:endParaRPr>
          </a:p>
        </p:txBody>
      </p:sp>
      <p:pic>
        <p:nvPicPr>
          <p:cNvPr id="15364" name="Picture 4" descr="Premium Vector | Happy cute little kid boy and girl wearing red christmas  costume">
            <a:extLst>
              <a:ext uri="{FF2B5EF4-FFF2-40B4-BE49-F238E27FC236}">
                <a16:creationId xmlns:a16="http://schemas.microsoft.com/office/drawing/2014/main" id="{9F2C63BC-4C32-47C9-9BC8-A2D108AC1CC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6965" y1="34345" x2="60703" y2="34345"/>
                      </a14:backgroundRemoval>
                    </a14:imgEffect>
                  </a14:imgLayer>
                </a14:imgProps>
              </a:ext>
              <a:ext uri="{28A0092B-C50C-407E-A947-70E740481C1C}">
                <a14:useLocalDpi xmlns:a14="http://schemas.microsoft.com/office/drawing/2010/main" val="0"/>
              </a:ext>
            </a:extLst>
          </a:blip>
          <a:srcRect/>
          <a:stretch>
            <a:fillRect/>
          </a:stretch>
        </p:blipFill>
        <p:spPr bwMode="auto">
          <a:xfrm>
            <a:off x="2150490" y="3604875"/>
            <a:ext cx="3348199" cy="334819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4309C80-4388-45C9-8E96-D9B248BCC38D}"/>
              </a:ext>
            </a:extLst>
          </p:cNvPr>
          <p:cNvGrpSpPr/>
          <p:nvPr/>
        </p:nvGrpSpPr>
        <p:grpSpPr>
          <a:xfrm>
            <a:off x="11670948" y="5798493"/>
            <a:ext cx="4726423" cy="3684235"/>
            <a:chOff x="6661912" y="5878865"/>
            <a:chExt cx="4726423" cy="3684235"/>
          </a:xfrm>
        </p:grpSpPr>
        <p:sp>
          <p:nvSpPr>
            <p:cNvPr id="16" name="Rectangle: Rounded Corners 15">
              <a:extLst>
                <a:ext uri="{FF2B5EF4-FFF2-40B4-BE49-F238E27FC236}">
                  <a16:creationId xmlns:a16="http://schemas.microsoft.com/office/drawing/2014/main" id="{9E90AB16-70DB-40A2-AA7F-65420B18283B}"/>
                </a:ext>
              </a:extLst>
            </p:cNvPr>
            <p:cNvSpPr/>
            <p:nvPr/>
          </p:nvSpPr>
          <p:spPr>
            <a:xfrm>
              <a:off x="6661912" y="5878865"/>
              <a:ext cx="4726423" cy="368423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C150133-490C-4F90-9D8F-ADB0C11C2369}"/>
                </a:ext>
              </a:extLst>
            </p:cNvPr>
            <p:cNvSpPr/>
            <p:nvPr/>
          </p:nvSpPr>
          <p:spPr>
            <a:xfrm>
              <a:off x="7566808" y="6404242"/>
              <a:ext cx="3111749" cy="923330"/>
            </a:xfrm>
            <a:prstGeom prst="rect">
              <a:avLst/>
            </a:prstGeom>
          </p:spPr>
          <p:txBody>
            <a:bodyPr wrap="none">
              <a:spAutoFit/>
            </a:bodyPr>
            <a:lstStyle/>
            <a:p>
              <a:r>
                <a:rPr lang="vi-VN" sz="5400" b="1" dirty="0">
                  <a:solidFill>
                    <a:srgbClr val="002060"/>
                  </a:solidFill>
                  <a:latin typeface="Arial" panose="020B0604020202020204" pitchFamily="34" charset="0"/>
                  <a:ea typeface="Tahoma" panose="020B0604030504040204" pitchFamily="34" charset="0"/>
                  <a:cs typeface="Arial" panose="020B0604020202020204" pitchFamily="34" charset="0"/>
                </a:rPr>
                <a:t>Chú Pi-e</a:t>
              </a:r>
              <a:endParaRPr lang="en-US" sz="5400" dirty="0">
                <a:latin typeface="Arial" panose="020B0604020202020204" pitchFamily="34" charset="0"/>
                <a:ea typeface="Tahoma" panose="020B060403050404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2F9FA7BC-796E-4D7C-8F31-125970D38582}"/>
              </a:ext>
            </a:extLst>
          </p:cNvPr>
          <p:cNvGrpSpPr/>
          <p:nvPr/>
        </p:nvGrpSpPr>
        <p:grpSpPr>
          <a:xfrm>
            <a:off x="6625574" y="5828500"/>
            <a:ext cx="4835114" cy="3684235"/>
            <a:chOff x="11759236" y="5852230"/>
            <a:chExt cx="4835114" cy="3684235"/>
          </a:xfrm>
        </p:grpSpPr>
        <p:sp>
          <p:nvSpPr>
            <p:cNvPr id="17" name="Rectangle: Rounded Corners 16">
              <a:extLst>
                <a:ext uri="{FF2B5EF4-FFF2-40B4-BE49-F238E27FC236}">
                  <a16:creationId xmlns:a16="http://schemas.microsoft.com/office/drawing/2014/main" id="{EC377C05-FE24-4D59-8CE6-F6B0FA0F1468}"/>
                </a:ext>
              </a:extLst>
            </p:cNvPr>
            <p:cNvSpPr/>
            <p:nvPr/>
          </p:nvSpPr>
          <p:spPr>
            <a:xfrm>
              <a:off x="11759236" y="5852230"/>
              <a:ext cx="4726423" cy="3684235"/>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067B24-67E2-42F1-B6CF-CB04788D26E0}"/>
                </a:ext>
              </a:extLst>
            </p:cNvPr>
            <p:cNvSpPr/>
            <p:nvPr/>
          </p:nvSpPr>
          <p:spPr>
            <a:xfrm>
              <a:off x="11817080" y="6404242"/>
              <a:ext cx="4777270" cy="923330"/>
            </a:xfrm>
            <a:prstGeom prst="rect">
              <a:avLst/>
            </a:prstGeom>
          </p:spPr>
          <p:txBody>
            <a:bodyPr wrap="none">
              <a:spAutoFit/>
            </a:bodyPr>
            <a:lstStyle/>
            <a:p>
              <a:r>
                <a:rPr lang="vi-VN" sz="5400" b="1" dirty="0">
                  <a:solidFill>
                    <a:srgbClr val="002060"/>
                  </a:solidFill>
                  <a:latin typeface="Arial" panose="020B0604020202020204" pitchFamily="34" charset="0"/>
                  <a:ea typeface="Tahoma" panose="020B0604030504040204" pitchFamily="34" charset="0"/>
                  <a:cs typeface="Arial" panose="020B0604020202020204" pitchFamily="34" charset="0"/>
                </a:rPr>
                <a:t>Chị gái Gioan</a:t>
              </a:r>
              <a:endParaRPr lang="en-US" sz="5400" dirty="0">
                <a:latin typeface="Arial" panose="020B0604020202020204" pitchFamily="34" charset="0"/>
                <a:ea typeface="Tahoma" panose="020B0604030504040204" pitchFamily="34" charset="0"/>
                <a:cs typeface="Arial" panose="020B0604020202020204" pitchFamily="34" charset="0"/>
              </a:endParaRPr>
            </a:p>
          </p:txBody>
        </p:sp>
      </p:grpSp>
      <p:sp>
        <p:nvSpPr>
          <p:cNvPr id="22" name="Rectangle 21">
            <a:extLst>
              <a:ext uri="{FF2B5EF4-FFF2-40B4-BE49-F238E27FC236}">
                <a16:creationId xmlns:a16="http://schemas.microsoft.com/office/drawing/2014/main" id="{5A607DC3-F8BC-4EA7-8D72-B62CDC84DEFC}"/>
              </a:ext>
            </a:extLst>
          </p:cNvPr>
          <p:cNvSpPr/>
          <p:nvPr/>
        </p:nvSpPr>
        <p:spPr>
          <a:xfrm>
            <a:off x="11916321" y="7284399"/>
            <a:ext cx="4488670" cy="1569660"/>
          </a:xfrm>
          <a:prstGeom prst="rect">
            <a:avLst/>
          </a:prstGeom>
        </p:spPr>
        <p:txBody>
          <a:bodyPr wrap="square">
            <a:spAutoFit/>
          </a:bodyPr>
          <a:lstStyle/>
          <a:p>
            <a:pPr algn="ctr"/>
            <a:r>
              <a:rPr lang="en-US" sz="4800" b="1" dirty="0">
                <a:solidFill>
                  <a:srgbClr val="002060"/>
                </a:solidFill>
                <a:latin typeface="Calibri" panose="020F0502020204030204" pitchFamily="34" charset="0"/>
                <a:ea typeface="Tahoma" panose="020B0604030504040204" pitchFamily="34" charset="0"/>
                <a:cs typeface="Calibri" panose="020F0502020204030204" pitchFamily="34" charset="0"/>
              </a:rPr>
              <a:t>đ</a:t>
            </a:r>
            <a:r>
              <a:rPr lang="vi-VN" sz="4800" b="1" dirty="0">
                <a:solidFill>
                  <a:srgbClr val="002060"/>
                </a:solidFill>
                <a:latin typeface="Calibri" panose="020F0502020204030204" pitchFamily="34" charset="0"/>
                <a:ea typeface="Tahoma" panose="020B0604030504040204" pitchFamily="34" charset="0"/>
                <a:cs typeface="Calibri" panose="020F0502020204030204" pitchFamily="34" charset="0"/>
              </a:rPr>
              <a:t>iềm đạm, nhẹ nhàng, tế nhị</a:t>
            </a:r>
            <a:endParaRPr lang="en-US" sz="4800" dirty="0">
              <a:latin typeface="Calibri" panose="020F0502020204030204" pitchFamily="34" charset="0"/>
              <a:ea typeface="Tahoma" panose="020B060403050404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24AF5708-1C1D-4EA8-86B2-1E312F15990C}"/>
              </a:ext>
            </a:extLst>
          </p:cNvPr>
          <p:cNvSpPr/>
          <p:nvPr/>
        </p:nvSpPr>
        <p:spPr>
          <a:xfrm>
            <a:off x="6827718" y="7351975"/>
            <a:ext cx="4488670" cy="1569660"/>
          </a:xfrm>
          <a:prstGeom prst="rect">
            <a:avLst/>
          </a:prstGeom>
        </p:spPr>
        <p:txBody>
          <a:bodyPr wrap="square">
            <a:spAutoFit/>
          </a:bodyPr>
          <a:lstStyle/>
          <a:p>
            <a:pPr algn="ctr"/>
            <a:r>
              <a:rPr lang="en-US" sz="4800" b="1" dirty="0">
                <a:solidFill>
                  <a:srgbClr val="002060"/>
                </a:solidFill>
                <a:latin typeface="Calibri" panose="020F0502020204030204" pitchFamily="34" charset="0"/>
                <a:ea typeface="Tahoma" panose="020B0604030504040204" pitchFamily="34" charset="0"/>
                <a:cs typeface="Calibri" panose="020F0502020204030204" pitchFamily="34" charset="0"/>
              </a:rPr>
              <a:t>lo </a:t>
            </a:r>
            <a:r>
              <a:rPr lang="en-US" sz="4800" b="1" dirty="0" err="1">
                <a:solidFill>
                  <a:srgbClr val="002060"/>
                </a:solidFill>
                <a:latin typeface="Calibri" panose="020F0502020204030204" pitchFamily="34" charset="0"/>
                <a:ea typeface="Tahoma" panose="020B0604030504040204" pitchFamily="34" charset="0"/>
                <a:cs typeface="Calibri" panose="020F0502020204030204" pitchFamily="34" charset="0"/>
              </a:rPr>
              <a:t>lắng</a:t>
            </a:r>
            <a:r>
              <a:rPr lang="en-US" sz="4800" b="1" dirty="0">
                <a:solidFill>
                  <a:srgbClr val="002060"/>
                </a:solidFill>
                <a:latin typeface="Calibri" panose="020F0502020204030204" pitchFamily="34" charset="0"/>
                <a:ea typeface="Tahoma" panose="020B0604030504040204" pitchFamily="34" charset="0"/>
                <a:cs typeface="Calibri" panose="020F0502020204030204" pitchFamily="34" charset="0"/>
              </a:rPr>
              <a:t>, l</a:t>
            </a:r>
            <a:r>
              <a:rPr lang="vi-VN" sz="4800" b="1" dirty="0">
                <a:solidFill>
                  <a:srgbClr val="002060"/>
                </a:solidFill>
                <a:latin typeface="Calibri" panose="020F0502020204030204" pitchFamily="34" charset="0"/>
                <a:ea typeface="Tahoma" panose="020B0604030504040204" pitchFamily="34" charset="0"/>
                <a:cs typeface="Calibri" panose="020F0502020204030204" pitchFamily="34" charset="0"/>
              </a:rPr>
              <a:t>ịch sự, thật thà</a:t>
            </a:r>
            <a:endParaRPr lang="en-US" sz="4800" dirty="0">
              <a:latin typeface="Calibri" panose="020F0502020204030204" pitchFamily="34" charset="0"/>
              <a:ea typeface="Tahoma" panose="020B0604030504040204" pitchFamily="34" charset="0"/>
              <a:cs typeface="Calibri" panose="020F0502020204030204" pitchFamily="34" charset="0"/>
            </a:endParaRPr>
          </a:p>
        </p:txBody>
      </p:sp>
      <p:pic>
        <p:nvPicPr>
          <p:cNvPr id="24" name="Picture 2" descr="Pin on Dečji album">
            <a:extLst>
              <a:ext uri="{FF2B5EF4-FFF2-40B4-BE49-F238E27FC236}">
                <a16:creationId xmlns:a16="http://schemas.microsoft.com/office/drawing/2014/main" id="{3DD44D3F-B6F2-489A-A11E-915DA00954D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605" b="89831" l="35942" r="56550">
                        <a14:foregroundMark x1="48403" y1="15537" x2="51757" y2="63842"/>
                        <a14:foregroundMark x1="51757" y1="63842" x2="51917" y2="64124"/>
                        <a14:foregroundMark x1="53674" y1="12429" x2="49361" y2="34746"/>
                        <a14:foregroundMark x1="45847" y1="20056" x2="48722" y2="25706"/>
                        <a14:foregroundMark x1="48722" y1="25706" x2="50000" y2="26271"/>
                        <a14:foregroundMark x1="38498" y1="26836" x2="39776" y2="31638"/>
                        <a14:foregroundMark x1="38498" y1="24859" x2="36901" y2="24011"/>
                        <a14:foregroundMark x1="36102" y1="25989" x2="38019" y2="23164"/>
                        <a14:foregroundMark x1="40096" y1="24859" x2="40096" y2="24859"/>
                        <a14:foregroundMark x1="56550" y1="42090" x2="56550" y2="42090"/>
                        <a14:foregroundMark x1="54952" y1="13842" x2="48243" y2="11017"/>
                        <a14:foregroundMark x1="54473" y1="30226" x2="54313" y2="23446"/>
                        <a14:backgroundMark x1="50958" y1="68644" x2="51278" y2="81356"/>
                      </a14:backgroundRemoval>
                    </a14:imgEffect>
                  </a14:imgLayer>
                </a14:imgProps>
              </a:ext>
              <a:ext uri="{28A0092B-C50C-407E-A947-70E740481C1C}">
                <a14:useLocalDpi xmlns:a14="http://schemas.microsoft.com/office/drawing/2010/main" val="0"/>
              </a:ext>
            </a:extLst>
          </a:blip>
          <a:srcRect l="35687" r="41939"/>
          <a:stretch/>
        </p:blipFill>
        <p:spPr bwMode="auto">
          <a:xfrm flipH="1">
            <a:off x="8260225" y="2328243"/>
            <a:ext cx="1801361" cy="45529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BD4C997B-7355-4AC5-B129-861EA9B36C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735907" y="2477372"/>
            <a:ext cx="4847379" cy="3684235"/>
          </a:xfrm>
          <a:prstGeom prst="rect">
            <a:avLst/>
          </a:prstGeom>
        </p:spPr>
      </p:pic>
    </p:spTree>
    <p:extLst>
      <p:ext uri="{BB962C8B-B14F-4D97-AF65-F5344CB8AC3E}">
        <p14:creationId xmlns:p14="http://schemas.microsoft.com/office/powerpoint/2010/main" val="3877703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8499">
            <a:off x="-72330" y="1572287"/>
            <a:ext cx="922323" cy="1020679"/>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49651" y="-239054"/>
            <a:ext cx="1455175" cy="1428718"/>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7171">
            <a:off x="16318531" y="-8096"/>
            <a:ext cx="732288" cy="718973"/>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463332">
            <a:off x="17395351" y="-419457"/>
            <a:ext cx="1499648" cy="1659570"/>
          </a:xfrm>
          <a:prstGeom prst="rect">
            <a:avLst/>
          </a:prstGeom>
        </p:spPr>
      </p:pic>
      <p:grpSp>
        <p:nvGrpSpPr>
          <p:cNvPr id="19" name="Group 19"/>
          <p:cNvGrpSpPr/>
          <p:nvPr/>
        </p:nvGrpSpPr>
        <p:grpSpPr>
          <a:xfrm>
            <a:off x="798823" y="741580"/>
            <a:ext cx="229877" cy="229877"/>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7915297" y="1868070"/>
            <a:ext cx="229877" cy="229877"/>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12974" y="9189907"/>
            <a:ext cx="1455175" cy="1428718"/>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63332">
            <a:off x="16648384" y="7013701"/>
            <a:ext cx="758570" cy="839464"/>
          </a:xfrm>
          <a:prstGeom prst="rect">
            <a:avLst/>
          </a:prstGeom>
        </p:spPr>
      </p:pic>
      <p:grpSp>
        <p:nvGrpSpPr>
          <p:cNvPr id="25" name="Group 25"/>
          <p:cNvGrpSpPr/>
          <p:nvPr/>
        </p:nvGrpSpPr>
        <p:grpSpPr>
          <a:xfrm>
            <a:off x="15739939" y="8758777"/>
            <a:ext cx="229877" cy="229877"/>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78976">
            <a:off x="-733774" y="8857269"/>
            <a:ext cx="1892209" cy="2093994"/>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2564" y="7424406"/>
            <a:ext cx="461974" cy="453575"/>
          </a:xfrm>
          <a:prstGeom prst="rect">
            <a:avLst/>
          </a:prstGeom>
        </p:spPr>
      </p:pic>
      <p:grpSp>
        <p:nvGrpSpPr>
          <p:cNvPr id="29" name="Group 29"/>
          <p:cNvGrpSpPr/>
          <p:nvPr/>
        </p:nvGrpSpPr>
        <p:grpSpPr>
          <a:xfrm>
            <a:off x="1068511" y="8673435"/>
            <a:ext cx="229877" cy="229877"/>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1" name="Picture 3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7171">
            <a:off x="18000237" y="7250745"/>
            <a:ext cx="480375" cy="471641"/>
          </a:xfrm>
          <a:prstGeom prst="rect">
            <a:avLst/>
          </a:prstGeom>
        </p:spPr>
      </p:pic>
      <p:pic>
        <p:nvPicPr>
          <p:cNvPr id="32" name="Picture 3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7171">
            <a:off x="1509463" y="1918336"/>
            <a:ext cx="480375" cy="471641"/>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50710" y="77853"/>
            <a:ext cx="13034378" cy="1767993"/>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4150409" y="1620961"/>
            <a:ext cx="2800767" cy="923330"/>
          </a:xfrm>
          <a:prstGeom prst="rect">
            <a:avLst/>
          </a:prstGeom>
        </p:spPr>
        <p:txBody>
          <a:bodyPr wrap="none">
            <a:spAutoFit/>
          </a:bodyPr>
          <a:lstStyle/>
          <a:p>
            <a:r>
              <a:rPr lang="vi-VN" sz="5400" b="1" dirty="0">
                <a:solidFill>
                  <a:srgbClr val="004800"/>
                </a:solidFill>
                <a:ea typeface="Tahoma" panose="020B0604030504040204" pitchFamily="34" charset="0"/>
                <a:cs typeface="Tahoma" panose="020B0604030504040204" pitchFamily="34" charset="0"/>
              </a:rPr>
              <a:t>Tiêu chí</a:t>
            </a:r>
            <a:endParaRPr lang="en-US" sz="54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98542" y="2550153"/>
            <a:ext cx="7850068" cy="1731169"/>
            <a:chOff x="1293932" y="3619500"/>
            <a:chExt cx="7850068" cy="1731169"/>
          </a:xfrm>
        </p:grpSpPr>
        <p:pic>
          <p:nvPicPr>
            <p:cNvPr id="3" name="Picture 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7" y="3619500"/>
              <a:ext cx="6426113" cy="173116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40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1</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90468" y="4607553"/>
            <a:ext cx="7876846" cy="1558052"/>
            <a:chOff x="1285858" y="5676900"/>
            <a:chExt cx="7876846" cy="1558052"/>
          </a:xfrm>
        </p:grpSpPr>
        <p:pic>
          <p:nvPicPr>
            <p:cNvPr id="4" name="Picture 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1" y="5676900"/>
              <a:ext cx="6426113" cy="1558052"/>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2</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908328" y="6491836"/>
            <a:ext cx="7855522" cy="1731169"/>
            <a:chOff x="1303718" y="7561183"/>
            <a:chExt cx="7855522" cy="1731169"/>
          </a:xfrm>
        </p:grpSpPr>
        <p:pic>
          <p:nvPicPr>
            <p:cNvPr id="5" name="Picture 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7" y="7561183"/>
              <a:ext cx="6426113" cy="173116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0"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40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8" y="8100035"/>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3</a:t>
              </a:r>
              <a:endParaRPr lang="en-US" sz="54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9463500" y="1895643"/>
            <a:ext cx="2683748"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Bình thường</a:t>
            </a:r>
            <a:endParaRPr lang="en-US" sz="3200"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13377539" y="1895642"/>
            <a:ext cx="934871"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Tốt </a:t>
            </a:r>
            <a:endParaRPr lang="en-US" sz="3200"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5480651" y="1886387"/>
            <a:ext cx="1595309" cy="584775"/>
          </a:xfrm>
          <a:prstGeom prst="rect">
            <a:avLst/>
          </a:prstGeom>
        </p:spPr>
        <p:txBody>
          <a:bodyPr wrap="none">
            <a:spAutoFit/>
          </a:bodyPr>
          <a:lstStyle/>
          <a:p>
            <a:r>
              <a:rPr lang="vi-VN" sz="3200" b="1">
                <a:solidFill>
                  <a:srgbClr val="004800"/>
                </a:solidFill>
                <a:ea typeface="Tahoma" panose="020B0604030504040204" pitchFamily="34" charset="0"/>
                <a:cs typeface="Tahoma" panose="020B0604030504040204" pitchFamily="34" charset="0"/>
              </a:rPr>
              <a:t>Rất tốt </a:t>
            </a:r>
            <a:endParaRPr lang="en-US" sz="3200" dirty="0">
              <a:solidFill>
                <a:srgbClr val="004800"/>
              </a:solidFill>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id="{9C331FA1-CD11-4D70-8E6C-427496B746E1}"/>
              </a:ext>
            </a:extLst>
          </p:cNvPr>
          <p:cNvGrpSpPr/>
          <p:nvPr/>
        </p:nvGrpSpPr>
        <p:grpSpPr>
          <a:xfrm>
            <a:off x="9765651" y="2676832"/>
            <a:ext cx="1783784" cy="1920998"/>
            <a:chOff x="10210800" y="3592444"/>
            <a:chExt cx="1783784" cy="1920998"/>
          </a:xfrm>
        </p:grpSpPr>
        <p:pic>
          <p:nvPicPr>
            <p:cNvPr id="4098" name="Picture 2" descr="Star Cartoon Images, Stock Photos &amp;amp; Vectors | Shutterstock">
              <a:extLst>
                <a:ext uri="{FF2B5EF4-FFF2-40B4-BE49-F238E27FC236}">
                  <a16:creationId xmlns:a16="http://schemas.microsoft.com/office/drawing/2014/main" id="{A54E4E77-ABC2-41F7-B883-9EAA10138420}"/>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512077EE-447D-484A-845F-410C64835F4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a16="http://schemas.microsoft.com/office/drawing/2014/main" id="{7E4A3909-DC67-4532-8897-7B560E609957}"/>
              </a:ext>
            </a:extLst>
          </p:cNvPr>
          <p:cNvGrpSpPr/>
          <p:nvPr/>
        </p:nvGrpSpPr>
        <p:grpSpPr>
          <a:xfrm>
            <a:off x="12953082" y="2661971"/>
            <a:ext cx="1783784" cy="1920998"/>
            <a:chOff x="10210800" y="3592444"/>
            <a:chExt cx="1783784" cy="1920998"/>
          </a:xfrm>
        </p:grpSpPr>
        <p:pic>
          <p:nvPicPr>
            <p:cNvPr id="52" name="Picture 2" descr="Star Cartoon Images, Stock Photos &amp;amp; Vectors | Shutterstock">
              <a:extLst>
                <a:ext uri="{FF2B5EF4-FFF2-40B4-BE49-F238E27FC236}">
                  <a16:creationId xmlns:a16="http://schemas.microsoft.com/office/drawing/2014/main" id="{6053EBE6-087D-42CD-9EF3-6D7F4CD47401}"/>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15514C78-236C-47C1-AE1C-88D667A18F22}"/>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id="{B16A1C8C-3154-4CB2-8716-34A82C4A4B0D}"/>
              </a:ext>
            </a:extLst>
          </p:cNvPr>
          <p:cNvGrpSpPr/>
          <p:nvPr/>
        </p:nvGrpSpPr>
        <p:grpSpPr>
          <a:xfrm>
            <a:off x="15386413" y="2703888"/>
            <a:ext cx="1783784" cy="1920998"/>
            <a:chOff x="10210800" y="3592444"/>
            <a:chExt cx="1783784" cy="1920998"/>
          </a:xfrm>
        </p:grpSpPr>
        <p:pic>
          <p:nvPicPr>
            <p:cNvPr id="55" name="Picture 2" descr="Star Cartoon Images, Stock Photos &amp;amp; Vectors | Shutterstock">
              <a:extLst>
                <a:ext uri="{FF2B5EF4-FFF2-40B4-BE49-F238E27FC236}">
                  <a16:creationId xmlns:a16="http://schemas.microsoft.com/office/drawing/2014/main" id="{9F282869-F25D-4555-9D06-890AE5BD483E}"/>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ADE7BAFA-6AF1-4120-B9D5-499629B24A7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a16="http://schemas.microsoft.com/office/drawing/2014/main" id="{B8881F62-49B3-42DD-A016-E91241AA3D64}"/>
              </a:ext>
            </a:extLst>
          </p:cNvPr>
          <p:cNvGrpSpPr/>
          <p:nvPr/>
        </p:nvGrpSpPr>
        <p:grpSpPr>
          <a:xfrm>
            <a:off x="9773429" y="4678912"/>
            <a:ext cx="1783784" cy="1920998"/>
            <a:chOff x="10210800" y="3592444"/>
            <a:chExt cx="1783784" cy="1920998"/>
          </a:xfrm>
        </p:grpSpPr>
        <p:pic>
          <p:nvPicPr>
            <p:cNvPr id="58" name="Picture 2" descr="Star Cartoon Images, Stock Photos &amp;amp; Vectors | Shutterstock">
              <a:extLst>
                <a:ext uri="{FF2B5EF4-FFF2-40B4-BE49-F238E27FC236}">
                  <a16:creationId xmlns:a16="http://schemas.microsoft.com/office/drawing/2014/main" id="{1FD59893-6355-4427-941B-441B57EDE559}"/>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AF28AC2B-A3EA-4BC3-9989-BEE2BF01612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a16="http://schemas.microsoft.com/office/drawing/2014/main" id="{66AFCC15-4EC4-478C-A657-58BE6DFA865B}"/>
              </a:ext>
            </a:extLst>
          </p:cNvPr>
          <p:cNvGrpSpPr/>
          <p:nvPr/>
        </p:nvGrpSpPr>
        <p:grpSpPr>
          <a:xfrm>
            <a:off x="12960860" y="4664051"/>
            <a:ext cx="1783784" cy="1920998"/>
            <a:chOff x="10210800" y="3592444"/>
            <a:chExt cx="1783784" cy="1920998"/>
          </a:xfrm>
        </p:grpSpPr>
        <p:pic>
          <p:nvPicPr>
            <p:cNvPr id="61" name="Picture 2" descr="Star Cartoon Images, Stock Photos &amp;amp; Vectors | Shutterstock">
              <a:extLst>
                <a:ext uri="{FF2B5EF4-FFF2-40B4-BE49-F238E27FC236}">
                  <a16:creationId xmlns:a16="http://schemas.microsoft.com/office/drawing/2014/main" id="{BEF55917-47D1-44A7-9A4E-E2F45A3BC448}"/>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88DF7847-1700-47FA-96D7-0A945D48130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3" name="Group 62">
            <a:extLst>
              <a:ext uri="{FF2B5EF4-FFF2-40B4-BE49-F238E27FC236}">
                <a16:creationId xmlns:a16="http://schemas.microsoft.com/office/drawing/2014/main" id="{57401E51-D1A9-47E7-A43B-4E4B3C26DA26}"/>
              </a:ext>
            </a:extLst>
          </p:cNvPr>
          <p:cNvGrpSpPr/>
          <p:nvPr/>
        </p:nvGrpSpPr>
        <p:grpSpPr>
          <a:xfrm>
            <a:off x="15394191" y="4705968"/>
            <a:ext cx="1783784" cy="1920998"/>
            <a:chOff x="10210800" y="3592444"/>
            <a:chExt cx="1783784" cy="1920998"/>
          </a:xfrm>
        </p:grpSpPr>
        <p:pic>
          <p:nvPicPr>
            <p:cNvPr id="64" name="Picture 2" descr="Star Cartoon Images, Stock Photos &amp;amp; Vectors | Shutterstock">
              <a:extLst>
                <a:ext uri="{FF2B5EF4-FFF2-40B4-BE49-F238E27FC236}">
                  <a16:creationId xmlns:a16="http://schemas.microsoft.com/office/drawing/2014/main" id="{6EC9B370-E587-44CB-9A1A-90A536C34B21}"/>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928B1365-01D5-4E4C-9DC6-310CD3045F10}"/>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id="{61BDE017-AF9E-4997-81AF-6111FD47D7C4}"/>
              </a:ext>
            </a:extLst>
          </p:cNvPr>
          <p:cNvGrpSpPr/>
          <p:nvPr/>
        </p:nvGrpSpPr>
        <p:grpSpPr>
          <a:xfrm>
            <a:off x="9765651" y="6377561"/>
            <a:ext cx="1783784" cy="1920998"/>
            <a:chOff x="10210800" y="3592444"/>
            <a:chExt cx="1783784" cy="1920998"/>
          </a:xfrm>
        </p:grpSpPr>
        <p:pic>
          <p:nvPicPr>
            <p:cNvPr id="67" name="Picture 2" descr="Star Cartoon Images, Stock Photos &amp;amp; Vectors | Shutterstock">
              <a:extLst>
                <a:ext uri="{FF2B5EF4-FFF2-40B4-BE49-F238E27FC236}">
                  <a16:creationId xmlns:a16="http://schemas.microsoft.com/office/drawing/2014/main" id="{9F1643E3-6162-452D-9C5B-7ACCE0C4581D}"/>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4DF45F61-9AF9-4408-85C8-F5E4D929C7BB}"/>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id="{87F71627-E2AC-4F7E-A57E-56F5C36C34AE}"/>
              </a:ext>
            </a:extLst>
          </p:cNvPr>
          <p:cNvGrpSpPr/>
          <p:nvPr/>
        </p:nvGrpSpPr>
        <p:grpSpPr>
          <a:xfrm>
            <a:off x="12953082" y="6362700"/>
            <a:ext cx="1783784" cy="1920998"/>
            <a:chOff x="10210800" y="3592444"/>
            <a:chExt cx="1783784" cy="1920998"/>
          </a:xfrm>
        </p:grpSpPr>
        <p:pic>
          <p:nvPicPr>
            <p:cNvPr id="70" name="Picture 2" descr="Star Cartoon Images, Stock Photos &amp;amp; Vectors | Shutterstock">
              <a:extLst>
                <a:ext uri="{FF2B5EF4-FFF2-40B4-BE49-F238E27FC236}">
                  <a16:creationId xmlns:a16="http://schemas.microsoft.com/office/drawing/2014/main" id="{E0A6AC84-37AD-45AF-8335-6DECDC83E69E}"/>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A782C99-41EC-4619-B7B6-B3196B5A82C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id="{F4B1036E-42DA-40A9-82C3-DA5E5D77D562}"/>
              </a:ext>
            </a:extLst>
          </p:cNvPr>
          <p:cNvGrpSpPr/>
          <p:nvPr/>
        </p:nvGrpSpPr>
        <p:grpSpPr>
          <a:xfrm>
            <a:off x="15386413" y="6404617"/>
            <a:ext cx="1783784" cy="1920998"/>
            <a:chOff x="10210800" y="3592444"/>
            <a:chExt cx="1783784" cy="1920998"/>
          </a:xfrm>
        </p:grpSpPr>
        <p:pic>
          <p:nvPicPr>
            <p:cNvPr id="73" name="Picture 2" descr="Star Cartoon Images, Stock Photos &amp;amp; Vectors | Shutterstock">
              <a:extLst>
                <a:ext uri="{FF2B5EF4-FFF2-40B4-BE49-F238E27FC236}">
                  <a16:creationId xmlns:a16="http://schemas.microsoft.com/office/drawing/2014/main" id="{2455D045-15D8-450F-A65C-344AF1EABEA4}"/>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D5ED379A-F4F3-407E-A0D7-CE973271801F}"/>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5" name="Group 74">
            <a:extLst>
              <a:ext uri="{FF2B5EF4-FFF2-40B4-BE49-F238E27FC236}">
                <a16:creationId xmlns:a16="http://schemas.microsoft.com/office/drawing/2014/main" id="{05251FEA-CF28-486F-84A3-DB2F6948D5F9}"/>
              </a:ext>
            </a:extLst>
          </p:cNvPr>
          <p:cNvGrpSpPr/>
          <p:nvPr/>
        </p:nvGrpSpPr>
        <p:grpSpPr>
          <a:xfrm>
            <a:off x="947923" y="8550141"/>
            <a:ext cx="7876579" cy="1063375"/>
            <a:chOff x="1285858" y="5901485"/>
            <a:chExt cx="7876579" cy="1063375"/>
          </a:xfrm>
        </p:grpSpPr>
        <p:pic>
          <p:nvPicPr>
            <p:cNvPr id="76" name="Picture 4">
              <a:extLst>
                <a:ext uri="{FF2B5EF4-FFF2-40B4-BE49-F238E27FC236}">
                  <a16:creationId xmlns:a16="http://schemas.microsoft.com/office/drawing/2014/main" id="{2F573A5C-6A15-4C97-8F5D-1912FF6A7093}"/>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85858" y="5901485"/>
              <a:ext cx="1294722" cy="1016945"/>
            </a:xfrm>
            <a:prstGeom prst="rect">
              <a:avLst/>
            </a:prstGeom>
          </p:spPr>
        </p:pic>
        <p:sp>
          <p:nvSpPr>
            <p:cNvPr id="77" name="TextBox 5">
              <a:extLst>
                <a:ext uri="{FF2B5EF4-FFF2-40B4-BE49-F238E27FC236}">
                  <a16:creationId xmlns:a16="http://schemas.microsoft.com/office/drawing/2014/main" id="{2B6D9981-7149-4AE6-831B-DE4CA53F276D}"/>
                </a:ext>
              </a:extLst>
            </p:cNvPr>
            <p:cNvSpPr txBox="1"/>
            <p:nvPr/>
          </p:nvSpPr>
          <p:spPr>
            <a:xfrm>
              <a:off x="2736324" y="6072156"/>
              <a:ext cx="6426113" cy="779026"/>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6FDCEFB7-2E5D-4D54-B989-D28E3F8EA899}"/>
                </a:ext>
              </a:extLst>
            </p:cNvPr>
            <p:cNvSpPr/>
            <p:nvPr/>
          </p:nvSpPr>
          <p:spPr>
            <a:xfrm>
              <a:off x="1648525" y="6041530"/>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4</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79" name="Group 78">
            <a:extLst>
              <a:ext uri="{FF2B5EF4-FFF2-40B4-BE49-F238E27FC236}">
                <a16:creationId xmlns:a16="http://schemas.microsoft.com/office/drawing/2014/main" id="{E5A475A4-81E1-4C00-9619-4C559F2CE5A4}"/>
              </a:ext>
            </a:extLst>
          </p:cNvPr>
          <p:cNvGrpSpPr/>
          <p:nvPr/>
        </p:nvGrpSpPr>
        <p:grpSpPr>
          <a:xfrm>
            <a:off x="9786194" y="8039277"/>
            <a:ext cx="1783784" cy="1920998"/>
            <a:chOff x="10210800" y="3592444"/>
            <a:chExt cx="1783784" cy="1920998"/>
          </a:xfrm>
        </p:grpSpPr>
        <p:pic>
          <p:nvPicPr>
            <p:cNvPr id="80" name="Picture 2" descr="Star Cartoon Images, Stock Photos &amp;amp; Vectors | Shutterstock">
              <a:extLst>
                <a:ext uri="{FF2B5EF4-FFF2-40B4-BE49-F238E27FC236}">
                  <a16:creationId xmlns:a16="http://schemas.microsoft.com/office/drawing/2014/main" id="{4C5C4EA2-42F8-4E1E-822A-8531AE109EF9}"/>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18FF27BC-A8D2-41C6-BCA9-DA80273C3398}"/>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id="{7E0D92C4-E3A7-4A3B-9824-1ABA2BF20001}"/>
              </a:ext>
            </a:extLst>
          </p:cNvPr>
          <p:cNvGrpSpPr/>
          <p:nvPr/>
        </p:nvGrpSpPr>
        <p:grpSpPr>
          <a:xfrm>
            <a:off x="12973625" y="8024416"/>
            <a:ext cx="1783784" cy="1920998"/>
            <a:chOff x="10210800" y="3592444"/>
            <a:chExt cx="1783784" cy="1920998"/>
          </a:xfrm>
        </p:grpSpPr>
        <p:pic>
          <p:nvPicPr>
            <p:cNvPr id="83" name="Picture 2" descr="Star Cartoon Images, Stock Photos &amp;amp; Vectors | Shutterstock">
              <a:extLst>
                <a:ext uri="{FF2B5EF4-FFF2-40B4-BE49-F238E27FC236}">
                  <a16:creationId xmlns:a16="http://schemas.microsoft.com/office/drawing/2014/main" id="{42D96DA4-BF35-4726-846C-41001BE85BFE}"/>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D12755B5-5AD5-424D-8FD9-3C2489DF638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5" name="Group 84">
            <a:extLst>
              <a:ext uri="{FF2B5EF4-FFF2-40B4-BE49-F238E27FC236}">
                <a16:creationId xmlns:a16="http://schemas.microsoft.com/office/drawing/2014/main" id="{CA366431-2375-41CE-880C-47BAB1375165}"/>
              </a:ext>
            </a:extLst>
          </p:cNvPr>
          <p:cNvGrpSpPr/>
          <p:nvPr/>
        </p:nvGrpSpPr>
        <p:grpSpPr>
          <a:xfrm>
            <a:off x="15406956" y="8066333"/>
            <a:ext cx="1783784" cy="1920998"/>
            <a:chOff x="10210800" y="3592444"/>
            <a:chExt cx="1783784" cy="1920998"/>
          </a:xfrm>
        </p:grpSpPr>
        <p:pic>
          <p:nvPicPr>
            <p:cNvPr id="86" name="Picture 2" descr="Star Cartoon Images, Stock Photos &amp;amp; Vectors | Shutterstock">
              <a:extLst>
                <a:ext uri="{FF2B5EF4-FFF2-40B4-BE49-F238E27FC236}">
                  <a16:creationId xmlns:a16="http://schemas.microsoft.com/office/drawing/2014/main" id="{522A73D6-4E0B-4DA6-B1A9-8EB2CD09D3AE}"/>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01B3083A-DA62-4EFB-99C6-339F213389F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2194403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1000"/>
                                        <p:tgtEl>
                                          <p:spTgt spid="75"/>
                                        </p:tgtEl>
                                      </p:cBhvr>
                                    </p:animEffect>
                                    <p:anim calcmode="lin" valueType="num">
                                      <p:cBhvr>
                                        <p:cTn id="34" dur="1000" fill="hold"/>
                                        <p:tgtEl>
                                          <p:spTgt spid="75"/>
                                        </p:tgtEl>
                                        <p:attrNameLst>
                                          <p:attrName>ppt_x</p:attrName>
                                        </p:attrNameLst>
                                      </p:cBhvr>
                                      <p:tavLst>
                                        <p:tav tm="0">
                                          <p:val>
                                            <p:strVal val="#ppt_x"/>
                                          </p:val>
                                        </p:tav>
                                        <p:tav tm="100000">
                                          <p:val>
                                            <p:strVal val="#ppt_x"/>
                                          </p:val>
                                        </p:tav>
                                      </p:tavLst>
                                    </p:anim>
                                    <p:anim calcmode="lin" valueType="num">
                                      <p:cBhvr>
                                        <p:cTn id="3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10"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par>
                                <p:cTn id="58" presetID="10" presetClass="entr" presetSubtype="0"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10" presetClass="entr" presetSubtype="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10"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85"/>
                                        </p:tgtEl>
                                        <p:attrNameLst>
                                          <p:attrName>style.visibility</p:attrName>
                                        </p:attrNameLst>
                                      </p:cBhvr>
                                      <p:to>
                                        <p:strVal val="visible"/>
                                      </p:to>
                                    </p:set>
                                    <p:animEffect transition="in" filter="fade">
                                      <p:cBhvr>
                                        <p:cTn id="8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091558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TotalTime>
  <Words>516</Words>
  <Application>Microsoft Macintosh PowerPoint</Application>
  <PresentationFormat>Custom</PresentationFormat>
  <Paragraphs>65</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SimSun</vt:lpstr>
      <vt:lpstr>Times Neue Roman</vt:lpstr>
      <vt:lpstr>Calibri</vt:lpstr>
      <vt:lpstr>Arial</vt:lpstr>
      <vt:lpstr>iCiel Crocante</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Chuỗi ngọc lam</dc:title>
  <cp:lastModifiedBy>Microsoft Office User</cp:lastModifiedBy>
  <cp:revision>74</cp:revision>
  <dcterms:created xsi:type="dcterms:W3CDTF">2006-08-16T00:00:00Z</dcterms:created>
  <dcterms:modified xsi:type="dcterms:W3CDTF">2021-12-11T15:37:01Z</dcterms:modified>
  <dc:identifier>DAExH7eVQuE</dc:identifier>
</cp:coreProperties>
</file>