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4"/>
  </p:notesMasterIdLst>
  <p:sldIdLst>
    <p:sldId id="267" r:id="rId2"/>
    <p:sldId id="265" r:id="rId3"/>
    <p:sldId id="266" r:id="rId4"/>
    <p:sldId id="269" r:id="rId5"/>
    <p:sldId id="295" r:id="rId6"/>
    <p:sldId id="288" r:id="rId7"/>
    <p:sldId id="294" r:id="rId8"/>
    <p:sldId id="289" r:id="rId9"/>
    <p:sldId id="275" r:id="rId10"/>
    <p:sldId id="291" r:id="rId11"/>
    <p:sldId id="296" r:id="rId12"/>
    <p:sldId id="292" r:id="rId13"/>
  </p:sldIdLst>
  <p:sldSz cx="12192000" cy="6858000"/>
  <p:notesSz cx="6858000" cy="9144000"/>
  <p:embeddedFontLst>
    <p:embeddedFont>
      <p:font typeface="Calibri" panose="020F0502020204030204" pitchFamily="34" charset="0"/>
      <p:regular r:id="rId15"/>
      <p:bold r:id="rId16"/>
      <p:italic r:id="rId17"/>
      <p:boldItalic r:id="rId18"/>
    </p:embeddedFont>
    <p:embeddedFont>
      <p:font typeface="Calibri Light" panose="020F0302020204030204" pitchFamily="34" charset="0"/>
      <p:regular r:id="rId19"/>
      <p:italic r:id="rId2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14">
          <p15:clr>
            <a:srgbClr val="A4A3A4"/>
          </p15:clr>
        </p15:guide>
        <p15:guide id="2" pos="3853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00FFFF"/>
    <a:srgbClr val="7D4C18"/>
    <a:srgbClr val="6E3D0C"/>
    <a:srgbClr val="FF00FF"/>
    <a:srgbClr val="FF99FF"/>
    <a:srgbClr val="FF66FF"/>
    <a:srgbClr val="FFFF66"/>
    <a:srgbClr val="FF6699"/>
    <a:srgbClr val="8DC9E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56"/>
      </p:cViewPr>
      <p:guideLst>
        <p:guide orient="horz" pos="2214"/>
        <p:guide pos="385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24ADB0-0FB2-4A73-9EE5-BB630A219B71}" type="datetimeFigureOut">
              <a:rPr lang="en-US" smtClean="0"/>
              <a:t>12/29/2021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92CEC1-7226-4CF5-91A4-CF330FB7934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9072AD-0445-448F-92C2-02F2DEDACEEB}" type="slidenum">
              <a:rPr lang="zh-CN" altLang="en-US" smtClean="0"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025CEC-2ABC-4E79-BB53-CF7F3C7D9C4B}" type="slidenum">
              <a:rPr lang="zh-CN" altLang="en-US" smtClean="0"/>
              <a:t>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12/29/2021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12/29/2021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12/29/2021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12/29/2021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12/29/2021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12/29/2021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12/29/2021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12/29/2021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12/29/2021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12/29/2021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12/29/2021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7057A-3CB6-4482-95B3-991E6705BD35}" type="datetimeFigureOut">
              <a:rPr lang="en-US" smtClean="0"/>
              <a:t>12/29/2021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microsoft.com/office/2007/relationships/hdphoto" Target="../media/hdphoto5.wdp"/><Relationship Id="rId18" Type="http://schemas.microsoft.com/office/2007/relationships/hdphoto" Target="../media/hdphoto7.wdp"/><Relationship Id="rId3" Type="http://schemas.openxmlformats.org/officeDocument/2006/relationships/image" Target="../media/image17.png"/><Relationship Id="rId7" Type="http://schemas.microsoft.com/office/2007/relationships/hdphoto" Target="../media/hdphoto2.wdp"/><Relationship Id="rId12" Type="http://schemas.openxmlformats.org/officeDocument/2006/relationships/image" Target="../media/image22.png"/><Relationship Id="rId17" Type="http://schemas.openxmlformats.org/officeDocument/2006/relationships/image" Target="../media/image25.png"/><Relationship Id="rId2" Type="http://schemas.openxmlformats.org/officeDocument/2006/relationships/image" Target="../media/image16.png"/><Relationship Id="rId16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11" Type="http://schemas.microsoft.com/office/2007/relationships/hdphoto" Target="../media/hdphoto4.wdp"/><Relationship Id="rId5" Type="http://schemas.microsoft.com/office/2007/relationships/hdphoto" Target="../media/hdphoto1.wdp"/><Relationship Id="rId15" Type="http://schemas.microsoft.com/office/2007/relationships/hdphoto" Target="../media/hdphoto6.wdp"/><Relationship Id="rId10" Type="http://schemas.openxmlformats.org/officeDocument/2006/relationships/image" Target="../media/image21.png"/><Relationship Id="rId19" Type="http://schemas.openxmlformats.org/officeDocument/2006/relationships/image" Target="../media/image26.png"/><Relationship Id="rId4" Type="http://schemas.openxmlformats.org/officeDocument/2006/relationships/image" Target="../media/image18.png"/><Relationship Id="rId9" Type="http://schemas.microsoft.com/office/2007/relationships/hdphoto" Target="../media/hdphoto3.wdp"/><Relationship Id="rId1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F:\NỀN PP\74425608_806001893190166_3441763237966643200_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5" name="矩形: 圆角 13"/>
          <p:cNvSpPr/>
          <p:nvPr/>
        </p:nvSpPr>
        <p:spPr>
          <a:xfrm>
            <a:off x="2842090" y="2322094"/>
            <a:ext cx="7139836" cy="389823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algn="ctr"/>
            <a:r>
              <a:rPr lang="en-US" altLang="zh-CN" sz="96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 VẦN</a:t>
            </a:r>
            <a:endParaRPr lang="zh-CN" altLang="en-US" sz="9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4000">
        <p:random/>
      </p:transition>
    </mc:Choice>
    <mc:Fallback xmlns="">
      <p:transition spd="slow" advClick="0" advTm="4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C:\Users\VT-P\Desktop\NỀN PP\nền pp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3447"/>
            <a:ext cx="12192000" cy="6808787"/>
          </a:xfrm>
          <a:prstGeom prst="rect">
            <a:avLst/>
          </a:prstGeom>
          <a:noFill/>
          <a:ln>
            <a:solidFill>
              <a:srgbClr val="FF0066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477938" y="150310"/>
            <a:ext cx="3411220" cy="76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en-US" sz="4400">
                <a:latin typeface="Arial" panose="020B0604020202020204" pitchFamily="34" charset="0"/>
                <a:cs typeface="Arial" panose="020B0604020202020204" pitchFamily="34" charset="0"/>
              </a:rPr>
              <a:t>Ghép đúng</a:t>
            </a:r>
            <a:endParaRPr lang="en-US" sz="4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55" t="48707" r="21483" b="18750"/>
          <a:stretch>
            <a:fillRect/>
          </a:stretch>
        </p:blipFill>
        <p:spPr bwMode="auto">
          <a:xfrm>
            <a:off x="394138" y="1072055"/>
            <a:ext cx="10673255" cy="41936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7" name="Straight Connector 16"/>
          <p:cNvCxnSpPr/>
          <p:nvPr/>
        </p:nvCxnSpPr>
        <p:spPr>
          <a:xfrm>
            <a:off x="4556234" y="2522483"/>
            <a:ext cx="1340069" cy="1072055"/>
          </a:xfrm>
          <a:prstGeom prst="line">
            <a:avLst/>
          </a:prstGeom>
          <a:ln w="28575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V="1">
            <a:off x="4556234" y="2711669"/>
            <a:ext cx="1340069" cy="882869"/>
          </a:xfrm>
          <a:prstGeom prst="line">
            <a:avLst/>
          </a:prstGeom>
          <a:ln w="28575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09902" y="331076"/>
            <a:ext cx="4635063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>
                <a:latin typeface="Arial" panose="020B0604020202020204" pitchFamily="34" charset="0"/>
                <a:cs typeface="Arial" panose="020B0604020202020204" pitchFamily="34" charset="0"/>
              </a:rPr>
              <a:t>4. </a:t>
            </a:r>
            <a:r>
              <a:rPr lang="en-US" sz="6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 viết</a:t>
            </a:r>
            <a:endParaRPr lang="vi-VN" sz="60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08" t="28233" r="17483" b="53663"/>
          <a:stretch>
            <a:fillRect/>
          </a:stretch>
        </p:blipFill>
        <p:spPr bwMode="auto">
          <a:xfrm>
            <a:off x="409902" y="1781503"/>
            <a:ext cx="11445767" cy="27589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F:\NỀN PP\74425608_806001893190166_3441763237966643200_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5" name="矩形: 圆角 13"/>
          <p:cNvSpPr/>
          <p:nvPr/>
        </p:nvSpPr>
        <p:spPr>
          <a:xfrm>
            <a:off x="2842090" y="2322094"/>
            <a:ext cx="7139836" cy="389823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algn="ctr"/>
            <a:r>
              <a:rPr lang="en-US" altLang="zh-CN" sz="8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TẠM BIỆT</a:t>
            </a:r>
            <a:endParaRPr lang="zh-CN" altLang="en-US" sz="8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4000">
        <p:random/>
      </p:transition>
    </mc:Choice>
    <mc:Fallback xmlns="">
      <p:transition spd="slow" advClick="0" advTm="4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istrator\Desktop\hinh-nen-slide-thuyet-trinh-dep-2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396359" y="1497724"/>
            <a:ext cx="7725103" cy="1445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i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  <a:endParaRPr lang="vi-VN" sz="8800" i="1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randomBar dir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" descr="F:\1-原创素材\1_mm1102\PPT\PPT_014\materaials\pageimg_g16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0" t="11406"/>
          <a:stretch>
            <a:fillRect/>
          </a:stretch>
        </p:blipFill>
        <p:spPr bwMode="auto">
          <a:xfrm>
            <a:off x="693684" y="1363481"/>
            <a:ext cx="10654446" cy="431292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1912" y="1285227"/>
            <a:ext cx="1269162" cy="532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组合 4"/>
          <p:cNvGrpSpPr/>
          <p:nvPr/>
        </p:nvGrpSpPr>
        <p:grpSpPr>
          <a:xfrm>
            <a:off x="8792784" y="1807027"/>
            <a:ext cx="463503" cy="619473"/>
            <a:chOff x="-2033679" y="889419"/>
            <a:chExt cx="463503" cy="619473"/>
          </a:xfrm>
        </p:grpSpPr>
        <p:pic>
          <p:nvPicPr>
            <p:cNvPr id="6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>
              <a:fillRect/>
            </a:stretch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>
              <a:fillRect/>
            </a:stretch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9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9273" y="492489"/>
            <a:ext cx="1347858" cy="565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组合 21"/>
          <p:cNvGrpSpPr/>
          <p:nvPr/>
        </p:nvGrpSpPr>
        <p:grpSpPr>
          <a:xfrm>
            <a:off x="3305148" y="4182334"/>
            <a:ext cx="463503" cy="619473"/>
            <a:chOff x="-2033679" y="889419"/>
            <a:chExt cx="463503" cy="619473"/>
          </a:xfrm>
        </p:grpSpPr>
        <p:pic>
          <p:nvPicPr>
            <p:cNvPr id="23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>
              <a:fillRect/>
            </a:stretch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>
              <a:fillRect/>
            </a:stretch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6" name="图片 2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6781" y="292397"/>
            <a:ext cx="1102698" cy="1022486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3160" y="1830717"/>
            <a:ext cx="3279407" cy="451783"/>
          </a:xfrm>
          <a:prstGeom prst="rect">
            <a:avLst/>
          </a:prstGeom>
        </p:spPr>
      </p:pic>
      <p:pic>
        <p:nvPicPr>
          <p:cNvPr id="3" name="图片 2" descr="8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0" y="-685952"/>
            <a:ext cx="4098866" cy="4098866"/>
          </a:xfrm>
          <a:prstGeom prst="rect">
            <a:avLst/>
          </a:prstGeom>
        </p:spPr>
      </p:pic>
      <p:pic>
        <p:nvPicPr>
          <p:cNvPr id="8" name="图片 7" descr="3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9351912" y="4452334"/>
            <a:ext cx="2901071" cy="2763477"/>
          </a:xfrm>
          <a:prstGeom prst="rect">
            <a:avLst/>
          </a:prstGeom>
        </p:spPr>
      </p:pic>
      <p:sp>
        <p:nvSpPr>
          <p:cNvPr id="10" name="矩形: 圆角 13"/>
          <p:cNvSpPr/>
          <p:nvPr/>
        </p:nvSpPr>
        <p:spPr>
          <a:xfrm>
            <a:off x="1418897" y="2622279"/>
            <a:ext cx="9632731" cy="2179528"/>
          </a:xfrm>
          <a:prstGeom prst="roundRect">
            <a:avLst/>
          </a:prstGeom>
          <a:solidFill>
            <a:srgbClr val="BCE2E6">
              <a:alpha val="56000"/>
            </a:srgb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800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altLang="zh-CN" sz="8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85: </a:t>
            </a:r>
            <a:r>
              <a:rPr lang="en-US" altLang="zh-CN" sz="8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ông - </a:t>
            </a:r>
            <a:r>
              <a:rPr lang="vi-VN" altLang="zh-CN" sz="8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</a:t>
            </a:r>
            <a:r>
              <a:rPr lang="en-US" altLang="zh-CN" sz="8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zh-CN" altLang="en-US" sz="8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5989a9319305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 cstate="print"/>
          <a:stretch>
            <a:fillRect/>
          </a:stretch>
        </p:blipFill>
        <p:spPr>
          <a:xfrm>
            <a:off x="-1136650" y="0"/>
            <a:ext cx="736600" cy="736600"/>
          </a:xfrm>
          <a:prstGeom prst="rect">
            <a:avLst/>
          </a:prstGeom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43 -0.00062 L 0.01875 2.46914E-6 " pathEditMode="relative" rAng="0" ptsTypes="AA">
                                      <p:cBhvr>
                                        <p:cTn id="32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9" y="31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66667E-6 3.20988E-6 L -0.02362 0.00031 " pathEditMode="relative" ptsTypes="AA">
                                      <p:cBhvr>
                                        <p:cTn id="34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000"/>
                            </p:stCondLst>
                            <p:childTnLst>
                              <p:par>
                                <p:cTn id="48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5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10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VT-P\Desktop\NỀN PP\nền pp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66366"/>
            <a:ext cx="12192000" cy="6808787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1923650" y="2579819"/>
            <a:ext cx="2897704" cy="818147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ông</a:t>
            </a:r>
            <a:endParaRPr lang="en-US" sz="6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264241" y="3427155"/>
            <a:ext cx="1542053" cy="785470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</a:t>
            </a:r>
            <a:endParaRPr lang="en-US" sz="6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923650" y="3397966"/>
            <a:ext cx="1366949" cy="789480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</a:t>
            </a:r>
            <a:endParaRPr lang="en-US" sz="6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132087" y="4486619"/>
            <a:ext cx="426430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 – ngờ – ông</a:t>
            </a:r>
            <a:endParaRPr lang="en-US" sz="4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7115836" y="2673294"/>
            <a:ext cx="3162852" cy="818147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ôc</a:t>
            </a:r>
            <a:endParaRPr lang="en-US" sz="6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8607865" y="3476034"/>
            <a:ext cx="1683156" cy="736591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en-US" sz="4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7115836" y="3487229"/>
            <a:ext cx="1492029" cy="756369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</a:t>
            </a:r>
            <a:endParaRPr lang="en-US" sz="4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115836" y="4486618"/>
            <a:ext cx="41779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 – c - ôc</a:t>
            </a:r>
            <a:endParaRPr lang="en-US" sz="4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5" name="组合 91"/>
          <p:cNvGrpSpPr/>
          <p:nvPr/>
        </p:nvGrpSpPr>
        <p:grpSpPr>
          <a:xfrm>
            <a:off x="0" y="0"/>
            <a:ext cx="5886671" cy="866924"/>
            <a:chOff x="994820" y="254650"/>
            <a:chExt cx="5886671" cy="866925"/>
          </a:xfrm>
        </p:grpSpPr>
        <p:grpSp>
          <p:nvGrpSpPr>
            <p:cNvPr id="36" name="组合 92"/>
            <p:cNvGrpSpPr/>
            <p:nvPr/>
          </p:nvGrpSpPr>
          <p:grpSpPr>
            <a:xfrm>
              <a:off x="994820" y="626210"/>
              <a:ext cx="5886671" cy="495365"/>
              <a:chOff x="3532280" y="5381090"/>
              <a:chExt cx="5886671" cy="495365"/>
            </a:xfrm>
          </p:grpSpPr>
          <p:sp>
            <p:nvSpPr>
              <p:cNvPr id="38" name="Freeform 37"/>
              <p:cNvSpPr>
                <a:spLocks noEditPoints="1"/>
              </p:cNvSpPr>
              <p:nvPr/>
            </p:nvSpPr>
            <p:spPr bwMode="auto">
              <a:xfrm>
                <a:off x="8625557" y="5381090"/>
                <a:ext cx="793394" cy="459363"/>
              </a:xfrm>
              <a:custGeom>
                <a:avLst/>
                <a:gdLst>
                  <a:gd name="T0" fmla="*/ 97 w 97"/>
                  <a:gd name="T1" fmla="*/ 16 h 63"/>
                  <a:gd name="T2" fmla="*/ 90 w 97"/>
                  <a:gd name="T3" fmla="*/ 22 h 63"/>
                  <a:gd name="T4" fmla="*/ 75 w 97"/>
                  <a:gd name="T5" fmla="*/ 33 h 63"/>
                  <a:gd name="T6" fmla="*/ 46 w 97"/>
                  <a:gd name="T7" fmla="*/ 51 h 63"/>
                  <a:gd name="T8" fmla="*/ 29 w 97"/>
                  <a:gd name="T9" fmla="*/ 63 h 63"/>
                  <a:gd name="T10" fmla="*/ 26 w 97"/>
                  <a:gd name="T11" fmla="*/ 62 h 63"/>
                  <a:gd name="T12" fmla="*/ 16 w 97"/>
                  <a:gd name="T13" fmla="*/ 47 h 63"/>
                  <a:gd name="T14" fmla="*/ 2 w 97"/>
                  <a:gd name="T15" fmla="*/ 48 h 63"/>
                  <a:gd name="T16" fmla="*/ 10 w 97"/>
                  <a:gd name="T17" fmla="*/ 28 h 63"/>
                  <a:gd name="T18" fmla="*/ 10 w 97"/>
                  <a:gd name="T19" fmla="*/ 26 h 63"/>
                  <a:gd name="T20" fmla="*/ 18 w 97"/>
                  <a:gd name="T21" fmla="*/ 0 h 63"/>
                  <a:gd name="T22" fmla="*/ 40 w 97"/>
                  <a:gd name="T23" fmla="*/ 5 h 63"/>
                  <a:gd name="T24" fmla="*/ 75 w 97"/>
                  <a:gd name="T25" fmla="*/ 13 h 63"/>
                  <a:gd name="T26" fmla="*/ 94 w 97"/>
                  <a:gd name="T27" fmla="*/ 15 h 63"/>
                  <a:gd name="T28" fmla="*/ 97 w 97"/>
                  <a:gd name="T29" fmla="*/ 16 h 63"/>
                  <a:gd name="T30" fmla="*/ 20 w 97"/>
                  <a:gd name="T31" fmla="*/ 3 h 63"/>
                  <a:gd name="T32" fmla="*/ 16 w 97"/>
                  <a:gd name="T33" fmla="*/ 18 h 63"/>
                  <a:gd name="T34" fmla="*/ 14 w 97"/>
                  <a:gd name="T35" fmla="*/ 26 h 63"/>
                  <a:gd name="T36" fmla="*/ 65 w 97"/>
                  <a:gd name="T37" fmla="*/ 20 h 63"/>
                  <a:gd name="T38" fmla="*/ 86 w 97"/>
                  <a:gd name="T39" fmla="*/ 17 h 63"/>
                  <a:gd name="T40" fmla="*/ 20 w 97"/>
                  <a:gd name="T41" fmla="*/ 3 h 63"/>
                  <a:gd name="T42" fmla="*/ 14 w 97"/>
                  <a:gd name="T43" fmla="*/ 38 h 63"/>
                  <a:gd name="T44" fmla="*/ 28 w 97"/>
                  <a:gd name="T45" fmla="*/ 60 h 63"/>
                  <a:gd name="T46" fmla="*/ 82 w 97"/>
                  <a:gd name="T47" fmla="*/ 24 h 63"/>
                  <a:gd name="T48" fmla="*/ 82 w 97"/>
                  <a:gd name="T49" fmla="*/ 23 h 63"/>
                  <a:gd name="T50" fmla="*/ 14 w 97"/>
                  <a:gd name="T51" fmla="*/ 38 h 63"/>
                  <a:gd name="T52" fmla="*/ 13 w 97"/>
                  <a:gd name="T53" fmla="*/ 29 h 63"/>
                  <a:gd name="T54" fmla="*/ 7 w 97"/>
                  <a:gd name="T55" fmla="*/ 40 h 63"/>
                  <a:gd name="T56" fmla="*/ 12 w 97"/>
                  <a:gd name="T57" fmla="*/ 35 h 63"/>
                  <a:gd name="T58" fmla="*/ 15 w 97"/>
                  <a:gd name="T59" fmla="*/ 36 h 63"/>
                  <a:gd name="T60" fmla="*/ 57 w 97"/>
                  <a:gd name="T61" fmla="*/ 27 h 63"/>
                  <a:gd name="T62" fmla="*/ 77 w 97"/>
                  <a:gd name="T63" fmla="*/ 21 h 63"/>
                  <a:gd name="T64" fmla="*/ 13 w 97"/>
                  <a:gd name="T65" fmla="*/ 29 h 63"/>
                  <a:gd name="T66" fmla="*/ 6 w 97"/>
                  <a:gd name="T67" fmla="*/ 45 h 63"/>
                  <a:gd name="T68" fmla="*/ 14 w 97"/>
                  <a:gd name="T69" fmla="*/ 44 h 63"/>
                  <a:gd name="T70" fmla="*/ 11 w 97"/>
                  <a:gd name="T71" fmla="*/ 39 h 63"/>
                  <a:gd name="T72" fmla="*/ 6 w 97"/>
                  <a:gd name="T73" fmla="*/ 4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97" h="63">
                    <a:moveTo>
                      <a:pt x="97" y="16"/>
                    </a:moveTo>
                    <a:cubicBezTo>
                      <a:pt x="96" y="20"/>
                      <a:pt x="92" y="19"/>
                      <a:pt x="90" y="22"/>
                    </a:cubicBezTo>
                    <a:cubicBezTo>
                      <a:pt x="85" y="24"/>
                      <a:pt x="80" y="29"/>
                      <a:pt x="75" y="33"/>
                    </a:cubicBezTo>
                    <a:cubicBezTo>
                      <a:pt x="65" y="38"/>
                      <a:pt x="56" y="45"/>
                      <a:pt x="46" y="51"/>
                    </a:cubicBezTo>
                    <a:cubicBezTo>
                      <a:pt x="40" y="54"/>
                      <a:pt x="35" y="58"/>
                      <a:pt x="29" y="63"/>
                    </a:cubicBezTo>
                    <a:cubicBezTo>
                      <a:pt x="28" y="62"/>
                      <a:pt x="27" y="62"/>
                      <a:pt x="26" y="62"/>
                    </a:cubicBezTo>
                    <a:cubicBezTo>
                      <a:pt x="22" y="57"/>
                      <a:pt x="20" y="52"/>
                      <a:pt x="16" y="47"/>
                    </a:cubicBezTo>
                    <a:cubicBezTo>
                      <a:pt x="12" y="47"/>
                      <a:pt x="6" y="49"/>
                      <a:pt x="2" y="48"/>
                    </a:cubicBezTo>
                    <a:cubicBezTo>
                      <a:pt x="0" y="42"/>
                      <a:pt x="7" y="35"/>
                      <a:pt x="10" y="28"/>
                    </a:cubicBezTo>
                    <a:cubicBezTo>
                      <a:pt x="10" y="27"/>
                      <a:pt x="10" y="26"/>
                      <a:pt x="10" y="26"/>
                    </a:cubicBezTo>
                    <a:cubicBezTo>
                      <a:pt x="13" y="17"/>
                      <a:pt x="15" y="8"/>
                      <a:pt x="18" y="0"/>
                    </a:cubicBezTo>
                    <a:cubicBezTo>
                      <a:pt x="25" y="0"/>
                      <a:pt x="33" y="4"/>
                      <a:pt x="40" y="5"/>
                    </a:cubicBezTo>
                    <a:cubicBezTo>
                      <a:pt x="51" y="8"/>
                      <a:pt x="63" y="10"/>
                      <a:pt x="75" y="13"/>
                    </a:cubicBezTo>
                    <a:cubicBezTo>
                      <a:pt x="81" y="13"/>
                      <a:pt x="88" y="15"/>
                      <a:pt x="94" y="15"/>
                    </a:cubicBezTo>
                    <a:cubicBezTo>
                      <a:pt x="95" y="15"/>
                      <a:pt x="96" y="14"/>
                      <a:pt x="97" y="16"/>
                    </a:cubicBezTo>
                    <a:close/>
                    <a:moveTo>
                      <a:pt x="20" y="3"/>
                    </a:moveTo>
                    <a:cubicBezTo>
                      <a:pt x="18" y="8"/>
                      <a:pt x="16" y="13"/>
                      <a:pt x="16" y="18"/>
                    </a:cubicBezTo>
                    <a:cubicBezTo>
                      <a:pt x="15" y="21"/>
                      <a:pt x="13" y="23"/>
                      <a:pt x="14" y="26"/>
                    </a:cubicBezTo>
                    <a:cubicBezTo>
                      <a:pt x="31" y="24"/>
                      <a:pt x="48" y="21"/>
                      <a:pt x="65" y="20"/>
                    </a:cubicBezTo>
                    <a:cubicBezTo>
                      <a:pt x="72" y="18"/>
                      <a:pt x="80" y="19"/>
                      <a:pt x="86" y="17"/>
                    </a:cubicBezTo>
                    <a:cubicBezTo>
                      <a:pt x="64" y="14"/>
                      <a:pt x="41" y="7"/>
                      <a:pt x="20" y="3"/>
                    </a:cubicBezTo>
                    <a:close/>
                    <a:moveTo>
                      <a:pt x="14" y="38"/>
                    </a:moveTo>
                    <a:cubicBezTo>
                      <a:pt x="19" y="45"/>
                      <a:pt x="22" y="53"/>
                      <a:pt x="28" y="60"/>
                    </a:cubicBezTo>
                    <a:cubicBezTo>
                      <a:pt x="46" y="48"/>
                      <a:pt x="64" y="37"/>
                      <a:pt x="82" y="24"/>
                    </a:cubicBezTo>
                    <a:cubicBezTo>
                      <a:pt x="82" y="23"/>
                      <a:pt x="82" y="23"/>
                      <a:pt x="82" y="23"/>
                    </a:cubicBezTo>
                    <a:cubicBezTo>
                      <a:pt x="59" y="29"/>
                      <a:pt x="37" y="35"/>
                      <a:pt x="14" y="38"/>
                    </a:cubicBezTo>
                    <a:close/>
                    <a:moveTo>
                      <a:pt x="13" y="29"/>
                    </a:moveTo>
                    <a:cubicBezTo>
                      <a:pt x="11" y="33"/>
                      <a:pt x="8" y="37"/>
                      <a:pt x="7" y="40"/>
                    </a:cubicBezTo>
                    <a:cubicBezTo>
                      <a:pt x="9" y="39"/>
                      <a:pt x="9" y="36"/>
                      <a:pt x="12" y="35"/>
                    </a:cubicBezTo>
                    <a:cubicBezTo>
                      <a:pt x="13" y="35"/>
                      <a:pt x="14" y="35"/>
                      <a:pt x="15" y="36"/>
                    </a:cubicBezTo>
                    <a:cubicBezTo>
                      <a:pt x="29" y="33"/>
                      <a:pt x="43" y="30"/>
                      <a:pt x="57" y="27"/>
                    </a:cubicBezTo>
                    <a:cubicBezTo>
                      <a:pt x="64" y="24"/>
                      <a:pt x="70" y="23"/>
                      <a:pt x="77" y="21"/>
                    </a:cubicBezTo>
                    <a:cubicBezTo>
                      <a:pt x="55" y="23"/>
                      <a:pt x="34" y="25"/>
                      <a:pt x="13" y="29"/>
                    </a:cubicBezTo>
                    <a:close/>
                    <a:moveTo>
                      <a:pt x="6" y="45"/>
                    </a:moveTo>
                    <a:cubicBezTo>
                      <a:pt x="9" y="46"/>
                      <a:pt x="12" y="44"/>
                      <a:pt x="14" y="44"/>
                    </a:cubicBezTo>
                    <a:cubicBezTo>
                      <a:pt x="13" y="42"/>
                      <a:pt x="13" y="41"/>
                      <a:pt x="11" y="39"/>
                    </a:cubicBezTo>
                    <a:cubicBezTo>
                      <a:pt x="10" y="41"/>
                      <a:pt x="8" y="43"/>
                      <a:pt x="6" y="45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rgbClr val="002060"/>
                </a:solidFill>
              </a:ln>
            </p:spPr>
            <p:txBody>
              <a:bodyPr vert="horz" wrap="square" lIns="68580" tIns="34290" rIns="68580" bIns="3429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914400"/>
                <a:endParaRPr lang="zh-CN" altLang="en-US" sz="20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9" name="任意多边形 95"/>
              <p:cNvSpPr/>
              <p:nvPr/>
            </p:nvSpPr>
            <p:spPr>
              <a:xfrm>
                <a:off x="3532280" y="5475339"/>
                <a:ext cx="5024077" cy="401116"/>
              </a:xfrm>
              <a:custGeom>
                <a:avLst/>
                <a:gdLst>
                  <a:gd name="connsiteX0" fmla="*/ 0 w 6766560"/>
                  <a:gd name="connsiteY0" fmla="*/ 39809 h 361457"/>
                  <a:gd name="connsiteX1" fmla="*/ 4411980 w 6766560"/>
                  <a:gd name="connsiteY1" fmla="*/ 28379 h 361457"/>
                  <a:gd name="connsiteX2" fmla="*/ 4023360 w 6766560"/>
                  <a:gd name="connsiteY2" fmla="*/ 359849 h 361457"/>
                  <a:gd name="connsiteX3" fmla="*/ 6766560 w 6766560"/>
                  <a:gd name="connsiteY3" fmla="*/ 131249 h 361457"/>
                  <a:gd name="connsiteX0-1" fmla="*/ 0 w 6766560"/>
                  <a:gd name="connsiteY0-2" fmla="*/ 75291 h 398381"/>
                  <a:gd name="connsiteX1-3" fmla="*/ 4369154 w 6766560"/>
                  <a:gd name="connsiteY1-4" fmla="*/ 18141 h 398381"/>
                  <a:gd name="connsiteX2-5" fmla="*/ 4023360 w 6766560"/>
                  <a:gd name="connsiteY2-6" fmla="*/ 395331 h 398381"/>
                  <a:gd name="connsiteX3-7" fmla="*/ 6766560 w 6766560"/>
                  <a:gd name="connsiteY3-8" fmla="*/ 166731 h 398381"/>
                  <a:gd name="connsiteX0-9" fmla="*/ 0 w 6766560"/>
                  <a:gd name="connsiteY0-10" fmla="*/ 71354 h 339035"/>
                  <a:gd name="connsiteX1-11" fmla="*/ 4369154 w 6766560"/>
                  <a:gd name="connsiteY1-12" fmla="*/ 14204 h 339035"/>
                  <a:gd name="connsiteX2-13" fmla="*/ 4351696 w 6766560"/>
                  <a:gd name="connsiteY2-14" fmla="*/ 334244 h 339035"/>
                  <a:gd name="connsiteX3-15" fmla="*/ 6766560 w 6766560"/>
                  <a:gd name="connsiteY3-16" fmla="*/ 162794 h 339035"/>
                  <a:gd name="connsiteX0-17" fmla="*/ 0 w 7194823"/>
                  <a:gd name="connsiteY0-18" fmla="*/ 71354 h 334304"/>
                  <a:gd name="connsiteX1-19" fmla="*/ 4369154 w 7194823"/>
                  <a:gd name="connsiteY1-20" fmla="*/ 14204 h 334304"/>
                  <a:gd name="connsiteX2-21" fmla="*/ 4351696 w 7194823"/>
                  <a:gd name="connsiteY2-22" fmla="*/ 334244 h 334304"/>
                  <a:gd name="connsiteX3-23" fmla="*/ 7194823 w 7194823"/>
                  <a:gd name="connsiteY3-24" fmla="*/ 37064 h 334304"/>
                  <a:gd name="connsiteX0-25" fmla="*/ 0 w 7194823"/>
                  <a:gd name="connsiteY0-26" fmla="*/ 72918 h 358721"/>
                  <a:gd name="connsiteX1-27" fmla="*/ 4369154 w 7194823"/>
                  <a:gd name="connsiteY1-28" fmla="*/ 15768 h 358721"/>
                  <a:gd name="connsiteX2-29" fmla="*/ 4051911 w 7194823"/>
                  <a:gd name="connsiteY2-30" fmla="*/ 358668 h 358721"/>
                  <a:gd name="connsiteX3-31" fmla="*/ 7194823 w 7194823"/>
                  <a:gd name="connsiteY3-32" fmla="*/ 38628 h 358721"/>
                  <a:gd name="connsiteX0-33" fmla="*/ 0 w 6454042"/>
                  <a:gd name="connsiteY0-34" fmla="*/ 72918 h 359955"/>
                  <a:gd name="connsiteX1-35" fmla="*/ 4369154 w 6454042"/>
                  <a:gd name="connsiteY1-36" fmla="*/ 15768 h 359955"/>
                  <a:gd name="connsiteX2-37" fmla="*/ 4051911 w 6454042"/>
                  <a:gd name="connsiteY2-38" fmla="*/ 358668 h 359955"/>
                  <a:gd name="connsiteX3-39" fmla="*/ 6454042 w 6454042"/>
                  <a:gd name="connsiteY3-40" fmla="*/ 112769 h 359955"/>
                  <a:gd name="connsiteX0-41" fmla="*/ 0 w 6454042"/>
                  <a:gd name="connsiteY0-42" fmla="*/ 62493 h 349247"/>
                  <a:gd name="connsiteX1-43" fmla="*/ 4122228 w 6454042"/>
                  <a:gd name="connsiteY1-44" fmla="*/ 17700 h 349247"/>
                  <a:gd name="connsiteX2-45" fmla="*/ 4051911 w 6454042"/>
                  <a:gd name="connsiteY2-46" fmla="*/ 348243 h 349247"/>
                  <a:gd name="connsiteX3-47" fmla="*/ 6454042 w 6454042"/>
                  <a:gd name="connsiteY3-48" fmla="*/ 102344 h 349247"/>
                  <a:gd name="connsiteX0-49" fmla="*/ 0 w 4341830"/>
                  <a:gd name="connsiteY0-50" fmla="*/ 62493 h 348243"/>
                  <a:gd name="connsiteX1-51" fmla="*/ 4122228 w 4341830"/>
                  <a:gd name="connsiteY1-52" fmla="*/ 17700 h 348243"/>
                  <a:gd name="connsiteX2-53" fmla="*/ 4051911 w 4341830"/>
                  <a:gd name="connsiteY2-54" fmla="*/ 348243 h 348243"/>
                  <a:gd name="connsiteX0-55" fmla="*/ 0 w 4122228"/>
                  <a:gd name="connsiteY0-56" fmla="*/ 62493 h 62493"/>
                  <a:gd name="connsiteX1-57" fmla="*/ 4122228 w 4122228"/>
                  <a:gd name="connsiteY1-58" fmla="*/ 17700 h 62493"/>
                  <a:gd name="connsiteX0-59" fmla="*/ 0 w 4122228"/>
                  <a:gd name="connsiteY0-60" fmla="*/ 44793 h 66159"/>
                  <a:gd name="connsiteX1-61" fmla="*/ 4122228 w 4122228"/>
                  <a:gd name="connsiteY1-62" fmla="*/ 0 h 66159"/>
                  <a:gd name="connsiteX0-63" fmla="*/ 0 w 4245691"/>
                  <a:gd name="connsiteY0-64" fmla="*/ 156004 h 156004"/>
                  <a:gd name="connsiteX1-65" fmla="*/ 4245691 w 4245691"/>
                  <a:gd name="connsiteY1-66" fmla="*/ 0 h 156004"/>
                  <a:gd name="connsiteX0-67" fmla="*/ 0 w 4245691"/>
                  <a:gd name="connsiteY0-68" fmla="*/ 156004 h 163985"/>
                  <a:gd name="connsiteX1-69" fmla="*/ 4245691 w 4245691"/>
                  <a:gd name="connsiteY1-70" fmla="*/ 0 h 163985"/>
                  <a:gd name="connsiteX0-71" fmla="*/ 0 w 5449458"/>
                  <a:gd name="connsiteY0-72" fmla="*/ 143648 h 143648"/>
                  <a:gd name="connsiteX1-73" fmla="*/ 5449458 w 5449458"/>
                  <a:gd name="connsiteY1-74" fmla="*/ 0 h 143648"/>
                  <a:gd name="connsiteX0-75" fmla="*/ 0 w 5449458"/>
                  <a:gd name="connsiteY0-76" fmla="*/ 143648 h 260913"/>
                  <a:gd name="connsiteX1-77" fmla="*/ 1990356 w 5449458"/>
                  <a:gd name="connsiteY1-78" fmla="*/ 260339 h 260913"/>
                  <a:gd name="connsiteX2-79" fmla="*/ 5449458 w 5449458"/>
                  <a:gd name="connsiteY2-80" fmla="*/ 0 h 260913"/>
                  <a:gd name="connsiteX0-81" fmla="*/ 0 w 4693246"/>
                  <a:gd name="connsiteY0-82" fmla="*/ 169 h 463018"/>
                  <a:gd name="connsiteX1-83" fmla="*/ 1234144 w 4693246"/>
                  <a:gd name="connsiteY1-84" fmla="*/ 462849 h 463018"/>
                  <a:gd name="connsiteX2-85" fmla="*/ 4693246 w 4693246"/>
                  <a:gd name="connsiteY2-86" fmla="*/ 202510 h 463018"/>
                  <a:gd name="connsiteX0-87" fmla="*/ 153395 w 4846641"/>
                  <a:gd name="connsiteY0-88" fmla="*/ 0 h 462988"/>
                  <a:gd name="connsiteX1-89" fmla="*/ 1387539 w 4846641"/>
                  <a:gd name="connsiteY1-90" fmla="*/ 462680 h 462988"/>
                  <a:gd name="connsiteX2-91" fmla="*/ 4846641 w 4846641"/>
                  <a:gd name="connsiteY2-92" fmla="*/ 202341 h 462988"/>
                  <a:gd name="connsiteX0-93" fmla="*/ 212160 w 4457851"/>
                  <a:gd name="connsiteY0-94" fmla="*/ 0 h 462988"/>
                  <a:gd name="connsiteX1-95" fmla="*/ 998749 w 4457851"/>
                  <a:gd name="connsiteY1-96" fmla="*/ 462680 h 462988"/>
                  <a:gd name="connsiteX2-97" fmla="*/ 4457851 w 4457851"/>
                  <a:gd name="connsiteY2-98" fmla="*/ 202341 h 462988"/>
                  <a:gd name="connsiteX0-99" fmla="*/ 238795 w 4484486"/>
                  <a:gd name="connsiteY0-100" fmla="*/ 0 h 462868"/>
                  <a:gd name="connsiteX1-101" fmla="*/ 1025384 w 4484486"/>
                  <a:gd name="connsiteY1-102" fmla="*/ 462680 h 462868"/>
                  <a:gd name="connsiteX2-103" fmla="*/ 4484486 w 4484486"/>
                  <a:gd name="connsiteY2-104" fmla="*/ 202341 h 462868"/>
                  <a:gd name="connsiteX0-105" fmla="*/ 410770 w 4656461"/>
                  <a:gd name="connsiteY0-106" fmla="*/ 0 h 425815"/>
                  <a:gd name="connsiteX1-107" fmla="*/ 595476 w 4656461"/>
                  <a:gd name="connsiteY1-108" fmla="*/ 425610 h 425815"/>
                  <a:gd name="connsiteX2-109" fmla="*/ 4656461 w 4656461"/>
                  <a:gd name="connsiteY2-110" fmla="*/ 202341 h 425815"/>
                  <a:gd name="connsiteX0-111" fmla="*/ 410770 w 4656461"/>
                  <a:gd name="connsiteY0-112" fmla="*/ 0 h 364069"/>
                  <a:gd name="connsiteX1-113" fmla="*/ 595476 w 4656461"/>
                  <a:gd name="connsiteY1-114" fmla="*/ 363827 h 364069"/>
                  <a:gd name="connsiteX2-115" fmla="*/ 4656461 w 4656461"/>
                  <a:gd name="connsiteY2-116" fmla="*/ 202341 h 364069"/>
                  <a:gd name="connsiteX0-117" fmla="*/ 558636 w 4511100"/>
                  <a:gd name="connsiteY0-118" fmla="*/ 0 h 388767"/>
                  <a:gd name="connsiteX1-119" fmla="*/ 450115 w 4511100"/>
                  <a:gd name="connsiteY1-120" fmla="*/ 388541 h 388767"/>
                  <a:gd name="connsiteX2-121" fmla="*/ 4511100 w 4511100"/>
                  <a:gd name="connsiteY2-122" fmla="*/ 227055 h 388767"/>
                  <a:gd name="connsiteX0-123" fmla="*/ 445007 w 4613533"/>
                  <a:gd name="connsiteY0-124" fmla="*/ 0 h 413467"/>
                  <a:gd name="connsiteX1-125" fmla="*/ 552548 w 4613533"/>
                  <a:gd name="connsiteY1-126" fmla="*/ 413255 h 413467"/>
                  <a:gd name="connsiteX2-127" fmla="*/ 4613533 w 4613533"/>
                  <a:gd name="connsiteY2-128" fmla="*/ 251769 h 413467"/>
                  <a:gd name="connsiteX0-129" fmla="*/ 437894 w 4606420"/>
                  <a:gd name="connsiteY0-130" fmla="*/ 0 h 351722"/>
                  <a:gd name="connsiteX1-131" fmla="*/ 560868 w 4606420"/>
                  <a:gd name="connsiteY1-132" fmla="*/ 351471 h 351722"/>
                  <a:gd name="connsiteX2-133" fmla="*/ 4606420 w 4606420"/>
                  <a:gd name="connsiteY2-134" fmla="*/ 251769 h 351722"/>
                  <a:gd name="connsiteX0-135" fmla="*/ 424068 w 4592594"/>
                  <a:gd name="connsiteY0-136" fmla="*/ 0 h 401116"/>
                  <a:gd name="connsiteX1-137" fmla="*/ 577907 w 4592594"/>
                  <a:gd name="connsiteY1-138" fmla="*/ 400898 h 401116"/>
                  <a:gd name="connsiteX2-139" fmla="*/ 4592594 w 4592594"/>
                  <a:gd name="connsiteY2-140" fmla="*/ 251769 h 401116"/>
                  <a:gd name="connsiteX0-141" fmla="*/ 424068 w 4592594"/>
                  <a:gd name="connsiteY0-142" fmla="*/ 0 h 401116"/>
                  <a:gd name="connsiteX1-143" fmla="*/ 577907 w 4592594"/>
                  <a:gd name="connsiteY1-144" fmla="*/ 400898 h 401116"/>
                  <a:gd name="connsiteX2-145" fmla="*/ 4592594 w 4592594"/>
                  <a:gd name="connsiteY2-146" fmla="*/ 338266 h 401116"/>
                  <a:gd name="connsiteX0-147" fmla="*/ 391353 w 4638179"/>
                  <a:gd name="connsiteY0-148" fmla="*/ 0 h 401116"/>
                  <a:gd name="connsiteX1-149" fmla="*/ 623492 w 4638179"/>
                  <a:gd name="connsiteY1-150" fmla="*/ 400898 h 401116"/>
                  <a:gd name="connsiteX2-151" fmla="*/ 4638179 w 4638179"/>
                  <a:gd name="connsiteY2-152" fmla="*/ 338266 h 401116"/>
                  <a:gd name="connsiteX0-153" fmla="*/ 391353 w 4904398"/>
                  <a:gd name="connsiteY0-154" fmla="*/ 0 h 401116"/>
                  <a:gd name="connsiteX1-155" fmla="*/ 623492 w 4904398"/>
                  <a:gd name="connsiteY1-156" fmla="*/ 400898 h 401116"/>
                  <a:gd name="connsiteX2-157" fmla="*/ 4904398 w 4904398"/>
                  <a:gd name="connsiteY2-158" fmla="*/ 322224 h 401116"/>
                </a:gdLst>
                <a:ahLst/>
                <a:cxnLst>
                  <a:cxn ang="0">
                    <a:pos x="connsiteX0-153" y="connsiteY0-154"/>
                  </a:cxn>
                  <a:cxn ang="0">
                    <a:pos x="connsiteX1-155" y="connsiteY1-156"/>
                  </a:cxn>
                  <a:cxn ang="0">
                    <a:pos x="connsiteX2-157" y="connsiteY2-158"/>
                  </a:cxn>
                </a:cxnLst>
                <a:rect l="l" t="t" r="r" b="b"/>
                <a:pathLst>
                  <a:path w="4904398" h="401116">
                    <a:moveTo>
                      <a:pt x="391353" y="0"/>
                    </a:moveTo>
                    <a:cubicBezTo>
                      <a:pt x="-226127" y="38897"/>
                      <a:pt x="-86259" y="411428"/>
                      <a:pt x="623492" y="400898"/>
                    </a:cubicBezTo>
                    <a:lnTo>
                      <a:pt x="4904398" y="322224"/>
                    </a:lnTo>
                  </a:path>
                </a:pathLst>
              </a:custGeom>
              <a:noFill/>
              <a:ln w="38100" cap="flat" cmpd="sng" algn="ctr">
                <a:solidFill>
                  <a:srgbClr val="002060"/>
                </a:solidFill>
                <a:prstDash val="dash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914400"/>
                <a:endParaRPr lang="zh-CN" altLang="en-US" sz="20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37" name="文本框 93"/>
            <p:cNvSpPr txBox="1"/>
            <p:nvPr/>
          </p:nvSpPr>
          <p:spPr>
            <a:xfrm>
              <a:off x="1611913" y="254650"/>
              <a:ext cx="3584636" cy="707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400"/>
              <a:r>
                <a:rPr lang="en-US" altLang="zh-CN" sz="40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汉仪喵魂体W" panose="00020600040101010101" pitchFamily="18" charset="-122"/>
                  <a:cs typeface="Arial" panose="020B0604020202020204" pitchFamily="34" charset="0"/>
                </a:rPr>
                <a:t>1: </a:t>
              </a:r>
              <a:r>
                <a:rPr lang="en-US" altLang="zh-CN" sz="40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汉仪喵魂体W" panose="00020600040101010101" pitchFamily="18" charset="-122"/>
                  <a:cs typeface="Arial" panose="020B0604020202020204" pitchFamily="34" charset="0"/>
                </a:rPr>
                <a:t>Làm</a:t>
              </a:r>
              <a:r>
                <a:rPr lang="en-US" altLang="zh-CN" sz="40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汉仪喵魂体W" panose="00020600040101010101" pitchFamily="18" charset="-122"/>
                  <a:cs typeface="Arial" panose="020B0604020202020204" pitchFamily="34" charset="0"/>
                </a:rPr>
                <a:t> </a:t>
              </a:r>
              <a:r>
                <a:rPr lang="en-US" altLang="zh-CN" sz="40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汉仪喵魂体W" panose="00020600040101010101" pitchFamily="18" charset="-122"/>
                  <a:cs typeface="Arial" panose="020B0604020202020204" pitchFamily="34" charset="0"/>
                </a:rPr>
                <a:t>quen</a:t>
              </a:r>
              <a:r>
                <a:rPr lang="en-US" altLang="zh-CN" sz="40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汉仪喵魂体W" panose="00020600040101010101" pitchFamily="18" charset="-122"/>
                  <a:cs typeface="Arial" panose="020B0604020202020204" pitchFamily="34" charset="0"/>
                </a:rPr>
                <a:t> </a:t>
              </a:r>
              <a:endParaRPr lang="zh-CN" alt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汉仪喵魂体W" panose="00020600040101010101" pitchFamily="18" charset="-122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1" grpId="0"/>
      <p:bldP spid="22" grpId="0" animBg="1"/>
      <p:bldP spid="23" grpId="0" animBg="1"/>
      <p:bldP spid="24" grpId="0" animBg="1"/>
      <p:bldP spid="2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VT-P\Desktop\NỀN PP\nền pp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174" y="0"/>
            <a:ext cx="12192000" cy="6808787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1555212" y="5995529"/>
            <a:ext cx="3874135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ờ - ông - sông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916392" y="4595510"/>
            <a:ext cx="2107685" cy="983676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ông</a:t>
            </a:r>
            <a:endParaRPr lang="en-US" sz="6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633604" y="4595510"/>
            <a:ext cx="1282788" cy="989804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endParaRPr lang="en-US" sz="6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024759" y="3433745"/>
            <a:ext cx="4162532" cy="1083656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6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ông</a:t>
            </a:r>
            <a:endParaRPr lang="en-US" sz="6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6826469" y="3404393"/>
            <a:ext cx="3799490" cy="1113008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en-US" sz="6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ốc</a:t>
            </a:r>
            <a:endParaRPr lang="en-US" sz="6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810351" y="3453065"/>
            <a:ext cx="454660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>
                <a:latin typeface="Arial" panose="020B0604020202020204" pitchFamily="34" charset="0"/>
                <a:cs typeface="Arial" panose="020B0604020202020204" pitchFamily="34" charset="0"/>
              </a:rPr>
              <a:t> dòng s</a:t>
            </a:r>
            <a:r>
              <a:rPr lang="en-US" sz="6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ông</a:t>
            </a:r>
            <a:endParaRPr lang="en-US" sz="6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7080983" y="3467741"/>
            <a:ext cx="297068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en-US" sz="6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ốc</a:t>
            </a:r>
            <a:r>
              <a:rPr lang="en-US" sz="6000">
                <a:latin typeface="Arial" panose="020B0604020202020204" pitchFamily="34" charset="0"/>
                <a:cs typeface="Arial" panose="020B0604020202020204" pitchFamily="34" charset="0"/>
              </a:rPr>
              <a:t> đa</a:t>
            </a:r>
            <a:endParaRPr lang="en-US" sz="6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8687546" y="4521411"/>
            <a:ext cx="1638868" cy="105777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Ố</a:t>
            </a:r>
            <a:r>
              <a:rPr lang="en-US" sz="6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en-US" sz="6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7167690" y="4517400"/>
            <a:ext cx="1497727" cy="1061785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endParaRPr lang="en-US" sz="6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007790" y="5995529"/>
            <a:ext cx="58641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gờ - ốc – gốc - sắc -  gốc</a:t>
            </a:r>
            <a:endParaRPr lang="en-US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5" name="组合 91"/>
          <p:cNvGrpSpPr/>
          <p:nvPr/>
        </p:nvGrpSpPr>
        <p:grpSpPr>
          <a:xfrm>
            <a:off x="0" y="0"/>
            <a:ext cx="5886671" cy="866924"/>
            <a:chOff x="994820" y="254650"/>
            <a:chExt cx="5886671" cy="866925"/>
          </a:xfrm>
        </p:grpSpPr>
        <p:grpSp>
          <p:nvGrpSpPr>
            <p:cNvPr id="36" name="组合 92"/>
            <p:cNvGrpSpPr/>
            <p:nvPr/>
          </p:nvGrpSpPr>
          <p:grpSpPr>
            <a:xfrm>
              <a:off x="994820" y="626210"/>
              <a:ext cx="5886671" cy="495365"/>
              <a:chOff x="3532280" y="5381090"/>
              <a:chExt cx="5886671" cy="495365"/>
            </a:xfrm>
          </p:grpSpPr>
          <p:sp>
            <p:nvSpPr>
              <p:cNvPr id="38" name="Freeform 37"/>
              <p:cNvSpPr>
                <a:spLocks noEditPoints="1"/>
              </p:cNvSpPr>
              <p:nvPr/>
            </p:nvSpPr>
            <p:spPr bwMode="auto">
              <a:xfrm>
                <a:off x="8625557" y="5381090"/>
                <a:ext cx="793394" cy="459363"/>
              </a:xfrm>
              <a:custGeom>
                <a:avLst/>
                <a:gdLst>
                  <a:gd name="T0" fmla="*/ 97 w 97"/>
                  <a:gd name="T1" fmla="*/ 16 h 63"/>
                  <a:gd name="T2" fmla="*/ 90 w 97"/>
                  <a:gd name="T3" fmla="*/ 22 h 63"/>
                  <a:gd name="T4" fmla="*/ 75 w 97"/>
                  <a:gd name="T5" fmla="*/ 33 h 63"/>
                  <a:gd name="T6" fmla="*/ 46 w 97"/>
                  <a:gd name="T7" fmla="*/ 51 h 63"/>
                  <a:gd name="T8" fmla="*/ 29 w 97"/>
                  <a:gd name="T9" fmla="*/ 63 h 63"/>
                  <a:gd name="T10" fmla="*/ 26 w 97"/>
                  <a:gd name="T11" fmla="*/ 62 h 63"/>
                  <a:gd name="T12" fmla="*/ 16 w 97"/>
                  <a:gd name="T13" fmla="*/ 47 h 63"/>
                  <a:gd name="T14" fmla="*/ 2 w 97"/>
                  <a:gd name="T15" fmla="*/ 48 h 63"/>
                  <a:gd name="T16" fmla="*/ 10 w 97"/>
                  <a:gd name="T17" fmla="*/ 28 h 63"/>
                  <a:gd name="T18" fmla="*/ 10 w 97"/>
                  <a:gd name="T19" fmla="*/ 26 h 63"/>
                  <a:gd name="T20" fmla="*/ 18 w 97"/>
                  <a:gd name="T21" fmla="*/ 0 h 63"/>
                  <a:gd name="T22" fmla="*/ 40 w 97"/>
                  <a:gd name="T23" fmla="*/ 5 h 63"/>
                  <a:gd name="T24" fmla="*/ 75 w 97"/>
                  <a:gd name="T25" fmla="*/ 13 h 63"/>
                  <a:gd name="T26" fmla="*/ 94 w 97"/>
                  <a:gd name="T27" fmla="*/ 15 h 63"/>
                  <a:gd name="T28" fmla="*/ 97 w 97"/>
                  <a:gd name="T29" fmla="*/ 16 h 63"/>
                  <a:gd name="T30" fmla="*/ 20 w 97"/>
                  <a:gd name="T31" fmla="*/ 3 h 63"/>
                  <a:gd name="T32" fmla="*/ 16 w 97"/>
                  <a:gd name="T33" fmla="*/ 18 h 63"/>
                  <a:gd name="T34" fmla="*/ 14 w 97"/>
                  <a:gd name="T35" fmla="*/ 26 h 63"/>
                  <a:gd name="T36" fmla="*/ 65 w 97"/>
                  <a:gd name="T37" fmla="*/ 20 h 63"/>
                  <a:gd name="T38" fmla="*/ 86 w 97"/>
                  <a:gd name="T39" fmla="*/ 17 h 63"/>
                  <a:gd name="T40" fmla="*/ 20 w 97"/>
                  <a:gd name="T41" fmla="*/ 3 h 63"/>
                  <a:gd name="T42" fmla="*/ 14 w 97"/>
                  <a:gd name="T43" fmla="*/ 38 h 63"/>
                  <a:gd name="T44" fmla="*/ 28 w 97"/>
                  <a:gd name="T45" fmla="*/ 60 h 63"/>
                  <a:gd name="T46" fmla="*/ 82 w 97"/>
                  <a:gd name="T47" fmla="*/ 24 h 63"/>
                  <a:gd name="T48" fmla="*/ 82 w 97"/>
                  <a:gd name="T49" fmla="*/ 23 h 63"/>
                  <a:gd name="T50" fmla="*/ 14 w 97"/>
                  <a:gd name="T51" fmla="*/ 38 h 63"/>
                  <a:gd name="T52" fmla="*/ 13 w 97"/>
                  <a:gd name="T53" fmla="*/ 29 h 63"/>
                  <a:gd name="T54" fmla="*/ 7 w 97"/>
                  <a:gd name="T55" fmla="*/ 40 h 63"/>
                  <a:gd name="T56" fmla="*/ 12 w 97"/>
                  <a:gd name="T57" fmla="*/ 35 h 63"/>
                  <a:gd name="T58" fmla="*/ 15 w 97"/>
                  <a:gd name="T59" fmla="*/ 36 h 63"/>
                  <a:gd name="T60" fmla="*/ 57 w 97"/>
                  <a:gd name="T61" fmla="*/ 27 h 63"/>
                  <a:gd name="T62" fmla="*/ 77 w 97"/>
                  <a:gd name="T63" fmla="*/ 21 h 63"/>
                  <a:gd name="T64" fmla="*/ 13 w 97"/>
                  <a:gd name="T65" fmla="*/ 29 h 63"/>
                  <a:gd name="T66" fmla="*/ 6 w 97"/>
                  <a:gd name="T67" fmla="*/ 45 h 63"/>
                  <a:gd name="T68" fmla="*/ 14 w 97"/>
                  <a:gd name="T69" fmla="*/ 44 h 63"/>
                  <a:gd name="T70" fmla="*/ 11 w 97"/>
                  <a:gd name="T71" fmla="*/ 39 h 63"/>
                  <a:gd name="T72" fmla="*/ 6 w 97"/>
                  <a:gd name="T73" fmla="*/ 4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97" h="63">
                    <a:moveTo>
                      <a:pt x="97" y="16"/>
                    </a:moveTo>
                    <a:cubicBezTo>
                      <a:pt x="96" y="20"/>
                      <a:pt x="92" y="19"/>
                      <a:pt x="90" y="22"/>
                    </a:cubicBezTo>
                    <a:cubicBezTo>
                      <a:pt x="85" y="24"/>
                      <a:pt x="80" y="29"/>
                      <a:pt x="75" y="33"/>
                    </a:cubicBezTo>
                    <a:cubicBezTo>
                      <a:pt x="65" y="38"/>
                      <a:pt x="56" y="45"/>
                      <a:pt x="46" y="51"/>
                    </a:cubicBezTo>
                    <a:cubicBezTo>
                      <a:pt x="40" y="54"/>
                      <a:pt x="35" y="58"/>
                      <a:pt x="29" y="63"/>
                    </a:cubicBezTo>
                    <a:cubicBezTo>
                      <a:pt x="28" y="62"/>
                      <a:pt x="27" y="62"/>
                      <a:pt x="26" y="62"/>
                    </a:cubicBezTo>
                    <a:cubicBezTo>
                      <a:pt x="22" y="57"/>
                      <a:pt x="20" y="52"/>
                      <a:pt x="16" y="47"/>
                    </a:cubicBezTo>
                    <a:cubicBezTo>
                      <a:pt x="12" y="47"/>
                      <a:pt x="6" y="49"/>
                      <a:pt x="2" y="48"/>
                    </a:cubicBezTo>
                    <a:cubicBezTo>
                      <a:pt x="0" y="42"/>
                      <a:pt x="7" y="35"/>
                      <a:pt x="10" y="28"/>
                    </a:cubicBezTo>
                    <a:cubicBezTo>
                      <a:pt x="10" y="27"/>
                      <a:pt x="10" y="26"/>
                      <a:pt x="10" y="26"/>
                    </a:cubicBezTo>
                    <a:cubicBezTo>
                      <a:pt x="13" y="17"/>
                      <a:pt x="15" y="8"/>
                      <a:pt x="18" y="0"/>
                    </a:cubicBezTo>
                    <a:cubicBezTo>
                      <a:pt x="25" y="0"/>
                      <a:pt x="33" y="4"/>
                      <a:pt x="40" y="5"/>
                    </a:cubicBezTo>
                    <a:cubicBezTo>
                      <a:pt x="51" y="8"/>
                      <a:pt x="63" y="10"/>
                      <a:pt x="75" y="13"/>
                    </a:cubicBezTo>
                    <a:cubicBezTo>
                      <a:pt x="81" y="13"/>
                      <a:pt x="88" y="15"/>
                      <a:pt x="94" y="15"/>
                    </a:cubicBezTo>
                    <a:cubicBezTo>
                      <a:pt x="95" y="15"/>
                      <a:pt x="96" y="14"/>
                      <a:pt x="97" y="16"/>
                    </a:cubicBezTo>
                    <a:close/>
                    <a:moveTo>
                      <a:pt x="20" y="3"/>
                    </a:moveTo>
                    <a:cubicBezTo>
                      <a:pt x="18" y="8"/>
                      <a:pt x="16" y="13"/>
                      <a:pt x="16" y="18"/>
                    </a:cubicBezTo>
                    <a:cubicBezTo>
                      <a:pt x="15" y="21"/>
                      <a:pt x="13" y="23"/>
                      <a:pt x="14" y="26"/>
                    </a:cubicBezTo>
                    <a:cubicBezTo>
                      <a:pt x="31" y="24"/>
                      <a:pt x="48" y="21"/>
                      <a:pt x="65" y="20"/>
                    </a:cubicBezTo>
                    <a:cubicBezTo>
                      <a:pt x="72" y="18"/>
                      <a:pt x="80" y="19"/>
                      <a:pt x="86" y="17"/>
                    </a:cubicBezTo>
                    <a:cubicBezTo>
                      <a:pt x="64" y="14"/>
                      <a:pt x="41" y="7"/>
                      <a:pt x="20" y="3"/>
                    </a:cubicBezTo>
                    <a:close/>
                    <a:moveTo>
                      <a:pt x="14" y="38"/>
                    </a:moveTo>
                    <a:cubicBezTo>
                      <a:pt x="19" y="45"/>
                      <a:pt x="22" y="53"/>
                      <a:pt x="28" y="60"/>
                    </a:cubicBezTo>
                    <a:cubicBezTo>
                      <a:pt x="46" y="48"/>
                      <a:pt x="64" y="37"/>
                      <a:pt x="82" y="24"/>
                    </a:cubicBezTo>
                    <a:cubicBezTo>
                      <a:pt x="82" y="23"/>
                      <a:pt x="82" y="23"/>
                      <a:pt x="82" y="23"/>
                    </a:cubicBezTo>
                    <a:cubicBezTo>
                      <a:pt x="59" y="29"/>
                      <a:pt x="37" y="35"/>
                      <a:pt x="14" y="38"/>
                    </a:cubicBezTo>
                    <a:close/>
                    <a:moveTo>
                      <a:pt x="13" y="29"/>
                    </a:moveTo>
                    <a:cubicBezTo>
                      <a:pt x="11" y="33"/>
                      <a:pt x="8" y="37"/>
                      <a:pt x="7" y="40"/>
                    </a:cubicBezTo>
                    <a:cubicBezTo>
                      <a:pt x="9" y="39"/>
                      <a:pt x="9" y="36"/>
                      <a:pt x="12" y="35"/>
                    </a:cubicBezTo>
                    <a:cubicBezTo>
                      <a:pt x="13" y="35"/>
                      <a:pt x="14" y="35"/>
                      <a:pt x="15" y="36"/>
                    </a:cubicBezTo>
                    <a:cubicBezTo>
                      <a:pt x="29" y="33"/>
                      <a:pt x="43" y="30"/>
                      <a:pt x="57" y="27"/>
                    </a:cubicBezTo>
                    <a:cubicBezTo>
                      <a:pt x="64" y="24"/>
                      <a:pt x="70" y="23"/>
                      <a:pt x="77" y="21"/>
                    </a:cubicBezTo>
                    <a:cubicBezTo>
                      <a:pt x="55" y="23"/>
                      <a:pt x="34" y="25"/>
                      <a:pt x="13" y="29"/>
                    </a:cubicBezTo>
                    <a:close/>
                    <a:moveTo>
                      <a:pt x="6" y="45"/>
                    </a:moveTo>
                    <a:cubicBezTo>
                      <a:pt x="9" y="46"/>
                      <a:pt x="12" y="44"/>
                      <a:pt x="14" y="44"/>
                    </a:cubicBezTo>
                    <a:cubicBezTo>
                      <a:pt x="13" y="42"/>
                      <a:pt x="13" y="41"/>
                      <a:pt x="11" y="39"/>
                    </a:cubicBezTo>
                    <a:cubicBezTo>
                      <a:pt x="10" y="41"/>
                      <a:pt x="8" y="43"/>
                      <a:pt x="6" y="45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rgbClr val="002060"/>
                </a:solidFill>
              </a:ln>
            </p:spPr>
            <p:txBody>
              <a:bodyPr vert="horz" wrap="square" lIns="68580" tIns="34290" rIns="68580" bIns="3429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914400"/>
                <a:endParaRPr lang="zh-CN" altLang="en-US" sz="20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9" name="任意多边形 95"/>
              <p:cNvSpPr/>
              <p:nvPr/>
            </p:nvSpPr>
            <p:spPr>
              <a:xfrm>
                <a:off x="3532280" y="5475339"/>
                <a:ext cx="5024077" cy="401116"/>
              </a:xfrm>
              <a:custGeom>
                <a:avLst/>
                <a:gdLst>
                  <a:gd name="connsiteX0" fmla="*/ 0 w 6766560"/>
                  <a:gd name="connsiteY0" fmla="*/ 39809 h 361457"/>
                  <a:gd name="connsiteX1" fmla="*/ 4411980 w 6766560"/>
                  <a:gd name="connsiteY1" fmla="*/ 28379 h 361457"/>
                  <a:gd name="connsiteX2" fmla="*/ 4023360 w 6766560"/>
                  <a:gd name="connsiteY2" fmla="*/ 359849 h 361457"/>
                  <a:gd name="connsiteX3" fmla="*/ 6766560 w 6766560"/>
                  <a:gd name="connsiteY3" fmla="*/ 131249 h 361457"/>
                  <a:gd name="connsiteX0-1" fmla="*/ 0 w 6766560"/>
                  <a:gd name="connsiteY0-2" fmla="*/ 75291 h 398381"/>
                  <a:gd name="connsiteX1-3" fmla="*/ 4369154 w 6766560"/>
                  <a:gd name="connsiteY1-4" fmla="*/ 18141 h 398381"/>
                  <a:gd name="connsiteX2-5" fmla="*/ 4023360 w 6766560"/>
                  <a:gd name="connsiteY2-6" fmla="*/ 395331 h 398381"/>
                  <a:gd name="connsiteX3-7" fmla="*/ 6766560 w 6766560"/>
                  <a:gd name="connsiteY3-8" fmla="*/ 166731 h 398381"/>
                  <a:gd name="connsiteX0-9" fmla="*/ 0 w 6766560"/>
                  <a:gd name="connsiteY0-10" fmla="*/ 71354 h 339035"/>
                  <a:gd name="connsiteX1-11" fmla="*/ 4369154 w 6766560"/>
                  <a:gd name="connsiteY1-12" fmla="*/ 14204 h 339035"/>
                  <a:gd name="connsiteX2-13" fmla="*/ 4351696 w 6766560"/>
                  <a:gd name="connsiteY2-14" fmla="*/ 334244 h 339035"/>
                  <a:gd name="connsiteX3-15" fmla="*/ 6766560 w 6766560"/>
                  <a:gd name="connsiteY3-16" fmla="*/ 162794 h 339035"/>
                  <a:gd name="connsiteX0-17" fmla="*/ 0 w 7194823"/>
                  <a:gd name="connsiteY0-18" fmla="*/ 71354 h 334304"/>
                  <a:gd name="connsiteX1-19" fmla="*/ 4369154 w 7194823"/>
                  <a:gd name="connsiteY1-20" fmla="*/ 14204 h 334304"/>
                  <a:gd name="connsiteX2-21" fmla="*/ 4351696 w 7194823"/>
                  <a:gd name="connsiteY2-22" fmla="*/ 334244 h 334304"/>
                  <a:gd name="connsiteX3-23" fmla="*/ 7194823 w 7194823"/>
                  <a:gd name="connsiteY3-24" fmla="*/ 37064 h 334304"/>
                  <a:gd name="connsiteX0-25" fmla="*/ 0 w 7194823"/>
                  <a:gd name="connsiteY0-26" fmla="*/ 72918 h 358721"/>
                  <a:gd name="connsiteX1-27" fmla="*/ 4369154 w 7194823"/>
                  <a:gd name="connsiteY1-28" fmla="*/ 15768 h 358721"/>
                  <a:gd name="connsiteX2-29" fmla="*/ 4051911 w 7194823"/>
                  <a:gd name="connsiteY2-30" fmla="*/ 358668 h 358721"/>
                  <a:gd name="connsiteX3-31" fmla="*/ 7194823 w 7194823"/>
                  <a:gd name="connsiteY3-32" fmla="*/ 38628 h 358721"/>
                  <a:gd name="connsiteX0-33" fmla="*/ 0 w 6454042"/>
                  <a:gd name="connsiteY0-34" fmla="*/ 72918 h 359955"/>
                  <a:gd name="connsiteX1-35" fmla="*/ 4369154 w 6454042"/>
                  <a:gd name="connsiteY1-36" fmla="*/ 15768 h 359955"/>
                  <a:gd name="connsiteX2-37" fmla="*/ 4051911 w 6454042"/>
                  <a:gd name="connsiteY2-38" fmla="*/ 358668 h 359955"/>
                  <a:gd name="connsiteX3-39" fmla="*/ 6454042 w 6454042"/>
                  <a:gd name="connsiteY3-40" fmla="*/ 112769 h 359955"/>
                  <a:gd name="connsiteX0-41" fmla="*/ 0 w 6454042"/>
                  <a:gd name="connsiteY0-42" fmla="*/ 62493 h 349247"/>
                  <a:gd name="connsiteX1-43" fmla="*/ 4122228 w 6454042"/>
                  <a:gd name="connsiteY1-44" fmla="*/ 17700 h 349247"/>
                  <a:gd name="connsiteX2-45" fmla="*/ 4051911 w 6454042"/>
                  <a:gd name="connsiteY2-46" fmla="*/ 348243 h 349247"/>
                  <a:gd name="connsiteX3-47" fmla="*/ 6454042 w 6454042"/>
                  <a:gd name="connsiteY3-48" fmla="*/ 102344 h 349247"/>
                  <a:gd name="connsiteX0-49" fmla="*/ 0 w 4341830"/>
                  <a:gd name="connsiteY0-50" fmla="*/ 62493 h 348243"/>
                  <a:gd name="connsiteX1-51" fmla="*/ 4122228 w 4341830"/>
                  <a:gd name="connsiteY1-52" fmla="*/ 17700 h 348243"/>
                  <a:gd name="connsiteX2-53" fmla="*/ 4051911 w 4341830"/>
                  <a:gd name="connsiteY2-54" fmla="*/ 348243 h 348243"/>
                  <a:gd name="connsiteX0-55" fmla="*/ 0 w 4122228"/>
                  <a:gd name="connsiteY0-56" fmla="*/ 62493 h 62493"/>
                  <a:gd name="connsiteX1-57" fmla="*/ 4122228 w 4122228"/>
                  <a:gd name="connsiteY1-58" fmla="*/ 17700 h 62493"/>
                  <a:gd name="connsiteX0-59" fmla="*/ 0 w 4122228"/>
                  <a:gd name="connsiteY0-60" fmla="*/ 44793 h 66159"/>
                  <a:gd name="connsiteX1-61" fmla="*/ 4122228 w 4122228"/>
                  <a:gd name="connsiteY1-62" fmla="*/ 0 h 66159"/>
                  <a:gd name="connsiteX0-63" fmla="*/ 0 w 4245691"/>
                  <a:gd name="connsiteY0-64" fmla="*/ 156004 h 156004"/>
                  <a:gd name="connsiteX1-65" fmla="*/ 4245691 w 4245691"/>
                  <a:gd name="connsiteY1-66" fmla="*/ 0 h 156004"/>
                  <a:gd name="connsiteX0-67" fmla="*/ 0 w 4245691"/>
                  <a:gd name="connsiteY0-68" fmla="*/ 156004 h 163985"/>
                  <a:gd name="connsiteX1-69" fmla="*/ 4245691 w 4245691"/>
                  <a:gd name="connsiteY1-70" fmla="*/ 0 h 163985"/>
                  <a:gd name="connsiteX0-71" fmla="*/ 0 w 5449458"/>
                  <a:gd name="connsiteY0-72" fmla="*/ 143648 h 143648"/>
                  <a:gd name="connsiteX1-73" fmla="*/ 5449458 w 5449458"/>
                  <a:gd name="connsiteY1-74" fmla="*/ 0 h 143648"/>
                  <a:gd name="connsiteX0-75" fmla="*/ 0 w 5449458"/>
                  <a:gd name="connsiteY0-76" fmla="*/ 143648 h 260913"/>
                  <a:gd name="connsiteX1-77" fmla="*/ 1990356 w 5449458"/>
                  <a:gd name="connsiteY1-78" fmla="*/ 260339 h 260913"/>
                  <a:gd name="connsiteX2-79" fmla="*/ 5449458 w 5449458"/>
                  <a:gd name="connsiteY2-80" fmla="*/ 0 h 260913"/>
                  <a:gd name="connsiteX0-81" fmla="*/ 0 w 4693246"/>
                  <a:gd name="connsiteY0-82" fmla="*/ 169 h 463018"/>
                  <a:gd name="connsiteX1-83" fmla="*/ 1234144 w 4693246"/>
                  <a:gd name="connsiteY1-84" fmla="*/ 462849 h 463018"/>
                  <a:gd name="connsiteX2-85" fmla="*/ 4693246 w 4693246"/>
                  <a:gd name="connsiteY2-86" fmla="*/ 202510 h 463018"/>
                  <a:gd name="connsiteX0-87" fmla="*/ 153395 w 4846641"/>
                  <a:gd name="connsiteY0-88" fmla="*/ 0 h 462988"/>
                  <a:gd name="connsiteX1-89" fmla="*/ 1387539 w 4846641"/>
                  <a:gd name="connsiteY1-90" fmla="*/ 462680 h 462988"/>
                  <a:gd name="connsiteX2-91" fmla="*/ 4846641 w 4846641"/>
                  <a:gd name="connsiteY2-92" fmla="*/ 202341 h 462988"/>
                  <a:gd name="connsiteX0-93" fmla="*/ 212160 w 4457851"/>
                  <a:gd name="connsiteY0-94" fmla="*/ 0 h 462988"/>
                  <a:gd name="connsiteX1-95" fmla="*/ 998749 w 4457851"/>
                  <a:gd name="connsiteY1-96" fmla="*/ 462680 h 462988"/>
                  <a:gd name="connsiteX2-97" fmla="*/ 4457851 w 4457851"/>
                  <a:gd name="connsiteY2-98" fmla="*/ 202341 h 462988"/>
                  <a:gd name="connsiteX0-99" fmla="*/ 238795 w 4484486"/>
                  <a:gd name="connsiteY0-100" fmla="*/ 0 h 462868"/>
                  <a:gd name="connsiteX1-101" fmla="*/ 1025384 w 4484486"/>
                  <a:gd name="connsiteY1-102" fmla="*/ 462680 h 462868"/>
                  <a:gd name="connsiteX2-103" fmla="*/ 4484486 w 4484486"/>
                  <a:gd name="connsiteY2-104" fmla="*/ 202341 h 462868"/>
                  <a:gd name="connsiteX0-105" fmla="*/ 410770 w 4656461"/>
                  <a:gd name="connsiteY0-106" fmla="*/ 0 h 425815"/>
                  <a:gd name="connsiteX1-107" fmla="*/ 595476 w 4656461"/>
                  <a:gd name="connsiteY1-108" fmla="*/ 425610 h 425815"/>
                  <a:gd name="connsiteX2-109" fmla="*/ 4656461 w 4656461"/>
                  <a:gd name="connsiteY2-110" fmla="*/ 202341 h 425815"/>
                  <a:gd name="connsiteX0-111" fmla="*/ 410770 w 4656461"/>
                  <a:gd name="connsiteY0-112" fmla="*/ 0 h 364069"/>
                  <a:gd name="connsiteX1-113" fmla="*/ 595476 w 4656461"/>
                  <a:gd name="connsiteY1-114" fmla="*/ 363827 h 364069"/>
                  <a:gd name="connsiteX2-115" fmla="*/ 4656461 w 4656461"/>
                  <a:gd name="connsiteY2-116" fmla="*/ 202341 h 364069"/>
                  <a:gd name="connsiteX0-117" fmla="*/ 558636 w 4511100"/>
                  <a:gd name="connsiteY0-118" fmla="*/ 0 h 388767"/>
                  <a:gd name="connsiteX1-119" fmla="*/ 450115 w 4511100"/>
                  <a:gd name="connsiteY1-120" fmla="*/ 388541 h 388767"/>
                  <a:gd name="connsiteX2-121" fmla="*/ 4511100 w 4511100"/>
                  <a:gd name="connsiteY2-122" fmla="*/ 227055 h 388767"/>
                  <a:gd name="connsiteX0-123" fmla="*/ 445007 w 4613533"/>
                  <a:gd name="connsiteY0-124" fmla="*/ 0 h 413467"/>
                  <a:gd name="connsiteX1-125" fmla="*/ 552548 w 4613533"/>
                  <a:gd name="connsiteY1-126" fmla="*/ 413255 h 413467"/>
                  <a:gd name="connsiteX2-127" fmla="*/ 4613533 w 4613533"/>
                  <a:gd name="connsiteY2-128" fmla="*/ 251769 h 413467"/>
                  <a:gd name="connsiteX0-129" fmla="*/ 437894 w 4606420"/>
                  <a:gd name="connsiteY0-130" fmla="*/ 0 h 351722"/>
                  <a:gd name="connsiteX1-131" fmla="*/ 560868 w 4606420"/>
                  <a:gd name="connsiteY1-132" fmla="*/ 351471 h 351722"/>
                  <a:gd name="connsiteX2-133" fmla="*/ 4606420 w 4606420"/>
                  <a:gd name="connsiteY2-134" fmla="*/ 251769 h 351722"/>
                  <a:gd name="connsiteX0-135" fmla="*/ 424068 w 4592594"/>
                  <a:gd name="connsiteY0-136" fmla="*/ 0 h 401116"/>
                  <a:gd name="connsiteX1-137" fmla="*/ 577907 w 4592594"/>
                  <a:gd name="connsiteY1-138" fmla="*/ 400898 h 401116"/>
                  <a:gd name="connsiteX2-139" fmla="*/ 4592594 w 4592594"/>
                  <a:gd name="connsiteY2-140" fmla="*/ 251769 h 401116"/>
                  <a:gd name="connsiteX0-141" fmla="*/ 424068 w 4592594"/>
                  <a:gd name="connsiteY0-142" fmla="*/ 0 h 401116"/>
                  <a:gd name="connsiteX1-143" fmla="*/ 577907 w 4592594"/>
                  <a:gd name="connsiteY1-144" fmla="*/ 400898 h 401116"/>
                  <a:gd name="connsiteX2-145" fmla="*/ 4592594 w 4592594"/>
                  <a:gd name="connsiteY2-146" fmla="*/ 338266 h 401116"/>
                  <a:gd name="connsiteX0-147" fmla="*/ 391353 w 4638179"/>
                  <a:gd name="connsiteY0-148" fmla="*/ 0 h 401116"/>
                  <a:gd name="connsiteX1-149" fmla="*/ 623492 w 4638179"/>
                  <a:gd name="connsiteY1-150" fmla="*/ 400898 h 401116"/>
                  <a:gd name="connsiteX2-151" fmla="*/ 4638179 w 4638179"/>
                  <a:gd name="connsiteY2-152" fmla="*/ 338266 h 401116"/>
                  <a:gd name="connsiteX0-153" fmla="*/ 391353 w 4904398"/>
                  <a:gd name="connsiteY0-154" fmla="*/ 0 h 401116"/>
                  <a:gd name="connsiteX1-155" fmla="*/ 623492 w 4904398"/>
                  <a:gd name="connsiteY1-156" fmla="*/ 400898 h 401116"/>
                  <a:gd name="connsiteX2-157" fmla="*/ 4904398 w 4904398"/>
                  <a:gd name="connsiteY2-158" fmla="*/ 322224 h 401116"/>
                </a:gdLst>
                <a:ahLst/>
                <a:cxnLst>
                  <a:cxn ang="0">
                    <a:pos x="connsiteX0-153" y="connsiteY0-154"/>
                  </a:cxn>
                  <a:cxn ang="0">
                    <a:pos x="connsiteX1-155" y="connsiteY1-156"/>
                  </a:cxn>
                  <a:cxn ang="0">
                    <a:pos x="connsiteX2-157" y="connsiteY2-158"/>
                  </a:cxn>
                </a:cxnLst>
                <a:rect l="l" t="t" r="r" b="b"/>
                <a:pathLst>
                  <a:path w="4904398" h="401116">
                    <a:moveTo>
                      <a:pt x="391353" y="0"/>
                    </a:moveTo>
                    <a:cubicBezTo>
                      <a:pt x="-226127" y="38897"/>
                      <a:pt x="-86259" y="411428"/>
                      <a:pt x="623492" y="400898"/>
                    </a:cubicBezTo>
                    <a:lnTo>
                      <a:pt x="4904398" y="322224"/>
                    </a:lnTo>
                  </a:path>
                </a:pathLst>
              </a:custGeom>
              <a:noFill/>
              <a:ln w="38100" cap="flat" cmpd="sng" algn="ctr">
                <a:solidFill>
                  <a:srgbClr val="002060"/>
                </a:solidFill>
                <a:prstDash val="dash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914400"/>
                <a:endParaRPr lang="zh-CN" altLang="en-US" sz="20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37" name="文本框 93"/>
            <p:cNvSpPr txBox="1"/>
            <p:nvPr/>
          </p:nvSpPr>
          <p:spPr>
            <a:xfrm>
              <a:off x="1611913" y="254650"/>
              <a:ext cx="3584636" cy="707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400"/>
              <a:r>
                <a:rPr lang="en-US" altLang="zh-CN" sz="40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汉仪喵魂体W" panose="00020600040101010101" pitchFamily="18" charset="-122"/>
                  <a:cs typeface="Arial" panose="020B0604020202020204" pitchFamily="34" charset="0"/>
                </a:rPr>
                <a:t>1: </a:t>
              </a:r>
              <a:r>
                <a:rPr lang="en-US" altLang="zh-CN" sz="40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汉仪喵魂体W" panose="00020600040101010101" pitchFamily="18" charset="-122"/>
                  <a:cs typeface="Arial" panose="020B0604020202020204" pitchFamily="34" charset="0"/>
                </a:rPr>
                <a:t>Làm</a:t>
              </a:r>
              <a:r>
                <a:rPr lang="en-US" altLang="zh-CN" sz="40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汉仪喵魂体W" panose="00020600040101010101" pitchFamily="18" charset="-122"/>
                  <a:cs typeface="Arial" panose="020B0604020202020204" pitchFamily="34" charset="0"/>
                </a:rPr>
                <a:t> </a:t>
              </a:r>
              <a:r>
                <a:rPr lang="en-US" altLang="zh-CN" sz="40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汉仪喵魂体W" panose="00020600040101010101" pitchFamily="18" charset="-122"/>
                  <a:cs typeface="Arial" panose="020B0604020202020204" pitchFamily="34" charset="0"/>
                </a:rPr>
                <a:t>quen</a:t>
              </a:r>
              <a:r>
                <a:rPr lang="en-US" altLang="zh-CN" sz="40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汉仪喵魂体W" panose="00020600040101010101" pitchFamily="18" charset="-122"/>
                  <a:cs typeface="Arial" panose="020B0604020202020204" pitchFamily="34" charset="0"/>
                </a:rPr>
                <a:t> </a:t>
              </a:r>
              <a:endParaRPr lang="zh-CN" alt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汉仪喵魂体W" panose="00020600040101010101" pitchFamily="18" charset="-122"/>
                <a:cs typeface="Arial" panose="020B0604020202020204" pitchFamily="34" charset="0"/>
              </a:endParaRPr>
            </a:p>
          </p:txBody>
        </p:sp>
      </p:grp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53" t="36854" r="49715" b="28663"/>
          <a:stretch>
            <a:fillRect/>
          </a:stretch>
        </p:blipFill>
        <p:spPr bwMode="auto">
          <a:xfrm>
            <a:off x="176995" y="881909"/>
            <a:ext cx="5312979" cy="25224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83" t="36639" r="37234" b="28232"/>
          <a:stretch>
            <a:fillRect/>
          </a:stretch>
        </p:blipFill>
        <p:spPr bwMode="auto">
          <a:xfrm>
            <a:off x="5886671" y="852755"/>
            <a:ext cx="5180722" cy="25697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animBg="1"/>
      <p:bldP spid="17" grpId="0" animBg="1"/>
      <p:bldP spid="18" grpId="0" animBg="1"/>
      <p:bldP spid="27" grpId="0" animBg="1"/>
      <p:bldP spid="28" grpId="0"/>
      <p:bldP spid="29" grpId="0"/>
      <p:bldP spid="30" grpId="0" animBg="1"/>
      <p:bldP spid="31" grpId="0" animBg="1"/>
      <p:bldP spid="3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91"/>
          <p:cNvGrpSpPr/>
          <p:nvPr/>
        </p:nvGrpSpPr>
        <p:grpSpPr>
          <a:xfrm>
            <a:off x="0" y="47493"/>
            <a:ext cx="10092922" cy="842383"/>
            <a:chOff x="994820" y="381655"/>
            <a:chExt cx="10092922" cy="842384"/>
          </a:xfrm>
        </p:grpSpPr>
        <p:grpSp>
          <p:nvGrpSpPr>
            <p:cNvPr id="5" name="组合 92"/>
            <p:cNvGrpSpPr/>
            <p:nvPr/>
          </p:nvGrpSpPr>
          <p:grpSpPr>
            <a:xfrm>
              <a:off x="994820" y="720459"/>
              <a:ext cx="10092922" cy="503580"/>
              <a:chOff x="3532280" y="5475339"/>
              <a:chExt cx="10092922" cy="503580"/>
            </a:xfrm>
          </p:grpSpPr>
          <p:sp>
            <p:nvSpPr>
              <p:cNvPr id="7" name="Freeform 6"/>
              <p:cNvSpPr>
                <a:spLocks noEditPoints="1"/>
              </p:cNvSpPr>
              <p:nvPr/>
            </p:nvSpPr>
            <p:spPr bwMode="auto">
              <a:xfrm>
                <a:off x="12831808" y="5519556"/>
                <a:ext cx="793394" cy="459363"/>
              </a:xfrm>
              <a:custGeom>
                <a:avLst/>
                <a:gdLst>
                  <a:gd name="T0" fmla="*/ 97 w 97"/>
                  <a:gd name="T1" fmla="*/ 16 h 63"/>
                  <a:gd name="T2" fmla="*/ 90 w 97"/>
                  <a:gd name="T3" fmla="*/ 22 h 63"/>
                  <a:gd name="T4" fmla="*/ 75 w 97"/>
                  <a:gd name="T5" fmla="*/ 33 h 63"/>
                  <a:gd name="T6" fmla="*/ 46 w 97"/>
                  <a:gd name="T7" fmla="*/ 51 h 63"/>
                  <a:gd name="T8" fmla="*/ 29 w 97"/>
                  <a:gd name="T9" fmla="*/ 63 h 63"/>
                  <a:gd name="T10" fmla="*/ 26 w 97"/>
                  <a:gd name="T11" fmla="*/ 62 h 63"/>
                  <a:gd name="T12" fmla="*/ 16 w 97"/>
                  <a:gd name="T13" fmla="*/ 47 h 63"/>
                  <a:gd name="T14" fmla="*/ 2 w 97"/>
                  <a:gd name="T15" fmla="*/ 48 h 63"/>
                  <a:gd name="T16" fmla="*/ 10 w 97"/>
                  <a:gd name="T17" fmla="*/ 28 h 63"/>
                  <a:gd name="T18" fmla="*/ 10 w 97"/>
                  <a:gd name="T19" fmla="*/ 26 h 63"/>
                  <a:gd name="T20" fmla="*/ 18 w 97"/>
                  <a:gd name="T21" fmla="*/ 0 h 63"/>
                  <a:gd name="T22" fmla="*/ 40 w 97"/>
                  <a:gd name="T23" fmla="*/ 5 h 63"/>
                  <a:gd name="T24" fmla="*/ 75 w 97"/>
                  <a:gd name="T25" fmla="*/ 13 h 63"/>
                  <a:gd name="T26" fmla="*/ 94 w 97"/>
                  <a:gd name="T27" fmla="*/ 15 h 63"/>
                  <a:gd name="T28" fmla="*/ 97 w 97"/>
                  <a:gd name="T29" fmla="*/ 16 h 63"/>
                  <a:gd name="T30" fmla="*/ 20 w 97"/>
                  <a:gd name="T31" fmla="*/ 3 h 63"/>
                  <a:gd name="T32" fmla="*/ 16 w 97"/>
                  <a:gd name="T33" fmla="*/ 18 h 63"/>
                  <a:gd name="T34" fmla="*/ 14 w 97"/>
                  <a:gd name="T35" fmla="*/ 26 h 63"/>
                  <a:gd name="T36" fmla="*/ 65 w 97"/>
                  <a:gd name="T37" fmla="*/ 20 h 63"/>
                  <a:gd name="T38" fmla="*/ 86 w 97"/>
                  <a:gd name="T39" fmla="*/ 17 h 63"/>
                  <a:gd name="T40" fmla="*/ 20 w 97"/>
                  <a:gd name="T41" fmla="*/ 3 h 63"/>
                  <a:gd name="T42" fmla="*/ 14 w 97"/>
                  <a:gd name="T43" fmla="*/ 38 h 63"/>
                  <a:gd name="T44" fmla="*/ 28 w 97"/>
                  <a:gd name="T45" fmla="*/ 60 h 63"/>
                  <a:gd name="T46" fmla="*/ 82 w 97"/>
                  <a:gd name="T47" fmla="*/ 24 h 63"/>
                  <a:gd name="T48" fmla="*/ 82 w 97"/>
                  <a:gd name="T49" fmla="*/ 23 h 63"/>
                  <a:gd name="T50" fmla="*/ 14 w 97"/>
                  <a:gd name="T51" fmla="*/ 38 h 63"/>
                  <a:gd name="T52" fmla="*/ 13 w 97"/>
                  <a:gd name="T53" fmla="*/ 29 h 63"/>
                  <a:gd name="T54" fmla="*/ 7 w 97"/>
                  <a:gd name="T55" fmla="*/ 40 h 63"/>
                  <a:gd name="T56" fmla="*/ 12 w 97"/>
                  <a:gd name="T57" fmla="*/ 35 h 63"/>
                  <a:gd name="T58" fmla="*/ 15 w 97"/>
                  <a:gd name="T59" fmla="*/ 36 h 63"/>
                  <a:gd name="T60" fmla="*/ 57 w 97"/>
                  <a:gd name="T61" fmla="*/ 27 h 63"/>
                  <a:gd name="T62" fmla="*/ 77 w 97"/>
                  <a:gd name="T63" fmla="*/ 21 h 63"/>
                  <a:gd name="T64" fmla="*/ 13 w 97"/>
                  <a:gd name="T65" fmla="*/ 29 h 63"/>
                  <a:gd name="T66" fmla="*/ 6 w 97"/>
                  <a:gd name="T67" fmla="*/ 45 h 63"/>
                  <a:gd name="T68" fmla="*/ 14 w 97"/>
                  <a:gd name="T69" fmla="*/ 44 h 63"/>
                  <a:gd name="T70" fmla="*/ 11 w 97"/>
                  <a:gd name="T71" fmla="*/ 39 h 63"/>
                  <a:gd name="T72" fmla="*/ 6 w 97"/>
                  <a:gd name="T73" fmla="*/ 4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97" h="63">
                    <a:moveTo>
                      <a:pt x="97" y="16"/>
                    </a:moveTo>
                    <a:cubicBezTo>
                      <a:pt x="96" y="20"/>
                      <a:pt x="92" y="19"/>
                      <a:pt x="90" y="22"/>
                    </a:cubicBezTo>
                    <a:cubicBezTo>
                      <a:pt x="85" y="24"/>
                      <a:pt x="80" y="29"/>
                      <a:pt x="75" y="33"/>
                    </a:cubicBezTo>
                    <a:cubicBezTo>
                      <a:pt x="65" y="38"/>
                      <a:pt x="56" y="45"/>
                      <a:pt x="46" y="51"/>
                    </a:cubicBezTo>
                    <a:cubicBezTo>
                      <a:pt x="40" y="54"/>
                      <a:pt x="35" y="58"/>
                      <a:pt x="29" y="63"/>
                    </a:cubicBezTo>
                    <a:cubicBezTo>
                      <a:pt x="28" y="62"/>
                      <a:pt x="27" y="62"/>
                      <a:pt x="26" y="62"/>
                    </a:cubicBezTo>
                    <a:cubicBezTo>
                      <a:pt x="22" y="57"/>
                      <a:pt x="20" y="52"/>
                      <a:pt x="16" y="47"/>
                    </a:cubicBezTo>
                    <a:cubicBezTo>
                      <a:pt x="12" y="47"/>
                      <a:pt x="6" y="49"/>
                      <a:pt x="2" y="48"/>
                    </a:cubicBezTo>
                    <a:cubicBezTo>
                      <a:pt x="0" y="42"/>
                      <a:pt x="7" y="35"/>
                      <a:pt x="10" y="28"/>
                    </a:cubicBezTo>
                    <a:cubicBezTo>
                      <a:pt x="10" y="27"/>
                      <a:pt x="10" y="26"/>
                      <a:pt x="10" y="26"/>
                    </a:cubicBezTo>
                    <a:cubicBezTo>
                      <a:pt x="13" y="17"/>
                      <a:pt x="15" y="8"/>
                      <a:pt x="18" y="0"/>
                    </a:cubicBezTo>
                    <a:cubicBezTo>
                      <a:pt x="25" y="0"/>
                      <a:pt x="33" y="4"/>
                      <a:pt x="40" y="5"/>
                    </a:cubicBezTo>
                    <a:cubicBezTo>
                      <a:pt x="51" y="8"/>
                      <a:pt x="63" y="10"/>
                      <a:pt x="75" y="13"/>
                    </a:cubicBezTo>
                    <a:cubicBezTo>
                      <a:pt x="81" y="13"/>
                      <a:pt x="88" y="15"/>
                      <a:pt x="94" y="15"/>
                    </a:cubicBezTo>
                    <a:cubicBezTo>
                      <a:pt x="95" y="15"/>
                      <a:pt x="96" y="14"/>
                      <a:pt x="97" y="16"/>
                    </a:cubicBezTo>
                    <a:close/>
                    <a:moveTo>
                      <a:pt x="20" y="3"/>
                    </a:moveTo>
                    <a:cubicBezTo>
                      <a:pt x="18" y="8"/>
                      <a:pt x="16" y="13"/>
                      <a:pt x="16" y="18"/>
                    </a:cubicBezTo>
                    <a:cubicBezTo>
                      <a:pt x="15" y="21"/>
                      <a:pt x="13" y="23"/>
                      <a:pt x="14" y="26"/>
                    </a:cubicBezTo>
                    <a:cubicBezTo>
                      <a:pt x="31" y="24"/>
                      <a:pt x="48" y="21"/>
                      <a:pt x="65" y="20"/>
                    </a:cubicBezTo>
                    <a:cubicBezTo>
                      <a:pt x="72" y="18"/>
                      <a:pt x="80" y="19"/>
                      <a:pt x="86" y="17"/>
                    </a:cubicBezTo>
                    <a:cubicBezTo>
                      <a:pt x="64" y="14"/>
                      <a:pt x="41" y="7"/>
                      <a:pt x="20" y="3"/>
                    </a:cubicBezTo>
                    <a:close/>
                    <a:moveTo>
                      <a:pt x="14" y="38"/>
                    </a:moveTo>
                    <a:cubicBezTo>
                      <a:pt x="19" y="45"/>
                      <a:pt x="22" y="53"/>
                      <a:pt x="28" y="60"/>
                    </a:cubicBezTo>
                    <a:cubicBezTo>
                      <a:pt x="46" y="48"/>
                      <a:pt x="64" y="37"/>
                      <a:pt x="82" y="24"/>
                    </a:cubicBezTo>
                    <a:cubicBezTo>
                      <a:pt x="82" y="23"/>
                      <a:pt x="82" y="23"/>
                      <a:pt x="82" y="23"/>
                    </a:cubicBezTo>
                    <a:cubicBezTo>
                      <a:pt x="59" y="29"/>
                      <a:pt x="37" y="35"/>
                      <a:pt x="14" y="38"/>
                    </a:cubicBezTo>
                    <a:close/>
                    <a:moveTo>
                      <a:pt x="13" y="29"/>
                    </a:moveTo>
                    <a:cubicBezTo>
                      <a:pt x="11" y="33"/>
                      <a:pt x="8" y="37"/>
                      <a:pt x="7" y="40"/>
                    </a:cubicBezTo>
                    <a:cubicBezTo>
                      <a:pt x="9" y="39"/>
                      <a:pt x="9" y="36"/>
                      <a:pt x="12" y="35"/>
                    </a:cubicBezTo>
                    <a:cubicBezTo>
                      <a:pt x="13" y="35"/>
                      <a:pt x="14" y="35"/>
                      <a:pt x="15" y="36"/>
                    </a:cubicBezTo>
                    <a:cubicBezTo>
                      <a:pt x="29" y="33"/>
                      <a:pt x="43" y="30"/>
                      <a:pt x="57" y="27"/>
                    </a:cubicBezTo>
                    <a:cubicBezTo>
                      <a:pt x="64" y="24"/>
                      <a:pt x="70" y="23"/>
                      <a:pt x="77" y="21"/>
                    </a:cubicBezTo>
                    <a:cubicBezTo>
                      <a:pt x="55" y="23"/>
                      <a:pt x="34" y="25"/>
                      <a:pt x="13" y="29"/>
                    </a:cubicBezTo>
                    <a:close/>
                    <a:moveTo>
                      <a:pt x="6" y="45"/>
                    </a:moveTo>
                    <a:cubicBezTo>
                      <a:pt x="9" y="46"/>
                      <a:pt x="12" y="44"/>
                      <a:pt x="14" y="44"/>
                    </a:cubicBezTo>
                    <a:cubicBezTo>
                      <a:pt x="13" y="42"/>
                      <a:pt x="13" y="41"/>
                      <a:pt x="11" y="39"/>
                    </a:cubicBezTo>
                    <a:cubicBezTo>
                      <a:pt x="10" y="41"/>
                      <a:pt x="8" y="43"/>
                      <a:pt x="6" y="45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rgbClr val="002060"/>
                </a:solidFill>
              </a:ln>
            </p:spPr>
            <p:txBody>
              <a:bodyPr vert="horz" wrap="square" lIns="68580" tIns="34290" rIns="68580" bIns="3429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914400"/>
                <a:endParaRPr lang="zh-CN" altLang="en-US" sz="20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" name="任意多边形 95"/>
              <p:cNvSpPr/>
              <p:nvPr/>
            </p:nvSpPr>
            <p:spPr>
              <a:xfrm>
                <a:off x="3532280" y="5475339"/>
                <a:ext cx="9324926" cy="401116"/>
              </a:xfrm>
              <a:custGeom>
                <a:avLst/>
                <a:gdLst>
                  <a:gd name="connsiteX0" fmla="*/ 0 w 6766560"/>
                  <a:gd name="connsiteY0" fmla="*/ 39809 h 361457"/>
                  <a:gd name="connsiteX1" fmla="*/ 4411980 w 6766560"/>
                  <a:gd name="connsiteY1" fmla="*/ 28379 h 361457"/>
                  <a:gd name="connsiteX2" fmla="*/ 4023360 w 6766560"/>
                  <a:gd name="connsiteY2" fmla="*/ 359849 h 361457"/>
                  <a:gd name="connsiteX3" fmla="*/ 6766560 w 6766560"/>
                  <a:gd name="connsiteY3" fmla="*/ 131249 h 361457"/>
                  <a:gd name="connsiteX0-1" fmla="*/ 0 w 6766560"/>
                  <a:gd name="connsiteY0-2" fmla="*/ 75291 h 398381"/>
                  <a:gd name="connsiteX1-3" fmla="*/ 4369154 w 6766560"/>
                  <a:gd name="connsiteY1-4" fmla="*/ 18141 h 398381"/>
                  <a:gd name="connsiteX2-5" fmla="*/ 4023360 w 6766560"/>
                  <a:gd name="connsiteY2-6" fmla="*/ 395331 h 398381"/>
                  <a:gd name="connsiteX3-7" fmla="*/ 6766560 w 6766560"/>
                  <a:gd name="connsiteY3-8" fmla="*/ 166731 h 398381"/>
                  <a:gd name="connsiteX0-9" fmla="*/ 0 w 6766560"/>
                  <a:gd name="connsiteY0-10" fmla="*/ 71354 h 339035"/>
                  <a:gd name="connsiteX1-11" fmla="*/ 4369154 w 6766560"/>
                  <a:gd name="connsiteY1-12" fmla="*/ 14204 h 339035"/>
                  <a:gd name="connsiteX2-13" fmla="*/ 4351696 w 6766560"/>
                  <a:gd name="connsiteY2-14" fmla="*/ 334244 h 339035"/>
                  <a:gd name="connsiteX3-15" fmla="*/ 6766560 w 6766560"/>
                  <a:gd name="connsiteY3-16" fmla="*/ 162794 h 339035"/>
                  <a:gd name="connsiteX0-17" fmla="*/ 0 w 7194823"/>
                  <a:gd name="connsiteY0-18" fmla="*/ 71354 h 334304"/>
                  <a:gd name="connsiteX1-19" fmla="*/ 4369154 w 7194823"/>
                  <a:gd name="connsiteY1-20" fmla="*/ 14204 h 334304"/>
                  <a:gd name="connsiteX2-21" fmla="*/ 4351696 w 7194823"/>
                  <a:gd name="connsiteY2-22" fmla="*/ 334244 h 334304"/>
                  <a:gd name="connsiteX3-23" fmla="*/ 7194823 w 7194823"/>
                  <a:gd name="connsiteY3-24" fmla="*/ 37064 h 334304"/>
                  <a:gd name="connsiteX0-25" fmla="*/ 0 w 7194823"/>
                  <a:gd name="connsiteY0-26" fmla="*/ 72918 h 358721"/>
                  <a:gd name="connsiteX1-27" fmla="*/ 4369154 w 7194823"/>
                  <a:gd name="connsiteY1-28" fmla="*/ 15768 h 358721"/>
                  <a:gd name="connsiteX2-29" fmla="*/ 4051911 w 7194823"/>
                  <a:gd name="connsiteY2-30" fmla="*/ 358668 h 358721"/>
                  <a:gd name="connsiteX3-31" fmla="*/ 7194823 w 7194823"/>
                  <a:gd name="connsiteY3-32" fmla="*/ 38628 h 358721"/>
                  <a:gd name="connsiteX0-33" fmla="*/ 0 w 6454042"/>
                  <a:gd name="connsiteY0-34" fmla="*/ 72918 h 359955"/>
                  <a:gd name="connsiteX1-35" fmla="*/ 4369154 w 6454042"/>
                  <a:gd name="connsiteY1-36" fmla="*/ 15768 h 359955"/>
                  <a:gd name="connsiteX2-37" fmla="*/ 4051911 w 6454042"/>
                  <a:gd name="connsiteY2-38" fmla="*/ 358668 h 359955"/>
                  <a:gd name="connsiteX3-39" fmla="*/ 6454042 w 6454042"/>
                  <a:gd name="connsiteY3-40" fmla="*/ 112769 h 359955"/>
                  <a:gd name="connsiteX0-41" fmla="*/ 0 w 6454042"/>
                  <a:gd name="connsiteY0-42" fmla="*/ 62493 h 349247"/>
                  <a:gd name="connsiteX1-43" fmla="*/ 4122228 w 6454042"/>
                  <a:gd name="connsiteY1-44" fmla="*/ 17700 h 349247"/>
                  <a:gd name="connsiteX2-45" fmla="*/ 4051911 w 6454042"/>
                  <a:gd name="connsiteY2-46" fmla="*/ 348243 h 349247"/>
                  <a:gd name="connsiteX3-47" fmla="*/ 6454042 w 6454042"/>
                  <a:gd name="connsiteY3-48" fmla="*/ 102344 h 349247"/>
                  <a:gd name="connsiteX0-49" fmla="*/ 0 w 4341830"/>
                  <a:gd name="connsiteY0-50" fmla="*/ 62493 h 348243"/>
                  <a:gd name="connsiteX1-51" fmla="*/ 4122228 w 4341830"/>
                  <a:gd name="connsiteY1-52" fmla="*/ 17700 h 348243"/>
                  <a:gd name="connsiteX2-53" fmla="*/ 4051911 w 4341830"/>
                  <a:gd name="connsiteY2-54" fmla="*/ 348243 h 348243"/>
                  <a:gd name="connsiteX0-55" fmla="*/ 0 w 4122228"/>
                  <a:gd name="connsiteY0-56" fmla="*/ 62493 h 62493"/>
                  <a:gd name="connsiteX1-57" fmla="*/ 4122228 w 4122228"/>
                  <a:gd name="connsiteY1-58" fmla="*/ 17700 h 62493"/>
                  <a:gd name="connsiteX0-59" fmla="*/ 0 w 4122228"/>
                  <a:gd name="connsiteY0-60" fmla="*/ 44793 h 66159"/>
                  <a:gd name="connsiteX1-61" fmla="*/ 4122228 w 4122228"/>
                  <a:gd name="connsiteY1-62" fmla="*/ 0 h 66159"/>
                  <a:gd name="connsiteX0-63" fmla="*/ 0 w 4245691"/>
                  <a:gd name="connsiteY0-64" fmla="*/ 156004 h 156004"/>
                  <a:gd name="connsiteX1-65" fmla="*/ 4245691 w 4245691"/>
                  <a:gd name="connsiteY1-66" fmla="*/ 0 h 156004"/>
                  <a:gd name="connsiteX0-67" fmla="*/ 0 w 4245691"/>
                  <a:gd name="connsiteY0-68" fmla="*/ 156004 h 163985"/>
                  <a:gd name="connsiteX1-69" fmla="*/ 4245691 w 4245691"/>
                  <a:gd name="connsiteY1-70" fmla="*/ 0 h 163985"/>
                  <a:gd name="connsiteX0-71" fmla="*/ 0 w 5449458"/>
                  <a:gd name="connsiteY0-72" fmla="*/ 143648 h 143648"/>
                  <a:gd name="connsiteX1-73" fmla="*/ 5449458 w 5449458"/>
                  <a:gd name="connsiteY1-74" fmla="*/ 0 h 143648"/>
                  <a:gd name="connsiteX0-75" fmla="*/ 0 w 5449458"/>
                  <a:gd name="connsiteY0-76" fmla="*/ 143648 h 260913"/>
                  <a:gd name="connsiteX1-77" fmla="*/ 1990356 w 5449458"/>
                  <a:gd name="connsiteY1-78" fmla="*/ 260339 h 260913"/>
                  <a:gd name="connsiteX2-79" fmla="*/ 5449458 w 5449458"/>
                  <a:gd name="connsiteY2-80" fmla="*/ 0 h 260913"/>
                  <a:gd name="connsiteX0-81" fmla="*/ 0 w 4693246"/>
                  <a:gd name="connsiteY0-82" fmla="*/ 169 h 463018"/>
                  <a:gd name="connsiteX1-83" fmla="*/ 1234144 w 4693246"/>
                  <a:gd name="connsiteY1-84" fmla="*/ 462849 h 463018"/>
                  <a:gd name="connsiteX2-85" fmla="*/ 4693246 w 4693246"/>
                  <a:gd name="connsiteY2-86" fmla="*/ 202510 h 463018"/>
                  <a:gd name="connsiteX0-87" fmla="*/ 153395 w 4846641"/>
                  <a:gd name="connsiteY0-88" fmla="*/ 0 h 462988"/>
                  <a:gd name="connsiteX1-89" fmla="*/ 1387539 w 4846641"/>
                  <a:gd name="connsiteY1-90" fmla="*/ 462680 h 462988"/>
                  <a:gd name="connsiteX2-91" fmla="*/ 4846641 w 4846641"/>
                  <a:gd name="connsiteY2-92" fmla="*/ 202341 h 462988"/>
                  <a:gd name="connsiteX0-93" fmla="*/ 212160 w 4457851"/>
                  <a:gd name="connsiteY0-94" fmla="*/ 0 h 462988"/>
                  <a:gd name="connsiteX1-95" fmla="*/ 998749 w 4457851"/>
                  <a:gd name="connsiteY1-96" fmla="*/ 462680 h 462988"/>
                  <a:gd name="connsiteX2-97" fmla="*/ 4457851 w 4457851"/>
                  <a:gd name="connsiteY2-98" fmla="*/ 202341 h 462988"/>
                  <a:gd name="connsiteX0-99" fmla="*/ 238795 w 4484486"/>
                  <a:gd name="connsiteY0-100" fmla="*/ 0 h 462868"/>
                  <a:gd name="connsiteX1-101" fmla="*/ 1025384 w 4484486"/>
                  <a:gd name="connsiteY1-102" fmla="*/ 462680 h 462868"/>
                  <a:gd name="connsiteX2-103" fmla="*/ 4484486 w 4484486"/>
                  <a:gd name="connsiteY2-104" fmla="*/ 202341 h 462868"/>
                  <a:gd name="connsiteX0-105" fmla="*/ 410770 w 4656461"/>
                  <a:gd name="connsiteY0-106" fmla="*/ 0 h 425815"/>
                  <a:gd name="connsiteX1-107" fmla="*/ 595476 w 4656461"/>
                  <a:gd name="connsiteY1-108" fmla="*/ 425610 h 425815"/>
                  <a:gd name="connsiteX2-109" fmla="*/ 4656461 w 4656461"/>
                  <a:gd name="connsiteY2-110" fmla="*/ 202341 h 425815"/>
                  <a:gd name="connsiteX0-111" fmla="*/ 410770 w 4656461"/>
                  <a:gd name="connsiteY0-112" fmla="*/ 0 h 364069"/>
                  <a:gd name="connsiteX1-113" fmla="*/ 595476 w 4656461"/>
                  <a:gd name="connsiteY1-114" fmla="*/ 363827 h 364069"/>
                  <a:gd name="connsiteX2-115" fmla="*/ 4656461 w 4656461"/>
                  <a:gd name="connsiteY2-116" fmla="*/ 202341 h 364069"/>
                  <a:gd name="connsiteX0-117" fmla="*/ 558636 w 4511100"/>
                  <a:gd name="connsiteY0-118" fmla="*/ 0 h 388767"/>
                  <a:gd name="connsiteX1-119" fmla="*/ 450115 w 4511100"/>
                  <a:gd name="connsiteY1-120" fmla="*/ 388541 h 388767"/>
                  <a:gd name="connsiteX2-121" fmla="*/ 4511100 w 4511100"/>
                  <a:gd name="connsiteY2-122" fmla="*/ 227055 h 388767"/>
                  <a:gd name="connsiteX0-123" fmla="*/ 445007 w 4613533"/>
                  <a:gd name="connsiteY0-124" fmla="*/ 0 h 413467"/>
                  <a:gd name="connsiteX1-125" fmla="*/ 552548 w 4613533"/>
                  <a:gd name="connsiteY1-126" fmla="*/ 413255 h 413467"/>
                  <a:gd name="connsiteX2-127" fmla="*/ 4613533 w 4613533"/>
                  <a:gd name="connsiteY2-128" fmla="*/ 251769 h 413467"/>
                  <a:gd name="connsiteX0-129" fmla="*/ 437894 w 4606420"/>
                  <a:gd name="connsiteY0-130" fmla="*/ 0 h 351722"/>
                  <a:gd name="connsiteX1-131" fmla="*/ 560868 w 4606420"/>
                  <a:gd name="connsiteY1-132" fmla="*/ 351471 h 351722"/>
                  <a:gd name="connsiteX2-133" fmla="*/ 4606420 w 4606420"/>
                  <a:gd name="connsiteY2-134" fmla="*/ 251769 h 351722"/>
                  <a:gd name="connsiteX0-135" fmla="*/ 424068 w 4592594"/>
                  <a:gd name="connsiteY0-136" fmla="*/ 0 h 401116"/>
                  <a:gd name="connsiteX1-137" fmla="*/ 577907 w 4592594"/>
                  <a:gd name="connsiteY1-138" fmla="*/ 400898 h 401116"/>
                  <a:gd name="connsiteX2-139" fmla="*/ 4592594 w 4592594"/>
                  <a:gd name="connsiteY2-140" fmla="*/ 251769 h 401116"/>
                  <a:gd name="connsiteX0-141" fmla="*/ 424068 w 4592594"/>
                  <a:gd name="connsiteY0-142" fmla="*/ 0 h 401116"/>
                  <a:gd name="connsiteX1-143" fmla="*/ 577907 w 4592594"/>
                  <a:gd name="connsiteY1-144" fmla="*/ 400898 h 401116"/>
                  <a:gd name="connsiteX2-145" fmla="*/ 4592594 w 4592594"/>
                  <a:gd name="connsiteY2-146" fmla="*/ 338266 h 401116"/>
                  <a:gd name="connsiteX0-147" fmla="*/ 391353 w 4638179"/>
                  <a:gd name="connsiteY0-148" fmla="*/ 0 h 401116"/>
                  <a:gd name="connsiteX1-149" fmla="*/ 623492 w 4638179"/>
                  <a:gd name="connsiteY1-150" fmla="*/ 400898 h 401116"/>
                  <a:gd name="connsiteX2-151" fmla="*/ 4638179 w 4638179"/>
                  <a:gd name="connsiteY2-152" fmla="*/ 338266 h 401116"/>
                  <a:gd name="connsiteX0-153" fmla="*/ 391353 w 4904398"/>
                  <a:gd name="connsiteY0-154" fmla="*/ 0 h 401116"/>
                  <a:gd name="connsiteX1-155" fmla="*/ 623492 w 4904398"/>
                  <a:gd name="connsiteY1-156" fmla="*/ 400898 h 401116"/>
                  <a:gd name="connsiteX2-157" fmla="*/ 4904398 w 4904398"/>
                  <a:gd name="connsiteY2-158" fmla="*/ 322224 h 401116"/>
                </a:gdLst>
                <a:ahLst/>
                <a:cxnLst>
                  <a:cxn ang="0">
                    <a:pos x="connsiteX0-153" y="connsiteY0-154"/>
                  </a:cxn>
                  <a:cxn ang="0">
                    <a:pos x="connsiteX1-155" y="connsiteY1-156"/>
                  </a:cxn>
                  <a:cxn ang="0">
                    <a:pos x="connsiteX2-157" y="connsiteY2-158"/>
                  </a:cxn>
                </a:cxnLst>
                <a:rect l="l" t="t" r="r" b="b"/>
                <a:pathLst>
                  <a:path w="4904398" h="401116">
                    <a:moveTo>
                      <a:pt x="391353" y="0"/>
                    </a:moveTo>
                    <a:cubicBezTo>
                      <a:pt x="-226127" y="38897"/>
                      <a:pt x="-86259" y="411428"/>
                      <a:pt x="623492" y="400898"/>
                    </a:cubicBezTo>
                    <a:lnTo>
                      <a:pt x="4904398" y="322224"/>
                    </a:lnTo>
                  </a:path>
                </a:pathLst>
              </a:custGeom>
              <a:noFill/>
              <a:ln w="38100" cap="flat" cmpd="sng" algn="ctr">
                <a:solidFill>
                  <a:srgbClr val="002060"/>
                </a:solidFill>
                <a:prstDash val="dash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914400"/>
                <a:endParaRPr lang="zh-CN" altLang="en-US" sz="20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6" name="文本框 93"/>
            <p:cNvSpPr txBox="1"/>
            <p:nvPr/>
          </p:nvSpPr>
          <p:spPr>
            <a:xfrm>
              <a:off x="1611912" y="381655"/>
              <a:ext cx="8707833" cy="707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400"/>
              <a:r>
                <a:rPr lang="en-US" altLang="zh-CN" sz="40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汉仪喵魂体W" panose="00020600040101010101" pitchFamily="18" charset="-122"/>
                  <a:cs typeface="Arial" panose="020B0604020202020204" pitchFamily="34" charset="0"/>
                </a:rPr>
                <a:t>2</a:t>
              </a:r>
              <a:r>
                <a:rPr lang="en-US" altLang="zh-CN" sz="4000" b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汉仪喵魂体W" panose="00020600040101010101" pitchFamily="18" charset="-122"/>
                  <a:cs typeface="Arial" panose="020B0604020202020204" pitchFamily="34" charset="0"/>
                </a:rPr>
                <a:t>: </a:t>
              </a:r>
              <a:r>
                <a:rPr lang="en-US" altLang="zh-CN" sz="2800" b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汉仪喵魂体W" panose="00020600040101010101" pitchFamily="18" charset="-122"/>
                  <a:cs typeface="Arial" panose="020B0604020202020204" pitchFamily="34" charset="0"/>
                </a:rPr>
                <a:t>Giúp thỏ đem cà rốt về nhà kho cho đúng.</a:t>
              </a:r>
              <a:endParaRPr lang="zh-CN" alt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汉仪喵魂体W" panose="00020600040101010101" pitchFamily="18" charset="-122"/>
                <a:cs typeface="Arial" panose="020B0604020202020204" pitchFamily="34" charset="0"/>
              </a:endParaRPr>
            </a:p>
          </p:txBody>
        </p:sp>
      </p:grpSp>
      <p:pic>
        <p:nvPicPr>
          <p:cNvPr id="9" name="Picture 6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2" t="16821" r="12481" b="15668"/>
          <a:stretch>
            <a:fillRect/>
          </a:stretch>
        </p:blipFill>
        <p:spPr bwMode="auto">
          <a:xfrm>
            <a:off x="617092" y="968706"/>
            <a:ext cx="3261221" cy="24482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6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DFDFD">
                  <a:alpha val="100000"/>
                </a:srgbClr>
              </a:clrFrom>
              <a:clrTo>
                <a:srgbClr val="FDFDFD">
                  <a:alpha val="100000"/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2" t="16821" r="12481" b="15668"/>
          <a:stretch>
            <a:fillRect/>
          </a:stretch>
        </p:blipFill>
        <p:spPr bwMode="auto">
          <a:xfrm>
            <a:off x="8269512" y="1008634"/>
            <a:ext cx="3239315" cy="2368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5177" y="968707"/>
            <a:ext cx="2712587" cy="24482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Oval 12"/>
          <p:cNvSpPr/>
          <p:nvPr/>
        </p:nvSpPr>
        <p:spPr>
          <a:xfrm>
            <a:off x="3972909" y="3416985"/>
            <a:ext cx="914400" cy="91440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7375508" y="5249917"/>
            <a:ext cx="1342823" cy="686312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3551687" y="3043188"/>
            <a:ext cx="1419321" cy="113467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3682086" y="2841704"/>
            <a:ext cx="1486089" cy="904894"/>
            <a:chOff x="3535921" y="2969954"/>
            <a:chExt cx="1486089" cy="904894"/>
          </a:xfrm>
        </p:grpSpPr>
        <p:sp>
          <p:nvSpPr>
            <p:cNvPr id="18" name="Oval 17"/>
            <p:cNvSpPr/>
            <p:nvPr/>
          </p:nvSpPr>
          <p:spPr>
            <a:xfrm>
              <a:off x="3535921" y="3030881"/>
              <a:ext cx="1486089" cy="84396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3611154" y="2969954"/>
              <a:ext cx="1375698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>
                  <a:latin typeface="Arial" panose="020B0604020202020204" pitchFamily="34" charset="0"/>
                  <a:cs typeface="Arial" panose="020B0604020202020204" pitchFamily="34" charset="0"/>
                </a:rPr>
                <a:t>ông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7200078" y="2705631"/>
            <a:ext cx="1486089" cy="904894"/>
            <a:chOff x="3535921" y="2969954"/>
            <a:chExt cx="1486089" cy="904894"/>
          </a:xfrm>
        </p:grpSpPr>
        <p:sp>
          <p:nvSpPr>
            <p:cNvPr id="22" name="Oval 21"/>
            <p:cNvSpPr/>
            <p:nvPr/>
          </p:nvSpPr>
          <p:spPr>
            <a:xfrm>
              <a:off x="3535921" y="3030881"/>
              <a:ext cx="1486089" cy="84396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3611154" y="2969954"/>
              <a:ext cx="984565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>
                  <a:latin typeface="Arial" panose="020B0604020202020204" pitchFamily="34" charset="0"/>
                  <a:cs typeface="Arial" panose="020B0604020202020204" pitchFamily="34" charset="0"/>
                </a:rPr>
                <a:t>ôc</a:t>
              </a: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278117" y="4253960"/>
            <a:ext cx="11582321" cy="1458103"/>
            <a:chOff x="-45153" y="5543944"/>
            <a:chExt cx="11926302" cy="1689139"/>
          </a:xfrm>
        </p:grpSpPr>
        <p:pic>
          <p:nvPicPr>
            <p:cNvPr id="12" name="Picture 8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04" t="7715" r="5172" b="5129"/>
            <a:stretch>
              <a:fillRect/>
            </a:stretch>
          </p:blipFill>
          <p:spPr bwMode="auto">
            <a:xfrm rot="13766713">
              <a:off x="-63735" y="5566179"/>
              <a:ext cx="1602760" cy="15655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4" name="Picture 8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04" t="7715" r="5172" b="5129"/>
            <a:stretch>
              <a:fillRect/>
            </a:stretch>
          </p:blipFill>
          <p:spPr bwMode="auto">
            <a:xfrm rot="13766713">
              <a:off x="1995165" y="5569601"/>
              <a:ext cx="1511862" cy="14768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5" name="Picture 8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04" t="7715" r="5172" b="5129"/>
            <a:stretch>
              <a:fillRect/>
            </a:stretch>
          </p:blipFill>
          <p:spPr bwMode="auto">
            <a:xfrm rot="13766713">
              <a:off x="8091275" y="5727503"/>
              <a:ext cx="1523241" cy="14879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6" name="Picture 8"/>
            <p:cNvPicPr>
              <a:picLocks noChangeAspect="1" noChangeArrowheads="1"/>
            </p:cNvPicPr>
            <p:nvPr/>
          </p:nvPicPr>
          <p:blipFill rotWithShape="1"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04" t="7715" r="5172" b="5129"/>
            <a:stretch>
              <a:fillRect/>
            </a:stretch>
          </p:blipFill>
          <p:spPr bwMode="auto">
            <a:xfrm rot="13766713">
              <a:off x="3864526" y="5615996"/>
              <a:ext cx="1479196" cy="14448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7" name="Picture 8"/>
            <p:cNvPicPr>
              <a:picLocks noChangeAspect="1" noChangeArrowheads="1"/>
            </p:cNvPicPr>
            <p:nvPr/>
          </p:nvPicPr>
          <p:blipFill rotWithShape="1"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04" t="7715" r="5172" b="5129"/>
            <a:stretch>
              <a:fillRect/>
            </a:stretch>
          </p:blipFill>
          <p:spPr bwMode="auto">
            <a:xfrm rot="13766713">
              <a:off x="10224123" y="5563381"/>
              <a:ext cx="1676463" cy="16375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8" name="TextBox 27"/>
            <p:cNvSpPr txBox="1"/>
            <p:nvPr/>
          </p:nvSpPr>
          <p:spPr>
            <a:xfrm>
              <a:off x="303889" y="6035887"/>
              <a:ext cx="1104589" cy="534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>
                  <a:latin typeface="Arial" panose="020B0604020202020204" pitchFamily="34" charset="0"/>
                  <a:cs typeface="Arial" panose="020B0604020202020204" pitchFamily="34" charset="0"/>
                </a:rPr>
                <a:t>thông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4093941" y="6079112"/>
              <a:ext cx="1579964" cy="534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>
                  <a:latin typeface="Arial" panose="020B0604020202020204" pitchFamily="34" charset="0"/>
                  <a:cs typeface="Arial" panose="020B0604020202020204" pitchFamily="34" charset="0"/>
                </a:rPr>
                <a:t>đồng lúa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2405740" y="6051637"/>
              <a:ext cx="807478" cy="534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>
                  <a:latin typeface="Arial" panose="020B0604020202020204" pitchFamily="34" charset="0"/>
                  <a:cs typeface="Arial" panose="020B0604020202020204" pitchFamily="34" charset="0"/>
                </a:rPr>
                <a:t>cốc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10654638" y="6158600"/>
              <a:ext cx="1210228" cy="534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>
                  <a:latin typeface="Arial" panose="020B0604020202020204" pitchFamily="34" charset="0"/>
                  <a:cs typeface="Arial" panose="020B0604020202020204" pitchFamily="34" charset="0"/>
                </a:rPr>
                <a:t>ngỗng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8833930" y="6122943"/>
              <a:ext cx="624261" cy="534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>
                  <a:latin typeface="Arial" panose="020B0604020202020204" pitchFamily="34" charset="0"/>
                  <a:cs typeface="Arial" panose="020B0604020202020204" pitchFamily="34" charset="0"/>
                </a:rPr>
                <a:t>Ố</a:t>
              </a:r>
              <a:r>
                <a:rPr lang="en-US" sz="2400"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</a:p>
          </p:txBody>
        </p:sp>
      </p:grpSp>
      <p:cxnSp>
        <p:nvCxnSpPr>
          <p:cNvPr id="35" name="Straight Connector 34"/>
          <p:cNvCxnSpPr/>
          <p:nvPr/>
        </p:nvCxnSpPr>
        <p:spPr>
          <a:xfrm flipH="1">
            <a:off x="1689822" y="3746598"/>
            <a:ext cx="2515084" cy="1007167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7" name="Straight Connector 36"/>
          <p:cNvCxnSpPr>
            <a:stCxn id="18" idx="4"/>
          </p:cNvCxnSpPr>
          <p:nvPr/>
        </p:nvCxnSpPr>
        <p:spPr>
          <a:xfrm>
            <a:off x="4425131" y="3746598"/>
            <a:ext cx="6831832" cy="914864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flipH="1">
            <a:off x="3231931" y="3443266"/>
            <a:ext cx="4143578" cy="1218196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3" name="Straight Connector 42"/>
          <p:cNvCxnSpPr>
            <a:stCxn id="22" idx="5"/>
          </p:cNvCxnSpPr>
          <p:nvPr/>
        </p:nvCxnSpPr>
        <p:spPr>
          <a:xfrm>
            <a:off x="8468534" y="3486929"/>
            <a:ext cx="648630" cy="132513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26" t="24223" r="30278" b="61147"/>
          <a:stretch>
            <a:fillRect/>
          </a:stretch>
        </p:blipFill>
        <p:spPr bwMode="auto">
          <a:xfrm>
            <a:off x="437225" y="5399294"/>
            <a:ext cx="5112980" cy="13902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" name="Picture 8"/>
          <p:cNvPicPr>
            <a:picLocks noChangeAspect="1" noChangeArrowheads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04" t="7715" r="5172" b="5129"/>
          <a:stretch>
            <a:fillRect/>
          </a:stretch>
        </p:blipFill>
        <p:spPr bwMode="auto">
          <a:xfrm rot="13766713">
            <a:off x="6090636" y="4367765"/>
            <a:ext cx="1395087" cy="1533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173067" y="4784547"/>
            <a:ext cx="18738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Thợ mộc</a:t>
            </a: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76" t="49290" r="16396" b="28314"/>
          <a:stretch>
            <a:fillRect/>
          </a:stretch>
        </p:blipFill>
        <p:spPr bwMode="auto">
          <a:xfrm>
            <a:off x="5848220" y="5399294"/>
            <a:ext cx="6331005" cy="12900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4" name="Straight Connector 13"/>
          <p:cNvCxnSpPr/>
          <p:nvPr/>
        </p:nvCxnSpPr>
        <p:spPr>
          <a:xfrm flipH="1">
            <a:off x="7275311" y="3580227"/>
            <a:ext cx="883842" cy="132922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4" name="Straight Connector 43"/>
          <p:cNvCxnSpPr>
            <a:stCxn id="18" idx="4"/>
            <a:endCxn id="29" idx="0"/>
          </p:cNvCxnSpPr>
          <p:nvPr/>
        </p:nvCxnSpPr>
        <p:spPr>
          <a:xfrm>
            <a:off x="4425131" y="3746598"/>
            <a:ext cx="639896" cy="96933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F:\NỀN PP\74425608_806001893190166_3441763237966643200_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5" name="矩形: 圆角 13"/>
          <p:cNvSpPr/>
          <p:nvPr/>
        </p:nvSpPr>
        <p:spPr>
          <a:xfrm>
            <a:off x="2637132" y="2322094"/>
            <a:ext cx="7139836" cy="389823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algn="ctr"/>
            <a:r>
              <a:rPr lang="en-US" altLang="zh-CN" sz="8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 lao</a:t>
            </a:r>
            <a:endParaRPr lang="zh-CN" altLang="en-US" sz="8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4000">
        <p:random/>
      </p:transition>
    </mc:Choice>
    <mc:Fallback xmlns="">
      <p:transition spd="slow" advClick="0" advTm="4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91"/>
          <p:cNvGrpSpPr/>
          <p:nvPr/>
        </p:nvGrpSpPr>
        <p:grpSpPr>
          <a:xfrm>
            <a:off x="2" y="0"/>
            <a:ext cx="3911022" cy="866924"/>
            <a:chOff x="994820" y="254650"/>
            <a:chExt cx="5886671" cy="866925"/>
          </a:xfrm>
        </p:grpSpPr>
        <p:grpSp>
          <p:nvGrpSpPr>
            <p:cNvPr id="5" name="组合 92"/>
            <p:cNvGrpSpPr/>
            <p:nvPr/>
          </p:nvGrpSpPr>
          <p:grpSpPr>
            <a:xfrm>
              <a:off x="994820" y="626210"/>
              <a:ext cx="5886671" cy="495365"/>
              <a:chOff x="3532280" y="5381090"/>
              <a:chExt cx="5886671" cy="495365"/>
            </a:xfrm>
          </p:grpSpPr>
          <p:sp>
            <p:nvSpPr>
              <p:cNvPr id="7" name="Freeform 6"/>
              <p:cNvSpPr>
                <a:spLocks noEditPoints="1"/>
              </p:cNvSpPr>
              <p:nvPr/>
            </p:nvSpPr>
            <p:spPr bwMode="auto">
              <a:xfrm>
                <a:off x="8625557" y="5381090"/>
                <a:ext cx="793394" cy="459363"/>
              </a:xfrm>
              <a:custGeom>
                <a:avLst/>
                <a:gdLst>
                  <a:gd name="T0" fmla="*/ 97 w 97"/>
                  <a:gd name="T1" fmla="*/ 16 h 63"/>
                  <a:gd name="T2" fmla="*/ 90 w 97"/>
                  <a:gd name="T3" fmla="*/ 22 h 63"/>
                  <a:gd name="T4" fmla="*/ 75 w 97"/>
                  <a:gd name="T5" fmla="*/ 33 h 63"/>
                  <a:gd name="T6" fmla="*/ 46 w 97"/>
                  <a:gd name="T7" fmla="*/ 51 h 63"/>
                  <a:gd name="T8" fmla="*/ 29 w 97"/>
                  <a:gd name="T9" fmla="*/ 63 h 63"/>
                  <a:gd name="T10" fmla="*/ 26 w 97"/>
                  <a:gd name="T11" fmla="*/ 62 h 63"/>
                  <a:gd name="T12" fmla="*/ 16 w 97"/>
                  <a:gd name="T13" fmla="*/ 47 h 63"/>
                  <a:gd name="T14" fmla="*/ 2 w 97"/>
                  <a:gd name="T15" fmla="*/ 48 h 63"/>
                  <a:gd name="T16" fmla="*/ 10 w 97"/>
                  <a:gd name="T17" fmla="*/ 28 h 63"/>
                  <a:gd name="T18" fmla="*/ 10 w 97"/>
                  <a:gd name="T19" fmla="*/ 26 h 63"/>
                  <a:gd name="T20" fmla="*/ 18 w 97"/>
                  <a:gd name="T21" fmla="*/ 0 h 63"/>
                  <a:gd name="T22" fmla="*/ 40 w 97"/>
                  <a:gd name="T23" fmla="*/ 5 h 63"/>
                  <a:gd name="T24" fmla="*/ 75 w 97"/>
                  <a:gd name="T25" fmla="*/ 13 h 63"/>
                  <a:gd name="T26" fmla="*/ 94 w 97"/>
                  <a:gd name="T27" fmla="*/ 15 h 63"/>
                  <a:gd name="T28" fmla="*/ 97 w 97"/>
                  <a:gd name="T29" fmla="*/ 16 h 63"/>
                  <a:gd name="T30" fmla="*/ 20 w 97"/>
                  <a:gd name="T31" fmla="*/ 3 h 63"/>
                  <a:gd name="T32" fmla="*/ 16 w 97"/>
                  <a:gd name="T33" fmla="*/ 18 h 63"/>
                  <a:gd name="T34" fmla="*/ 14 w 97"/>
                  <a:gd name="T35" fmla="*/ 26 h 63"/>
                  <a:gd name="T36" fmla="*/ 65 w 97"/>
                  <a:gd name="T37" fmla="*/ 20 h 63"/>
                  <a:gd name="T38" fmla="*/ 86 w 97"/>
                  <a:gd name="T39" fmla="*/ 17 h 63"/>
                  <a:gd name="T40" fmla="*/ 20 w 97"/>
                  <a:gd name="T41" fmla="*/ 3 h 63"/>
                  <a:gd name="T42" fmla="*/ 14 w 97"/>
                  <a:gd name="T43" fmla="*/ 38 h 63"/>
                  <a:gd name="T44" fmla="*/ 28 w 97"/>
                  <a:gd name="T45" fmla="*/ 60 h 63"/>
                  <a:gd name="T46" fmla="*/ 82 w 97"/>
                  <a:gd name="T47" fmla="*/ 24 h 63"/>
                  <a:gd name="T48" fmla="*/ 82 w 97"/>
                  <a:gd name="T49" fmla="*/ 23 h 63"/>
                  <a:gd name="T50" fmla="*/ 14 w 97"/>
                  <a:gd name="T51" fmla="*/ 38 h 63"/>
                  <a:gd name="T52" fmla="*/ 13 w 97"/>
                  <a:gd name="T53" fmla="*/ 29 h 63"/>
                  <a:gd name="T54" fmla="*/ 7 w 97"/>
                  <a:gd name="T55" fmla="*/ 40 h 63"/>
                  <a:gd name="T56" fmla="*/ 12 w 97"/>
                  <a:gd name="T57" fmla="*/ 35 h 63"/>
                  <a:gd name="T58" fmla="*/ 15 w 97"/>
                  <a:gd name="T59" fmla="*/ 36 h 63"/>
                  <a:gd name="T60" fmla="*/ 57 w 97"/>
                  <a:gd name="T61" fmla="*/ 27 h 63"/>
                  <a:gd name="T62" fmla="*/ 77 w 97"/>
                  <a:gd name="T63" fmla="*/ 21 h 63"/>
                  <a:gd name="T64" fmla="*/ 13 w 97"/>
                  <a:gd name="T65" fmla="*/ 29 h 63"/>
                  <a:gd name="T66" fmla="*/ 6 w 97"/>
                  <a:gd name="T67" fmla="*/ 45 h 63"/>
                  <a:gd name="T68" fmla="*/ 14 w 97"/>
                  <a:gd name="T69" fmla="*/ 44 h 63"/>
                  <a:gd name="T70" fmla="*/ 11 w 97"/>
                  <a:gd name="T71" fmla="*/ 39 h 63"/>
                  <a:gd name="T72" fmla="*/ 6 w 97"/>
                  <a:gd name="T73" fmla="*/ 4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97" h="63">
                    <a:moveTo>
                      <a:pt x="97" y="16"/>
                    </a:moveTo>
                    <a:cubicBezTo>
                      <a:pt x="96" y="20"/>
                      <a:pt x="92" y="19"/>
                      <a:pt x="90" y="22"/>
                    </a:cubicBezTo>
                    <a:cubicBezTo>
                      <a:pt x="85" y="24"/>
                      <a:pt x="80" y="29"/>
                      <a:pt x="75" y="33"/>
                    </a:cubicBezTo>
                    <a:cubicBezTo>
                      <a:pt x="65" y="38"/>
                      <a:pt x="56" y="45"/>
                      <a:pt x="46" y="51"/>
                    </a:cubicBezTo>
                    <a:cubicBezTo>
                      <a:pt x="40" y="54"/>
                      <a:pt x="35" y="58"/>
                      <a:pt x="29" y="63"/>
                    </a:cubicBezTo>
                    <a:cubicBezTo>
                      <a:pt x="28" y="62"/>
                      <a:pt x="27" y="62"/>
                      <a:pt x="26" y="62"/>
                    </a:cubicBezTo>
                    <a:cubicBezTo>
                      <a:pt x="22" y="57"/>
                      <a:pt x="20" y="52"/>
                      <a:pt x="16" y="47"/>
                    </a:cubicBezTo>
                    <a:cubicBezTo>
                      <a:pt x="12" y="47"/>
                      <a:pt x="6" y="49"/>
                      <a:pt x="2" y="48"/>
                    </a:cubicBezTo>
                    <a:cubicBezTo>
                      <a:pt x="0" y="42"/>
                      <a:pt x="7" y="35"/>
                      <a:pt x="10" y="28"/>
                    </a:cubicBezTo>
                    <a:cubicBezTo>
                      <a:pt x="10" y="27"/>
                      <a:pt x="10" y="26"/>
                      <a:pt x="10" y="26"/>
                    </a:cubicBezTo>
                    <a:cubicBezTo>
                      <a:pt x="13" y="17"/>
                      <a:pt x="15" y="8"/>
                      <a:pt x="18" y="0"/>
                    </a:cubicBezTo>
                    <a:cubicBezTo>
                      <a:pt x="25" y="0"/>
                      <a:pt x="33" y="4"/>
                      <a:pt x="40" y="5"/>
                    </a:cubicBezTo>
                    <a:cubicBezTo>
                      <a:pt x="51" y="8"/>
                      <a:pt x="63" y="10"/>
                      <a:pt x="75" y="13"/>
                    </a:cubicBezTo>
                    <a:cubicBezTo>
                      <a:pt x="81" y="13"/>
                      <a:pt x="88" y="15"/>
                      <a:pt x="94" y="15"/>
                    </a:cubicBezTo>
                    <a:cubicBezTo>
                      <a:pt x="95" y="15"/>
                      <a:pt x="96" y="14"/>
                      <a:pt x="97" y="16"/>
                    </a:cubicBezTo>
                    <a:close/>
                    <a:moveTo>
                      <a:pt x="20" y="3"/>
                    </a:moveTo>
                    <a:cubicBezTo>
                      <a:pt x="18" y="8"/>
                      <a:pt x="16" y="13"/>
                      <a:pt x="16" y="18"/>
                    </a:cubicBezTo>
                    <a:cubicBezTo>
                      <a:pt x="15" y="21"/>
                      <a:pt x="13" y="23"/>
                      <a:pt x="14" y="26"/>
                    </a:cubicBezTo>
                    <a:cubicBezTo>
                      <a:pt x="31" y="24"/>
                      <a:pt x="48" y="21"/>
                      <a:pt x="65" y="20"/>
                    </a:cubicBezTo>
                    <a:cubicBezTo>
                      <a:pt x="72" y="18"/>
                      <a:pt x="80" y="19"/>
                      <a:pt x="86" y="17"/>
                    </a:cubicBezTo>
                    <a:cubicBezTo>
                      <a:pt x="64" y="14"/>
                      <a:pt x="41" y="7"/>
                      <a:pt x="20" y="3"/>
                    </a:cubicBezTo>
                    <a:close/>
                    <a:moveTo>
                      <a:pt x="14" y="38"/>
                    </a:moveTo>
                    <a:cubicBezTo>
                      <a:pt x="19" y="45"/>
                      <a:pt x="22" y="53"/>
                      <a:pt x="28" y="60"/>
                    </a:cubicBezTo>
                    <a:cubicBezTo>
                      <a:pt x="46" y="48"/>
                      <a:pt x="64" y="37"/>
                      <a:pt x="82" y="24"/>
                    </a:cubicBezTo>
                    <a:cubicBezTo>
                      <a:pt x="82" y="23"/>
                      <a:pt x="82" y="23"/>
                      <a:pt x="82" y="23"/>
                    </a:cubicBezTo>
                    <a:cubicBezTo>
                      <a:pt x="59" y="29"/>
                      <a:pt x="37" y="35"/>
                      <a:pt x="14" y="38"/>
                    </a:cubicBezTo>
                    <a:close/>
                    <a:moveTo>
                      <a:pt x="13" y="29"/>
                    </a:moveTo>
                    <a:cubicBezTo>
                      <a:pt x="11" y="33"/>
                      <a:pt x="8" y="37"/>
                      <a:pt x="7" y="40"/>
                    </a:cubicBezTo>
                    <a:cubicBezTo>
                      <a:pt x="9" y="39"/>
                      <a:pt x="9" y="36"/>
                      <a:pt x="12" y="35"/>
                    </a:cubicBezTo>
                    <a:cubicBezTo>
                      <a:pt x="13" y="35"/>
                      <a:pt x="14" y="35"/>
                      <a:pt x="15" y="36"/>
                    </a:cubicBezTo>
                    <a:cubicBezTo>
                      <a:pt x="29" y="33"/>
                      <a:pt x="43" y="30"/>
                      <a:pt x="57" y="27"/>
                    </a:cubicBezTo>
                    <a:cubicBezTo>
                      <a:pt x="64" y="24"/>
                      <a:pt x="70" y="23"/>
                      <a:pt x="77" y="21"/>
                    </a:cubicBezTo>
                    <a:cubicBezTo>
                      <a:pt x="55" y="23"/>
                      <a:pt x="34" y="25"/>
                      <a:pt x="13" y="29"/>
                    </a:cubicBezTo>
                    <a:close/>
                    <a:moveTo>
                      <a:pt x="6" y="45"/>
                    </a:moveTo>
                    <a:cubicBezTo>
                      <a:pt x="9" y="46"/>
                      <a:pt x="12" y="44"/>
                      <a:pt x="14" y="44"/>
                    </a:cubicBezTo>
                    <a:cubicBezTo>
                      <a:pt x="13" y="42"/>
                      <a:pt x="13" y="41"/>
                      <a:pt x="11" y="39"/>
                    </a:cubicBezTo>
                    <a:cubicBezTo>
                      <a:pt x="10" y="41"/>
                      <a:pt x="8" y="43"/>
                      <a:pt x="6" y="45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rgbClr val="002060"/>
                </a:solidFill>
              </a:ln>
            </p:spPr>
            <p:txBody>
              <a:bodyPr vert="horz" wrap="square" lIns="68580" tIns="34290" rIns="68580" bIns="3429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914400"/>
                <a:endParaRPr lang="zh-CN" altLang="en-US" sz="2000" b="1" dirty="0">
                  <a:solidFill>
                    <a:srgbClr val="FF0000"/>
                  </a:solidFill>
                  <a:latin typeface="UTM Avo" pitchFamily="18" charset="0"/>
                </a:endParaRPr>
              </a:p>
            </p:txBody>
          </p:sp>
          <p:sp>
            <p:nvSpPr>
              <p:cNvPr id="8" name="任意多边形 95"/>
              <p:cNvSpPr/>
              <p:nvPr/>
            </p:nvSpPr>
            <p:spPr>
              <a:xfrm>
                <a:off x="3532280" y="5475339"/>
                <a:ext cx="5024077" cy="401116"/>
              </a:xfrm>
              <a:custGeom>
                <a:avLst/>
                <a:gdLst>
                  <a:gd name="connsiteX0" fmla="*/ 0 w 6766560"/>
                  <a:gd name="connsiteY0" fmla="*/ 39809 h 361457"/>
                  <a:gd name="connsiteX1" fmla="*/ 4411980 w 6766560"/>
                  <a:gd name="connsiteY1" fmla="*/ 28379 h 361457"/>
                  <a:gd name="connsiteX2" fmla="*/ 4023360 w 6766560"/>
                  <a:gd name="connsiteY2" fmla="*/ 359849 h 361457"/>
                  <a:gd name="connsiteX3" fmla="*/ 6766560 w 6766560"/>
                  <a:gd name="connsiteY3" fmla="*/ 131249 h 361457"/>
                  <a:gd name="connsiteX0-1" fmla="*/ 0 w 6766560"/>
                  <a:gd name="connsiteY0-2" fmla="*/ 75291 h 398381"/>
                  <a:gd name="connsiteX1-3" fmla="*/ 4369154 w 6766560"/>
                  <a:gd name="connsiteY1-4" fmla="*/ 18141 h 398381"/>
                  <a:gd name="connsiteX2-5" fmla="*/ 4023360 w 6766560"/>
                  <a:gd name="connsiteY2-6" fmla="*/ 395331 h 398381"/>
                  <a:gd name="connsiteX3-7" fmla="*/ 6766560 w 6766560"/>
                  <a:gd name="connsiteY3-8" fmla="*/ 166731 h 398381"/>
                  <a:gd name="connsiteX0-9" fmla="*/ 0 w 6766560"/>
                  <a:gd name="connsiteY0-10" fmla="*/ 71354 h 339035"/>
                  <a:gd name="connsiteX1-11" fmla="*/ 4369154 w 6766560"/>
                  <a:gd name="connsiteY1-12" fmla="*/ 14204 h 339035"/>
                  <a:gd name="connsiteX2-13" fmla="*/ 4351696 w 6766560"/>
                  <a:gd name="connsiteY2-14" fmla="*/ 334244 h 339035"/>
                  <a:gd name="connsiteX3-15" fmla="*/ 6766560 w 6766560"/>
                  <a:gd name="connsiteY3-16" fmla="*/ 162794 h 339035"/>
                  <a:gd name="connsiteX0-17" fmla="*/ 0 w 7194823"/>
                  <a:gd name="connsiteY0-18" fmla="*/ 71354 h 334304"/>
                  <a:gd name="connsiteX1-19" fmla="*/ 4369154 w 7194823"/>
                  <a:gd name="connsiteY1-20" fmla="*/ 14204 h 334304"/>
                  <a:gd name="connsiteX2-21" fmla="*/ 4351696 w 7194823"/>
                  <a:gd name="connsiteY2-22" fmla="*/ 334244 h 334304"/>
                  <a:gd name="connsiteX3-23" fmla="*/ 7194823 w 7194823"/>
                  <a:gd name="connsiteY3-24" fmla="*/ 37064 h 334304"/>
                  <a:gd name="connsiteX0-25" fmla="*/ 0 w 7194823"/>
                  <a:gd name="connsiteY0-26" fmla="*/ 72918 h 358721"/>
                  <a:gd name="connsiteX1-27" fmla="*/ 4369154 w 7194823"/>
                  <a:gd name="connsiteY1-28" fmla="*/ 15768 h 358721"/>
                  <a:gd name="connsiteX2-29" fmla="*/ 4051911 w 7194823"/>
                  <a:gd name="connsiteY2-30" fmla="*/ 358668 h 358721"/>
                  <a:gd name="connsiteX3-31" fmla="*/ 7194823 w 7194823"/>
                  <a:gd name="connsiteY3-32" fmla="*/ 38628 h 358721"/>
                  <a:gd name="connsiteX0-33" fmla="*/ 0 w 6454042"/>
                  <a:gd name="connsiteY0-34" fmla="*/ 72918 h 359955"/>
                  <a:gd name="connsiteX1-35" fmla="*/ 4369154 w 6454042"/>
                  <a:gd name="connsiteY1-36" fmla="*/ 15768 h 359955"/>
                  <a:gd name="connsiteX2-37" fmla="*/ 4051911 w 6454042"/>
                  <a:gd name="connsiteY2-38" fmla="*/ 358668 h 359955"/>
                  <a:gd name="connsiteX3-39" fmla="*/ 6454042 w 6454042"/>
                  <a:gd name="connsiteY3-40" fmla="*/ 112769 h 359955"/>
                  <a:gd name="connsiteX0-41" fmla="*/ 0 w 6454042"/>
                  <a:gd name="connsiteY0-42" fmla="*/ 62493 h 349247"/>
                  <a:gd name="connsiteX1-43" fmla="*/ 4122228 w 6454042"/>
                  <a:gd name="connsiteY1-44" fmla="*/ 17700 h 349247"/>
                  <a:gd name="connsiteX2-45" fmla="*/ 4051911 w 6454042"/>
                  <a:gd name="connsiteY2-46" fmla="*/ 348243 h 349247"/>
                  <a:gd name="connsiteX3-47" fmla="*/ 6454042 w 6454042"/>
                  <a:gd name="connsiteY3-48" fmla="*/ 102344 h 349247"/>
                  <a:gd name="connsiteX0-49" fmla="*/ 0 w 4341830"/>
                  <a:gd name="connsiteY0-50" fmla="*/ 62493 h 348243"/>
                  <a:gd name="connsiteX1-51" fmla="*/ 4122228 w 4341830"/>
                  <a:gd name="connsiteY1-52" fmla="*/ 17700 h 348243"/>
                  <a:gd name="connsiteX2-53" fmla="*/ 4051911 w 4341830"/>
                  <a:gd name="connsiteY2-54" fmla="*/ 348243 h 348243"/>
                  <a:gd name="connsiteX0-55" fmla="*/ 0 w 4122228"/>
                  <a:gd name="connsiteY0-56" fmla="*/ 62493 h 62493"/>
                  <a:gd name="connsiteX1-57" fmla="*/ 4122228 w 4122228"/>
                  <a:gd name="connsiteY1-58" fmla="*/ 17700 h 62493"/>
                  <a:gd name="connsiteX0-59" fmla="*/ 0 w 4122228"/>
                  <a:gd name="connsiteY0-60" fmla="*/ 44793 h 66159"/>
                  <a:gd name="connsiteX1-61" fmla="*/ 4122228 w 4122228"/>
                  <a:gd name="connsiteY1-62" fmla="*/ 0 h 66159"/>
                  <a:gd name="connsiteX0-63" fmla="*/ 0 w 4245691"/>
                  <a:gd name="connsiteY0-64" fmla="*/ 156004 h 156004"/>
                  <a:gd name="connsiteX1-65" fmla="*/ 4245691 w 4245691"/>
                  <a:gd name="connsiteY1-66" fmla="*/ 0 h 156004"/>
                  <a:gd name="connsiteX0-67" fmla="*/ 0 w 4245691"/>
                  <a:gd name="connsiteY0-68" fmla="*/ 156004 h 163985"/>
                  <a:gd name="connsiteX1-69" fmla="*/ 4245691 w 4245691"/>
                  <a:gd name="connsiteY1-70" fmla="*/ 0 h 163985"/>
                  <a:gd name="connsiteX0-71" fmla="*/ 0 w 5449458"/>
                  <a:gd name="connsiteY0-72" fmla="*/ 143648 h 143648"/>
                  <a:gd name="connsiteX1-73" fmla="*/ 5449458 w 5449458"/>
                  <a:gd name="connsiteY1-74" fmla="*/ 0 h 143648"/>
                  <a:gd name="connsiteX0-75" fmla="*/ 0 w 5449458"/>
                  <a:gd name="connsiteY0-76" fmla="*/ 143648 h 260913"/>
                  <a:gd name="connsiteX1-77" fmla="*/ 1990356 w 5449458"/>
                  <a:gd name="connsiteY1-78" fmla="*/ 260339 h 260913"/>
                  <a:gd name="connsiteX2-79" fmla="*/ 5449458 w 5449458"/>
                  <a:gd name="connsiteY2-80" fmla="*/ 0 h 260913"/>
                  <a:gd name="connsiteX0-81" fmla="*/ 0 w 4693246"/>
                  <a:gd name="connsiteY0-82" fmla="*/ 169 h 463018"/>
                  <a:gd name="connsiteX1-83" fmla="*/ 1234144 w 4693246"/>
                  <a:gd name="connsiteY1-84" fmla="*/ 462849 h 463018"/>
                  <a:gd name="connsiteX2-85" fmla="*/ 4693246 w 4693246"/>
                  <a:gd name="connsiteY2-86" fmla="*/ 202510 h 463018"/>
                  <a:gd name="connsiteX0-87" fmla="*/ 153395 w 4846641"/>
                  <a:gd name="connsiteY0-88" fmla="*/ 0 h 462988"/>
                  <a:gd name="connsiteX1-89" fmla="*/ 1387539 w 4846641"/>
                  <a:gd name="connsiteY1-90" fmla="*/ 462680 h 462988"/>
                  <a:gd name="connsiteX2-91" fmla="*/ 4846641 w 4846641"/>
                  <a:gd name="connsiteY2-92" fmla="*/ 202341 h 462988"/>
                  <a:gd name="connsiteX0-93" fmla="*/ 212160 w 4457851"/>
                  <a:gd name="connsiteY0-94" fmla="*/ 0 h 462988"/>
                  <a:gd name="connsiteX1-95" fmla="*/ 998749 w 4457851"/>
                  <a:gd name="connsiteY1-96" fmla="*/ 462680 h 462988"/>
                  <a:gd name="connsiteX2-97" fmla="*/ 4457851 w 4457851"/>
                  <a:gd name="connsiteY2-98" fmla="*/ 202341 h 462988"/>
                  <a:gd name="connsiteX0-99" fmla="*/ 238795 w 4484486"/>
                  <a:gd name="connsiteY0-100" fmla="*/ 0 h 462868"/>
                  <a:gd name="connsiteX1-101" fmla="*/ 1025384 w 4484486"/>
                  <a:gd name="connsiteY1-102" fmla="*/ 462680 h 462868"/>
                  <a:gd name="connsiteX2-103" fmla="*/ 4484486 w 4484486"/>
                  <a:gd name="connsiteY2-104" fmla="*/ 202341 h 462868"/>
                  <a:gd name="connsiteX0-105" fmla="*/ 410770 w 4656461"/>
                  <a:gd name="connsiteY0-106" fmla="*/ 0 h 425815"/>
                  <a:gd name="connsiteX1-107" fmla="*/ 595476 w 4656461"/>
                  <a:gd name="connsiteY1-108" fmla="*/ 425610 h 425815"/>
                  <a:gd name="connsiteX2-109" fmla="*/ 4656461 w 4656461"/>
                  <a:gd name="connsiteY2-110" fmla="*/ 202341 h 425815"/>
                  <a:gd name="connsiteX0-111" fmla="*/ 410770 w 4656461"/>
                  <a:gd name="connsiteY0-112" fmla="*/ 0 h 364069"/>
                  <a:gd name="connsiteX1-113" fmla="*/ 595476 w 4656461"/>
                  <a:gd name="connsiteY1-114" fmla="*/ 363827 h 364069"/>
                  <a:gd name="connsiteX2-115" fmla="*/ 4656461 w 4656461"/>
                  <a:gd name="connsiteY2-116" fmla="*/ 202341 h 364069"/>
                  <a:gd name="connsiteX0-117" fmla="*/ 558636 w 4511100"/>
                  <a:gd name="connsiteY0-118" fmla="*/ 0 h 388767"/>
                  <a:gd name="connsiteX1-119" fmla="*/ 450115 w 4511100"/>
                  <a:gd name="connsiteY1-120" fmla="*/ 388541 h 388767"/>
                  <a:gd name="connsiteX2-121" fmla="*/ 4511100 w 4511100"/>
                  <a:gd name="connsiteY2-122" fmla="*/ 227055 h 388767"/>
                  <a:gd name="connsiteX0-123" fmla="*/ 445007 w 4613533"/>
                  <a:gd name="connsiteY0-124" fmla="*/ 0 h 413467"/>
                  <a:gd name="connsiteX1-125" fmla="*/ 552548 w 4613533"/>
                  <a:gd name="connsiteY1-126" fmla="*/ 413255 h 413467"/>
                  <a:gd name="connsiteX2-127" fmla="*/ 4613533 w 4613533"/>
                  <a:gd name="connsiteY2-128" fmla="*/ 251769 h 413467"/>
                  <a:gd name="connsiteX0-129" fmla="*/ 437894 w 4606420"/>
                  <a:gd name="connsiteY0-130" fmla="*/ 0 h 351722"/>
                  <a:gd name="connsiteX1-131" fmla="*/ 560868 w 4606420"/>
                  <a:gd name="connsiteY1-132" fmla="*/ 351471 h 351722"/>
                  <a:gd name="connsiteX2-133" fmla="*/ 4606420 w 4606420"/>
                  <a:gd name="connsiteY2-134" fmla="*/ 251769 h 351722"/>
                  <a:gd name="connsiteX0-135" fmla="*/ 424068 w 4592594"/>
                  <a:gd name="connsiteY0-136" fmla="*/ 0 h 401116"/>
                  <a:gd name="connsiteX1-137" fmla="*/ 577907 w 4592594"/>
                  <a:gd name="connsiteY1-138" fmla="*/ 400898 h 401116"/>
                  <a:gd name="connsiteX2-139" fmla="*/ 4592594 w 4592594"/>
                  <a:gd name="connsiteY2-140" fmla="*/ 251769 h 401116"/>
                  <a:gd name="connsiteX0-141" fmla="*/ 424068 w 4592594"/>
                  <a:gd name="connsiteY0-142" fmla="*/ 0 h 401116"/>
                  <a:gd name="connsiteX1-143" fmla="*/ 577907 w 4592594"/>
                  <a:gd name="connsiteY1-144" fmla="*/ 400898 h 401116"/>
                  <a:gd name="connsiteX2-145" fmla="*/ 4592594 w 4592594"/>
                  <a:gd name="connsiteY2-146" fmla="*/ 338266 h 401116"/>
                  <a:gd name="connsiteX0-147" fmla="*/ 391353 w 4638179"/>
                  <a:gd name="connsiteY0-148" fmla="*/ 0 h 401116"/>
                  <a:gd name="connsiteX1-149" fmla="*/ 623492 w 4638179"/>
                  <a:gd name="connsiteY1-150" fmla="*/ 400898 h 401116"/>
                  <a:gd name="connsiteX2-151" fmla="*/ 4638179 w 4638179"/>
                  <a:gd name="connsiteY2-152" fmla="*/ 338266 h 401116"/>
                  <a:gd name="connsiteX0-153" fmla="*/ 391353 w 4904398"/>
                  <a:gd name="connsiteY0-154" fmla="*/ 0 h 401116"/>
                  <a:gd name="connsiteX1-155" fmla="*/ 623492 w 4904398"/>
                  <a:gd name="connsiteY1-156" fmla="*/ 400898 h 401116"/>
                  <a:gd name="connsiteX2-157" fmla="*/ 4904398 w 4904398"/>
                  <a:gd name="connsiteY2-158" fmla="*/ 322224 h 401116"/>
                </a:gdLst>
                <a:ahLst/>
                <a:cxnLst>
                  <a:cxn ang="0">
                    <a:pos x="connsiteX0-153" y="connsiteY0-154"/>
                  </a:cxn>
                  <a:cxn ang="0">
                    <a:pos x="connsiteX1-155" y="connsiteY1-156"/>
                  </a:cxn>
                  <a:cxn ang="0">
                    <a:pos x="connsiteX2-157" y="connsiteY2-158"/>
                  </a:cxn>
                </a:cxnLst>
                <a:rect l="l" t="t" r="r" b="b"/>
                <a:pathLst>
                  <a:path w="4904398" h="401116">
                    <a:moveTo>
                      <a:pt x="391353" y="0"/>
                    </a:moveTo>
                    <a:cubicBezTo>
                      <a:pt x="-226127" y="38897"/>
                      <a:pt x="-86259" y="411428"/>
                      <a:pt x="623492" y="400898"/>
                    </a:cubicBezTo>
                    <a:lnTo>
                      <a:pt x="4904398" y="322224"/>
                    </a:lnTo>
                  </a:path>
                </a:pathLst>
              </a:custGeom>
              <a:noFill/>
              <a:ln w="38100" cap="flat" cmpd="sng" algn="ctr">
                <a:solidFill>
                  <a:srgbClr val="002060"/>
                </a:solidFill>
                <a:prstDash val="dash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914400"/>
                <a:endParaRPr lang="zh-CN" altLang="en-US" sz="2000" b="1" dirty="0">
                  <a:solidFill>
                    <a:srgbClr val="FF0000"/>
                  </a:solidFill>
                  <a:latin typeface="UTM Avo" pitchFamily="18" charset="0"/>
                </a:endParaRPr>
              </a:p>
            </p:txBody>
          </p:sp>
        </p:grpSp>
        <p:sp>
          <p:nvSpPr>
            <p:cNvPr id="6" name="文本框 93"/>
            <p:cNvSpPr txBox="1"/>
            <p:nvPr/>
          </p:nvSpPr>
          <p:spPr>
            <a:xfrm>
              <a:off x="1611913" y="254650"/>
              <a:ext cx="4057242" cy="70675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400"/>
              <a:r>
                <a:rPr lang="en-US" altLang="zh-CN" sz="4000" b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汉仪喵魂体W" panose="00020600040101010101" pitchFamily="18" charset="-122"/>
                  <a:cs typeface="Arial" panose="020B0604020202020204" pitchFamily="34" charset="0"/>
                </a:rPr>
                <a:t>3</a:t>
              </a:r>
              <a:r>
                <a:rPr lang="en-US" altLang="zh-CN" sz="4000" b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汉仪喵魂体W" panose="00020600040101010101" pitchFamily="18" charset="-122"/>
                  <a:cs typeface="Arial" panose="020B0604020202020204" pitchFamily="34" charset="0"/>
                </a:rPr>
                <a:t>. Tập đọc</a:t>
              </a:r>
              <a:endParaRPr lang="zh-CN" alt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汉仪喵魂体W" panose="00020600040101010101" pitchFamily="18" charset="-122"/>
                <a:cs typeface="Arial" panose="020B0604020202020204" pitchFamily="34" charset="0"/>
              </a:endParaRPr>
            </a:p>
          </p:txBody>
        </p:sp>
      </p:grpSp>
      <p:sp>
        <p:nvSpPr>
          <p:cNvPr id="19" name="Rectangle 18"/>
          <p:cNvSpPr/>
          <p:nvPr/>
        </p:nvSpPr>
        <p:spPr>
          <a:xfrm>
            <a:off x="-16207" y="3555184"/>
            <a:ext cx="31290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>
                <a:latin typeface="UTM Avo" pitchFamily="18" charset="0"/>
              </a:rPr>
              <a:t>.</a:t>
            </a:r>
            <a:endParaRPr lang="en-US" sz="360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64" t="18318" r="25114" b="16380"/>
          <a:stretch>
            <a:fillRect/>
          </a:stretch>
        </p:blipFill>
        <p:spPr bwMode="auto">
          <a:xfrm>
            <a:off x="410210" y="993140"/>
            <a:ext cx="11019790" cy="5864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" name="Straight Connector 2"/>
          <p:cNvCxnSpPr/>
          <p:nvPr/>
        </p:nvCxnSpPr>
        <p:spPr>
          <a:xfrm>
            <a:off x="5644055" y="1844566"/>
            <a:ext cx="1876097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2395387" y="2617076"/>
            <a:ext cx="1845537" cy="15765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9632731" y="2617076"/>
            <a:ext cx="1103586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5139559" y="3373821"/>
            <a:ext cx="1308538" cy="15765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1245476" y="3838903"/>
            <a:ext cx="1149911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2017986" y="4201515"/>
            <a:ext cx="2222938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F:\NỀN PP\70880506_605997206600775_123315533339688960_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-1"/>
            <a:ext cx="13416455" cy="7546757"/>
          </a:xfrm>
          <a:prstGeom prst="rect">
            <a:avLst/>
          </a:prstGeom>
          <a:noFill/>
        </p:spPr>
      </p:pic>
      <p:sp>
        <p:nvSpPr>
          <p:cNvPr id="3" name="矩形: 圆角 13"/>
          <p:cNvSpPr/>
          <p:nvPr/>
        </p:nvSpPr>
        <p:spPr>
          <a:xfrm>
            <a:off x="2175640" y="-588092"/>
            <a:ext cx="7882758" cy="293714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CN" sz="4000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altLang="zh-CN" sz="4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ĐỌC TỪ KHÓ</a:t>
            </a:r>
            <a:endParaRPr lang="zh-CN" altLang="en-US" sz="4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矩形: 圆角 13"/>
          <p:cNvSpPr/>
          <p:nvPr/>
        </p:nvSpPr>
        <p:spPr>
          <a:xfrm>
            <a:off x="2375535" y="1893570"/>
            <a:ext cx="3305175" cy="75311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altLang="zh-CN" sz="4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trắng muốt</a:t>
            </a:r>
            <a:endParaRPr lang="en-US" altLang="zh-CN" sz="4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矩形: 圆角 13"/>
          <p:cNvSpPr/>
          <p:nvPr/>
        </p:nvSpPr>
        <p:spPr>
          <a:xfrm>
            <a:off x="2375535" y="3052445"/>
            <a:ext cx="3416300" cy="75311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altLang="zh-CN" sz="4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 điểm</a:t>
            </a:r>
            <a:endParaRPr lang="en-US" altLang="zh-CN" sz="4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矩形: 圆角 13"/>
          <p:cNvSpPr/>
          <p:nvPr/>
        </p:nvSpPr>
        <p:spPr>
          <a:xfrm>
            <a:off x="2375346" y="4160937"/>
            <a:ext cx="5381299" cy="75323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altLang="zh-CN" sz="4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gật gù</a:t>
            </a:r>
            <a:endParaRPr lang="en-US" altLang="zh-CN" sz="4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矩形: 圆角 13"/>
          <p:cNvSpPr/>
          <p:nvPr/>
        </p:nvSpPr>
        <p:spPr>
          <a:xfrm>
            <a:off x="7325401" y="3039327"/>
            <a:ext cx="5381299" cy="75323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altLang="zh-CN" sz="4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sốt ruột</a:t>
            </a:r>
            <a:endParaRPr lang="en-US" altLang="zh-CN" sz="4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矩形: 圆角 13"/>
          <p:cNvSpPr/>
          <p:nvPr/>
        </p:nvSpPr>
        <p:spPr>
          <a:xfrm>
            <a:off x="7325360" y="1893570"/>
            <a:ext cx="2498725" cy="75311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altLang="zh-CN" sz="4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 éc</a:t>
            </a:r>
            <a:endParaRPr lang="en-US" altLang="zh-CN" sz="4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矩形: 圆角 13"/>
          <p:cNvSpPr/>
          <p:nvPr/>
        </p:nvSpPr>
        <p:spPr>
          <a:xfrm>
            <a:off x="6736704" y="4184846"/>
            <a:ext cx="7236371" cy="75323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altLang="zh-CN" sz="4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đen như than</a:t>
            </a:r>
            <a:endParaRPr lang="zh-CN" altLang="en-US" sz="4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noFill/>
        <a:ln>
          <a:noFill/>
        </a:ln>
      </a:spPr>
      <a:bodyPr rtlCol="0" anchor="ctr"/>
      <a:lstStyle>
        <a:defPPr algn="ctr">
          <a:defRPr sz="3200">
            <a:solidFill>
              <a:schemeClr val="bg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118</Words>
  <Application>Microsoft Office PowerPoint</Application>
  <PresentationFormat>Màn hình rộng</PresentationFormat>
  <Paragraphs>48</Paragraphs>
  <Slides>12</Slides>
  <Notes>3</Notes>
  <HiddenSlides>0</HiddenSlides>
  <MMClips>1</MMClips>
  <ScaleCrop>false</ScaleCrop>
  <HeadingPairs>
    <vt:vector size="6" baseType="variant">
      <vt:variant>
        <vt:lpstr>Phông được Dùng</vt:lpstr>
      </vt:variant>
      <vt:variant>
        <vt:i4>4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12</vt:i4>
      </vt:variant>
    </vt:vector>
  </HeadingPairs>
  <TitlesOfParts>
    <vt:vector size="17" baseType="lpstr">
      <vt:lpstr>UTM Avo</vt:lpstr>
      <vt:lpstr>Arial</vt:lpstr>
      <vt:lpstr>Calibri</vt:lpstr>
      <vt:lpstr>Calibri Light</vt:lpstr>
      <vt:lpstr>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Vo Van Xin Em</dc:creator>
  <cp:lastModifiedBy>Trang Dao Phuong</cp:lastModifiedBy>
  <cp:revision>98</cp:revision>
  <dcterms:created xsi:type="dcterms:W3CDTF">2018-11-27T03:58:00Z</dcterms:created>
  <dcterms:modified xsi:type="dcterms:W3CDTF">2021-12-29T06:00:38Z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1E74DBB5A20D417891C68687D468FFCD</vt:lpwstr>
  </property>
  <property fmtid="{D5CDD505-2E9C-101B-9397-08002B2CF9AE}" pid="3" name="KSOProductBuildVer">
    <vt:lpwstr>1033-11.2.0.10323</vt:lpwstr>
  </property>
</Properties>
</file>