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86" r:id="rId2"/>
    <p:sldId id="321" r:id="rId3"/>
    <p:sldId id="294" r:id="rId4"/>
    <p:sldId id="320" r:id="rId5"/>
    <p:sldId id="295" r:id="rId6"/>
    <p:sldId id="324" r:id="rId7"/>
    <p:sldId id="305" r:id="rId8"/>
    <p:sldId id="306" r:id="rId9"/>
  </p:sldIdLst>
  <p:sldSz cx="12192000" cy="6858000"/>
  <p:notesSz cx="6858000" cy="9144000"/>
  <p:embeddedFontLst>
    <p:embeddedFont>
      <p:font typeface="等线" panose="02010600030101010101" pitchFamily="2" charset="-122"/>
      <p:regular r:id="rId11"/>
      <p:bold r:id="rId12"/>
    </p:embeddedFont>
  </p:embeddedFontLst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C9D2"/>
    <a:srgbClr val="CDBF97"/>
    <a:srgbClr val="8D7545"/>
    <a:srgbClr val="ECE8E5"/>
    <a:srgbClr val="E4CBCB"/>
    <a:srgbClr val="A88755"/>
    <a:srgbClr val="1F2020"/>
    <a:srgbClr val="263B45"/>
    <a:srgbClr val="193B3C"/>
    <a:srgbClr val="4E6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2" b="12058"/>
          <a:stretch>
            <a:fillRect/>
          </a:stretch>
        </p:blipFill>
        <p:spPr>
          <a:xfrm>
            <a:off x="442745" y="430924"/>
            <a:ext cx="11377447" cy="6096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1416803"/>
            <a:ext cx="11960771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字魂17号-萌趣果冻体" panose="020000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字魂17号-萌趣果冻体" panose="02000000000000000000" pitchFamily="2" charset="-122"/>
                <a:cs typeface="Arial" panose="020B0604020202020204" pitchFamily="34" charset="0"/>
              </a:rPr>
              <a:t> 84: </a:t>
            </a:r>
            <a:r>
              <a:rPr lang="en-US" altLang="zh-CN" sz="5400" b="1" dirty="0" err="1">
                <a:solidFill>
                  <a:srgbClr val="FF0000"/>
                </a:solidFill>
                <a:latin typeface="Arial" panose="020B0604020202020204" pitchFamily="34" charset="0"/>
                <a:ea typeface="字魂17号-萌趣果冻体" panose="02000000000000000000" pitchFamily="2" charset="-122"/>
                <a:cs typeface="Arial" panose="020B0604020202020204" pitchFamily="34" charset="0"/>
              </a:rPr>
              <a:t>ong</a:t>
            </a:r>
            <a:r>
              <a:rPr lang="en-US" altLang="zh-CN" sz="5400" b="1" dirty="0">
                <a:solidFill>
                  <a:srgbClr val="FF0000"/>
                </a:solidFill>
                <a:latin typeface="Arial" panose="020B0604020202020204" pitchFamily="34" charset="0"/>
                <a:ea typeface="字魂17号-萌趣果冻体" panose="02000000000000000000" pitchFamily="2" charset="-122"/>
                <a:cs typeface="Arial" panose="020B0604020202020204" pitchFamily="34" charset="0"/>
              </a:rPr>
              <a:t> - </a:t>
            </a:r>
            <a:r>
              <a:rPr lang="en-US" altLang="zh-CN" sz="5400" b="1" dirty="0" err="1">
                <a:solidFill>
                  <a:srgbClr val="FF0000"/>
                </a:solidFill>
                <a:latin typeface="Arial" panose="020B0604020202020204" pitchFamily="34" charset="0"/>
                <a:ea typeface="字魂17号-萌趣果冻体" panose="02000000000000000000" pitchFamily="2" charset="-122"/>
                <a:cs typeface="Arial" panose="020B0604020202020204" pitchFamily="34" charset="0"/>
              </a:rPr>
              <a:t>oc</a:t>
            </a:r>
            <a:endParaRPr lang="zh-CN" altLang="en-US" sz="5400" b="1" dirty="0">
              <a:solidFill>
                <a:srgbClr val="FF0000"/>
              </a:solidFill>
              <a:latin typeface="Arial" panose="020B0604020202020204" pitchFamily="34" charset="0"/>
              <a:ea typeface="小白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47419" y="2653929"/>
            <a:ext cx="3788785" cy="3610684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3369" y="19849"/>
            <a:ext cx="7696200" cy="156718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854317" y="2653929"/>
            <a:ext cx="3933657" cy="3610684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2" y="228744"/>
            <a:ext cx="9115548" cy="6449484"/>
          </a:xfrm>
          <a:prstGeom prst="rect">
            <a:avLst/>
          </a:prstGeom>
        </p:spPr>
      </p:pic>
      <p:sp>
        <p:nvSpPr>
          <p:cNvPr id="4" name="Shape 233"/>
          <p:cNvSpPr/>
          <p:nvPr/>
        </p:nvSpPr>
        <p:spPr>
          <a:xfrm>
            <a:off x="5685184" y="2813046"/>
            <a:ext cx="6016487" cy="157416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6600" b="1" kern="0" dirty="0" err="1">
                <a:solidFill>
                  <a:srgbClr val="FF000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Làm</a:t>
            </a:r>
            <a:r>
              <a:rPr lang="en-US" sz="6600" b="1" kern="0" dirty="0">
                <a:solidFill>
                  <a:srgbClr val="FF000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6600" b="1" kern="0" dirty="0" err="1">
                <a:solidFill>
                  <a:srgbClr val="FF000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quen</a:t>
            </a:r>
            <a:endParaRPr sz="6600" b="1" kern="0" dirty="0">
              <a:solidFill>
                <a:srgbClr val="FF0000"/>
              </a:solidFill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  <a:sym typeface="Lato Regular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-301512" y="1635795"/>
            <a:ext cx="5303569" cy="4392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51052" y="882879"/>
            <a:ext cx="3510438" cy="2023240"/>
            <a:chOff x="3810000" y="1424287"/>
            <a:chExt cx="2209801" cy="1510383"/>
          </a:xfrm>
        </p:grpSpPr>
        <p:sp>
          <p:nvSpPr>
            <p:cNvPr id="11" name="Rectangle 10"/>
            <p:cNvSpPr/>
            <p:nvPr/>
          </p:nvSpPr>
          <p:spPr>
            <a:xfrm>
              <a:off x="3810000" y="1424287"/>
              <a:ext cx="2209800" cy="8183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ong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43384" y="4025461"/>
            <a:ext cx="5116892" cy="1282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– </a:t>
            </a:r>
            <a:r>
              <a:rPr lang="en-US" sz="5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ngờ</a:t>
            </a:r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5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504386" y="798787"/>
            <a:ext cx="3773214" cy="2103124"/>
            <a:chOff x="3810000" y="1424287"/>
            <a:chExt cx="2209801" cy="1510383"/>
          </a:xfrm>
        </p:grpSpPr>
        <p:sp>
          <p:nvSpPr>
            <p:cNvPr id="16" name="Rectangle 15"/>
            <p:cNvSpPr/>
            <p:nvPr/>
          </p:nvSpPr>
          <p:spPr>
            <a:xfrm>
              <a:off x="3810000" y="1424287"/>
              <a:ext cx="2209800" cy="8183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943721" y="4004450"/>
            <a:ext cx="4743768" cy="1303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– </a:t>
            </a:r>
            <a:r>
              <a:rPr lang="en-US" sz="5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5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7739" y="3009430"/>
            <a:ext cx="23994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73074" y="3181275"/>
            <a:ext cx="1438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óc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55" y="5948852"/>
            <a:ext cx="6274673" cy="762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bong –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29008" y="4113265"/>
            <a:ext cx="2976667" cy="1554198"/>
            <a:chOff x="3810000" y="1405139"/>
            <a:chExt cx="2209801" cy="1529531"/>
          </a:xfrm>
        </p:grpSpPr>
        <p:sp>
          <p:nvSpPr>
            <p:cNvPr id="11" name="Rectangle 10"/>
            <p:cNvSpPr/>
            <p:nvPr/>
          </p:nvSpPr>
          <p:spPr>
            <a:xfrm>
              <a:off x="3810000" y="1405139"/>
              <a:ext cx="2209797" cy="83744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bóng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bong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103396" y="4314760"/>
            <a:ext cx="2991388" cy="1492583"/>
            <a:chOff x="3810000" y="1405139"/>
            <a:chExt cx="2220730" cy="1529531"/>
          </a:xfrm>
        </p:grpSpPr>
        <p:sp>
          <p:nvSpPr>
            <p:cNvPr id="15" name="Rectangle 14"/>
            <p:cNvSpPr/>
            <p:nvPr/>
          </p:nvSpPr>
          <p:spPr>
            <a:xfrm>
              <a:off x="3810000" y="1405139"/>
              <a:ext cx="2209797" cy="83744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25830" y="2242584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ʹ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789683" y="5969873"/>
            <a:ext cx="5328748" cy="741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sờ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54" y="136633"/>
            <a:ext cx="3142757" cy="2833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847" y="136634"/>
            <a:ext cx="3426371" cy="28337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78820" y="3244334"/>
            <a:ext cx="234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ʹ</a:t>
            </a:r>
          </a:p>
        </p:txBody>
      </p:sp>
      <p:sp>
        <p:nvSpPr>
          <p:cNvPr id="9" name="Rectangle 8"/>
          <p:cNvSpPr/>
          <p:nvPr/>
        </p:nvSpPr>
        <p:spPr>
          <a:xfrm>
            <a:off x="3493939" y="5010068"/>
            <a:ext cx="3273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61"/>
          <p:cNvGrpSpPr/>
          <p:nvPr/>
        </p:nvGrpSpPr>
        <p:grpSpPr>
          <a:xfrm>
            <a:off x="11399821" y="357354"/>
            <a:ext cx="467620" cy="470659"/>
            <a:chOff x="0" y="0"/>
            <a:chExt cx="935237" cy="845748"/>
          </a:xfrm>
        </p:grpSpPr>
        <p:sp>
          <p:nvSpPr>
            <p:cNvPr id="8" name="Shape 1259"/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Shape 1260"/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" name="Title 1"/>
          <p:cNvSpPr txBox="1"/>
          <p:nvPr/>
        </p:nvSpPr>
        <p:spPr>
          <a:xfrm>
            <a:off x="115614" y="136634"/>
            <a:ext cx="9858688" cy="5851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?Tiếng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" y="1050925"/>
            <a:ext cx="10457815" cy="580707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424856" y="3757451"/>
            <a:ext cx="3731172" cy="12717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424856" y="2469128"/>
            <a:ext cx="4288220" cy="9800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822029" y="3909849"/>
            <a:ext cx="3594538" cy="12192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290442" y="4096405"/>
            <a:ext cx="882869" cy="113511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64373" y="2086305"/>
            <a:ext cx="3731172" cy="12717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94596" y="63061"/>
            <a:ext cx="2448932" cy="6095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2164" y="152352"/>
            <a:ext cx="2173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726" y="1258645"/>
            <a:ext cx="520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nhím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ngựa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74083" y="3949842"/>
            <a:ext cx="533400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nhím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ngựa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19888" y="1226372"/>
            <a:ext cx="62501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ngựa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cóc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bon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liệng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rộn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49933" y="1809199"/>
            <a:ext cx="1731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16589" y="1217381"/>
            <a:ext cx="198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cóc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06930" y="2317240"/>
            <a:ext cx="3655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69845" y="3949939"/>
            <a:ext cx="2321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507916" y="1312436"/>
            <a:ext cx="118333" cy="5560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573791" y="1905902"/>
            <a:ext cx="118333" cy="5560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208489" y="2465302"/>
            <a:ext cx="118333" cy="5560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455456" y="2927882"/>
            <a:ext cx="118333" cy="5560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8048514" y="4046679"/>
            <a:ext cx="118333" cy="5560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7101843" y="4541522"/>
            <a:ext cx="118333" cy="5560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7779568" y="5079406"/>
            <a:ext cx="118333" cy="5560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7048053" y="5638799"/>
            <a:ext cx="118333" cy="5560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10361401" y="1314226"/>
            <a:ext cx="118333" cy="5560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10070934" y="1819843"/>
            <a:ext cx="118333" cy="5560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11921247" y="2379239"/>
            <a:ext cx="118333" cy="5560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10253824" y="2927875"/>
            <a:ext cx="118333" cy="5560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541519" y="2917127"/>
            <a:ext cx="118333" cy="5560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10339882" y="2917124"/>
            <a:ext cx="118333" cy="5560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134117" y="5649556"/>
            <a:ext cx="118333" cy="5560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44" grpId="0"/>
      <p:bldP spid="45" grpId="0"/>
      <p:bldP spid="7" grpId="0"/>
      <p:bldP spid="46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3" y="4792701"/>
            <a:ext cx="2291255" cy="2238703"/>
          </a:xfrm>
          <a:prstGeom prst="rect">
            <a:avLst/>
          </a:prstGeom>
        </p:spPr>
      </p:pic>
      <p:sp>
        <p:nvSpPr>
          <p:cNvPr id="9" name="Title 1"/>
          <p:cNvSpPr txBox="1"/>
          <p:nvPr/>
        </p:nvSpPr>
        <p:spPr>
          <a:xfrm>
            <a:off x="63098" y="315310"/>
            <a:ext cx="6674039" cy="8996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944310" y="1441666"/>
            <a:ext cx="10026972" cy="13627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nhím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60227" y="3541532"/>
            <a:ext cx="10195139" cy="13657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b)..................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48499" y="1773435"/>
            <a:ext cx="2659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92699" y="3880990"/>
            <a:ext cx="26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ngựa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860227" y="5526909"/>
            <a:ext cx="10111056" cy="11997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c) Ba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hứa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............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08870" y="5803610"/>
            <a:ext cx="26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3" grpId="0" animBg="1"/>
      <p:bldP spid="28" grpId="0"/>
      <p:bldP spid="29" grpId="0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/>
          <p:nvPr/>
        </p:nvSpPr>
        <p:spPr>
          <a:xfrm>
            <a:off x="52563" y="525516"/>
            <a:ext cx="4487907" cy="893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07" y="2301765"/>
            <a:ext cx="11267089" cy="2547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Màn hình rộng</PresentationFormat>
  <Paragraphs>52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1" baseType="lpstr">
      <vt:lpstr>Arial</vt:lpstr>
      <vt:lpstr>等线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Trang Dao Phuong</cp:lastModifiedBy>
  <cp:revision>215</cp:revision>
  <dcterms:created xsi:type="dcterms:W3CDTF">2019-03-29T12:25:00Z</dcterms:created>
  <dcterms:modified xsi:type="dcterms:W3CDTF">2021-12-29T07:10:15Z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2DBABE7E2FC0480E941409F15BA1F4EB</vt:lpwstr>
  </property>
  <property fmtid="{D5CDD505-2E9C-101B-9397-08002B2CF9AE}" pid="3" name="KSOProductBuildVer">
    <vt:lpwstr>1033-11.2.0.10323</vt:lpwstr>
  </property>
</Properties>
</file>