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360" r:id="rId2"/>
    <p:sldId id="361" r:id="rId3"/>
    <p:sldId id="355" r:id="rId4"/>
    <p:sldId id="346" r:id="rId5"/>
    <p:sldId id="347" r:id="rId6"/>
    <p:sldId id="348" r:id="rId7"/>
    <p:sldId id="349" r:id="rId8"/>
    <p:sldId id="350" r:id="rId9"/>
    <p:sldId id="359" r:id="rId10"/>
    <p:sldId id="351" r:id="rId11"/>
    <p:sldId id="352" r:id="rId12"/>
  </p:sldIdLst>
  <p:sldSz cx="12192000" cy="6858000"/>
  <p:notesSz cx="6858000" cy="9144000"/>
  <p:embeddedFontLst>
    <p:embeddedFont>
      <p:font typeface="HP001 4 hàng" panose="020B0603050302020204" pitchFamily="34" charset="0"/>
      <p:regular r:id="rId14"/>
      <p:bold r:id="rId15"/>
    </p:embeddedFont>
    <p:embeddedFont>
      <p:font typeface=".VnAvant" panose="020B7200000000000000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UTM Avo" panose="020406030505060202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0DC"/>
    <a:srgbClr val="003300"/>
    <a:srgbClr val="01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5311D-A54D-48B8-AD2B-407AB8B75F44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8A847-CA02-4734-947B-8D601B5D5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7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1" y="1"/>
            <a:ext cx="13680440" cy="6823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0" y="416006"/>
            <a:ext cx="9550400" cy="1477317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63" y="1892456"/>
            <a:ext cx="3047043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375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752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333898" y="3361509"/>
            <a:ext cx="74022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17029" y="3361509"/>
            <a:ext cx="91004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305109" y="3287623"/>
            <a:ext cx="883920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216538" y="6335486"/>
            <a:ext cx="74022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200607" y="6335485"/>
            <a:ext cx="74022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Equal 17"/>
          <p:cNvSpPr/>
          <p:nvPr/>
        </p:nvSpPr>
        <p:spPr>
          <a:xfrm>
            <a:off x="3187336" y="3274422"/>
            <a:ext cx="596539" cy="1654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 18"/>
          <p:cNvSpPr/>
          <p:nvPr/>
        </p:nvSpPr>
        <p:spPr>
          <a:xfrm>
            <a:off x="2704012" y="6263638"/>
            <a:ext cx="735874" cy="16328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1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60960"/>
            <a:ext cx="12104915" cy="3735977"/>
          </a:xfrm>
        </p:spPr>
      </p:pic>
    </p:spTree>
    <p:extLst>
      <p:ext uri="{BB962C8B-B14F-4D97-AF65-F5344CB8AC3E}">
        <p14:creationId xmlns:p14="http://schemas.microsoft.com/office/powerpoint/2010/main" val="21751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7523" y="2608726"/>
            <a:ext cx="4836555" cy="3211531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66359" y="3188658"/>
            <a:ext cx="2540000" cy="1477317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8000"/>
                </a:solidFill>
                <a:latin typeface=".VnAvant" pitchFamily="34" charset="0"/>
              </a:rPr>
              <a:t>eng</a:t>
            </a:r>
            <a:endParaRPr lang="en-US" sz="88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3040" y="1336817"/>
            <a:ext cx="2966720" cy="1354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53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53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82</a:t>
            </a:r>
            <a:endParaRPr lang="en-US" sz="53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51600" y="2491643"/>
            <a:ext cx="4775200" cy="3211531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69200" y="3139064"/>
            <a:ext cx="2540000" cy="1477317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008000"/>
                </a:solidFill>
                <a:latin typeface=".VnAvant" pitchFamily="34" charset="0"/>
              </a:rPr>
              <a:t>e</a:t>
            </a:r>
            <a:r>
              <a:rPr lang="en-US" sz="8800" dirty="0" err="1" smtClean="0">
                <a:solidFill>
                  <a:srgbClr val="008000"/>
                </a:solidFill>
                <a:latin typeface=".VnAvant" pitchFamily="34" charset="0"/>
              </a:rPr>
              <a:t>c</a:t>
            </a:r>
            <a:endParaRPr lang="en-US" sz="8800" dirty="0">
              <a:solidFill>
                <a:srgbClr val="008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7123611"/>
          </a:xfrm>
        </p:spPr>
      </p:pic>
    </p:spTree>
    <p:extLst>
      <p:ext uri="{BB962C8B-B14F-4D97-AF65-F5344CB8AC3E}">
        <p14:creationId xmlns:p14="http://schemas.microsoft.com/office/powerpoint/2010/main" val="6853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6207" y="2029731"/>
            <a:ext cx="2114056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8000"/>
                </a:solidFill>
                <a:latin typeface="UTM Avo" pitchFamily="18" charset="0"/>
                <a:cs typeface="Arial" charset="0"/>
              </a:rPr>
              <a:t>eng</a:t>
            </a:r>
            <a:endParaRPr lang="en-US" sz="7200" dirty="0">
              <a:solidFill>
                <a:srgbClr val="008000"/>
              </a:solidFill>
              <a:latin typeface="UTM Avo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58014" y="3230053"/>
            <a:ext cx="1661801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6000" dirty="0" smtClean="0">
                <a:solidFill>
                  <a:srgbClr val="FFFFFF"/>
                </a:solidFill>
                <a:latin typeface="UTM Avo" pitchFamily="18" charset="0"/>
                <a:cs typeface="Arial" charset="0"/>
              </a:rPr>
              <a:t>ng</a:t>
            </a:r>
            <a:endParaRPr lang="en-US" sz="6000" dirty="0">
              <a:solidFill>
                <a:srgbClr val="FFFFFF"/>
              </a:solidFill>
              <a:latin typeface="UTM Avo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0294" y="2029731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8000"/>
                </a:solidFill>
                <a:latin typeface="UTM Avo" pitchFamily="18" charset="0"/>
                <a:cs typeface="Arial" charset="0"/>
              </a:rPr>
              <a:t>ec</a:t>
            </a:r>
            <a:endParaRPr lang="en-US" sz="7200" dirty="0">
              <a:solidFill>
                <a:srgbClr val="008000"/>
              </a:solidFill>
              <a:latin typeface="UTM Avo" pitchFamily="18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86518" y="3230052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6000" dirty="0" smtClean="0">
                <a:solidFill>
                  <a:srgbClr val="FFFFFF"/>
                </a:solidFill>
                <a:latin typeface="UTM Avo" pitchFamily="18" charset="0"/>
                <a:cs typeface="Arial" charset="0"/>
              </a:rPr>
              <a:t>c</a:t>
            </a:r>
            <a:endParaRPr lang="en-US" sz="6000" dirty="0">
              <a:solidFill>
                <a:srgbClr val="FFFFFF"/>
              </a:solidFill>
              <a:latin typeface="UTM Avo" pitchFamily="18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00" y="4719918"/>
            <a:ext cx="5513294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6000" dirty="0" smtClean="0">
                <a:solidFill>
                  <a:srgbClr val="FFFFFF"/>
                </a:solidFill>
                <a:latin typeface="UTM Avo" pitchFamily="18" charset="0"/>
                <a:cs typeface="Arial" charset="0"/>
              </a:rPr>
              <a:t>e - ng - </a:t>
            </a:r>
            <a:r>
              <a:rPr lang="en-US" sz="6000" dirty="0" err="1" smtClean="0">
                <a:solidFill>
                  <a:srgbClr val="FFFFFF"/>
                </a:solidFill>
                <a:latin typeface="UTM Avo" pitchFamily="18" charset="0"/>
                <a:cs typeface="Arial" charset="0"/>
              </a:rPr>
              <a:t>eng</a:t>
            </a:r>
            <a:endParaRPr lang="en-US" sz="6000" dirty="0">
              <a:solidFill>
                <a:srgbClr val="FFFFFF"/>
              </a:solidFill>
              <a:latin typeface="UTM Avo" pitchFamily="18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45531" y="4719918"/>
            <a:ext cx="4790546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6000" dirty="0" smtClean="0">
                <a:solidFill>
                  <a:srgbClr val="FFFFFF"/>
                </a:solidFill>
                <a:latin typeface="UTM Avo" pitchFamily="18" charset="0"/>
                <a:cs typeface="Arial" charset="0"/>
              </a:rPr>
              <a:t>e - c - </a:t>
            </a:r>
            <a:r>
              <a:rPr lang="en-US" sz="6000" dirty="0" err="1" smtClean="0">
                <a:solidFill>
                  <a:srgbClr val="FFFFFF"/>
                </a:solidFill>
                <a:latin typeface="UTM Avo" pitchFamily="18" charset="0"/>
                <a:cs typeface="Arial" charset="0"/>
              </a:rPr>
              <a:t>ec</a:t>
            </a:r>
            <a:endParaRPr lang="en-US" sz="6000" dirty="0">
              <a:solidFill>
                <a:srgbClr val="FFFFFF"/>
              </a:solidFill>
              <a:latin typeface="UTM Avo" pitchFamily="18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98920" y="3230053"/>
            <a:ext cx="914400" cy="871300"/>
          </a:xfrm>
          <a:prstGeom prst="round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  <a:cs typeface="Arial" charset="0"/>
              </a:rPr>
              <a:t>e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26206" y="3230052"/>
            <a:ext cx="914400" cy="871300"/>
          </a:xfrm>
          <a:prstGeom prst="round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  <a:cs typeface="Arial" charset="0"/>
              </a:rPr>
              <a:t>e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0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</p:spPr>
      </p:pic>
    </p:spTree>
    <p:extLst>
      <p:ext uri="{BB962C8B-B14F-4D97-AF65-F5344CB8AC3E}">
        <p14:creationId xmlns:p14="http://schemas.microsoft.com/office/powerpoint/2010/main" val="42807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2514" y="4771988"/>
            <a:ext cx="418011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eng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814843" y="1865830"/>
            <a:ext cx="3819525" cy="13542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en-US" sz="80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814843" y="3220043"/>
            <a:ext cx="1668462" cy="1354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484893" y="3220043"/>
            <a:ext cx="2400821" cy="1354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56811" y="4902616"/>
            <a:ext cx="60045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latin typeface="UTM Avo" pitchFamily="18" charset="0"/>
                <a:cs typeface="Arial" pitchFamily="34" charset="0"/>
              </a:rPr>
              <a:t>xà</a:t>
            </a:r>
            <a:r>
              <a:rPr lang="en-US" sz="8800" b="1" dirty="0" smtClean="0">
                <a:latin typeface="UTM Avo" pitchFamily="18" charset="0"/>
                <a:cs typeface="Arial" pitchFamily="34" charset="0"/>
              </a:rPr>
              <a:t> </a:t>
            </a:r>
            <a:r>
              <a:rPr lang="en-US" sz="8800" b="1" dirty="0" err="1" smtClean="0">
                <a:latin typeface="UTM Avo" pitchFamily="18" charset="0"/>
                <a:cs typeface="Arial" pitchFamily="34" charset="0"/>
              </a:rPr>
              <a:t>b</a:t>
            </a:r>
            <a:r>
              <a:rPr lang="en-US" sz="8800" b="1" dirty="0" err="1" smtClean="0">
                <a:solidFill>
                  <a:srgbClr val="FF0000"/>
                </a:solidFill>
                <a:latin typeface="UTM Avo" pitchFamily="18" charset="0"/>
                <a:cs typeface="Arial" pitchFamily="34" charset="0"/>
              </a:rPr>
              <a:t>eng</a:t>
            </a:r>
            <a:endParaRPr lang="en-US" sz="8800" b="1" dirty="0">
              <a:solidFill>
                <a:srgbClr val="FF0000"/>
              </a:solidFill>
              <a:latin typeface="UTM Avo" pitchFamily="18" charset="0"/>
              <a:cs typeface="Arial" pitchFamily="34" charset="0"/>
            </a:endParaRPr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0240" cy="42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7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2" grpId="0" animBg="1"/>
      <p:bldP spid="2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226981" y="1351417"/>
            <a:ext cx="3819525" cy="135413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 err="1">
                <a:latin typeface="UTM Avo" pitchFamily="18" charset="0"/>
                <a:cs typeface="Arial" pitchFamily="34" charset="0"/>
              </a:rPr>
              <a:t>b</a:t>
            </a:r>
            <a:r>
              <a:rPr lang="en-US" sz="8000" b="1" dirty="0" err="1">
                <a:solidFill>
                  <a:srgbClr val="FF0000"/>
                </a:solidFill>
                <a:latin typeface="UTM Avo" pitchFamily="18" charset="0"/>
                <a:cs typeface="Arial" pitchFamily="34" charset="0"/>
              </a:rPr>
              <a:t>éc</a:t>
            </a:r>
            <a:endParaRPr lang="en-US" sz="8000" b="1" dirty="0">
              <a:solidFill>
                <a:srgbClr val="FF000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226981" y="2705554"/>
            <a:ext cx="1668462" cy="1354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0" b="1" dirty="0" smtClean="0">
                <a:latin typeface="UTM Avo" pitchFamily="18" charset="0"/>
                <a:cs typeface="Arial" pitchFamily="34" charset="0"/>
              </a:rPr>
              <a:t>b</a:t>
            </a:r>
            <a:endParaRPr lang="en-US" sz="8000" b="1" dirty="0">
              <a:latin typeface="UTM Avo" pitchFamily="18" charset="0"/>
              <a:cs typeface="Arial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897031" y="2705517"/>
            <a:ext cx="2149475" cy="1354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8000" b="1" dirty="0" err="1">
                <a:solidFill>
                  <a:srgbClr val="FF0000"/>
                </a:solidFill>
                <a:latin typeface="UTM Avo" pitchFamily="18" charset="0"/>
                <a:cs typeface="Arial" pitchFamily="34" charset="0"/>
              </a:rPr>
              <a:t>é</a:t>
            </a:r>
            <a:r>
              <a:rPr lang="en-US" sz="8000" b="1" dirty="0" err="1" smtClean="0">
                <a:solidFill>
                  <a:srgbClr val="FF0000"/>
                </a:solidFill>
                <a:latin typeface="UTM Avo" pitchFamily="18" charset="0"/>
                <a:cs typeface="Arial" pitchFamily="34" charset="0"/>
              </a:rPr>
              <a:t>c</a:t>
            </a:r>
            <a:endParaRPr lang="en-US" sz="8000" b="1" dirty="0">
              <a:solidFill>
                <a:srgbClr val="FF000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32898" y="5008711"/>
            <a:ext cx="33787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 err="1" smtClean="0">
                <a:latin typeface="UTM Avo" pitchFamily="18" charset="0"/>
                <a:cs typeface="Arial" pitchFamily="34" charset="0"/>
              </a:rPr>
              <a:t>b</a:t>
            </a:r>
            <a:r>
              <a:rPr lang="en-US" sz="8000" b="1" dirty="0" err="1" smtClean="0">
                <a:solidFill>
                  <a:srgbClr val="FF0000"/>
                </a:solidFill>
                <a:latin typeface="UTM Avo" pitchFamily="18" charset="0"/>
                <a:cs typeface="Arial" pitchFamily="34" charset="0"/>
              </a:rPr>
              <a:t>éc</a:t>
            </a:r>
            <a:endParaRPr lang="en-US" sz="8000" b="1" dirty="0">
              <a:solidFill>
                <a:srgbClr val="FF000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26333" y="4876512"/>
            <a:ext cx="59566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 err="1" smtClean="0">
                <a:latin typeface="UTM Avo" pitchFamily="18" charset="0"/>
                <a:cs typeface="Arial" pitchFamily="34" charset="0"/>
              </a:rPr>
              <a:t>b</a:t>
            </a:r>
            <a:r>
              <a:rPr lang="en-US" sz="8000" b="1" dirty="0" err="1" smtClean="0">
                <a:solidFill>
                  <a:srgbClr val="FF0000"/>
                </a:solidFill>
                <a:latin typeface="UTM Avo" pitchFamily="18" charset="0"/>
                <a:cs typeface="Arial" pitchFamily="34" charset="0"/>
              </a:rPr>
              <a:t>éc</a:t>
            </a:r>
            <a:r>
              <a:rPr lang="en-US" sz="8000" b="1" dirty="0" smtClean="0">
                <a:latin typeface="UTM Avo" pitchFamily="18" charset="0"/>
                <a:cs typeface="Arial" pitchFamily="34" charset="0"/>
              </a:rPr>
              <a:t> </a:t>
            </a:r>
            <a:r>
              <a:rPr lang="en-US" sz="8000" b="1" dirty="0" err="1" smtClean="0">
                <a:latin typeface="UTM Avo" pitchFamily="18" charset="0"/>
                <a:cs typeface="Arial" pitchFamily="34" charset="0"/>
              </a:rPr>
              <a:t>giê</a:t>
            </a:r>
            <a:endParaRPr lang="en-US" sz="8000" b="1" dirty="0">
              <a:solidFill>
                <a:srgbClr val="FF0000"/>
              </a:solidFill>
              <a:latin typeface="UTM Avo" pitchFamily="18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" y="0"/>
            <a:ext cx="6466554" cy="43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0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080" y="1716223"/>
            <a:ext cx="2264037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8000"/>
                </a:solidFill>
                <a:latin typeface="UTM Avo" pitchFamily="18" charset="0"/>
                <a:cs typeface="Arial" charset="0"/>
              </a:rPr>
              <a:t>eng</a:t>
            </a:r>
            <a:endParaRPr lang="en-US" sz="7200" dirty="0">
              <a:solidFill>
                <a:srgbClr val="008000"/>
              </a:solidFill>
              <a:latin typeface="UTM Avo" pitchFamily="18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6122" y="1794600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8000"/>
                </a:solidFill>
                <a:latin typeface="UTM Avo" pitchFamily="18" charset="0"/>
                <a:cs typeface="Arial" charset="0"/>
              </a:rPr>
              <a:t>ec</a:t>
            </a:r>
            <a:endParaRPr lang="en-US" sz="7200" dirty="0">
              <a:solidFill>
                <a:srgbClr val="008000"/>
              </a:solidFill>
              <a:latin typeface="UTM Avo" pitchFamily="18" charset="0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918547"/>
            <a:ext cx="60045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latin typeface="UTM Avo" pitchFamily="18" charset="0"/>
                <a:cs typeface="Arial" pitchFamily="34" charset="0"/>
              </a:rPr>
              <a:t>xà</a:t>
            </a:r>
            <a:r>
              <a:rPr lang="en-US" sz="8800" b="1" dirty="0" smtClean="0">
                <a:latin typeface="UTM Avo" pitchFamily="18" charset="0"/>
                <a:cs typeface="Arial" pitchFamily="34" charset="0"/>
              </a:rPr>
              <a:t> </a:t>
            </a:r>
            <a:r>
              <a:rPr lang="en-US" sz="8800" b="1" dirty="0" err="1" smtClean="0">
                <a:latin typeface="UTM Avo" pitchFamily="18" charset="0"/>
                <a:cs typeface="Arial" pitchFamily="34" charset="0"/>
              </a:rPr>
              <a:t>b</a:t>
            </a:r>
            <a:r>
              <a:rPr lang="en-US" sz="8800" b="1" dirty="0" err="1" smtClean="0">
                <a:solidFill>
                  <a:srgbClr val="FF0000"/>
                </a:solidFill>
                <a:latin typeface="UTM Avo" pitchFamily="18" charset="0"/>
                <a:cs typeface="Arial" pitchFamily="34" charset="0"/>
              </a:rPr>
              <a:t>eng</a:t>
            </a:r>
            <a:endParaRPr lang="en-US" sz="8800" b="1" dirty="0">
              <a:solidFill>
                <a:srgbClr val="FF0000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22127" y="4041658"/>
            <a:ext cx="59566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 err="1" smtClean="0">
                <a:latin typeface="UTM Avo" pitchFamily="18" charset="0"/>
                <a:cs typeface="Arial" pitchFamily="34" charset="0"/>
              </a:rPr>
              <a:t>b</a:t>
            </a:r>
            <a:r>
              <a:rPr lang="en-US" sz="8000" b="1" dirty="0" err="1" smtClean="0">
                <a:solidFill>
                  <a:srgbClr val="FF0000"/>
                </a:solidFill>
                <a:latin typeface="UTM Avo" pitchFamily="18" charset="0"/>
                <a:cs typeface="Arial" pitchFamily="34" charset="0"/>
              </a:rPr>
              <a:t>éc</a:t>
            </a:r>
            <a:r>
              <a:rPr lang="en-US" sz="8000" b="1" dirty="0" smtClean="0">
                <a:latin typeface="UTM Avo" pitchFamily="18" charset="0"/>
                <a:cs typeface="Arial" pitchFamily="34" charset="0"/>
              </a:rPr>
              <a:t> </a:t>
            </a:r>
            <a:r>
              <a:rPr lang="en-US" sz="8000" b="1" dirty="0" err="1" smtClean="0">
                <a:latin typeface="UTM Avo" pitchFamily="18" charset="0"/>
                <a:cs typeface="Arial" pitchFamily="34" charset="0"/>
              </a:rPr>
              <a:t>giê</a:t>
            </a:r>
            <a:endParaRPr lang="en-US" sz="8000" b="1" dirty="0">
              <a:solidFill>
                <a:srgbClr val="FF0000"/>
              </a:solidFill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0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43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HP001 4 hàng</vt:lpstr>
      <vt:lpstr>Arial</vt:lpstr>
      <vt:lpstr>.VnAvant</vt:lpstr>
      <vt:lpstr>Calibri</vt:lpstr>
      <vt:lpstr>Calibri Light</vt:lpstr>
      <vt:lpstr>UTM Avo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483</cp:revision>
  <dcterms:created xsi:type="dcterms:W3CDTF">2018-12-15T04:43:00Z</dcterms:created>
  <dcterms:modified xsi:type="dcterms:W3CDTF">2021-12-27T14:49:29Z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