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5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8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6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6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6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0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1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6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7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7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8E3BB-264E-44CA-9E14-FBA70C168DD5}" type="datetimeFigureOut">
              <a:rPr lang="en-US" smtClean="0"/>
              <a:t>27/12/2021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77F58-4CE5-496B-B1D8-3615B1675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5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fbb63f59c772f80c241f5a32592359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211" y="1"/>
            <a:ext cx="13680440" cy="68237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8000" y="416006"/>
            <a:ext cx="9550400" cy="1477317"/>
          </a:xfrm>
          <a:prstGeom prst="rect">
            <a:avLst/>
          </a:prstGeom>
          <a:noFill/>
        </p:spPr>
        <p:txBody>
          <a:bodyPr wrap="square" lIns="121905" tIns="60953" rIns="121905" bIns="60953" rtlCol="0">
            <a:spAutoFit/>
          </a:bodyPr>
          <a:lstStyle/>
          <a:p>
            <a:r>
              <a:rPr lang="en-US" sz="8800" b="1">
                <a:solidFill>
                  <a:srgbClr val="FF0000"/>
                </a:solidFill>
                <a:latin typeface="HP001 4 hàng" pitchFamily="34" charset="0"/>
              </a:rPr>
              <a:t>Xin chào các em!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363" y="1892456"/>
            <a:ext cx="3047043" cy="390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39918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07523" y="2608726"/>
            <a:ext cx="4836555" cy="3211531"/>
          </a:xfrm>
          <a:prstGeom prst="ellipse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5" tIns="60953" rIns="121905" bIns="60953"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66359" y="3188658"/>
            <a:ext cx="2540000" cy="1477317"/>
          </a:xfrm>
          <a:prstGeom prst="rect">
            <a:avLst/>
          </a:prstGeom>
          <a:noFill/>
        </p:spPr>
        <p:txBody>
          <a:bodyPr wrap="square" lIns="121905" tIns="60953" rIns="121905" bIns="60953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rgbClr val="008000"/>
                </a:solidFill>
                <a:latin typeface=".VnAvant" pitchFamily="34" charset="0"/>
              </a:rPr>
              <a:t>eng</a:t>
            </a:r>
            <a:endParaRPr lang="en-US" sz="8800" dirty="0">
              <a:solidFill>
                <a:srgbClr val="008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03040" y="1336817"/>
            <a:ext cx="2966720" cy="13465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121905" tIns="60953" rIns="121905" bIns="60953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3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Bài</a:t>
            </a:r>
            <a:r>
              <a:rPr lang="en-US" sz="53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53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82</a:t>
            </a:r>
            <a:endParaRPr lang="en-US" sz="53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451600" y="2491643"/>
            <a:ext cx="4775200" cy="3211531"/>
          </a:xfrm>
          <a:prstGeom prst="ellipse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5" tIns="60953" rIns="121905" bIns="60953"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569200" y="3139064"/>
            <a:ext cx="2540000" cy="1477317"/>
          </a:xfrm>
          <a:prstGeom prst="rect">
            <a:avLst/>
          </a:prstGeom>
          <a:noFill/>
        </p:spPr>
        <p:txBody>
          <a:bodyPr wrap="square" lIns="121905" tIns="60953" rIns="121905" bIns="60953" rtlCol="0">
            <a:spAutoFit/>
          </a:bodyPr>
          <a:lstStyle/>
          <a:p>
            <a:pPr algn="ctr"/>
            <a:r>
              <a:rPr lang="en-US" sz="8800" dirty="0" err="1">
                <a:solidFill>
                  <a:srgbClr val="008000"/>
                </a:solidFill>
                <a:latin typeface=".VnAvant" pitchFamily="34" charset="0"/>
              </a:rPr>
              <a:t>e</a:t>
            </a:r>
            <a:r>
              <a:rPr lang="en-US" sz="8800" dirty="0" err="1" smtClean="0">
                <a:solidFill>
                  <a:srgbClr val="008000"/>
                </a:solidFill>
                <a:latin typeface=".VnAvant" pitchFamily="34" charset="0"/>
              </a:rPr>
              <a:t>c</a:t>
            </a:r>
            <a:endParaRPr lang="en-US" sz="8800" dirty="0">
              <a:solidFill>
                <a:srgbClr val="008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08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5439" r="11176"/>
          <a:stretch/>
        </p:blipFill>
        <p:spPr>
          <a:xfrm>
            <a:off x="717176" y="0"/>
            <a:ext cx="108293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8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cxnSp>
        <p:nvCxnSpPr>
          <p:cNvPr id="4" name="Straight Connector 3"/>
          <p:cNvCxnSpPr/>
          <p:nvPr/>
        </p:nvCxnSpPr>
        <p:spPr>
          <a:xfrm flipV="1">
            <a:off x="5068389" y="3953691"/>
            <a:ext cx="1053737" cy="174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1606732" y="4415246"/>
            <a:ext cx="1641565" cy="217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754881" y="4397828"/>
            <a:ext cx="1053737" cy="174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913119" y="4397828"/>
            <a:ext cx="1532710" cy="174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92092" y="4807131"/>
            <a:ext cx="1515291" cy="3483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598024" y="5229497"/>
            <a:ext cx="1053737" cy="174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859382" y="6048102"/>
            <a:ext cx="1053737" cy="174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445829" y="6065520"/>
            <a:ext cx="155012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19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5439" r="11176"/>
          <a:stretch/>
        </p:blipFill>
        <p:spPr>
          <a:xfrm>
            <a:off x="717176" y="0"/>
            <a:ext cx="10829365" cy="6858000"/>
          </a:xfrm>
        </p:spPr>
      </p:pic>
      <p:sp>
        <p:nvSpPr>
          <p:cNvPr id="4" name="Oval 3"/>
          <p:cNvSpPr/>
          <p:nvPr/>
        </p:nvSpPr>
        <p:spPr>
          <a:xfrm>
            <a:off x="7442945" y="3284346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38817" y="4099878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822817" y="4099878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9900524" y="3956363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018314" y="4712068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375400" y="4881885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8022984" y="5055939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272994" y="5930314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994749" y="6280812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80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5439" r="11176"/>
          <a:stretch/>
        </p:blipFill>
        <p:spPr>
          <a:xfrm>
            <a:off x="717176" y="0"/>
            <a:ext cx="10829365" cy="6858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149722" y="3453815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49722" y="4438817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149722" y="5211501"/>
            <a:ext cx="379872" cy="3389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3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Oval 4"/>
          <p:cNvSpPr/>
          <p:nvPr/>
        </p:nvSpPr>
        <p:spPr>
          <a:xfrm>
            <a:off x="1994263" y="2760618"/>
            <a:ext cx="696685" cy="923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994262" y="3886201"/>
            <a:ext cx="696685" cy="923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2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12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81"/>
          <a:stretch/>
        </p:blipFill>
        <p:spPr>
          <a:xfrm>
            <a:off x="2" y="228600"/>
            <a:ext cx="12191999" cy="640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14330" y="1651144"/>
            <a:ext cx="7416800" cy="189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733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1173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733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11733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02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.VnAvant</vt:lpstr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2021-12-27T14:47:21Z</dcterms:created>
  <dcterms:modified xsi:type="dcterms:W3CDTF">2021-12-27T14:47:39Z</dcterms:modified>
</cp:coreProperties>
</file>