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sldIdLst>
    <p:sldId id="266" r:id="rId2"/>
    <p:sldId id="259" r:id="rId3"/>
    <p:sldId id="267" r:id="rId4"/>
    <p:sldId id="268" r:id="rId5"/>
    <p:sldId id="269" r:id="rId6"/>
    <p:sldId id="261" r:id="rId7"/>
    <p:sldId id="262" r:id="rId8"/>
    <p:sldId id="265" r:id="rId9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clrMru>
    <a:srgbClr val="FF3300"/>
    <a:srgbClr val="FF33CC"/>
    <a:srgbClr val="0033CC"/>
    <a:srgbClr val="FFFF66"/>
    <a:srgbClr val="FF00FF"/>
    <a:srgbClr val="FF0000"/>
    <a:srgbClr val="FF66CC"/>
    <a:srgbClr val="FFFF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50" d="100"/>
          <a:sy n="50" d="100"/>
        </p:scale>
        <p:origin x="-1038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658938" y="1600200"/>
            <a:ext cx="6837362" cy="3200400"/>
            <a:chOff x="1045" y="1008"/>
            <a:chExt cx="4307" cy="2016"/>
          </a:xfrm>
        </p:grpSpPr>
        <p:sp>
          <p:nvSpPr>
            <p:cNvPr id="5" name="Oval 3"/>
            <p:cNvSpPr>
              <a:spLocks noChangeArrowheads="1"/>
            </p:cNvSpPr>
            <p:nvPr/>
          </p:nvSpPr>
          <p:spPr bwMode="hidden">
            <a:xfrm flipH="1">
              <a:off x="4392" y="1008"/>
              <a:ext cx="960" cy="96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6" name="Oval 4"/>
            <p:cNvSpPr>
              <a:spLocks noChangeArrowheads="1"/>
            </p:cNvSpPr>
            <p:nvPr/>
          </p:nvSpPr>
          <p:spPr bwMode="hidden">
            <a:xfrm flipH="1">
              <a:off x="3264" y="1008"/>
              <a:ext cx="960" cy="96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7" name="Oval 5"/>
            <p:cNvSpPr>
              <a:spLocks noChangeArrowheads="1"/>
            </p:cNvSpPr>
            <p:nvPr/>
          </p:nvSpPr>
          <p:spPr bwMode="hidden">
            <a:xfrm flipH="1">
              <a:off x="2136" y="1008"/>
              <a:ext cx="960" cy="960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8" name="Oval 6"/>
            <p:cNvSpPr>
              <a:spLocks noChangeArrowheads="1"/>
            </p:cNvSpPr>
            <p:nvPr/>
          </p:nvSpPr>
          <p:spPr bwMode="hidden">
            <a:xfrm flipH="1">
              <a:off x="2136" y="2064"/>
              <a:ext cx="960" cy="960"/>
            </a:xfrm>
            <a:prstGeom prst="ellipse">
              <a:avLst/>
            </a:prstGeom>
            <a:solidFill>
              <a:schemeClr val="accent2"/>
            </a:solidFill>
            <a:ln w="2857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9" name="Oval 7"/>
            <p:cNvSpPr>
              <a:spLocks noChangeArrowheads="1"/>
            </p:cNvSpPr>
            <p:nvPr/>
          </p:nvSpPr>
          <p:spPr bwMode="hidden">
            <a:xfrm flipH="1">
              <a:off x="1045" y="2064"/>
              <a:ext cx="960" cy="96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10" name="Oval 8"/>
            <p:cNvSpPr>
              <a:spLocks noChangeArrowheads="1"/>
            </p:cNvSpPr>
            <p:nvPr/>
          </p:nvSpPr>
          <p:spPr bwMode="hidden">
            <a:xfrm flipH="1">
              <a:off x="4392" y="2064"/>
              <a:ext cx="960" cy="960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pitchFamily="18" charset="0"/>
              </a:endParaRPr>
            </a:p>
          </p:txBody>
        </p:sp>
      </p:grpSp>
      <p:sp>
        <p:nvSpPr>
          <p:cNvPr id="20492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685800" y="1219200"/>
            <a:ext cx="7772400" cy="1933575"/>
          </a:xfrm>
        </p:spPr>
        <p:txBody>
          <a:bodyPr anchor="b"/>
          <a:lstStyle>
            <a:lvl1pPr algn="r"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0493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2057400" y="3505200"/>
            <a:ext cx="6400800" cy="17526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1" name="Rectangle 9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" name="Rectangle 1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" name="Rectangle 1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9C4A8A-A080-407D-8BF2-90BAFE94E9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162D85-34D8-4B59-A8B3-9F80AEB97C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62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62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9FD430-519B-46B6-8D79-5ACE83861C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F74CAB-1576-4BB7-B6A1-A6CEB2A5E3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2E5AFA-D186-4DE9-B14B-3C7BD04863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2F958D-C73B-4219-BE76-28D65DC472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0C7F3A-0B98-4E6D-8FDB-9270D0F431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B61DC9-4815-4C4A-B9A3-9122FC6151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8B936F-B2A8-414F-8C93-725EBBBA10F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0301E5-EF3B-4C16-921D-3AC4FB8C38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AA1FBF-28F2-4042-97E6-D822501E61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1071563" y="304800"/>
            <a:ext cx="7615237" cy="1106488"/>
            <a:chOff x="675" y="192"/>
            <a:chExt cx="4797" cy="697"/>
          </a:xfrm>
        </p:grpSpPr>
        <p:sp>
          <p:nvSpPr>
            <p:cNvPr id="1032" name="Oval 3"/>
            <p:cNvSpPr>
              <a:spLocks noChangeArrowheads="1"/>
            </p:cNvSpPr>
            <p:nvPr/>
          </p:nvSpPr>
          <p:spPr bwMode="hidden">
            <a:xfrm flipH="1">
              <a:off x="3067" y="192"/>
              <a:ext cx="696" cy="696"/>
            </a:xfrm>
            <a:prstGeom prst="ellipse">
              <a:avLst/>
            </a:prstGeom>
            <a:solidFill>
              <a:schemeClr val="accent2"/>
            </a:solidFill>
            <a:ln w="2857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1033" name="Oval 4"/>
            <p:cNvSpPr>
              <a:spLocks noChangeArrowheads="1"/>
            </p:cNvSpPr>
            <p:nvPr/>
          </p:nvSpPr>
          <p:spPr bwMode="hidden">
            <a:xfrm flipH="1">
              <a:off x="4777" y="192"/>
              <a:ext cx="695" cy="696"/>
            </a:xfrm>
            <a:prstGeom prst="ellipse">
              <a:avLst/>
            </a:prstGeom>
            <a:solidFill>
              <a:schemeClr val="accent2"/>
            </a:solidFill>
            <a:ln w="2857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1034" name="Oval 5"/>
            <p:cNvSpPr>
              <a:spLocks noChangeArrowheads="1"/>
            </p:cNvSpPr>
            <p:nvPr/>
          </p:nvSpPr>
          <p:spPr bwMode="hidden">
            <a:xfrm flipH="1">
              <a:off x="675" y="193"/>
              <a:ext cx="695" cy="696"/>
            </a:xfrm>
            <a:prstGeom prst="ellipse">
              <a:avLst/>
            </a:prstGeom>
            <a:solidFill>
              <a:schemeClr val="accent2"/>
            </a:solidFill>
            <a:ln w="2857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1035" name="Oval 6"/>
            <p:cNvSpPr>
              <a:spLocks noChangeArrowheads="1"/>
            </p:cNvSpPr>
            <p:nvPr/>
          </p:nvSpPr>
          <p:spPr bwMode="hidden">
            <a:xfrm flipH="1">
              <a:off x="3984" y="192"/>
              <a:ext cx="695" cy="696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1036" name="Oval 7"/>
            <p:cNvSpPr>
              <a:spLocks noChangeArrowheads="1"/>
            </p:cNvSpPr>
            <p:nvPr/>
          </p:nvSpPr>
          <p:spPr bwMode="hidden">
            <a:xfrm flipH="1">
              <a:off x="1486" y="192"/>
              <a:ext cx="695" cy="696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pitchFamily="18" charset="0"/>
              </a:endParaRPr>
            </a:p>
          </p:txBody>
        </p:sp>
      </p:grpSp>
      <p:sp>
        <p:nvSpPr>
          <p:cNvPr id="1027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9465" name="Rectangle 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466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467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/>
            </a:lvl1pPr>
          </a:lstStyle>
          <a:p>
            <a:pPr>
              <a:defRPr/>
            </a:pPr>
            <a:fld id="{E7985E77-E6CC-4101-B002-E042717054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1" name="Rectangle 1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4" r:id="rId1"/>
    <p:sldLayoutId id="2147483724" r:id="rId2"/>
    <p:sldLayoutId id="2147483725" r:id="rId3"/>
    <p:sldLayoutId id="2147483726" r:id="rId4"/>
    <p:sldLayoutId id="2147483727" r:id="rId5"/>
    <p:sldLayoutId id="2147483728" r:id="rId6"/>
    <p:sldLayoutId id="2147483729" r:id="rId7"/>
    <p:sldLayoutId id="2147483730" r:id="rId8"/>
    <p:sldLayoutId id="2147483731" r:id="rId9"/>
    <p:sldLayoutId id="2147483732" r:id="rId10"/>
    <p:sldLayoutId id="2147483733" r:id="rId11"/>
  </p:sldLayoutIdLst>
  <p:transition/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l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¡"/>
        <a:defRPr sz="27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l"/>
        <a:defRPr sz="23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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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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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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jpe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1" descr="17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tangle 3"/>
          <p:cNvSpPr/>
          <p:nvPr/>
        </p:nvSpPr>
        <p:spPr>
          <a:xfrm>
            <a:off x="1035050" y="2438400"/>
            <a:ext cx="184150" cy="923925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5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209800" y="1806714"/>
            <a:ext cx="5229893" cy="707886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cap="all" dirty="0">
                <a:ln/>
                <a:solidFill>
                  <a:srgbClr val="FF33CC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Arial"/>
              </a:rPr>
              <a:t>MÔN: </a:t>
            </a:r>
            <a:r>
              <a:rPr lang="en-US" sz="4000" b="1" cap="all" dirty="0" err="1">
                <a:ln/>
                <a:solidFill>
                  <a:srgbClr val="FF33CC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Arial"/>
              </a:rPr>
              <a:t>Kĩ</a:t>
            </a:r>
            <a:r>
              <a:rPr lang="en-US" sz="4000" b="1" cap="all" dirty="0">
                <a:ln/>
                <a:solidFill>
                  <a:srgbClr val="FF33CC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Arial"/>
              </a:rPr>
              <a:t> thuật-4     </a:t>
            </a:r>
          </a:p>
        </p:txBody>
      </p:sp>
      <p:sp>
        <p:nvSpPr>
          <p:cNvPr id="6" name="Rectangle 5"/>
          <p:cNvSpPr/>
          <p:nvPr/>
        </p:nvSpPr>
        <p:spPr>
          <a:xfrm>
            <a:off x="304800" y="2667000"/>
            <a:ext cx="8624477" cy="120032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 dirty="0" err="1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0033CC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Arial"/>
              </a:rPr>
              <a:t>Bài</a:t>
            </a:r>
            <a:r>
              <a:rPr lang="en-US" sz="3600" b="1" dirty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0033CC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Arial"/>
              </a:rPr>
              <a:t>: </a:t>
            </a:r>
            <a:r>
              <a:rPr lang="en-US" sz="3600" b="1" dirty="0" err="1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0033CC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Arial"/>
              </a:rPr>
              <a:t>Cắt</a:t>
            </a:r>
            <a:r>
              <a:rPr lang="en-US" sz="3600" b="1" dirty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0033CC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Arial"/>
              </a:rPr>
              <a:t>, </a:t>
            </a:r>
            <a:r>
              <a:rPr lang="en-US" sz="3600" b="1" dirty="0" err="1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0033CC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Arial"/>
              </a:rPr>
              <a:t>khâu</a:t>
            </a:r>
            <a:r>
              <a:rPr lang="en-US" sz="3600" b="1" dirty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0033CC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Arial"/>
              </a:rPr>
              <a:t>, </a:t>
            </a:r>
            <a:r>
              <a:rPr lang="en-US" sz="3600" b="1" dirty="0" err="1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0033CC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Arial"/>
              </a:rPr>
              <a:t>thêu</a:t>
            </a:r>
            <a:r>
              <a:rPr lang="en-US" sz="3600" b="1" dirty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0033CC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Arial"/>
              </a:rPr>
              <a:t> </a:t>
            </a:r>
            <a:r>
              <a:rPr lang="en-US" sz="3600" b="1" dirty="0" err="1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0033CC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Arial"/>
              </a:rPr>
              <a:t>sản</a:t>
            </a:r>
            <a:r>
              <a:rPr lang="en-US" sz="3600" b="1" dirty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0033CC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Arial"/>
              </a:rPr>
              <a:t> </a:t>
            </a:r>
            <a:r>
              <a:rPr lang="en-US" sz="3600" b="1" dirty="0" err="1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0033CC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Arial"/>
              </a:rPr>
              <a:t>phẩm</a:t>
            </a:r>
            <a:r>
              <a:rPr lang="en-US" sz="3600" b="1" dirty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0033CC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Arial"/>
              </a:rPr>
              <a:t> </a:t>
            </a:r>
            <a:r>
              <a:rPr lang="en-US" sz="3600" b="1" dirty="0" err="1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0033CC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Arial"/>
              </a:rPr>
              <a:t>tự</a:t>
            </a:r>
            <a:r>
              <a:rPr lang="en-US" sz="3600" b="1" dirty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0033CC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Arial"/>
              </a:rPr>
              <a:t> </a:t>
            </a:r>
            <a:r>
              <a:rPr lang="en-US" sz="3600" b="1" dirty="0" err="1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0033CC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Arial"/>
              </a:rPr>
              <a:t>chọn</a:t>
            </a:r>
            <a:endParaRPr lang="en-US" sz="3600" b="1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solidFill>
                <a:srgbClr val="0033CC"/>
              </a:soli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  <a:latin typeface="Arial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 dirty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0033CC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Arial"/>
              </a:rPr>
              <a:t>(</a:t>
            </a:r>
            <a:r>
              <a:rPr lang="en-US" sz="3600" b="1" dirty="0" err="1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0033CC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Arial"/>
              </a:rPr>
              <a:t>tiết</a:t>
            </a:r>
            <a:r>
              <a:rPr lang="en-US" sz="3600" b="1" dirty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0033CC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Arial"/>
              </a:rPr>
              <a:t> 1)</a:t>
            </a:r>
          </a:p>
        </p:txBody>
      </p:sp>
      <p:pic>
        <p:nvPicPr>
          <p:cNvPr id="3078" name="Picture 7" descr="Picture5.emf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35513" y="4876800"/>
            <a:ext cx="2122487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9" name="Picture 8" descr="Picture5.emf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30513" y="4800600"/>
            <a:ext cx="2122487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0" name="Picture 9" descr="Picture5.emf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14400" y="4953000"/>
            <a:ext cx="2122488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29" name="Text Box 43"/>
          <p:cNvSpPr txBox="1">
            <a:spLocks noChangeArrowheads="1"/>
          </p:cNvSpPr>
          <p:nvPr/>
        </p:nvSpPr>
        <p:spPr bwMode="auto">
          <a:xfrm>
            <a:off x="2286000" y="1219200"/>
            <a:ext cx="3810000" cy="630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500" b="1" i="1">
                <a:solidFill>
                  <a:srgbClr val="0033CC"/>
                </a:solidFill>
                <a:cs typeface="Times New Roman" pitchFamily="18" charset="0"/>
              </a:rPr>
              <a:t>Nội dung</a:t>
            </a:r>
          </a:p>
        </p:txBody>
      </p:sp>
      <p:sp>
        <p:nvSpPr>
          <p:cNvPr id="4099" name="TextBox 33"/>
          <p:cNvSpPr txBox="1">
            <a:spLocks noChangeArrowheads="1"/>
          </p:cNvSpPr>
          <p:nvPr/>
        </p:nvSpPr>
        <p:spPr bwMode="auto">
          <a:xfrm>
            <a:off x="762000" y="1960563"/>
            <a:ext cx="7010400" cy="1477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71500" indent="-571500">
              <a:buFontTx/>
              <a:buAutoNum type="romanUcPeriod"/>
            </a:pPr>
            <a:r>
              <a:rPr lang="en-US" sz="3000"/>
              <a:t>Mục tiêu</a:t>
            </a:r>
          </a:p>
          <a:p>
            <a:pPr marL="571500" indent="-571500">
              <a:buFontTx/>
              <a:buAutoNum type="romanUcPeriod"/>
            </a:pPr>
            <a:r>
              <a:rPr lang="en-US" sz="3000"/>
              <a:t>Chuẩn bị đồ dùng</a:t>
            </a:r>
          </a:p>
          <a:p>
            <a:pPr marL="571500" indent="-571500">
              <a:buFontTx/>
              <a:buAutoNum type="romanUcPeriod"/>
            </a:pPr>
            <a:r>
              <a:rPr lang="en-US" sz="3000"/>
              <a:t>Các hoạt động trong giờ học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1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1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1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2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Box 33"/>
          <p:cNvSpPr txBox="1">
            <a:spLocks noChangeArrowheads="1"/>
          </p:cNvSpPr>
          <p:nvPr/>
        </p:nvSpPr>
        <p:spPr bwMode="auto">
          <a:xfrm>
            <a:off x="228600" y="1524000"/>
            <a:ext cx="8686800" cy="4246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71500" indent="-571500">
              <a:buFontTx/>
              <a:buAutoNum type="romanUcPeriod"/>
            </a:pPr>
            <a:r>
              <a:rPr lang="en-US" sz="3000">
                <a:solidFill>
                  <a:srgbClr val="FF0000"/>
                </a:solidFill>
              </a:rPr>
              <a:t>Mục tiêu</a:t>
            </a:r>
          </a:p>
          <a:p>
            <a:pPr marL="571500" indent="-571500">
              <a:buFontTx/>
              <a:buChar char="-"/>
            </a:pPr>
            <a:r>
              <a:rPr lang="en-US" sz="3000"/>
              <a:t>Kiến thức: Sử dụng được một số vật liệu, dụng cụ cắt, khâu, thêu để tạo sản phẩm đơn giản</a:t>
            </a:r>
          </a:p>
          <a:p>
            <a:pPr marL="571500" indent="-571500">
              <a:buFontTx/>
              <a:buChar char="-"/>
            </a:pPr>
            <a:r>
              <a:rPr lang="en-US" sz="3000"/>
              <a:t>Kĩ năng: Vận dụng 2 -3 kĩ năng cắt, khâu, thêu đã học</a:t>
            </a:r>
          </a:p>
          <a:p>
            <a:pPr marL="571500" indent="-571500">
              <a:buFontTx/>
              <a:buChar char="-"/>
            </a:pPr>
            <a:r>
              <a:rPr lang="en-US" sz="3000"/>
              <a:t>Thái độ: Rèn luyện tính kiên trì, cẩn thận khi cắt, khâu, thêu.</a:t>
            </a:r>
          </a:p>
          <a:p>
            <a:pPr marL="571500" indent="-571500"/>
            <a:endParaRPr lang="en-US" sz="300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Box 33"/>
          <p:cNvSpPr txBox="1">
            <a:spLocks noChangeArrowheads="1"/>
          </p:cNvSpPr>
          <p:nvPr/>
        </p:nvSpPr>
        <p:spPr bwMode="auto">
          <a:xfrm>
            <a:off x="228600" y="1524000"/>
            <a:ext cx="8686800" cy="2862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71500" indent="-571500"/>
            <a:r>
              <a:rPr lang="en-US" sz="3000">
                <a:solidFill>
                  <a:srgbClr val="FF0000"/>
                </a:solidFill>
              </a:rPr>
              <a:t>II.  Chuẩn bị đồ dùng</a:t>
            </a:r>
          </a:p>
          <a:p>
            <a:pPr marL="571500" indent="-571500">
              <a:buFontTx/>
              <a:buChar char="-"/>
            </a:pPr>
            <a:r>
              <a:rPr lang="en-US" sz="3000"/>
              <a:t>Giáo viên: Tranh quy trình của các bài trong chương trình về cắt, khâu, thêu. Mẫu khâu, thêu đã học</a:t>
            </a:r>
          </a:p>
          <a:p>
            <a:pPr marL="571500" indent="-571500">
              <a:buFontTx/>
              <a:buChar char="-"/>
            </a:pPr>
            <a:r>
              <a:rPr lang="en-US" sz="3000"/>
              <a:t>Học sinh: Giấy, vải, chỉ thêu, kéo…</a:t>
            </a:r>
          </a:p>
          <a:p>
            <a:pPr marL="571500" indent="-571500"/>
            <a:endParaRPr lang="en-US" sz="300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Box 33"/>
          <p:cNvSpPr txBox="1">
            <a:spLocks noChangeArrowheads="1"/>
          </p:cNvSpPr>
          <p:nvPr/>
        </p:nvSpPr>
        <p:spPr bwMode="auto">
          <a:xfrm>
            <a:off x="228600" y="574675"/>
            <a:ext cx="8686800" cy="6740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71500" indent="-571500">
              <a:buFontTx/>
              <a:buAutoNum type="romanUcPeriod" startAt="3"/>
            </a:pPr>
            <a:r>
              <a:rPr lang="en-US" sz="3000">
                <a:solidFill>
                  <a:srgbClr val="FF0000"/>
                </a:solidFill>
              </a:rPr>
              <a:t>Các hoạt động.</a:t>
            </a:r>
          </a:p>
          <a:p>
            <a:pPr marL="571500" indent="-571500"/>
            <a:r>
              <a:rPr lang="en-US" sz="3000">
                <a:solidFill>
                  <a:srgbClr val="FF0000"/>
                </a:solidFill>
              </a:rPr>
              <a:t>1.  Hoạt động 1:</a:t>
            </a:r>
          </a:p>
          <a:p>
            <a:pPr marL="571500" indent="-571500">
              <a:buFontTx/>
              <a:buChar char="-"/>
            </a:pPr>
            <a:r>
              <a:rPr lang="en-US" sz="3000"/>
              <a:t>Giáo viên tổ chức ôn tập các bài đã học trong chương 1</a:t>
            </a:r>
          </a:p>
          <a:p>
            <a:pPr marL="571500" indent="-571500">
              <a:buFontTx/>
              <a:buChar char="-"/>
            </a:pPr>
            <a:r>
              <a:rPr lang="en-US" sz="3000"/>
              <a:t>Yêu cầu học sinh nhắc lại các mũi khâu, thêu đã học. Quy trình và cách cắt vải theo đường vạch dấu: </a:t>
            </a:r>
            <a:r>
              <a:rPr lang="en-US" sz="3200"/>
              <a:t>khâu thường, khâu ghép hai mép vải bằng mũi khâu thường, khâu đột thưa, khâu viền đường gấp mép vải bằng mũi khâu đột thưa, thêu móc xích. </a:t>
            </a:r>
          </a:p>
          <a:p>
            <a:pPr marL="571500" indent="-571500">
              <a:buFontTx/>
              <a:buChar char="-"/>
            </a:pPr>
            <a:r>
              <a:rPr lang="en-US" sz="3200"/>
              <a:t>Giáo viên nhận xét và sử dụng tranh quy trình để củng cố lại kiến thức</a:t>
            </a:r>
            <a:endParaRPr lang="en-US" sz="3000"/>
          </a:p>
          <a:p>
            <a:pPr marL="571500" indent="-571500"/>
            <a:r>
              <a:rPr lang="en-US" sz="3000"/>
              <a:t>      </a:t>
            </a:r>
          </a:p>
          <a:p>
            <a:pPr marL="571500" indent="-571500"/>
            <a:endParaRPr lang="en-US" sz="300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4"/>
          <p:cNvSpPr>
            <a:spLocks noChangeArrowheads="1"/>
          </p:cNvSpPr>
          <p:nvPr/>
        </p:nvSpPr>
        <p:spPr bwMode="auto">
          <a:xfrm>
            <a:off x="304800" y="2057400"/>
            <a:ext cx="4038600" cy="2057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5123" name="Line 5"/>
          <p:cNvSpPr>
            <a:spLocks noChangeShapeType="1"/>
          </p:cNvSpPr>
          <p:nvPr/>
        </p:nvSpPr>
        <p:spPr bwMode="auto">
          <a:xfrm>
            <a:off x="762000" y="3048000"/>
            <a:ext cx="381000" cy="0"/>
          </a:xfrm>
          <a:prstGeom prst="line">
            <a:avLst/>
          </a:prstGeom>
          <a:noFill/>
          <a:ln w="57150">
            <a:solidFill>
              <a:srgbClr val="FF33C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24" name="Line 6"/>
          <p:cNvSpPr>
            <a:spLocks noChangeShapeType="1"/>
          </p:cNvSpPr>
          <p:nvPr/>
        </p:nvSpPr>
        <p:spPr bwMode="auto">
          <a:xfrm>
            <a:off x="1447800" y="3048000"/>
            <a:ext cx="381000" cy="0"/>
          </a:xfrm>
          <a:prstGeom prst="line">
            <a:avLst/>
          </a:prstGeom>
          <a:noFill/>
          <a:ln w="57150">
            <a:solidFill>
              <a:srgbClr val="FF33C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25" name="Line 7"/>
          <p:cNvSpPr>
            <a:spLocks noChangeShapeType="1"/>
          </p:cNvSpPr>
          <p:nvPr/>
        </p:nvSpPr>
        <p:spPr bwMode="auto">
          <a:xfrm>
            <a:off x="2895600" y="3048000"/>
            <a:ext cx="381000" cy="0"/>
          </a:xfrm>
          <a:prstGeom prst="line">
            <a:avLst/>
          </a:prstGeom>
          <a:noFill/>
          <a:ln w="57150">
            <a:solidFill>
              <a:srgbClr val="FF33C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26" name="Line 8"/>
          <p:cNvSpPr>
            <a:spLocks noChangeShapeType="1"/>
          </p:cNvSpPr>
          <p:nvPr/>
        </p:nvSpPr>
        <p:spPr bwMode="auto">
          <a:xfrm>
            <a:off x="2209800" y="3048000"/>
            <a:ext cx="381000" cy="0"/>
          </a:xfrm>
          <a:prstGeom prst="line">
            <a:avLst/>
          </a:prstGeom>
          <a:noFill/>
          <a:ln w="57150">
            <a:solidFill>
              <a:srgbClr val="FF33C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27" name="Line 9"/>
          <p:cNvSpPr>
            <a:spLocks noChangeShapeType="1"/>
          </p:cNvSpPr>
          <p:nvPr/>
        </p:nvSpPr>
        <p:spPr bwMode="auto">
          <a:xfrm>
            <a:off x="3581400" y="3048000"/>
            <a:ext cx="381000" cy="0"/>
          </a:xfrm>
          <a:prstGeom prst="line">
            <a:avLst/>
          </a:prstGeom>
          <a:noFill/>
          <a:ln w="57150">
            <a:solidFill>
              <a:srgbClr val="FF33C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28" name="Rectangle 11"/>
          <p:cNvSpPr>
            <a:spLocks noChangeArrowheads="1"/>
          </p:cNvSpPr>
          <p:nvPr/>
        </p:nvSpPr>
        <p:spPr bwMode="auto">
          <a:xfrm>
            <a:off x="4876800" y="2057400"/>
            <a:ext cx="4038600" cy="1981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9" name="Line 14"/>
          <p:cNvSpPr>
            <a:spLocks noChangeShapeType="1"/>
          </p:cNvSpPr>
          <p:nvPr/>
        </p:nvSpPr>
        <p:spPr bwMode="auto">
          <a:xfrm flipV="1">
            <a:off x="7010400" y="3048000"/>
            <a:ext cx="609600" cy="19050"/>
          </a:xfrm>
          <a:prstGeom prst="line">
            <a:avLst/>
          </a:prstGeom>
          <a:noFill/>
          <a:ln w="57150">
            <a:solidFill>
              <a:srgbClr val="FF33C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30" name="Line 17"/>
          <p:cNvSpPr>
            <a:spLocks noChangeShapeType="1"/>
          </p:cNvSpPr>
          <p:nvPr/>
        </p:nvSpPr>
        <p:spPr bwMode="auto">
          <a:xfrm>
            <a:off x="5581650" y="2971800"/>
            <a:ext cx="609600" cy="0"/>
          </a:xfrm>
          <a:prstGeom prst="line">
            <a:avLst/>
          </a:prstGeom>
          <a:noFill/>
          <a:ln w="57150">
            <a:solidFill>
              <a:srgbClr val="FF33C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31" name="Line 18"/>
          <p:cNvSpPr>
            <a:spLocks noChangeShapeType="1"/>
          </p:cNvSpPr>
          <p:nvPr/>
        </p:nvSpPr>
        <p:spPr bwMode="auto">
          <a:xfrm>
            <a:off x="5105400" y="3048000"/>
            <a:ext cx="609600" cy="0"/>
          </a:xfrm>
          <a:prstGeom prst="line">
            <a:avLst/>
          </a:prstGeom>
          <a:noFill/>
          <a:ln w="57150">
            <a:solidFill>
              <a:srgbClr val="FF33C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32" name="Line 19"/>
          <p:cNvSpPr>
            <a:spLocks noChangeShapeType="1"/>
          </p:cNvSpPr>
          <p:nvPr/>
        </p:nvSpPr>
        <p:spPr bwMode="auto">
          <a:xfrm>
            <a:off x="6534150" y="2990850"/>
            <a:ext cx="609600" cy="0"/>
          </a:xfrm>
          <a:prstGeom prst="line">
            <a:avLst/>
          </a:prstGeom>
          <a:noFill/>
          <a:ln w="57150">
            <a:solidFill>
              <a:srgbClr val="FF33C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33" name="Line 20"/>
          <p:cNvSpPr>
            <a:spLocks noChangeShapeType="1"/>
          </p:cNvSpPr>
          <p:nvPr/>
        </p:nvSpPr>
        <p:spPr bwMode="auto">
          <a:xfrm>
            <a:off x="6057900" y="3048000"/>
            <a:ext cx="609600" cy="0"/>
          </a:xfrm>
          <a:prstGeom prst="line">
            <a:avLst/>
          </a:prstGeom>
          <a:noFill/>
          <a:ln w="57150">
            <a:solidFill>
              <a:srgbClr val="FF33C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34" name="Line 21"/>
          <p:cNvSpPr>
            <a:spLocks noChangeShapeType="1"/>
          </p:cNvSpPr>
          <p:nvPr/>
        </p:nvSpPr>
        <p:spPr bwMode="auto">
          <a:xfrm flipV="1">
            <a:off x="7486650" y="2971800"/>
            <a:ext cx="609600" cy="19050"/>
          </a:xfrm>
          <a:prstGeom prst="line">
            <a:avLst/>
          </a:prstGeom>
          <a:noFill/>
          <a:ln w="57150">
            <a:solidFill>
              <a:srgbClr val="FF33C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35" name="Line 22"/>
          <p:cNvSpPr>
            <a:spLocks noChangeShapeType="1"/>
          </p:cNvSpPr>
          <p:nvPr/>
        </p:nvSpPr>
        <p:spPr bwMode="auto">
          <a:xfrm flipV="1">
            <a:off x="7924800" y="3028950"/>
            <a:ext cx="609600" cy="19050"/>
          </a:xfrm>
          <a:prstGeom prst="line">
            <a:avLst/>
          </a:prstGeom>
          <a:noFill/>
          <a:ln w="57150">
            <a:solidFill>
              <a:srgbClr val="FF33C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08" name="AutoShape 25"/>
          <p:cNvSpPr>
            <a:spLocks noChangeArrowheads="1"/>
          </p:cNvSpPr>
          <p:nvPr/>
        </p:nvSpPr>
        <p:spPr bwMode="auto">
          <a:xfrm>
            <a:off x="5257800" y="3048000"/>
            <a:ext cx="152400" cy="76200"/>
          </a:xfrm>
          <a:prstGeom prst="wedgeEllipseCallout">
            <a:avLst>
              <a:gd name="adj1" fmla="val 28125"/>
              <a:gd name="adj2" fmla="val 195833"/>
            </a:avLst>
          </a:prstGeom>
          <a:solidFill>
            <a:srgbClr val="FF33CC"/>
          </a:solidFill>
          <a:ln w="9525">
            <a:solidFill>
              <a:srgbClr val="FF33CC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endParaRPr lang="en-US"/>
          </a:p>
        </p:txBody>
      </p:sp>
      <p:sp>
        <p:nvSpPr>
          <p:cNvPr id="8209" name="AutoShape 33"/>
          <p:cNvSpPr>
            <a:spLocks noChangeArrowheads="1"/>
          </p:cNvSpPr>
          <p:nvPr/>
        </p:nvSpPr>
        <p:spPr bwMode="auto">
          <a:xfrm>
            <a:off x="8382000" y="3009900"/>
            <a:ext cx="152400" cy="76200"/>
          </a:xfrm>
          <a:prstGeom prst="wedgeEllipseCallout">
            <a:avLst>
              <a:gd name="adj1" fmla="val 3125"/>
              <a:gd name="adj2" fmla="val 70833"/>
            </a:avLst>
          </a:prstGeom>
          <a:solidFill>
            <a:srgbClr val="FF33CC"/>
          </a:solidFill>
          <a:ln w="9525">
            <a:solidFill>
              <a:srgbClr val="FF33CC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endParaRPr lang="en-US"/>
          </a:p>
        </p:txBody>
      </p:sp>
      <p:sp>
        <p:nvSpPr>
          <p:cNvPr id="8210" name="Freeform 34"/>
          <p:cNvSpPr>
            <a:spLocks/>
          </p:cNvSpPr>
          <p:nvPr/>
        </p:nvSpPr>
        <p:spPr bwMode="auto">
          <a:xfrm>
            <a:off x="8494713" y="2895600"/>
            <a:ext cx="39687" cy="133350"/>
          </a:xfrm>
          <a:custGeom>
            <a:avLst/>
            <a:gdLst>
              <a:gd name="T0" fmla="*/ 2147483647 w 25"/>
              <a:gd name="T1" fmla="*/ 0 h 84"/>
              <a:gd name="T2" fmla="*/ 2147483647 w 25"/>
              <a:gd name="T3" fmla="*/ 2147483647 h 84"/>
              <a:gd name="T4" fmla="*/ 0 60000 65536"/>
              <a:gd name="T5" fmla="*/ 0 60000 65536"/>
              <a:gd name="T6" fmla="*/ 0 w 25"/>
              <a:gd name="T7" fmla="*/ 0 h 84"/>
              <a:gd name="T8" fmla="*/ 25 w 25"/>
              <a:gd name="T9" fmla="*/ 84 h 84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5" h="84">
                <a:moveTo>
                  <a:pt x="25" y="0"/>
                </a:moveTo>
                <a:cubicBezTo>
                  <a:pt x="0" y="76"/>
                  <a:pt x="1" y="47"/>
                  <a:pt x="1" y="84"/>
                </a:cubicBezTo>
              </a:path>
            </a:pathLst>
          </a:custGeom>
          <a:noFill/>
          <a:ln w="38100">
            <a:solidFill>
              <a:srgbClr val="FF33C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39" name="Text Box 35"/>
          <p:cNvSpPr txBox="1">
            <a:spLocks noChangeArrowheads="1"/>
          </p:cNvSpPr>
          <p:nvPr/>
        </p:nvSpPr>
        <p:spPr bwMode="auto">
          <a:xfrm>
            <a:off x="685800" y="4419600"/>
            <a:ext cx="33528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33CC"/>
                </a:solidFill>
              </a:rPr>
              <a:t>a, Mặt phải </a:t>
            </a:r>
            <a:r>
              <a:rPr lang="vi-VN" sz="2400" b="1">
                <a:solidFill>
                  <a:srgbClr val="0033CC"/>
                </a:solidFill>
              </a:rPr>
              <a:t>đư</a:t>
            </a:r>
            <a:r>
              <a:rPr lang="en-US" sz="2400" b="1">
                <a:solidFill>
                  <a:srgbClr val="0033CC"/>
                </a:solidFill>
              </a:rPr>
              <a:t>ờng khâu</a:t>
            </a:r>
            <a:r>
              <a:rPr lang="en-US" sz="2400" b="1"/>
              <a:t> </a:t>
            </a:r>
          </a:p>
        </p:txBody>
      </p:sp>
      <p:sp>
        <p:nvSpPr>
          <p:cNvPr id="5140" name="Text Box 36"/>
          <p:cNvSpPr txBox="1">
            <a:spLocks noChangeArrowheads="1"/>
          </p:cNvSpPr>
          <p:nvPr/>
        </p:nvSpPr>
        <p:spPr bwMode="auto">
          <a:xfrm>
            <a:off x="4876800" y="4419600"/>
            <a:ext cx="33528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33CC"/>
                </a:solidFill>
              </a:rPr>
              <a:t>b, Mặt trái </a:t>
            </a:r>
            <a:r>
              <a:rPr lang="vi-VN" sz="2400" b="1">
                <a:solidFill>
                  <a:srgbClr val="0033CC"/>
                </a:solidFill>
              </a:rPr>
              <a:t>đư</a:t>
            </a:r>
            <a:r>
              <a:rPr lang="en-US" sz="2400" b="1">
                <a:solidFill>
                  <a:srgbClr val="0033CC"/>
                </a:solidFill>
              </a:rPr>
              <a:t>ờng khâu</a:t>
            </a:r>
            <a:r>
              <a:rPr lang="en-US" sz="2400" b="1"/>
              <a:t> </a:t>
            </a:r>
          </a:p>
        </p:txBody>
      </p:sp>
      <p:sp>
        <p:nvSpPr>
          <p:cNvPr id="5141" name="Text Box 37"/>
          <p:cNvSpPr txBox="1">
            <a:spLocks noChangeArrowheads="1"/>
          </p:cNvSpPr>
          <p:nvPr/>
        </p:nvSpPr>
        <p:spPr bwMode="auto">
          <a:xfrm>
            <a:off x="2286000" y="5105400"/>
            <a:ext cx="5105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>
                <a:solidFill>
                  <a:srgbClr val="0033CC"/>
                </a:solidFill>
              </a:rPr>
              <a:t>Đ</a:t>
            </a:r>
            <a:r>
              <a:rPr lang="vi-VN" sz="2400" b="1">
                <a:solidFill>
                  <a:srgbClr val="0033CC"/>
                </a:solidFill>
              </a:rPr>
              <a:t>ư</a:t>
            </a:r>
            <a:r>
              <a:rPr lang="en-US" sz="2400" b="1">
                <a:solidFill>
                  <a:srgbClr val="0033CC"/>
                </a:solidFill>
              </a:rPr>
              <a:t>ờng khâu </a:t>
            </a:r>
            <a:r>
              <a:rPr lang="vi-VN" sz="2400" b="1">
                <a:solidFill>
                  <a:srgbClr val="0033CC"/>
                </a:solidFill>
              </a:rPr>
              <a:t>đ</a:t>
            </a:r>
            <a:r>
              <a:rPr lang="en-US" sz="2400" b="1">
                <a:solidFill>
                  <a:srgbClr val="0033CC"/>
                </a:solidFill>
              </a:rPr>
              <a:t>ột th</a:t>
            </a:r>
            <a:r>
              <a:rPr lang="vi-VN" sz="2400" b="1">
                <a:solidFill>
                  <a:srgbClr val="0033CC"/>
                </a:solidFill>
              </a:rPr>
              <a:t>ư</a:t>
            </a:r>
            <a:r>
              <a:rPr lang="en-US" sz="2400" b="1">
                <a:solidFill>
                  <a:srgbClr val="0033CC"/>
                </a:solidFill>
              </a:rPr>
              <a:t>a</a:t>
            </a:r>
          </a:p>
        </p:txBody>
      </p:sp>
      <p:sp>
        <p:nvSpPr>
          <p:cNvPr id="8214" name="Text Box 38"/>
          <p:cNvSpPr txBox="1">
            <a:spLocks noChangeArrowheads="1"/>
          </p:cNvSpPr>
          <p:nvPr/>
        </p:nvSpPr>
        <p:spPr bwMode="auto">
          <a:xfrm>
            <a:off x="1143000" y="381000"/>
            <a:ext cx="76200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en-US" sz="2400" b="1" i="1">
              <a:solidFill>
                <a:srgbClr val="0033CC"/>
              </a:solidFill>
            </a:endParaRPr>
          </a:p>
          <a:p>
            <a:pPr algn="ctr">
              <a:spcBef>
                <a:spcPct val="50000"/>
              </a:spcBef>
            </a:pPr>
            <a:r>
              <a:rPr lang="en-US" sz="2400" b="1" i="1">
                <a:solidFill>
                  <a:srgbClr val="0033CC"/>
                </a:solidFill>
              </a:rPr>
              <a:t>Kĩ  thuật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" dur="20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3" dur="200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6" dur="20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9" dur="2000"/>
                                        <p:tgtEl>
                                          <p:spTgt spid="5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2" dur="2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1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1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1" dur="2000"/>
                                        <p:tgtEl>
                                          <p:spTgt spid="5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4" dur="2000"/>
                                        <p:tgtEl>
                                          <p:spTgt spid="5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7" dur="2000"/>
                                        <p:tgtEl>
                                          <p:spTgt spid="5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0" dur="2000"/>
                                        <p:tgtEl>
                                          <p:spTgt spid="5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3" dur="2000"/>
                                        <p:tgtEl>
                                          <p:spTgt spid="5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6" dur="2000"/>
                                        <p:tgtEl>
                                          <p:spTgt spid="5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9" dur="2000"/>
                                        <p:tgtEl>
                                          <p:spTgt spid="5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2" dur="2000"/>
                                        <p:tgtEl>
                                          <p:spTgt spid="5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5" dur="2000"/>
                                        <p:tgtEl>
                                          <p:spTgt spid="5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51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51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 animBg="1"/>
      <p:bldP spid="5123" grpId="0" animBg="1"/>
      <p:bldP spid="5124" grpId="0" animBg="1"/>
      <p:bldP spid="5125" grpId="0" animBg="1"/>
      <p:bldP spid="5126" grpId="0" animBg="1"/>
      <p:bldP spid="5127" grpId="0" animBg="1"/>
      <p:bldP spid="5128" grpId="0" animBg="1"/>
      <p:bldP spid="5129" grpId="0" animBg="1"/>
      <p:bldP spid="5130" grpId="0" animBg="1"/>
      <p:bldP spid="5131" grpId="0" animBg="1"/>
      <p:bldP spid="5132" grpId="0" animBg="1"/>
      <p:bldP spid="5133" grpId="0" animBg="1"/>
      <p:bldP spid="5134" grpId="0" animBg="1"/>
      <p:bldP spid="5135" grpId="0" animBg="1"/>
      <p:bldP spid="5139" grpId="0"/>
      <p:bldP spid="5140" grpId="0"/>
      <p:bldP spid="514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Line 5"/>
          <p:cNvSpPr>
            <a:spLocks noChangeShapeType="1"/>
          </p:cNvSpPr>
          <p:nvPr/>
        </p:nvSpPr>
        <p:spPr bwMode="auto">
          <a:xfrm>
            <a:off x="3241675" y="2720975"/>
            <a:ext cx="0" cy="0"/>
          </a:xfrm>
          <a:prstGeom prst="line">
            <a:avLst/>
          </a:prstGeom>
          <a:noFill/>
          <a:ln w="9525">
            <a:solidFill>
              <a:srgbClr val="FF33C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47" name="Text Box 6"/>
          <p:cNvSpPr txBox="1">
            <a:spLocks noChangeArrowheads="1"/>
          </p:cNvSpPr>
          <p:nvPr/>
        </p:nvSpPr>
        <p:spPr bwMode="auto">
          <a:xfrm>
            <a:off x="3546475" y="2339975"/>
            <a:ext cx="457200" cy="376238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b="1">
                <a:solidFill>
                  <a:srgbClr val="0033CC"/>
                </a:solidFill>
                <a:cs typeface="Arial" charset="0"/>
              </a:rPr>
              <a:t>10</a:t>
            </a:r>
          </a:p>
        </p:txBody>
      </p:sp>
      <p:sp>
        <p:nvSpPr>
          <p:cNvPr id="9220" name="Line 7"/>
          <p:cNvSpPr>
            <a:spLocks noChangeShapeType="1"/>
          </p:cNvSpPr>
          <p:nvPr/>
        </p:nvSpPr>
        <p:spPr bwMode="auto">
          <a:xfrm>
            <a:off x="3794125" y="2644775"/>
            <a:ext cx="0" cy="152400"/>
          </a:xfrm>
          <a:prstGeom prst="line">
            <a:avLst/>
          </a:prstGeom>
          <a:noFill/>
          <a:ln w="9525">
            <a:solidFill>
              <a:srgbClr val="FF33C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221" name="Line 8"/>
          <p:cNvSpPr>
            <a:spLocks noChangeShapeType="1"/>
          </p:cNvSpPr>
          <p:nvPr/>
        </p:nvSpPr>
        <p:spPr bwMode="auto">
          <a:xfrm>
            <a:off x="4273550" y="2644775"/>
            <a:ext cx="0" cy="152400"/>
          </a:xfrm>
          <a:prstGeom prst="line">
            <a:avLst/>
          </a:prstGeom>
          <a:noFill/>
          <a:ln w="9525">
            <a:solidFill>
              <a:srgbClr val="FF33C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222" name="Line 9"/>
          <p:cNvSpPr>
            <a:spLocks noChangeShapeType="1"/>
          </p:cNvSpPr>
          <p:nvPr/>
        </p:nvSpPr>
        <p:spPr bwMode="auto">
          <a:xfrm>
            <a:off x="4752975" y="2644775"/>
            <a:ext cx="0" cy="152400"/>
          </a:xfrm>
          <a:prstGeom prst="line">
            <a:avLst/>
          </a:prstGeom>
          <a:noFill/>
          <a:ln w="9525">
            <a:solidFill>
              <a:srgbClr val="FF33C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223" name="Line 10"/>
          <p:cNvSpPr>
            <a:spLocks noChangeShapeType="1"/>
          </p:cNvSpPr>
          <p:nvPr/>
        </p:nvSpPr>
        <p:spPr bwMode="auto">
          <a:xfrm>
            <a:off x="5222875" y="2644775"/>
            <a:ext cx="0" cy="152400"/>
          </a:xfrm>
          <a:prstGeom prst="line">
            <a:avLst/>
          </a:prstGeom>
          <a:noFill/>
          <a:ln w="9525">
            <a:solidFill>
              <a:srgbClr val="FF33C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224" name="Line 11"/>
          <p:cNvSpPr>
            <a:spLocks noChangeShapeType="1"/>
          </p:cNvSpPr>
          <p:nvPr/>
        </p:nvSpPr>
        <p:spPr bwMode="auto">
          <a:xfrm>
            <a:off x="5680075" y="2644775"/>
            <a:ext cx="0" cy="152400"/>
          </a:xfrm>
          <a:prstGeom prst="line">
            <a:avLst/>
          </a:prstGeom>
          <a:noFill/>
          <a:ln w="9525">
            <a:solidFill>
              <a:srgbClr val="FF33C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225" name="Line 12"/>
          <p:cNvSpPr>
            <a:spLocks noChangeShapeType="1"/>
          </p:cNvSpPr>
          <p:nvPr/>
        </p:nvSpPr>
        <p:spPr bwMode="auto">
          <a:xfrm>
            <a:off x="6137275" y="2644775"/>
            <a:ext cx="0" cy="152400"/>
          </a:xfrm>
          <a:prstGeom prst="line">
            <a:avLst/>
          </a:prstGeom>
          <a:noFill/>
          <a:ln w="9525">
            <a:solidFill>
              <a:srgbClr val="FF33C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226" name="Line 13"/>
          <p:cNvSpPr>
            <a:spLocks noChangeShapeType="1"/>
          </p:cNvSpPr>
          <p:nvPr/>
        </p:nvSpPr>
        <p:spPr bwMode="auto">
          <a:xfrm>
            <a:off x="6594475" y="2632075"/>
            <a:ext cx="0" cy="152400"/>
          </a:xfrm>
          <a:prstGeom prst="line">
            <a:avLst/>
          </a:prstGeom>
          <a:noFill/>
          <a:ln w="9525">
            <a:solidFill>
              <a:srgbClr val="FF33C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227" name="Line 14"/>
          <p:cNvSpPr>
            <a:spLocks noChangeShapeType="1"/>
          </p:cNvSpPr>
          <p:nvPr/>
        </p:nvSpPr>
        <p:spPr bwMode="auto">
          <a:xfrm>
            <a:off x="7051675" y="2630488"/>
            <a:ext cx="0" cy="152400"/>
          </a:xfrm>
          <a:prstGeom prst="line">
            <a:avLst/>
          </a:prstGeom>
          <a:noFill/>
          <a:ln w="9525">
            <a:solidFill>
              <a:srgbClr val="FF33C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228" name="Line 15"/>
          <p:cNvSpPr>
            <a:spLocks noChangeShapeType="1"/>
          </p:cNvSpPr>
          <p:nvPr/>
        </p:nvSpPr>
        <p:spPr bwMode="auto">
          <a:xfrm>
            <a:off x="7508875" y="2624138"/>
            <a:ext cx="0" cy="152400"/>
          </a:xfrm>
          <a:prstGeom prst="line">
            <a:avLst/>
          </a:prstGeom>
          <a:noFill/>
          <a:ln w="9525">
            <a:solidFill>
              <a:srgbClr val="FF33C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229" name="Line 16"/>
          <p:cNvSpPr>
            <a:spLocks noChangeShapeType="1"/>
          </p:cNvSpPr>
          <p:nvPr/>
        </p:nvSpPr>
        <p:spPr bwMode="auto">
          <a:xfrm>
            <a:off x="7966075" y="2644775"/>
            <a:ext cx="0" cy="152400"/>
          </a:xfrm>
          <a:prstGeom prst="line">
            <a:avLst/>
          </a:prstGeom>
          <a:noFill/>
          <a:ln w="9525">
            <a:solidFill>
              <a:srgbClr val="FF33C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58" name="Text Box 17"/>
          <p:cNvSpPr txBox="1">
            <a:spLocks noChangeArrowheads="1"/>
          </p:cNvSpPr>
          <p:nvPr/>
        </p:nvSpPr>
        <p:spPr bwMode="auto">
          <a:xfrm>
            <a:off x="7813675" y="2339975"/>
            <a:ext cx="228600" cy="376238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b="1">
                <a:solidFill>
                  <a:srgbClr val="0033CC"/>
                </a:solidFill>
                <a:cs typeface="Arial" charset="0"/>
              </a:rPr>
              <a:t>1</a:t>
            </a:r>
          </a:p>
        </p:txBody>
      </p:sp>
      <p:sp>
        <p:nvSpPr>
          <p:cNvPr id="6159" name="Text Box 18"/>
          <p:cNvSpPr txBox="1">
            <a:spLocks noChangeArrowheads="1"/>
          </p:cNvSpPr>
          <p:nvPr/>
        </p:nvSpPr>
        <p:spPr bwMode="auto">
          <a:xfrm>
            <a:off x="4079875" y="2339975"/>
            <a:ext cx="304800" cy="376238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b="1">
                <a:solidFill>
                  <a:srgbClr val="0033CC"/>
                </a:solidFill>
                <a:cs typeface="Arial" charset="0"/>
              </a:rPr>
              <a:t>9</a:t>
            </a:r>
          </a:p>
        </p:txBody>
      </p:sp>
      <p:sp>
        <p:nvSpPr>
          <p:cNvPr id="6160" name="Text Box 19"/>
          <p:cNvSpPr txBox="1">
            <a:spLocks noChangeArrowheads="1"/>
          </p:cNvSpPr>
          <p:nvPr/>
        </p:nvSpPr>
        <p:spPr bwMode="auto">
          <a:xfrm>
            <a:off x="4537075" y="2339975"/>
            <a:ext cx="304800" cy="376238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b="1">
                <a:solidFill>
                  <a:srgbClr val="0033CC"/>
                </a:solidFill>
                <a:cs typeface="Arial" charset="0"/>
              </a:rPr>
              <a:t>8</a:t>
            </a:r>
          </a:p>
        </p:txBody>
      </p:sp>
      <p:sp>
        <p:nvSpPr>
          <p:cNvPr id="6161" name="Text Box 20"/>
          <p:cNvSpPr txBox="1">
            <a:spLocks noChangeArrowheads="1"/>
          </p:cNvSpPr>
          <p:nvPr/>
        </p:nvSpPr>
        <p:spPr bwMode="auto">
          <a:xfrm>
            <a:off x="4994275" y="2339975"/>
            <a:ext cx="304800" cy="376238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b="1">
                <a:solidFill>
                  <a:srgbClr val="0033CC"/>
                </a:solidFill>
                <a:cs typeface="Arial" charset="0"/>
              </a:rPr>
              <a:t>7</a:t>
            </a:r>
          </a:p>
        </p:txBody>
      </p:sp>
      <p:sp>
        <p:nvSpPr>
          <p:cNvPr id="6162" name="Text Box 21"/>
          <p:cNvSpPr txBox="1">
            <a:spLocks noChangeArrowheads="1"/>
          </p:cNvSpPr>
          <p:nvPr/>
        </p:nvSpPr>
        <p:spPr bwMode="auto">
          <a:xfrm>
            <a:off x="5451475" y="2335213"/>
            <a:ext cx="304800" cy="376237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b="1">
                <a:solidFill>
                  <a:srgbClr val="0033CC"/>
                </a:solidFill>
                <a:cs typeface="Arial" charset="0"/>
              </a:rPr>
              <a:t>6</a:t>
            </a:r>
          </a:p>
        </p:txBody>
      </p:sp>
      <p:sp>
        <p:nvSpPr>
          <p:cNvPr id="6163" name="Text Box 22"/>
          <p:cNvSpPr txBox="1">
            <a:spLocks noChangeArrowheads="1"/>
          </p:cNvSpPr>
          <p:nvPr/>
        </p:nvSpPr>
        <p:spPr bwMode="auto">
          <a:xfrm>
            <a:off x="5908675" y="2339975"/>
            <a:ext cx="304800" cy="376238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b="1">
                <a:solidFill>
                  <a:srgbClr val="0033CC"/>
                </a:solidFill>
                <a:cs typeface="Arial" charset="0"/>
              </a:rPr>
              <a:t>5</a:t>
            </a:r>
          </a:p>
        </p:txBody>
      </p:sp>
      <p:sp>
        <p:nvSpPr>
          <p:cNvPr id="6164" name="Text Box 23"/>
          <p:cNvSpPr txBox="1">
            <a:spLocks noChangeArrowheads="1"/>
          </p:cNvSpPr>
          <p:nvPr/>
        </p:nvSpPr>
        <p:spPr bwMode="auto">
          <a:xfrm>
            <a:off x="6365875" y="2339975"/>
            <a:ext cx="304800" cy="376238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b="1">
                <a:solidFill>
                  <a:srgbClr val="0033CC"/>
                </a:solidFill>
                <a:cs typeface="Arial" charset="0"/>
              </a:rPr>
              <a:t>4</a:t>
            </a:r>
          </a:p>
        </p:txBody>
      </p:sp>
      <p:sp>
        <p:nvSpPr>
          <p:cNvPr id="6165" name="Text Box 24"/>
          <p:cNvSpPr txBox="1">
            <a:spLocks noChangeArrowheads="1"/>
          </p:cNvSpPr>
          <p:nvPr/>
        </p:nvSpPr>
        <p:spPr bwMode="auto">
          <a:xfrm>
            <a:off x="6823075" y="2339975"/>
            <a:ext cx="304800" cy="376238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b="1">
                <a:solidFill>
                  <a:srgbClr val="0033CC"/>
                </a:solidFill>
                <a:cs typeface="Arial" charset="0"/>
              </a:rPr>
              <a:t>3</a:t>
            </a:r>
          </a:p>
        </p:txBody>
      </p:sp>
      <p:sp>
        <p:nvSpPr>
          <p:cNvPr id="6166" name="Text Box 25"/>
          <p:cNvSpPr txBox="1">
            <a:spLocks noChangeArrowheads="1"/>
          </p:cNvSpPr>
          <p:nvPr/>
        </p:nvSpPr>
        <p:spPr bwMode="auto">
          <a:xfrm>
            <a:off x="7356475" y="2339975"/>
            <a:ext cx="304800" cy="376238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b="1">
                <a:solidFill>
                  <a:srgbClr val="0033CC"/>
                </a:solidFill>
                <a:cs typeface="Arial" charset="0"/>
              </a:rPr>
              <a:t>2</a:t>
            </a:r>
          </a:p>
        </p:txBody>
      </p:sp>
      <p:sp>
        <p:nvSpPr>
          <p:cNvPr id="9239" name="Oval 26"/>
          <p:cNvSpPr>
            <a:spLocks noChangeArrowheads="1"/>
          </p:cNvSpPr>
          <p:nvPr/>
        </p:nvSpPr>
        <p:spPr bwMode="auto">
          <a:xfrm>
            <a:off x="7029450" y="2708275"/>
            <a:ext cx="466725" cy="174625"/>
          </a:xfrm>
          <a:prstGeom prst="ellipse">
            <a:avLst/>
          </a:prstGeom>
          <a:noFill/>
          <a:ln w="38100">
            <a:solidFill>
              <a:srgbClr val="FF33CC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lang="en-US">
              <a:cs typeface="Arial" charset="0"/>
            </a:endParaRPr>
          </a:p>
        </p:txBody>
      </p:sp>
      <p:sp>
        <p:nvSpPr>
          <p:cNvPr id="9240" name="Oval 27"/>
          <p:cNvSpPr>
            <a:spLocks noChangeArrowheads="1"/>
          </p:cNvSpPr>
          <p:nvPr/>
        </p:nvSpPr>
        <p:spPr bwMode="auto">
          <a:xfrm>
            <a:off x="7508875" y="2720975"/>
            <a:ext cx="457200" cy="161925"/>
          </a:xfrm>
          <a:prstGeom prst="ellipse">
            <a:avLst/>
          </a:prstGeom>
          <a:noFill/>
          <a:ln w="38100">
            <a:solidFill>
              <a:srgbClr val="FF33CC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lang="en-US">
              <a:cs typeface="Arial" charset="0"/>
            </a:endParaRPr>
          </a:p>
        </p:txBody>
      </p:sp>
      <p:sp>
        <p:nvSpPr>
          <p:cNvPr id="9241" name="Oval 28"/>
          <p:cNvSpPr>
            <a:spLocks noChangeArrowheads="1"/>
          </p:cNvSpPr>
          <p:nvPr/>
        </p:nvSpPr>
        <p:spPr bwMode="auto">
          <a:xfrm>
            <a:off x="6599238" y="2708275"/>
            <a:ext cx="466725" cy="174625"/>
          </a:xfrm>
          <a:prstGeom prst="ellipse">
            <a:avLst/>
          </a:prstGeom>
          <a:noFill/>
          <a:ln w="38100">
            <a:solidFill>
              <a:srgbClr val="FF33CC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lang="en-US">
              <a:cs typeface="Arial" charset="0"/>
            </a:endParaRPr>
          </a:p>
        </p:txBody>
      </p:sp>
      <p:sp>
        <p:nvSpPr>
          <p:cNvPr id="9242" name="Oval 29"/>
          <p:cNvSpPr>
            <a:spLocks noChangeArrowheads="1"/>
          </p:cNvSpPr>
          <p:nvPr/>
        </p:nvSpPr>
        <p:spPr bwMode="auto">
          <a:xfrm>
            <a:off x="6151563" y="2720975"/>
            <a:ext cx="466725" cy="174625"/>
          </a:xfrm>
          <a:prstGeom prst="ellipse">
            <a:avLst/>
          </a:prstGeom>
          <a:noFill/>
          <a:ln w="38100">
            <a:solidFill>
              <a:srgbClr val="FF33CC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lang="en-US">
              <a:cs typeface="Arial" charset="0"/>
            </a:endParaRPr>
          </a:p>
        </p:txBody>
      </p:sp>
      <p:sp>
        <p:nvSpPr>
          <p:cNvPr id="9243" name="Oval 30"/>
          <p:cNvSpPr>
            <a:spLocks noChangeArrowheads="1"/>
          </p:cNvSpPr>
          <p:nvPr/>
        </p:nvSpPr>
        <p:spPr bwMode="auto">
          <a:xfrm>
            <a:off x="5749925" y="2711450"/>
            <a:ext cx="457200" cy="161925"/>
          </a:xfrm>
          <a:prstGeom prst="ellipse">
            <a:avLst/>
          </a:prstGeom>
          <a:noFill/>
          <a:ln w="38100">
            <a:solidFill>
              <a:srgbClr val="FF33CC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lang="en-US">
              <a:cs typeface="Arial" charset="0"/>
            </a:endParaRPr>
          </a:p>
        </p:txBody>
      </p:sp>
      <p:sp>
        <p:nvSpPr>
          <p:cNvPr id="9244" name="Oval 31"/>
          <p:cNvSpPr>
            <a:spLocks noChangeArrowheads="1"/>
          </p:cNvSpPr>
          <p:nvPr/>
        </p:nvSpPr>
        <p:spPr bwMode="auto">
          <a:xfrm>
            <a:off x="5216525" y="2720975"/>
            <a:ext cx="533400" cy="161925"/>
          </a:xfrm>
          <a:prstGeom prst="ellipse">
            <a:avLst/>
          </a:prstGeom>
          <a:noFill/>
          <a:ln w="38100">
            <a:solidFill>
              <a:srgbClr val="FF33CC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lang="en-US">
              <a:cs typeface="Arial" charset="0"/>
            </a:endParaRPr>
          </a:p>
        </p:txBody>
      </p:sp>
      <p:sp>
        <p:nvSpPr>
          <p:cNvPr id="6173" name="Line 33"/>
          <p:cNvSpPr>
            <a:spLocks noChangeShapeType="1"/>
          </p:cNvSpPr>
          <p:nvPr/>
        </p:nvSpPr>
        <p:spPr bwMode="auto">
          <a:xfrm>
            <a:off x="1905000" y="2797175"/>
            <a:ext cx="6400800" cy="0"/>
          </a:xfrm>
          <a:prstGeom prst="line">
            <a:avLst/>
          </a:prstGeom>
          <a:noFill/>
          <a:ln w="38100">
            <a:solidFill>
              <a:srgbClr val="0033C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246" name="Text Box 34"/>
          <p:cNvSpPr txBox="1">
            <a:spLocks noChangeArrowheads="1"/>
          </p:cNvSpPr>
          <p:nvPr/>
        </p:nvSpPr>
        <p:spPr bwMode="auto">
          <a:xfrm>
            <a:off x="1143000" y="381000"/>
            <a:ext cx="76200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en-US" sz="2400" b="1" i="1">
              <a:solidFill>
                <a:srgbClr val="0033CC"/>
              </a:solidFill>
            </a:endParaRPr>
          </a:p>
          <a:p>
            <a:pPr algn="ctr">
              <a:spcBef>
                <a:spcPct val="50000"/>
              </a:spcBef>
            </a:pPr>
            <a:r>
              <a:rPr lang="en-US" sz="2400" b="1" i="1">
                <a:solidFill>
                  <a:srgbClr val="0033CC"/>
                </a:solidFill>
              </a:rPr>
              <a:t>Kĩ  thuật</a:t>
            </a:r>
          </a:p>
        </p:txBody>
      </p:sp>
      <p:sp>
        <p:nvSpPr>
          <p:cNvPr id="6175" name="Text Box 35"/>
          <p:cNvSpPr txBox="1">
            <a:spLocks noChangeArrowheads="1"/>
          </p:cNvSpPr>
          <p:nvPr/>
        </p:nvSpPr>
        <p:spPr bwMode="auto">
          <a:xfrm>
            <a:off x="2590800" y="3733800"/>
            <a:ext cx="5486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>
                <a:solidFill>
                  <a:srgbClr val="0033CC"/>
                </a:solidFill>
              </a:rPr>
              <a:t>Thêu móc xích</a:t>
            </a:r>
          </a:p>
        </p:txBody>
      </p:sp>
      <p:sp>
        <p:nvSpPr>
          <p:cNvPr id="6176" name="AutoShape 36"/>
          <p:cNvSpPr>
            <a:spLocks noChangeArrowheads="1"/>
          </p:cNvSpPr>
          <p:nvPr/>
        </p:nvSpPr>
        <p:spPr bwMode="auto">
          <a:xfrm rot="-5191641">
            <a:off x="3259137" y="1027113"/>
            <a:ext cx="74613" cy="3201988"/>
          </a:xfrm>
          <a:prstGeom prst="flowChartExtract">
            <a:avLst/>
          </a:prstGeom>
          <a:solidFill>
            <a:schemeClr val="tx2"/>
          </a:solidFill>
          <a:ln w="6350">
            <a:solidFill>
              <a:srgbClr val="FF0000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 eaLnBrk="1" hangingPunct="1"/>
            <a:endParaRPr lang="en-US">
              <a:cs typeface="Arial" charset="0"/>
            </a:endParaRPr>
          </a:p>
        </p:txBody>
      </p:sp>
      <p:sp>
        <p:nvSpPr>
          <p:cNvPr id="9249" name="Oval 37"/>
          <p:cNvSpPr>
            <a:spLocks noChangeArrowheads="1"/>
          </p:cNvSpPr>
          <p:nvPr/>
        </p:nvSpPr>
        <p:spPr bwMode="auto">
          <a:xfrm rot="208359">
            <a:off x="4724400" y="2705100"/>
            <a:ext cx="5191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lang="en-US">
              <a:cs typeface="Arial" charset="0"/>
            </a:endParaRPr>
          </a:p>
        </p:txBody>
      </p:sp>
      <p:sp>
        <p:nvSpPr>
          <p:cNvPr id="6178" name="Freeform 39"/>
          <p:cNvSpPr>
            <a:spLocks/>
          </p:cNvSpPr>
          <p:nvPr/>
        </p:nvSpPr>
        <p:spPr bwMode="auto">
          <a:xfrm>
            <a:off x="4800600" y="2638425"/>
            <a:ext cx="2533650" cy="1400175"/>
          </a:xfrm>
          <a:custGeom>
            <a:avLst/>
            <a:gdLst>
              <a:gd name="T0" fmla="*/ 2147483647 w 1596"/>
              <a:gd name="T1" fmla="*/ 2147483647 h 882"/>
              <a:gd name="T2" fmla="*/ 2147483647 w 1596"/>
              <a:gd name="T3" fmla="*/ 2147483647 h 882"/>
              <a:gd name="T4" fmla="*/ 2147483647 w 1596"/>
              <a:gd name="T5" fmla="*/ 2147483647 h 882"/>
              <a:gd name="T6" fmla="*/ 0 w 1596"/>
              <a:gd name="T7" fmla="*/ 2147483647 h 882"/>
              <a:gd name="T8" fmla="*/ 2147483647 w 1596"/>
              <a:gd name="T9" fmla="*/ 2147483647 h 882"/>
              <a:gd name="T10" fmla="*/ 2147483647 w 1596"/>
              <a:gd name="T11" fmla="*/ 2147483647 h 882"/>
              <a:gd name="T12" fmla="*/ 2147483647 w 1596"/>
              <a:gd name="T13" fmla="*/ 2147483647 h 882"/>
              <a:gd name="T14" fmla="*/ 2147483647 w 1596"/>
              <a:gd name="T15" fmla="*/ 2147483647 h 882"/>
              <a:gd name="T16" fmla="*/ 2147483647 w 1596"/>
              <a:gd name="T17" fmla="*/ 2147483647 h 882"/>
              <a:gd name="T18" fmla="*/ 2147483647 w 1596"/>
              <a:gd name="T19" fmla="*/ 2147483647 h 882"/>
              <a:gd name="T20" fmla="*/ 2147483647 w 1596"/>
              <a:gd name="T21" fmla="*/ 2147483647 h 882"/>
              <a:gd name="T22" fmla="*/ 2147483647 w 1596"/>
              <a:gd name="T23" fmla="*/ 2147483647 h 882"/>
              <a:gd name="T24" fmla="*/ 2147483647 w 1596"/>
              <a:gd name="T25" fmla="*/ 2147483647 h 882"/>
              <a:gd name="T26" fmla="*/ 2147483647 w 1596"/>
              <a:gd name="T27" fmla="*/ 2147483647 h 882"/>
              <a:gd name="T28" fmla="*/ 2147483647 w 1596"/>
              <a:gd name="T29" fmla="*/ 2147483647 h 882"/>
              <a:gd name="T30" fmla="*/ 2147483647 w 1596"/>
              <a:gd name="T31" fmla="*/ 2147483647 h 882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1596"/>
              <a:gd name="T49" fmla="*/ 0 h 882"/>
              <a:gd name="T50" fmla="*/ 1596 w 1596"/>
              <a:gd name="T51" fmla="*/ 882 h 882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1596" h="882">
                <a:moveTo>
                  <a:pt x="276" y="90"/>
                </a:moveTo>
                <a:cubicBezTo>
                  <a:pt x="216" y="0"/>
                  <a:pt x="125" y="48"/>
                  <a:pt x="36" y="78"/>
                </a:cubicBezTo>
                <a:cubicBezTo>
                  <a:pt x="28" y="102"/>
                  <a:pt x="20" y="126"/>
                  <a:pt x="12" y="150"/>
                </a:cubicBezTo>
                <a:cubicBezTo>
                  <a:pt x="8" y="162"/>
                  <a:pt x="0" y="186"/>
                  <a:pt x="0" y="186"/>
                </a:cubicBezTo>
                <a:cubicBezTo>
                  <a:pt x="4" y="246"/>
                  <a:pt x="2" y="307"/>
                  <a:pt x="12" y="366"/>
                </a:cubicBezTo>
                <a:cubicBezTo>
                  <a:pt x="19" y="409"/>
                  <a:pt x="88" y="436"/>
                  <a:pt x="120" y="450"/>
                </a:cubicBezTo>
                <a:cubicBezTo>
                  <a:pt x="224" y="495"/>
                  <a:pt x="398" y="491"/>
                  <a:pt x="504" y="498"/>
                </a:cubicBezTo>
                <a:cubicBezTo>
                  <a:pt x="528" y="506"/>
                  <a:pt x="553" y="511"/>
                  <a:pt x="576" y="522"/>
                </a:cubicBezTo>
                <a:cubicBezTo>
                  <a:pt x="592" y="530"/>
                  <a:pt x="607" y="540"/>
                  <a:pt x="624" y="546"/>
                </a:cubicBezTo>
                <a:cubicBezTo>
                  <a:pt x="738" y="589"/>
                  <a:pt x="888" y="617"/>
                  <a:pt x="1008" y="630"/>
                </a:cubicBezTo>
                <a:cubicBezTo>
                  <a:pt x="1079" y="654"/>
                  <a:pt x="1129" y="690"/>
                  <a:pt x="1200" y="714"/>
                </a:cubicBezTo>
                <a:cubicBezTo>
                  <a:pt x="1214" y="719"/>
                  <a:pt x="1223" y="732"/>
                  <a:pt x="1236" y="738"/>
                </a:cubicBezTo>
                <a:cubicBezTo>
                  <a:pt x="1259" y="748"/>
                  <a:pt x="1284" y="754"/>
                  <a:pt x="1308" y="762"/>
                </a:cubicBezTo>
                <a:cubicBezTo>
                  <a:pt x="1322" y="767"/>
                  <a:pt x="1331" y="780"/>
                  <a:pt x="1344" y="786"/>
                </a:cubicBezTo>
                <a:cubicBezTo>
                  <a:pt x="1367" y="796"/>
                  <a:pt x="1395" y="796"/>
                  <a:pt x="1416" y="810"/>
                </a:cubicBezTo>
                <a:cubicBezTo>
                  <a:pt x="1469" y="845"/>
                  <a:pt x="1531" y="882"/>
                  <a:pt x="1596" y="882"/>
                </a:cubicBezTo>
              </a:path>
            </a:pathLst>
          </a:custGeom>
          <a:noFill/>
          <a:ln w="38100">
            <a:solidFill>
              <a:srgbClr val="FF33C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6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" dur="2000"/>
                                        <p:tgtEl>
                                          <p:spTgt spid="6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3" dur="2000"/>
                                        <p:tgtEl>
                                          <p:spTgt spid="6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6" dur="2000"/>
                                        <p:tgtEl>
                                          <p:spTgt spid="6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9" dur="2000"/>
                                        <p:tgtEl>
                                          <p:spTgt spid="6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2" dur="2000"/>
                                        <p:tgtEl>
                                          <p:spTgt spid="6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5" dur="2000"/>
                                        <p:tgtEl>
                                          <p:spTgt spid="6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8" dur="2000"/>
                                        <p:tgtEl>
                                          <p:spTgt spid="6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1" dur="2000"/>
                                        <p:tgtEl>
                                          <p:spTgt spid="6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4" dur="2000"/>
                                        <p:tgtEl>
                                          <p:spTgt spid="6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7" dur="2000"/>
                                        <p:tgtEl>
                                          <p:spTgt spid="6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0" dur="2000"/>
                                        <p:tgtEl>
                                          <p:spTgt spid="6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3" dur="2000"/>
                                        <p:tgtEl>
                                          <p:spTgt spid="6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9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175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5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175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5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1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animBg="1"/>
      <p:bldP spid="6158" grpId="0" animBg="1"/>
      <p:bldP spid="6159" grpId="0" animBg="1"/>
      <p:bldP spid="6160" grpId="0" animBg="1"/>
      <p:bldP spid="6161" grpId="0" animBg="1"/>
      <p:bldP spid="6162" grpId="0" animBg="1"/>
      <p:bldP spid="6163" grpId="0" animBg="1"/>
      <p:bldP spid="6164" grpId="0" animBg="1"/>
      <p:bldP spid="6165" grpId="0" animBg="1"/>
      <p:bldP spid="6166" grpId="0" animBg="1"/>
      <p:bldP spid="6173" grpId="0" animBg="1"/>
      <p:bldP spid="6175" grpId="0"/>
      <p:bldP spid="6176" grpId="0" animBg="1"/>
      <p:bldP spid="617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1000" y="381000"/>
            <a:ext cx="3581400" cy="2971800"/>
          </a:xfrm>
          <a:prstGeom prst="rect">
            <a:avLst/>
          </a:prstGeom>
          <a:solidFill>
            <a:srgbClr val="FFFFCC"/>
          </a:solidFill>
          <a:ln w="9525">
            <a:noFill/>
            <a:miter lim="800000"/>
            <a:headEnd/>
            <a:tailEnd/>
          </a:ln>
        </p:spPr>
      </p:pic>
      <p:pic>
        <p:nvPicPr>
          <p:cNvPr id="10243" name="Picture 6"/>
          <p:cNvPicPr>
            <a:picLocks noChangeAspect="1" noChangeArrowheads="1"/>
          </p:cNvPicPr>
          <p:nvPr/>
        </p:nvPicPr>
        <p:blipFill>
          <a:blip r:embed="rId3"/>
          <a:srcRect t="27586" b="17241"/>
          <a:stretch>
            <a:fillRect/>
          </a:stretch>
        </p:blipFill>
        <p:spPr bwMode="auto">
          <a:xfrm>
            <a:off x="4495800" y="3657600"/>
            <a:ext cx="3962400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4" name="Picture 7"/>
          <p:cNvPicPr>
            <a:picLocks noChangeAspect="1" noChangeArrowheads="1"/>
          </p:cNvPicPr>
          <p:nvPr/>
        </p:nvPicPr>
        <p:blipFill>
          <a:blip r:embed="rId4"/>
          <a:srcRect t="7080" b="7965"/>
          <a:stretch>
            <a:fillRect/>
          </a:stretch>
        </p:blipFill>
        <p:spPr bwMode="auto">
          <a:xfrm>
            <a:off x="457200" y="3733800"/>
            <a:ext cx="3505200" cy="2590800"/>
          </a:xfrm>
          <a:prstGeom prst="rect">
            <a:avLst/>
          </a:prstGeom>
          <a:solidFill>
            <a:srgbClr val="FFFFCC"/>
          </a:solidFill>
          <a:ln w="9525">
            <a:noFill/>
            <a:miter lim="800000"/>
            <a:headEnd/>
            <a:tailEnd/>
          </a:ln>
        </p:spPr>
      </p:pic>
      <p:pic>
        <p:nvPicPr>
          <p:cNvPr id="10245" name="Picture 8" descr="107119_58_tui-theu-tay-lam-san-pham-qua-tan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419600" y="381000"/>
            <a:ext cx="4038600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atermark">
  <a:themeElements>
    <a:clrScheme name="Watermark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CCCFF"/>
      </a:accent1>
      <a:accent2>
        <a:srgbClr val="D9D8EC"/>
      </a:accent2>
      <a:accent3>
        <a:srgbClr val="FFFFFF"/>
      </a:accent3>
      <a:accent4>
        <a:srgbClr val="000000"/>
      </a:accent4>
      <a:accent5>
        <a:srgbClr val="E2E2FF"/>
      </a:accent5>
      <a:accent6>
        <a:srgbClr val="C4C4D6"/>
      </a:accent6>
      <a:hlink>
        <a:srgbClr val="6767FF"/>
      </a:hlink>
      <a:folHlink>
        <a:srgbClr val="9933FF"/>
      </a:folHlink>
    </a:clrScheme>
    <a:fontScheme name="Watermark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Watermar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CCFF"/>
        </a:accent1>
        <a:accent2>
          <a:srgbClr val="D9D8E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C4C4D6"/>
        </a:accent6>
        <a:hlink>
          <a:srgbClr val="6767FF"/>
        </a:hlink>
        <a:folHlink>
          <a:srgbClr val="9933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atermark 2">
        <a:dk1>
          <a:srgbClr val="000000"/>
        </a:dk1>
        <a:lt1>
          <a:srgbClr val="FFFFFF"/>
        </a:lt1>
        <a:dk2>
          <a:srgbClr val="666633"/>
        </a:dk2>
        <a:lt2>
          <a:srgbClr val="5F5F5F"/>
        </a:lt2>
        <a:accent1>
          <a:srgbClr val="FFCC00"/>
        </a:accent1>
        <a:accent2>
          <a:srgbClr val="EFF0B2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D9D9A1"/>
        </a:accent6>
        <a:hlink>
          <a:srgbClr val="808000"/>
        </a:hlink>
        <a:folHlink>
          <a:srgbClr val="CC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atermark 3">
        <a:dk1>
          <a:srgbClr val="000000"/>
        </a:dk1>
        <a:lt1>
          <a:srgbClr val="FFFFFF"/>
        </a:lt1>
        <a:dk2>
          <a:srgbClr val="000000"/>
        </a:dk2>
        <a:lt2>
          <a:srgbClr val="666699"/>
        </a:lt2>
        <a:accent1>
          <a:srgbClr val="9BB0CB"/>
        </a:accent1>
        <a:accent2>
          <a:srgbClr val="D1E0CE"/>
        </a:accent2>
        <a:accent3>
          <a:srgbClr val="FFFFFF"/>
        </a:accent3>
        <a:accent4>
          <a:srgbClr val="000000"/>
        </a:accent4>
        <a:accent5>
          <a:srgbClr val="CBD4E2"/>
        </a:accent5>
        <a:accent6>
          <a:srgbClr val="BDCBBA"/>
        </a:accent6>
        <a:hlink>
          <a:srgbClr val="8EA642"/>
        </a:hlink>
        <a:folHlink>
          <a:srgbClr val="CC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atermark 4">
        <a:dk1>
          <a:srgbClr val="333300"/>
        </a:dk1>
        <a:lt1>
          <a:srgbClr val="FFFFCC"/>
        </a:lt1>
        <a:dk2>
          <a:srgbClr val="336600"/>
        </a:dk2>
        <a:lt2>
          <a:srgbClr val="FFFFCC"/>
        </a:lt2>
        <a:accent1>
          <a:srgbClr val="99CC00"/>
        </a:accent1>
        <a:accent2>
          <a:srgbClr val="669900"/>
        </a:accent2>
        <a:accent3>
          <a:srgbClr val="ADB8AA"/>
        </a:accent3>
        <a:accent4>
          <a:srgbClr val="DADAAE"/>
        </a:accent4>
        <a:accent5>
          <a:srgbClr val="CAE2AA"/>
        </a:accent5>
        <a:accent6>
          <a:srgbClr val="5C8A00"/>
        </a:accent6>
        <a:hlink>
          <a:srgbClr val="CC9900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atermark 5">
        <a:dk1>
          <a:srgbClr val="424458"/>
        </a:dk1>
        <a:lt1>
          <a:srgbClr val="FFFFFF"/>
        </a:lt1>
        <a:dk2>
          <a:srgbClr val="004A48"/>
        </a:dk2>
        <a:lt2>
          <a:srgbClr val="FFFFFF"/>
        </a:lt2>
        <a:accent1>
          <a:srgbClr val="83B200"/>
        </a:accent1>
        <a:accent2>
          <a:srgbClr val="006260"/>
        </a:accent2>
        <a:accent3>
          <a:srgbClr val="AAB1B1"/>
        </a:accent3>
        <a:accent4>
          <a:srgbClr val="DADADA"/>
        </a:accent4>
        <a:accent5>
          <a:srgbClr val="C1D5AA"/>
        </a:accent5>
        <a:accent6>
          <a:srgbClr val="005856"/>
        </a:accent6>
        <a:hlink>
          <a:srgbClr val="6666FF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atermark 6">
        <a:dk1>
          <a:srgbClr val="000000"/>
        </a:dk1>
        <a:lt1>
          <a:srgbClr val="FFFFFF"/>
        </a:lt1>
        <a:dk2>
          <a:srgbClr val="1C2046"/>
        </a:dk2>
        <a:lt2>
          <a:srgbClr val="FFFFFF"/>
        </a:lt2>
        <a:accent1>
          <a:srgbClr val="00CCFF"/>
        </a:accent1>
        <a:accent2>
          <a:srgbClr val="2D226E"/>
        </a:accent2>
        <a:accent3>
          <a:srgbClr val="ABABB0"/>
        </a:accent3>
        <a:accent4>
          <a:srgbClr val="DADADA"/>
        </a:accent4>
        <a:accent5>
          <a:srgbClr val="AAE2FF"/>
        </a:accent5>
        <a:accent6>
          <a:srgbClr val="281E63"/>
        </a:accent6>
        <a:hlink>
          <a:srgbClr val="666699"/>
        </a:hlink>
        <a:folHlink>
          <a:srgbClr val="99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atermark 7">
        <a:dk1>
          <a:srgbClr val="424458"/>
        </a:dk1>
        <a:lt1>
          <a:srgbClr val="FFFFFF"/>
        </a:lt1>
        <a:dk2>
          <a:srgbClr val="000066"/>
        </a:dk2>
        <a:lt2>
          <a:srgbClr val="FFFFFF"/>
        </a:lt2>
        <a:accent1>
          <a:srgbClr val="6666FF"/>
        </a:accent1>
        <a:accent2>
          <a:srgbClr val="333399"/>
        </a:accent2>
        <a:accent3>
          <a:srgbClr val="AAAAB8"/>
        </a:accent3>
        <a:accent4>
          <a:srgbClr val="DADADA"/>
        </a:accent4>
        <a:accent5>
          <a:srgbClr val="B8B8FF"/>
        </a:accent5>
        <a:accent6>
          <a:srgbClr val="2D2D8A"/>
        </a:accent6>
        <a:hlink>
          <a:srgbClr val="FF9900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atermark 8">
        <a:dk1>
          <a:srgbClr val="1C1C1C"/>
        </a:dk1>
        <a:lt1>
          <a:srgbClr val="FFFFCC"/>
        </a:lt1>
        <a:dk2>
          <a:srgbClr val="390B20"/>
        </a:dk2>
        <a:lt2>
          <a:srgbClr val="FFFFCC"/>
        </a:lt2>
        <a:accent1>
          <a:srgbClr val="FF916F"/>
        </a:accent1>
        <a:accent2>
          <a:srgbClr val="561450"/>
        </a:accent2>
        <a:accent3>
          <a:srgbClr val="AEAAAB"/>
        </a:accent3>
        <a:accent4>
          <a:srgbClr val="DADAAE"/>
        </a:accent4>
        <a:accent5>
          <a:srgbClr val="FFC7BB"/>
        </a:accent5>
        <a:accent6>
          <a:srgbClr val="4D1148"/>
        </a:accent6>
        <a:hlink>
          <a:srgbClr val="637D95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atermark 9">
        <a:dk1>
          <a:srgbClr val="4C0000"/>
        </a:dk1>
        <a:lt1>
          <a:srgbClr val="FFFFFF"/>
        </a:lt1>
        <a:dk2>
          <a:srgbClr val="722104"/>
        </a:dk2>
        <a:lt2>
          <a:srgbClr val="FFFFFF"/>
        </a:lt2>
        <a:accent1>
          <a:srgbClr val="CC6600"/>
        </a:accent1>
        <a:accent2>
          <a:srgbClr val="8A2E00"/>
        </a:accent2>
        <a:accent3>
          <a:srgbClr val="BCABAA"/>
        </a:accent3>
        <a:accent4>
          <a:srgbClr val="DADADA"/>
        </a:accent4>
        <a:accent5>
          <a:srgbClr val="E2B8AA"/>
        </a:accent5>
        <a:accent6>
          <a:srgbClr val="7D2900"/>
        </a:accent6>
        <a:hlink>
          <a:srgbClr val="FFCC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Watermark</Template>
  <TotalTime>173</TotalTime>
  <Words>275</Words>
  <Application>Microsoft Office PowerPoint</Application>
  <PresentationFormat>On-screen Show (4:3)</PresentationFormat>
  <Paragraphs>38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Wingdings</vt:lpstr>
      <vt:lpstr>Calibri</vt:lpstr>
      <vt:lpstr>Times New Roman</vt:lpstr>
      <vt:lpstr>Watermark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>OK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DU</dc:creator>
  <cp:lastModifiedBy>CSTeam</cp:lastModifiedBy>
  <cp:revision>22</cp:revision>
  <dcterms:created xsi:type="dcterms:W3CDTF">2012-01-06T00:15:31Z</dcterms:created>
  <dcterms:modified xsi:type="dcterms:W3CDTF">2016-06-30T01:13:39Z</dcterms:modified>
</cp:coreProperties>
</file>