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9" r:id="rId2"/>
    <p:sldId id="300" r:id="rId3"/>
    <p:sldId id="305" r:id="rId4"/>
    <p:sldId id="286" r:id="rId5"/>
    <p:sldId id="287" r:id="rId6"/>
    <p:sldId id="308" r:id="rId7"/>
    <p:sldId id="278" r:id="rId8"/>
    <p:sldId id="311" r:id="rId9"/>
    <p:sldId id="279" r:id="rId10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99" d="100"/>
          <a:sy n="99" d="100"/>
        </p:scale>
        <p:origin x="-52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8894" y="2778127"/>
            <a:ext cx="3065195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vươn thë</a:t>
            </a:r>
            <a:endParaRPr lang="en-US" sz="40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2778127"/>
            <a:ext cx="2874901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mướt</a:t>
            </a:r>
            <a:endParaRPr kumimoji="0" lang="en-US" sz="4000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5728" y="1222207"/>
            <a:ext cx="3581400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    l</a:t>
            </a:r>
            <a:r>
              <a:rPr lang="en-US" sz="4000" b="1">
                <a:solidFill>
                  <a:schemeClr val="tx1"/>
                </a:solidFill>
                <a:latin typeface=".VnAvant" pitchFamily="34" charset="0"/>
              </a:rPr>
              <a:t>ướt</a:t>
            </a:r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.VnAvant" pitchFamily="34" charset="0"/>
              </a:rPr>
              <a:t>v¸n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1184308"/>
            <a:ext cx="3065195" cy="11462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000" b="1" smtClean="0">
              <a:solidFill>
                <a:schemeClr val="tx1"/>
              </a:solidFill>
              <a:latin typeface=".VnAvant" pitchFamily="34" charset="0"/>
            </a:endParaRPr>
          </a:p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  <a:latin typeface=".VnAvant" pitchFamily="34" charset="0"/>
              </a:rPr>
              <a:t>con </a:t>
            </a:r>
            <a:r>
              <a:rPr lang="en-US" sz="4000" b="1">
                <a:solidFill>
                  <a:schemeClr val="tx1"/>
                </a:solidFill>
                <a:latin typeface=".VnAvant" pitchFamily="34" charset="0"/>
              </a:rPr>
              <a:t>lươn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.VnAvant" panose="020B7200000000000000" pitchFamily="34" charset="0"/>
              </a:rPr>
              <a:t>­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5092" y="1929833"/>
            <a:ext cx="3999708" cy="2408648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632806"/>
            <a:ext cx="19050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8000"/>
                </a:solidFill>
                <a:latin typeface=".VnAvant" pitchFamily="34" charset="0"/>
              </a:rPr>
              <a:t>ang</a:t>
            </a:r>
            <a:endParaRPr lang="en-US" sz="66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02870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77 </a:t>
            </a:r>
            <a:endParaRPr lang="en-US" sz="4000" b="1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54538" y="2057400"/>
            <a:ext cx="4208463" cy="2408648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38800" y="2718662"/>
            <a:ext cx="19050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8000"/>
                </a:solidFill>
                <a:latin typeface=".VnAvant" pitchFamily="34" charset="0"/>
              </a:rPr>
              <a:t>ac</a:t>
            </a:r>
            <a:endParaRPr lang="en-US" sz="6600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62150"/>
            <a:ext cx="4606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.VnAvant" pitchFamily="34" charset="0"/>
              </a:rPr>
              <a:t>     th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975"/>
            <a:ext cx="2906456" cy="41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2038243"/>
            <a:ext cx="336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</a:rPr>
              <a:t>    v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867"/>
            <a:ext cx="4106084" cy="41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9409"/>
            <a:ext cx="8305800" cy="523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8" name="Picture 3" descr="C:\Users\Administrator\Downloads\a932ca7d-6a64-4da1-adce-7ce72edd6e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2781759"/>
            <a:ext cx="2011102" cy="23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e3185488-7fd9-4485-ba55-0cb26e5ec3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5" y="602621"/>
            <a:ext cx="2130325" cy="239967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4100" name="Picture 4" descr="C:\Users\Administrator\Downloads\e5447ee3-3583-4e95-8338-6fe95a3d48f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0" y="2895761"/>
            <a:ext cx="2397797" cy="22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6553200" y="2971800"/>
            <a:ext cx="30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C:\Users\Administrator\Downloads\d4beac3a-b6f3-4f86-9df3-6f20fbe80e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22659"/>
            <a:ext cx="2231933" cy="24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ownloads\a4766ac9-0c0d-4222-ad7c-8df84e388cb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0" y="833458"/>
            <a:ext cx="2397797" cy="22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Downloads\e731ca4b-af49-48d7-b292-56ab41aaf15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8" y="2919343"/>
            <a:ext cx="2177922" cy="2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endCxn id="22" idx="0"/>
          </p:cNvCxnSpPr>
          <p:nvPr/>
        </p:nvCxnSpPr>
        <p:spPr>
          <a:xfrm>
            <a:off x="1066800" y="2919343"/>
            <a:ext cx="5112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51408" y="2971800"/>
            <a:ext cx="712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44991" y="3037618"/>
            <a:ext cx="712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76400" y="5010150"/>
            <a:ext cx="712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399" y="5089223"/>
            <a:ext cx="712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4454" y="4986287"/>
            <a:ext cx="586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84093" y="4986287"/>
            <a:ext cx="586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03343" y="5057807"/>
            <a:ext cx="586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84338" y="3003580"/>
            <a:ext cx="5112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83598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0717"/>
            <a:ext cx="7328189" cy="363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9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42</Words>
  <Application>Microsoft Office PowerPoint</Application>
  <PresentationFormat>On-screen Show (16:9)</PresentationFormat>
  <Paragraphs>16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99</cp:revision>
  <dcterms:created xsi:type="dcterms:W3CDTF">2020-05-18T12:48:51Z</dcterms:created>
  <dcterms:modified xsi:type="dcterms:W3CDTF">2021-12-26T02:29:40Z</dcterms:modified>
</cp:coreProperties>
</file>