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69" r:id="rId2"/>
    <p:sldId id="259" r:id="rId3"/>
    <p:sldId id="320" r:id="rId4"/>
    <p:sldId id="321" r:id="rId5"/>
    <p:sldId id="322" r:id="rId6"/>
    <p:sldId id="323" r:id="rId7"/>
    <p:sldId id="324" r:id="rId8"/>
    <p:sldId id="328" r:id="rId9"/>
    <p:sldId id="325" r:id="rId10"/>
    <p:sldId id="326" r:id="rId11"/>
    <p:sldId id="276" r:id="rId12"/>
    <p:sldId id="282" r:id="rId13"/>
    <p:sldId id="279" r:id="rId14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F00FF"/>
    <a:srgbClr val="ECB2CB"/>
    <a:srgbClr val="FFCCFF"/>
    <a:srgbClr val="DF31BE"/>
    <a:srgbClr val="E9A5C2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6308A65-F077-E274-1F06-745A6CD261E2}" v="4" dt="2020-08-17T02:49:29.363"/>
    <p1510:client id="{6C9B294E-4BA9-413A-8FC9-7C6835BB56B8}" v="1" dt="2020-08-11T05:27:47.389"/>
    <p1510:client id="{A77E535D-64B8-4849-8373-C9856491E641}" v="4" dt="2020-08-10T22:19:04.132"/>
    <p1510:client id="{B6ED34AC-5CC7-9B58-BC33-3C2CC6307E18}" v="4" dt="2020-08-17T15:01:36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73" d="100"/>
          <a:sy n="73" d="100"/>
        </p:scale>
        <p:origin x="-1278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50bee2097f0eae0a5fcb76671747eb9c9c09f81a7c6d6b0fdfc4cd64d038565f::" providerId="AD" clId="Web-{66308A65-F077-E274-1F06-745A6CD261E2}"/>
    <pc:docChg chg="modSld">
      <pc:chgData name="Người dùng Khách" userId="S::urn:spo:anon#50bee2097f0eae0a5fcb76671747eb9c9c09f81a7c6d6b0fdfc4cd64d038565f::" providerId="AD" clId="Web-{66308A65-F077-E274-1F06-745A6CD261E2}" dt="2020-08-17T02:49:29.362" v="3" actId="1076"/>
      <pc:docMkLst>
        <pc:docMk/>
      </pc:docMkLst>
      <pc:sldChg chg="modSp">
        <pc:chgData name="Người dùng Khách" userId="S::urn:spo:anon#50bee2097f0eae0a5fcb76671747eb9c9c09f81a7c6d6b0fdfc4cd64d038565f::" providerId="AD" clId="Web-{66308A65-F077-E274-1F06-745A6CD261E2}" dt="2020-08-17T02:49:29.362" v="3" actId="1076"/>
        <pc:sldMkLst>
          <pc:docMk/>
          <pc:sldMk cId="2366539268" sldId="257"/>
        </pc:sldMkLst>
        <pc:picChg chg="mod">
          <ac:chgData name="Người dùng Khách" userId="S::urn:spo:anon#50bee2097f0eae0a5fcb76671747eb9c9c09f81a7c6d6b0fdfc4cd64d038565f::" providerId="AD" clId="Web-{66308A65-F077-E274-1F06-745A6CD261E2}" dt="2020-08-17T02:49:29.362" v="3" actId="1076"/>
          <ac:picMkLst>
            <pc:docMk/>
            <pc:sldMk cId="2366539268" sldId="257"/>
            <ac:picMk id="1029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  <pc:docChgLst>
    <pc:chgData name="Guest User" userId="S::urn:spo:anon#50bee2097f0eae0a5fcb76671747eb9c9c09f81a7c6d6b0fdfc4cd64d038565f::" providerId="AD" clId="Web-{B6ED34AC-5CC7-9B58-BC33-3C2CC6307E18}"/>
    <pc:docChg chg="modSld">
      <pc:chgData name="Guest User" userId="S::urn:spo:anon#50bee2097f0eae0a5fcb76671747eb9c9c09f81a7c6d6b0fdfc4cd64d038565f::" providerId="AD" clId="Web-{B6ED34AC-5CC7-9B58-BC33-3C2CC6307E18}" dt="2020-08-17T15:01:36.205" v="3" actId="14100"/>
      <pc:docMkLst>
        <pc:docMk/>
      </pc:docMkLst>
      <pc:sldChg chg="modSp">
        <pc:chgData name="Guest User" userId="S::urn:spo:anon#50bee2097f0eae0a5fcb76671747eb9c9c09f81a7c6d6b0fdfc4cd64d038565f::" providerId="AD" clId="Web-{B6ED34AC-5CC7-9B58-BC33-3C2CC6307E18}" dt="2020-08-17T15:01:30.533" v="2" actId="14100"/>
        <pc:sldMkLst>
          <pc:docMk/>
          <pc:sldMk cId="1661468581" sldId="292"/>
        </pc:sldMkLst>
        <pc:picChg chg="mod">
          <ac:chgData name="Guest User" userId="S::urn:spo:anon#50bee2097f0eae0a5fcb76671747eb9c9c09f81a7c6d6b0fdfc4cd64d038565f::" providerId="AD" clId="Web-{B6ED34AC-5CC7-9B58-BC33-3C2CC6307E18}" dt="2020-08-17T15:01:30.533" v="2" actId="14100"/>
          <ac:picMkLst>
            <pc:docMk/>
            <pc:sldMk cId="1661468581" sldId="292"/>
            <ac:picMk id="5" creationId="{00000000-0000-0000-0000-000000000000}"/>
          </ac:picMkLst>
        </pc:picChg>
      </pc:sldChg>
      <pc:sldChg chg="modSp">
        <pc:chgData name="Guest User" userId="S::urn:spo:anon#50bee2097f0eae0a5fcb76671747eb9c9c09f81a7c6d6b0fdfc4cd64d038565f::" providerId="AD" clId="Web-{B6ED34AC-5CC7-9B58-BC33-3C2CC6307E18}" dt="2020-08-17T15:01:36.205" v="3" actId="14100"/>
        <pc:sldMkLst>
          <pc:docMk/>
          <pc:sldMk cId="339273589" sldId="313"/>
        </pc:sldMkLst>
        <pc:picChg chg="mod">
          <ac:chgData name="Guest User" userId="S::urn:spo:anon#50bee2097f0eae0a5fcb76671747eb9c9c09f81a7c6d6b0fdfc4cd64d038565f::" providerId="AD" clId="Web-{B6ED34AC-5CC7-9B58-BC33-3C2CC6307E18}" dt="2020-08-17T15:01:36.205" v="3" actId="14100"/>
          <ac:picMkLst>
            <pc:docMk/>
            <pc:sldMk cId="339273589" sldId="313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2"/>
            <a:ext cx="9699308" cy="5117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5316" y="250354"/>
            <a:ext cx="32004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76: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640" y="-3991"/>
            <a:ext cx="4437644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HP-222" pitchFamily="34" charset="0"/>
                <a:cs typeface="Times New Roman"/>
              </a:rPr>
              <a:t>­</a:t>
            </a:r>
            <a:r>
              <a:rPr lang="en-US" altLang="zh-CN" sz="6000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HP-222" pitchFamily="34" charset="0"/>
              </a:rPr>
              <a:t>ươn</a:t>
            </a:r>
            <a:r>
              <a:rPr lang="en-US" altLang="zh-CN" sz="6000" dirty="0">
                <a:solidFill>
                  <a:srgbClr val="FF0000"/>
                </a:solidFill>
                <a:latin typeface="HP-222" pitchFamily="34" charset="0"/>
              </a:rPr>
              <a:t>  </a:t>
            </a:r>
            <a:r>
              <a:rPr lang="en-US" altLang="zh-CN" sz="6000" dirty="0" err="1">
                <a:solidFill>
                  <a:srgbClr val="FF0000"/>
                </a:solidFill>
                <a:latin typeface="HP-222" pitchFamily="34" charset="0"/>
              </a:rPr>
              <a:t>ươt</a:t>
            </a:r>
            <a:endParaRPr lang="en-US" sz="6000" dirty="0">
              <a:latin typeface="HP-222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2" t="15459" r="20541" b="8705"/>
          <a:stretch>
            <a:fillRect/>
          </a:stretch>
        </p:blipFill>
        <p:spPr bwMode="auto">
          <a:xfrm>
            <a:off x="0" y="-17860"/>
            <a:ext cx="9144000" cy="51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7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3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11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2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90" y="1993585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90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4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9525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100" y="1225549"/>
            <a:ext cx="39878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zh-CN" sz="11500" dirty="0" err="1">
                <a:solidFill>
                  <a:srgbClr val="FF0000"/>
                </a:solidFill>
                <a:latin typeface="UTM Avo" pitchFamily="18" charset="0"/>
              </a:rPr>
              <a:t>ươn</a:t>
            </a:r>
            <a:endParaRPr lang="en-US" sz="16600" dirty="0">
              <a:solidFill>
                <a:srgbClr val="008000"/>
              </a:solidFill>
              <a:latin typeface="UTM Avo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952499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14900" y="1187449"/>
            <a:ext cx="3707394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/>
            <a:r>
              <a:rPr lang="en-US" sz="11500" dirty="0" err="1">
                <a:solidFill>
                  <a:srgbClr val="FF0000"/>
                </a:solidFill>
                <a:latin typeface="UTM Avo" pitchFamily="18" charset="0"/>
                <a:cs typeface="Times New Roman"/>
              </a:rPr>
              <a:t>ư</a:t>
            </a:r>
            <a:r>
              <a:rPr lang="en-US" sz="11500" dirty="0" err="1" smtClean="0">
                <a:solidFill>
                  <a:srgbClr val="FF0000"/>
                </a:solidFill>
                <a:latin typeface="UTM Avo" pitchFamily="18" charset="0"/>
                <a:cs typeface="Times New Roman"/>
              </a:rPr>
              <a:t>ơt</a:t>
            </a:r>
            <a:endParaRPr lang="en-US" sz="11500" dirty="0">
              <a:solidFill>
                <a:srgbClr val="008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339" name="Group 9"/>
          <p:cNvGrpSpPr>
            <a:grpSpLocks noGrp="1" noUngrp="1" noRot="1" noChangeAspect="1" noMove="1" noResize="1"/>
          </p:cNvGrpSpPr>
          <p:nvPr/>
        </p:nvGrpSpPr>
        <p:grpSpPr bwMode="auto">
          <a:xfrm flipH="1">
            <a:off x="8223648" y="1192"/>
            <a:ext cx="1407319" cy="1325165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 rot="2700000">
              <a:off x="-414942" y="-231470"/>
              <a:ext cx="1408999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 rot="2700000">
              <a:off x="300822" y="1282682"/>
              <a:ext cx="485533" cy="485834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84535" y="-2381"/>
            <a:ext cx="2409825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DB0318"/>
                </a:solidFill>
                <a:latin typeface=".VnAvant" pitchFamily="34" charset="0"/>
              </a:rPr>
              <a:t>3</a:t>
            </a:r>
            <a:r>
              <a:rPr lang="en-US">
                <a:latin typeface=".VnAvant" pitchFamily="34" charset="0"/>
              </a:rPr>
              <a:t>. TËp ®äc</a:t>
            </a: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9" b="42723"/>
          <a:stretch>
            <a:fillRect/>
          </a:stretch>
        </p:blipFill>
        <p:spPr bwMode="auto">
          <a:xfrm>
            <a:off x="-533400" y="1333500"/>
            <a:ext cx="1003879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8640" r="28647" b="86855"/>
          <a:stretch>
            <a:fillRect/>
          </a:stretch>
        </p:blipFill>
        <p:spPr bwMode="auto">
          <a:xfrm>
            <a:off x="1371600" y="344091"/>
            <a:ext cx="4979194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7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346960" y="209550"/>
            <a:ext cx="40100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Lướt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ván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-23949" y="1013460"/>
            <a:ext cx="9170126" cy="30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lũ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nô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đùa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ầm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ĩ.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bọn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chuồn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hăm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hở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múa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dám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sợ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ở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vũ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Ra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!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/>
            </a:extLst>
          </p:cNvPr>
          <p:cNvSpPr/>
          <p:nvPr/>
        </p:nvSpPr>
        <p:spPr>
          <a:xfrm>
            <a:off x="3180160" y="189310"/>
            <a:ext cx="3373040" cy="70485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/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7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02444" y="1160860"/>
            <a:ext cx="8358188" cy="31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ván,trượt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ván</a:t>
            </a:r>
            <a:r>
              <a:rPr lang="en-US" sz="4400" dirty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nô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đùa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ầm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ĩ,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cá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chuồn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hăm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hở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endParaRPr lang="en-US" sz="4400" dirty="0">
              <a:solidFill>
                <a:srgbClr val="002060"/>
              </a:solidFill>
              <a:latin typeface="UTM Avo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đi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múa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lượn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sợ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ướt</a:t>
            </a:r>
            <a:r>
              <a:rPr lang="en-US" sz="4400" dirty="0">
                <a:solidFill>
                  <a:srgbClr val="002060"/>
                </a:solidFill>
                <a:latin typeface="UTM Avo" pitchFamily="18" charset="0"/>
              </a:rPr>
              <a:t>.</a:t>
            </a:r>
            <a:endParaRPr lang="vi-VN" sz="4400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3949" y="1013460"/>
            <a:ext cx="9170126" cy="30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lũ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nô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đùa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ầm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ĩ.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bọn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chuồn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hăm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hở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múa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dám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sợ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ở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vũ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Ra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!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16953" y="1248966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93274" y="1846761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14400" y="2085288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53400" y="2317663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211" y="3124195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2008" y="3577040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8368" y="3416405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00600" y="4019347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61923" y="3888409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346960" y="209550"/>
            <a:ext cx="40100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Lướt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ván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23949" y="1013460"/>
            <a:ext cx="9170126" cy="30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lũ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nô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đùa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ầm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ĩ.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bọn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chuồn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hăm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hở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múa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dám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sợ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ở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vũ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Ra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!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311101"/>
            <a:ext cx="152400" cy="34624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2051" y="2419350"/>
            <a:ext cx="158949" cy="34624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2051" y="3714750"/>
            <a:ext cx="158949" cy="34624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346960" y="209550"/>
            <a:ext cx="40100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Lướt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ván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3949" y="1013460"/>
            <a:ext cx="9170126" cy="30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lũ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nô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đùa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ầm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ĩ.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bọn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chuồn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hăm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hở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múa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dám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sợ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ở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vũ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Ra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!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16953" y="1248966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93274" y="1846761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14400" y="2085288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53400" y="2317663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211" y="3124195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2008" y="3577040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8368" y="3416405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00600" y="4019347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61923" y="3888409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346960" y="209550"/>
            <a:ext cx="40100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Lướt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ván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0"/>
          <p:cNvGrpSpPr>
            <a:grpSpLocks/>
          </p:cNvGrpSpPr>
          <p:nvPr/>
        </p:nvGrpSpPr>
        <p:grpSpPr bwMode="auto">
          <a:xfrm>
            <a:off x="3275410" y="987028"/>
            <a:ext cx="1241822" cy="1565672"/>
            <a:chOff x="4367047" y="1316408"/>
            <a:chExt cx="1655373" cy="208798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67047" y="1316408"/>
              <a:ext cx="1655373" cy="20879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67047" y="2359606"/>
              <a:ext cx="15918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367047" y="1327522"/>
              <a:ext cx="1571256" cy="20768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459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/>
          <a:stretch>
            <a:fillRect/>
          </a:stretch>
        </p:blipFill>
        <p:spPr bwMode="auto">
          <a:xfrm>
            <a:off x="0" y="95250"/>
            <a:ext cx="9144000" cy="480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>
            <a:off x="3227785" y="1582341"/>
            <a:ext cx="1462088" cy="22538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3223023" y="1774032"/>
            <a:ext cx="1587103" cy="19740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223022" y="2708672"/>
            <a:ext cx="1566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1755</TotalTime>
  <Words>407</Words>
  <Application>Microsoft Office PowerPoint</Application>
  <PresentationFormat>On-screen Show (16:9)</PresentationFormat>
  <Paragraphs>55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217</cp:revision>
  <dcterms:created xsi:type="dcterms:W3CDTF">2020-05-18T12:48:51Z</dcterms:created>
  <dcterms:modified xsi:type="dcterms:W3CDTF">2021-12-26T02:15:34Z</dcterms:modified>
</cp:coreProperties>
</file>