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0"/>
  </p:notesMasterIdLst>
  <p:sldIdLst>
    <p:sldId id="280" r:id="rId2"/>
    <p:sldId id="393" r:id="rId3"/>
    <p:sldId id="256" r:id="rId4"/>
    <p:sldId id="359" r:id="rId5"/>
    <p:sldId id="370" r:id="rId6"/>
    <p:sldId id="394" r:id="rId7"/>
    <p:sldId id="395" r:id="rId8"/>
    <p:sldId id="396" r:id="rId9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1"/>
      <p:bold r:id="rId12"/>
    </p:embeddedFont>
    <p:embeddedFont>
      <p:font typeface="宋体" panose="02010600030101010101" pitchFamily="2" charset="-122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.VnAvant" panose="020B7200000000000000" pitchFamily="34" charset="0"/>
      <p:regular r:id="rId18"/>
      <p:bold r:id="rId19"/>
      <p:italic r:id="rId2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80" d="100"/>
          <a:sy n="80" d="100"/>
        </p:scale>
        <p:origin x="-342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19025" y="1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(1)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143" y="634100"/>
            <a:ext cx="8374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b="1" dirty="0" smtClean="0">
                <a:latin typeface=".VnAvant" pitchFamily="34" charset="0"/>
              </a:rPr>
              <a:t>     </a:t>
            </a:r>
            <a:r>
              <a:rPr lang="en-US" sz="2400" dirty="0" smtClean="0">
                <a:latin typeface=".VnAvant" pitchFamily="34" charset="0"/>
              </a:rPr>
              <a:t>MÑ </a:t>
            </a:r>
            <a:r>
              <a:rPr lang="en-US" sz="2400" dirty="0" err="1" smtClean="0">
                <a:latin typeface=".VnAvant" pitchFamily="34" charset="0"/>
              </a:rPr>
              <a:t>bËn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lµm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bÕp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Chuét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ót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buån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lòn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còn</a:t>
            </a:r>
            <a:r>
              <a:rPr lang="en-US" sz="2400" dirty="0" smtClean="0">
                <a:latin typeface=".VnAvant" pitchFamily="34" charset="0"/>
              </a:rPr>
              <a:t> ®i </a:t>
            </a:r>
            <a:r>
              <a:rPr lang="en-US" sz="2400" dirty="0" err="1" smtClean="0">
                <a:latin typeface=".VnAvant" pitchFamily="34" charset="0"/>
              </a:rPr>
              <a:t>ra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s©n</a:t>
            </a:r>
            <a:r>
              <a:rPr lang="en-US" sz="2400" dirty="0" smtClean="0">
                <a:latin typeface=".VnAvant" pitchFamily="34" charset="0"/>
              </a:rPr>
              <a:t>. §</a:t>
            </a:r>
            <a:r>
              <a:rPr lang="en-US" sz="2400" dirty="0" err="1" smtClean="0">
                <a:latin typeface=".VnAvant" pitchFamily="34" charset="0"/>
              </a:rPr>
              <a:t>Õn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trưa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vÒ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</a:t>
            </a:r>
            <a:r>
              <a:rPr lang="en-US" sz="2400" dirty="0" smtClean="0">
                <a:latin typeface=".VnAvant" pitchFamily="34" charset="0"/>
              </a:rPr>
              <a:t>µ,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«m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kÓ</a:t>
            </a:r>
            <a:r>
              <a:rPr lang="en-US" sz="2400" dirty="0" smtClean="0">
                <a:latin typeface=".VnAvant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    - MÑ </a:t>
            </a:r>
            <a:r>
              <a:rPr lang="en-US" sz="2400" dirty="0">
                <a:latin typeface=".VnAvant" pitchFamily="34" charset="0"/>
              </a:rPr>
              <a:t>¹</a:t>
            </a:r>
            <a:r>
              <a:rPr lang="en-US" sz="2400" dirty="0" smtClean="0">
                <a:latin typeface=".VnAvant" pitchFamily="34" charset="0"/>
              </a:rPr>
              <a:t>, </a:t>
            </a:r>
            <a:r>
              <a:rPr lang="en-US" sz="2400" dirty="0" err="1" smtClean="0">
                <a:latin typeface=".VnAvant" pitchFamily="34" charset="0"/>
              </a:rPr>
              <a:t>trªn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s©n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mét</a:t>
            </a:r>
            <a:r>
              <a:rPr lang="en-US" sz="2400" dirty="0" smtClean="0">
                <a:latin typeface=".VnAvant" pitchFamily="34" charset="0"/>
              </a:rPr>
              <a:t> con </a:t>
            </a:r>
            <a:r>
              <a:rPr lang="en-US" sz="2400" dirty="0" err="1" smtClean="0">
                <a:latin typeface=".VnAvant" pitchFamily="34" charset="0"/>
              </a:rPr>
              <a:t>thó</a:t>
            </a:r>
            <a:r>
              <a:rPr lang="en-US" sz="2400" dirty="0" smtClean="0">
                <a:latin typeface=".VnAvant" pitchFamily="34" charset="0"/>
              </a:rPr>
              <a:t> d÷ l¾m. </a:t>
            </a:r>
            <a:r>
              <a:rPr lang="en-US" sz="2400" dirty="0" err="1" smtClean="0">
                <a:latin typeface=".VnAvant" pitchFamily="34" charset="0"/>
              </a:rPr>
              <a:t>Mò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®á, </a:t>
            </a:r>
            <a:r>
              <a:rPr lang="en-US" sz="2400" dirty="0" err="1" smtClean="0">
                <a:latin typeface=".VnAvant" pitchFamily="34" charset="0"/>
              </a:rPr>
              <a:t>má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nhän</a:t>
            </a:r>
            <a:r>
              <a:rPr lang="en-US" sz="2400" dirty="0" smtClean="0">
                <a:latin typeface=".VnAvant" pitchFamily="34" charset="0"/>
              </a:rPr>
              <a:t>, m¾t </a:t>
            </a:r>
            <a:r>
              <a:rPr lang="en-US" sz="2400" dirty="0" err="1" smtClean="0">
                <a:latin typeface=".VnAvant" pitchFamily="34" charset="0"/>
              </a:rPr>
              <a:t>th</a:t>
            </a:r>
            <a:r>
              <a:rPr lang="en-US" sz="2400" dirty="0" smtClean="0">
                <a:latin typeface=".VnAvant" pitchFamily="34" charset="0"/>
              </a:rPr>
              <a:t>« </a:t>
            </a:r>
            <a:r>
              <a:rPr lang="en-US" sz="2400" dirty="0" err="1" smtClean="0">
                <a:latin typeface=".VnAvant" pitchFamily="34" charset="0"/>
              </a:rPr>
              <a:t>lè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qu¸t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râ</a:t>
            </a:r>
            <a:r>
              <a:rPr lang="en-US" sz="2400" dirty="0" smtClean="0">
                <a:latin typeface=".VnAvant" pitchFamily="34" charset="0"/>
              </a:rPr>
              <a:t> to. Con </a:t>
            </a:r>
            <a:r>
              <a:rPr lang="en-US" sz="2400" dirty="0" err="1" smtClean="0">
                <a:latin typeface=".VnAvant" pitchFamily="34" charset="0"/>
              </a:rPr>
              <a:t>sî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qu</a:t>
            </a:r>
            <a:r>
              <a:rPr lang="en-US" sz="2400" dirty="0" smtClean="0">
                <a:latin typeface=".VnAvant" pitchFamily="34" charset="0"/>
              </a:rPr>
              <a:t>¸. 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    </a:t>
            </a:r>
            <a:r>
              <a:rPr lang="en-US" sz="2400" dirty="0" err="1" smtClean="0">
                <a:latin typeface=".VnAvant" pitchFamily="34" charset="0"/>
              </a:rPr>
              <a:t>Chuét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mÑ</a:t>
            </a:r>
            <a:r>
              <a:rPr lang="en-US" sz="2400" dirty="0" smtClean="0">
                <a:latin typeface=".VnAvant" pitchFamily="34" charset="0"/>
              </a:rPr>
              <a:t> ®¸p:</a:t>
            </a:r>
          </a:p>
          <a:p>
            <a:pPr algn="just">
              <a:lnSpc>
                <a:spcPct val="200000"/>
              </a:lnSpc>
            </a:pPr>
            <a:r>
              <a:rPr lang="en-US" sz="2400" dirty="0">
                <a:latin typeface=".VnAvant" pitchFamily="34" charset="0"/>
              </a:rPr>
              <a:t> </a:t>
            </a:r>
            <a:r>
              <a:rPr lang="en-US" sz="2400" dirty="0" smtClean="0">
                <a:latin typeface=".VnAvant" pitchFamily="34" charset="0"/>
              </a:rPr>
              <a:t>    - Con </a:t>
            </a:r>
            <a:r>
              <a:rPr lang="en-US" sz="2400" dirty="0" err="1" smtClean="0">
                <a:latin typeface=".VnAvant" pitchFamily="34" charset="0"/>
              </a:rPr>
              <a:t>thó</a:t>
            </a:r>
            <a:r>
              <a:rPr lang="en-US" sz="2400" dirty="0" smtClean="0">
                <a:latin typeface=".VnAvant" pitchFamily="34" charset="0"/>
              </a:rPr>
              <a:t> ®ã </a:t>
            </a:r>
            <a:r>
              <a:rPr lang="en-US" sz="2400" dirty="0" err="1" smtClean="0">
                <a:latin typeface=".VnAvant" pitchFamily="34" charset="0"/>
              </a:rPr>
              <a:t>rÊt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hiÒn</a:t>
            </a:r>
            <a:r>
              <a:rPr lang="en-US" sz="2400" dirty="0" smtClean="0">
                <a:latin typeface=".VnAvant" pitchFamily="34" charset="0"/>
              </a:rPr>
              <a:t>. </a:t>
            </a:r>
            <a:r>
              <a:rPr lang="en-US" sz="2400" dirty="0" err="1" smtClean="0">
                <a:latin typeface=".VnAvant" pitchFamily="34" charset="0"/>
              </a:rPr>
              <a:t>Nã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chØ</a:t>
            </a:r>
            <a:r>
              <a:rPr lang="en-US" sz="2400" dirty="0" smtClean="0">
                <a:latin typeface=".VnAvant" pitchFamily="34" charset="0"/>
              </a:rPr>
              <a:t> </a:t>
            </a:r>
            <a:r>
              <a:rPr lang="en-US" sz="2400" dirty="0" err="1" smtClean="0">
                <a:latin typeface=".VnAvant" pitchFamily="34" charset="0"/>
              </a:rPr>
              <a:t>muèn</a:t>
            </a:r>
            <a:r>
              <a:rPr lang="en-US" sz="2400" dirty="0" smtClean="0">
                <a:latin typeface=".VnAvant" pitchFamily="34" charset="0"/>
              </a:rPr>
              <a:t> ®</a:t>
            </a:r>
            <a:r>
              <a:rPr lang="en-US" sz="2400" dirty="0" err="1" smtClean="0">
                <a:latin typeface=".VnAvant" pitchFamily="34" charset="0"/>
              </a:rPr>
              <a:t>ïa</a:t>
            </a:r>
            <a:r>
              <a:rPr lang="en-US" sz="2400" dirty="0" smtClean="0">
                <a:latin typeface=".VnAvant" pitchFamily="34" charset="0"/>
              </a:rPr>
              <a:t> con.</a:t>
            </a:r>
            <a:endParaRPr lang="en-US" sz="2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75</a:t>
            </a:r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0000CC"/>
                </a:solidFill>
                <a:latin typeface=".VnAvant" pitchFamily="34" charset="0"/>
              </a:rPr>
              <a:t>­¤n </a:t>
            </a:r>
            <a:r>
              <a:rPr lang="en-US" sz="7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3" y="2084481"/>
            <a:ext cx="3521075" cy="2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9025" y="1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(2)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143" y="634100"/>
            <a:ext cx="83747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latin typeface=".VnAvant" pitchFamily="34" charset="0"/>
              </a:rPr>
              <a:t>     </a:t>
            </a:r>
            <a:r>
              <a:rPr lang="en-US" sz="2200" b="1" dirty="0" err="1" smtClean="0">
                <a:latin typeface=".VnAvant" pitchFamily="34" charset="0"/>
              </a:rPr>
              <a:t>Chuét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ót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hín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hë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kÓ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tiÕp</a:t>
            </a:r>
            <a:r>
              <a:rPr lang="en-US" sz="2200" b="1" dirty="0" smtClean="0">
                <a:latin typeface=".VnAvant" pitchFamily="34" charset="0"/>
              </a:rPr>
              <a:t>:</a:t>
            </a:r>
            <a:endParaRPr lang="en-US" sz="2200" b="1" dirty="0" smtClean="0">
              <a:latin typeface=".VnAvant" pitchFamily="34" charset="0"/>
            </a:endParaRPr>
          </a:p>
          <a:p>
            <a:pPr algn="just"/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smtClean="0">
                <a:latin typeface=".VnAvant" pitchFamily="34" charset="0"/>
              </a:rPr>
              <a:t>    - </a:t>
            </a:r>
            <a:r>
              <a:rPr lang="en-US" sz="2200" b="1" dirty="0" smtClean="0">
                <a:latin typeface=".VnAvant" pitchFamily="34" charset="0"/>
              </a:rPr>
              <a:t>Con </a:t>
            </a:r>
            <a:r>
              <a:rPr lang="en-US" sz="2200" b="1" dirty="0" err="1" smtClean="0">
                <a:latin typeface=".VnAvant" pitchFamily="34" charset="0"/>
              </a:rPr>
              <a:t>cßn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gÆp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mét</a:t>
            </a:r>
            <a:r>
              <a:rPr lang="en-US" sz="2200" b="1" dirty="0" smtClean="0">
                <a:latin typeface=".VnAvant" pitchFamily="34" charset="0"/>
              </a:rPr>
              <a:t> con </a:t>
            </a:r>
            <a:r>
              <a:rPr lang="en-US" sz="2200" b="1" dirty="0" err="1" smtClean="0">
                <a:latin typeface=".VnAvant" pitchFamily="34" charset="0"/>
              </a:rPr>
              <a:t>thó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rÊt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hiÒn</a:t>
            </a:r>
            <a:r>
              <a:rPr lang="en-US" sz="2200" b="1" dirty="0" smtClean="0">
                <a:latin typeface=".VnAvant" pitchFamily="34" charset="0"/>
              </a:rPr>
              <a:t>. </a:t>
            </a:r>
            <a:r>
              <a:rPr lang="en-US" sz="2200" b="1" dirty="0" err="1" smtClean="0">
                <a:latin typeface=".VnAvant" pitchFamily="34" charset="0"/>
              </a:rPr>
              <a:t>Nã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n»m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thu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lu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trªn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s©n</a:t>
            </a:r>
            <a:r>
              <a:rPr lang="en-US" sz="2200" b="1" dirty="0" smtClean="0">
                <a:latin typeface=".VnAvant" pitchFamily="34" charset="0"/>
              </a:rPr>
              <a:t>. </a:t>
            </a:r>
            <a:r>
              <a:rPr lang="en-US" sz="2200" b="1" dirty="0" err="1" smtClean="0">
                <a:latin typeface=".VnAvant" pitchFamily="34" charset="0"/>
              </a:rPr>
              <a:t>Nã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lu«n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liÕm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ch©n</a:t>
            </a:r>
            <a:r>
              <a:rPr lang="en-US" sz="2200" b="1" dirty="0" smtClean="0">
                <a:latin typeface=".VnAvant" pitchFamily="34" charset="0"/>
              </a:rPr>
              <a:t>, </a:t>
            </a:r>
            <a:r>
              <a:rPr lang="en-US" sz="2200" b="1" dirty="0" err="1" smtClean="0">
                <a:latin typeface=".VnAvant" pitchFamily="34" charset="0"/>
              </a:rPr>
              <a:t>liÕm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cæ</a:t>
            </a:r>
            <a:r>
              <a:rPr lang="en-US" sz="2200" b="1" dirty="0" smtClean="0">
                <a:latin typeface=".VnAvant" pitchFamily="34" charset="0"/>
              </a:rPr>
              <a:t> vµ </a:t>
            </a:r>
            <a:r>
              <a:rPr lang="en-US" sz="2200" b="1" dirty="0" err="1" smtClean="0">
                <a:latin typeface=".VnAvant" pitchFamily="34" charset="0"/>
              </a:rPr>
              <a:t>nh×n</a:t>
            </a:r>
            <a:r>
              <a:rPr lang="en-US" sz="2200" b="1" dirty="0" smtClean="0">
                <a:latin typeface=".VnAvant" pitchFamily="34" charset="0"/>
              </a:rPr>
              <a:t> con </a:t>
            </a:r>
            <a:r>
              <a:rPr lang="en-US" sz="2200" b="1" dirty="0" err="1" smtClean="0">
                <a:latin typeface=".VnAvant" pitchFamily="34" charset="0"/>
              </a:rPr>
              <a:t>rÊt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th©n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thiÖn</a:t>
            </a:r>
            <a:r>
              <a:rPr lang="en-US" sz="2200" b="1" dirty="0" smtClean="0">
                <a:latin typeface=".VnAvant" pitchFamily="34" charset="0"/>
              </a:rPr>
              <a:t>.</a:t>
            </a:r>
            <a:endParaRPr lang="en-US" sz="2200" b="1" dirty="0" smtClean="0">
              <a:latin typeface=".VnAvant" pitchFamily="34" charset="0"/>
            </a:endParaRPr>
          </a:p>
          <a:p>
            <a:pPr algn="just"/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smtClean="0">
                <a:latin typeface=".VnAvant" pitchFamily="34" charset="0"/>
              </a:rPr>
              <a:t>    </a:t>
            </a:r>
            <a:r>
              <a:rPr lang="en-US" sz="2200" b="1" dirty="0" err="1" smtClean="0">
                <a:latin typeface=".VnAvant" pitchFamily="34" charset="0"/>
              </a:rPr>
              <a:t>Chuét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mÑ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smtClean="0">
                <a:latin typeface=".VnAvant" pitchFamily="34" charset="0"/>
              </a:rPr>
              <a:t>la </a:t>
            </a:r>
            <a:r>
              <a:rPr lang="en-US" sz="2200" b="1" dirty="0" err="1" smtClean="0">
                <a:latin typeface=".VnAvant" pitchFamily="34" charset="0"/>
              </a:rPr>
              <a:t>lín</a:t>
            </a:r>
            <a:r>
              <a:rPr lang="en-US" sz="2200" b="1" dirty="0" smtClean="0">
                <a:latin typeface=".VnAvant" pitchFamily="34" charset="0"/>
              </a:rPr>
              <a:t>:</a:t>
            </a:r>
            <a:endParaRPr lang="en-US" sz="2200" b="1" dirty="0" smtClean="0">
              <a:latin typeface=".VnAvant" pitchFamily="34" charset="0"/>
            </a:endParaRPr>
          </a:p>
          <a:p>
            <a:pPr algn="just"/>
            <a:r>
              <a:rPr lang="en-US" sz="2200" b="1" dirty="0">
                <a:latin typeface=".VnAvant" pitchFamily="34" charset="0"/>
              </a:rPr>
              <a:t> </a:t>
            </a:r>
            <a:r>
              <a:rPr lang="en-US" sz="2200" b="1" dirty="0" smtClean="0">
                <a:latin typeface=".VnAvant" pitchFamily="34" charset="0"/>
              </a:rPr>
              <a:t>    - </a:t>
            </a:r>
            <a:r>
              <a:rPr lang="en-US" sz="2200" b="1" dirty="0" smtClean="0">
                <a:latin typeface=".VnAvant" pitchFamily="34" charset="0"/>
              </a:rPr>
              <a:t>§ã lµ </a:t>
            </a:r>
            <a:r>
              <a:rPr lang="en-US" sz="2200" b="1" dirty="0" err="1" smtClean="0">
                <a:latin typeface=".VnAvant" pitchFamily="34" charset="0"/>
              </a:rPr>
              <a:t>kÎ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thï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cña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nh</a:t>
            </a:r>
            <a:r>
              <a:rPr lang="en-US" sz="2200" b="1" dirty="0" smtClean="0">
                <a:latin typeface=".VnAvant" pitchFamily="34" charset="0"/>
              </a:rPr>
              <a:t>µ </a:t>
            </a:r>
            <a:r>
              <a:rPr lang="en-US" sz="2200" b="1" dirty="0" err="1" smtClean="0">
                <a:latin typeface=".VnAvant" pitchFamily="34" charset="0"/>
              </a:rPr>
              <a:t>chuét</a:t>
            </a:r>
            <a:r>
              <a:rPr lang="en-US" sz="2200" b="1" dirty="0" smtClean="0">
                <a:latin typeface=".VnAvant" pitchFamily="34" charset="0"/>
              </a:rPr>
              <a:t>. Con mµ ®</a:t>
            </a:r>
            <a:r>
              <a:rPr lang="en-US" sz="2200" b="1" dirty="0" err="1" smtClean="0">
                <a:latin typeface=".VnAvant" pitchFamily="34" charset="0"/>
              </a:rPr>
              <a:t>Õn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gÇn</a:t>
            </a:r>
            <a:r>
              <a:rPr lang="en-US" sz="2200" b="1" dirty="0" smtClean="0">
                <a:latin typeface=".VnAvant" pitchFamily="34" charset="0"/>
              </a:rPr>
              <a:t>, </a:t>
            </a:r>
            <a:r>
              <a:rPr lang="en-US" sz="2200" b="1" dirty="0" err="1" smtClean="0">
                <a:latin typeface=".VnAvant" pitchFamily="34" charset="0"/>
              </a:rPr>
              <a:t>nã</a:t>
            </a:r>
            <a:r>
              <a:rPr lang="en-US" sz="2200" b="1" dirty="0" smtClean="0">
                <a:latin typeface=".VnAvant" pitchFamily="34" charset="0"/>
              </a:rPr>
              <a:t> </a:t>
            </a:r>
            <a:r>
              <a:rPr lang="en-US" sz="2200" b="1" dirty="0" err="1" smtClean="0">
                <a:latin typeface=".VnAvant" pitchFamily="34" charset="0"/>
              </a:rPr>
              <a:t>sÏ</a:t>
            </a:r>
            <a:r>
              <a:rPr lang="en-US" sz="2200" b="1" dirty="0" smtClean="0">
                <a:latin typeface=".VnAvant" pitchFamily="34" charset="0"/>
              </a:rPr>
              <a:t> ¨n </a:t>
            </a:r>
            <a:r>
              <a:rPr lang="en-US" sz="2200" b="1" dirty="0" err="1" smtClean="0">
                <a:latin typeface=".VnAvant" pitchFamily="34" charset="0"/>
              </a:rPr>
              <a:t>thÞt</a:t>
            </a:r>
            <a:r>
              <a:rPr lang="en-US" sz="2200" b="1" dirty="0" smtClean="0">
                <a:latin typeface=".VnAvant" pitchFamily="34" charset="0"/>
              </a:rPr>
              <a:t> con ®ã.</a:t>
            </a:r>
            <a:endParaRPr lang="en-US" sz="2200" b="1" dirty="0"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2" y="2757758"/>
            <a:ext cx="3689350" cy="29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chuột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547" y="81279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ín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hë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95147" y="841826"/>
            <a:ext cx="2474685" cy="81280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k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Ó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tiÕp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rÊt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hiÒn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n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»m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thu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lu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61763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iÕm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ch©n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45344" y="438330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iÕm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cæ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77972" y="4383297"/>
            <a:ext cx="2554517" cy="812809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h©n</a:t>
            </a:r>
            <a:r>
              <a:rPr lang="en-US" sz="2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.VnAvant" pitchFamily="34" charset="0"/>
              </a:rPr>
              <a:t>thiÖn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19025" y="58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(2)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143" y="1204100"/>
            <a:ext cx="8374745" cy="40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.VnAvant" pitchFamily="34" charset="0"/>
              </a:rPr>
              <a:t>     </a:t>
            </a:r>
            <a:r>
              <a:rPr lang="en-US" sz="2200" dirty="0" err="1" smtClean="0">
                <a:latin typeface=".VnAvant" pitchFamily="34" charset="0"/>
              </a:rPr>
              <a:t>Chuét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ót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hín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hë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kÓ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tiÕp</a:t>
            </a:r>
            <a:r>
              <a:rPr lang="en-US" sz="2200" dirty="0" smtClean="0">
                <a:latin typeface=".VnAvant" pitchFamily="34" charset="0"/>
              </a:rPr>
              <a:t>:</a:t>
            </a:r>
            <a:endParaRPr lang="en-US" sz="2200" dirty="0" smtClean="0">
              <a:latin typeface=".VnAvant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    - </a:t>
            </a:r>
            <a:r>
              <a:rPr lang="en-US" sz="2200" dirty="0" smtClean="0">
                <a:latin typeface=".VnAvant" pitchFamily="34" charset="0"/>
              </a:rPr>
              <a:t>Con </a:t>
            </a:r>
            <a:r>
              <a:rPr lang="en-US" sz="2200" dirty="0" err="1" smtClean="0">
                <a:latin typeface=".VnAvant" pitchFamily="34" charset="0"/>
              </a:rPr>
              <a:t>cßn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gÆp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mét</a:t>
            </a:r>
            <a:r>
              <a:rPr lang="en-US" sz="2200" dirty="0" smtClean="0">
                <a:latin typeface=".VnAvant" pitchFamily="34" charset="0"/>
              </a:rPr>
              <a:t> con </a:t>
            </a:r>
            <a:r>
              <a:rPr lang="en-US" sz="2200" dirty="0" err="1" smtClean="0">
                <a:latin typeface=".VnAvant" pitchFamily="34" charset="0"/>
              </a:rPr>
              <a:t>thó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rÊt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hiÒn</a:t>
            </a:r>
            <a:r>
              <a:rPr lang="en-US" sz="2200" dirty="0" smtClean="0">
                <a:latin typeface=".VnAvant" pitchFamily="34" charset="0"/>
              </a:rPr>
              <a:t>. </a:t>
            </a:r>
            <a:r>
              <a:rPr lang="en-US" sz="2200" dirty="0" err="1" smtClean="0">
                <a:latin typeface=".VnAvant" pitchFamily="34" charset="0"/>
              </a:rPr>
              <a:t>Nã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n»m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thu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lu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trªn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s©n</a:t>
            </a:r>
            <a:r>
              <a:rPr lang="en-US" sz="2200" dirty="0" smtClean="0">
                <a:latin typeface=".VnAvant" pitchFamily="34" charset="0"/>
              </a:rPr>
              <a:t>. </a:t>
            </a:r>
            <a:r>
              <a:rPr lang="en-US" sz="2200" dirty="0" err="1" smtClean="0">
                <a:latin typeface=".VnAvant" pitchFamily="34" charset="0"/>
              </a:rPr>
              <a:t>Nã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lu«n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liÕm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ch©n</a:t>
            </a:r>
            <a:r>
              <a:rPr lang="en-US" sz="2200" dirty="0" smtClean="0">
                <a:latin typeface=".VnAvant" pitchFamily="34" charset="0"/>
              </a:rPr>
              <a:t>, </a:t>
            </a:r>
            <a:r>
              <a:rPr lang="en-US" sz="2200" dirty="0" err="1" smtClean="0">
                <a:latin typeface=".VnAvant" pitchFamily="34" charset="0"/>
              </a:rPr>
              <a:t>liÕm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cæ</a:t>
            </a:r>
            <a:r>
              <a:rPr lang="en-US" sz="2200" dirty="0" smtClean="0">
                <a:latin typeface=".VnAvant" pitchFamily="34" charset="0"/>
              </a:rPr>
              <a:t> vµ </a:t>
            </a:r>
            <a:r>
              <a:rPr lang="en-US" sz="2200" dirty="0" err="1" smtClean="0">
                <a:latin typeface=".VnAvant" pitchFamily="34" charset="0"/>
              </a:rPr>
              <a:t>nh×n</a:t>
            </a:r>
            <a:r>
              <a:rPr lang="en-US" sz="2200" dirty="0" smtClean="0">
                <a:latin typeface=".VnAvant" pitchFamily="34" charset="0"/>
              </a:rPr>
              <a:t> con </a:t>
            </a:r>
            <a:r>
              <a:rPr lang="en-US" sz="2200" dirty="0" err="1" smtClean="0">
                <a:latin typeface=".VnAvant" pitchFamily="34" charset="0"/>
              </a:rPr>
              <a:t>rÊt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th©n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thiÖn</a:t>
            </a:r>
            <a:r>
              <a:rPr lang="en-US" sz="2200" dirty="0" smtClean="0">
                <a:latin typeface=".VnAvant" pitchFamily="34" charset="0"/>
              </a:rPr>
              <a:t>.</a:t>
            </a:r>
            <a:endParaRPr lang="en-US" sz="2200" dirty="0" smtClean="0">
              <a:latin typeface=".VnAvant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    </a:t>
            </a:r>
            <a:r>
              <a:rPr lang="en-US" sz="2200" dirty="0" err="1" smtClean="0">
                <a:latin typeface=".VnAvant" pitchFamily="34" charset="0"/>
              </a:rPr>
              <a:t>Chuét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mÑ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la </a:t>
            </a:r>
            <a:r>
              <a:rPr lang="en-US" sz="2200" dirty="0" err="1" smtClean="0">
                <a:latin typeface=".VnAvant" pitchFamily="34" charset="0"/>
              </a:rPr>
              <a:t>lín</a:t>
            </a:r>
            <a:r>
              <a:rPr lang="en-US" sz="2200" dirty="0" smtClean="0">
                <a:latin typeface=".VnAvant" pitchFamily="34" charset="0"/>
              </a:rPr>
              <a:t>:</a:t>
            </a:r>
            <a:endParaRPr lang="en-US" sz="2200" dirty="0" smtClean="0">
              <a:latin typeface=".VnAvant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    - </a:t>
            </a:r>
            <a:r>
              <a:rPr lang="en-US" sz="2200" dirty="0" smtClean="0">
                <a:latin typeface=".VnAvant" pitchFamily="34" charset="0"/>
              </a:rPr>
              <a:t>§ã lµ </a:t>
            </a:r>
            <a:r>
              <a:rPr lang="en-US" sz="2200" dirty="0" err="1" smtClean="0">
                <a:latin typeface=".VnAvant" pitchFamily="34" charset="0"/>
              </a:rPr>
              <a:t>kÎ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thï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cña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nh</a:t>
            </a:r>
            <a:r>
              <a:rPr lang="en-US" sz="2200" dirty="0" smtClean="0">
                <a:latin typeface=".VnAvant" pitchFamily="34" charset="0"/>
              </a:rPr>
              <a:t>µ </a:t>
            </a:r>
            <a:r>
              <a:rPr lang="en-US" sz="2200" dirty="0" err="1" smtClean="0">
                <a:latin typeface=".VnAvant" pitchFamily="34" charset="0"/>
              </a:rPr>
              <a:t>chuét</a:t>
            </a:r>
            <a:r>
              <a:rPr lang="en-US" sz="2200" dirty="0" smtClean="0">
                <a:latin typeface=".VnAvant" pitchFamily="34" charset="0"/>
              </a:rPr>
              <a:t>. Con mµ ®</a:t>
            </a:r>
            <a:r>
              <a:rPr lang="en-US" sz="2200" dirty="0" err="1" smtClean="0">
                <a:latin typeface=".VnAvant" pitchFamily="34" charset="0"/>
              </a:rPr>
              <a:t>Õn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gÇn</a:t>
            </a:r>
            <a:r>
              <a:rPr lang="en-US" sz="2200" dirty="0" smtClean="0">
                <a:latin typeface=".VnAvant" pitchFamily="34" charset="0"/>
              </a:rPr>
              <a:t>, </a:t>
            </a:r>
            <a:r>
              <a:rPr lang="en-US" sz="2200" dirty="0" err="1" smtClean="0">
                <a:latin typeface=".VnAvant" pitchFamily="34" charset="0"/>
              </a:rPr>
              <a:t>nã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sÏ</a:t>
            </a:r>
            <a:r>
              <a:rPr lang="en-US" sz="2200" dirty="0" smtClean="0">
                <a:latin typeface=".VnAvant" pitchFamily="34" charset="0"/>
              </a:rPr>
              <a:t> ¨n </a:t>
            </a:r>
            <a:r>
              <a:rPr lang="en-US" sz="2200" dirty="0" err="1" smtClean="0">
                <a:latin typeface=".VnAvant" pitchFamily="34" charset="0"/>
              </a:rPr>
              <a:t>thÞt</a:t>
            </a:r>
            <a:r>
              <a:rPr lang="en-US" sz="2200" dirty="0" smtClean="0">
                <a:latin typeface=".VnAvant" pitchFamily="34" charset="0"/>
              </a:rPr>
              <a:t> con ®ã.</a:t>
            </a:r>
            <a:endParaRPr lang="en-US" sz="2200" dirty="0"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711559" y="1204100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1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863959" y="1914640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2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5911137" y="1867139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3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973020" y="2496531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4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698927" y="3231566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5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863959" y="3897819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6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7698C31-BC1D-4619-9478-F4F7109B49EF}"/>
              </a:ext>
            </a:extLst>
          </p:cNvPr>
          <p:cNvSpPr/>
          <p:nvPr/>
        </p:nvSpPr>
        <p:spPr>
          <a:xfrm>
            <a:off x="4833272" y="3897818"/>
            <a:ext cx="218122" cy="350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bg1"/>
                </a:solidFill>
              </a:rPr>
              <a:t>7</a:t>
            </a:r>
            <a:endParaRPr lang="en-SG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19025" y="58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(2)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143" y="1204100"/>
            <a:ext cx="8374745" cy="40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.VnAvant" pitchFamily="34" charset="0"/>
              </a:rPr>
              <a:t>     </a:t>
            </a:r>
            <a:r>
              <a:rPr lang="en-US" sz="2200" dirty="0" err="1" smtClean="0">
                <a:latin typeface=".VnAvant" pitchFamily="34" charset="0"/>
              </a:rPr>
              <a:t>Chuét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ót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hín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hë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kÓ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tiÕp</a:t>
            </a:r>
            <a:r>
              <a:rPr lang="en-US" sz="2200" dirty="0" smtClean="0">
                <a:latin typeface=".VnAvant" pitchFamily="34" charset="0"/>
              </a:rPr>
              <a:t>:</a:t>
            </a:r>
            <a:endParaRPr lang="en-US" sz="2200" dirty="0" smtClean="0">
              <a:latin typeface=".VnAvant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    - </a:t>
            </a:r>
            <a:r>
              <a:rPr lang="en-US" sz="2200" dirty="0" smtClean="0">
                <a:latin typeface=".VnAvant" pitchFamily="34" charset="0"/>
              </a:rPr>
              <a:t>Con </a:t>
            </a:r>
            <a:r>
              <a:rPr lang="en-US" sz="2200" dirty="0" err="1" smtClean="0">
                <a:latin typeface=".VnAvant" pitchFamily="34" charset="0"/>
              </a:rPr>
              <a:t>cßn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gÆp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mét</a:t>
            </a:r>
            <a:r>
              <a:rPr lang="en-US" sz="2200" dirty="0" smtClean="0">
                <a:latin typeface=".VnAvant" pitchFamily="34" charset="0"/>
              </a:rPr>
              <a:t> con </a:t>
            </a:r>
            <a:r>
              <a:rPr lang="en-US" sz="2200" dirty="0" err="1" smtClean="0">
                <a:latin typeface=".VnAvant" pitchFamily="34" charset="0"/>
              </a:rPr>
              <a:t>thó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rÊt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hiÒn</a:t>
            </a:r>
            <a:r>
              <a:rPr lang="en-US" sz="2200" dirty="0" smtClean="0">
                <a:latin typeface=".VnAvant" pitchFamily="34" charset="0"/>
              </a:rPr>
              <a:t>. </a:t>
            </a:r>
            <a:r>
              <a:rPr lang="en-US" sz="2200" dirty="0" err="1" smtClean="0">
                <a:latin typeface=".VnAvant" pitchFamily="34" charset="0"/>
              </a:rPr>
              <a:t>Nã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n»m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thu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lu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trªn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s©n</a:t>
            </a:r>
            <a:r>
              <a:rPr lang="en-US" sz="2200" dirty="0" smtClean="0">
                <a:latin typeface=".VnAvant" pitchFamily="34" charset="0"/>
              </a:rPr>
              <a:t>. </a:t>
            </a:r>
            <a:r>
              <a:rPr lang="en-US" sz="2200" dirty="0" err="1" smtClean="0">
                <a:latin typeface=".VnAvant" pitchFamily="34" charset="0"/>
              </a:rPr>
              <a:t>Nã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lu«n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liÕm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ch©n</a:t>
            </a:r>
            <a:r>
              <a:rPr lang="en-US" sz="2200" dirty="0" smtClean="0">
                <a:latin typeface=".VnAvant" pitchFamily="34" charset="0"/>
              </a:rPr>
              <a:t>, </a:t>
            </a:r>
            <a:r>
              <a:rPr lang="en-US" sz="2200" dirty="0" err="1" smtClean="0">
                <a:latin typeface=".VnAvant" pitchFamily="34" charset="0"/>
              </a:rPr>
              <a:t>liÕm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cæ</a:t>
            </a:r>
            <a:r>
              <a:rPr lang="en-US" sz="2200" dirty="0" smtClean="0">
                <a:latin typeface=".VnAvant" pitchFamily="34" charset="0"/>
              </a:rPr>
              <a:t> vµ </a:t>
            </a:r>
            <a:r>
              <a:rPr lang="en-US" sz="2200" dirty="0" err="1" smtClean="0">
                <a:latin typeface=".VnAvant" pitchFamily="34" charset="0"/>
              </a:rPr>
              <a:t>nh×n</a:t>
            </a:r>
            <a:r>
              <a:rPr lang="en-US" sz="2200" dirty="0" smtClean="0">
                <a:latin typeface=".VnAvant" pitchFamily="34" charset="0"/>
              </a:rPr>
              <a:t> con </a:t>
            </a:r>
            <a:r>
              <a:rPr lang="en-US" sz="2200" dirty="0" err="1" smtClean="0">
                <a:latin typeface=".VnAvant" pitchFamily="34" charset="0"/>
              </a:rPr>
              <a:t>rÊt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th©n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thiÖn</a:t>
            </a:r>
            <a:r>
              <a:rPr lang="en-US" sz="2200" dirty="0" smtClean="0">
                <a:latin typeface=".VnAvant" pitchFamily="34" charset="0"/>
              </a:rPr>
              <a:t>.</a:t>
            </a:r>
            <a:endParaRPr lang="en-US" sz="2200" dirty="0" smtClean="0">
              <a:latin typeface=".VnAvant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    </a:t>
            </a:r>
            <a:r>
              <a:rPr lang="en-US" sz="2200" dirty="0" err="1" smtClean="0">
                <a:latin typeface=".VnAvant" pitchFamily="34" charset="0"/>
              </a:rPr>
              <a:t>Chuét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mÑ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la </a:t>
            </a:r>
            <a:r>
              <a:rPr lang="en-US" sz="2200" dirty="0" err="1" smtClean="0">
                <a:latin typeface=".VnAvant" pitchFamily="34" charset="0"/>
              </a:rPr>
              <a:t>lín</a:t>
            </a:r>
            <a:r>
              <a:rPr lang="en-US" sz="2200" dirty="0" smtClean="0">
                <a:latin typeface=".VnAvant" pitchFamily="34" charset="0"/>
              </a:rPr>
              <a:t>:</a:t>
            </a:r>
            <a:endParaRPr lang="en-US" sz="2200" dirty="0" smtClean="0">
              <a:latin typeface=".VnAvant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.VnAvant" pitchFamily="34" charset="0"/>
              </a:rPr>
              <a:t> </a:t>
            </a:r>
            <a:r>
              <a:rPr lang="en-US" sz="2200" dirty="0" smtClean="0">
                <a:latin typeface=".VnAvant" pitchFamily="34" charset="0"/>
              </a:rPr>
              <a:t>    - </a:t>
            </a:r>
            <a:r>
              <a:rPr lang="en-US" sz="2200" dirty="0" smtClean="0">
                <a:latin typeface=".VnAvant" pitchFamily="34" charset="0"/>
              </a:rPr>
              <a:t>§ã lµ </a:t>
            </a:r>
            <a:r>
              <a:rPr lang="en-US" sz="2200" dirty="0" err="1" smtClean="0">
                <a:latin typeface=".VnAvant" pitchFamily="34" charset="0"/>
              </a:rPr>
              <a:t>kÎ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thï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cña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nh</a:t>
            </a:r>
            <a:r>
              <a:rPr lang="en-US" sz="2200" dirty="0" smtClean="0">
                <a:latin typeface=".VnAvant" pitchFamily="34" charset="0"/>
              </a:rPr>
              <a:t>µ </a:t>
            </a:r>
            <a:r>
              <a:rPr lang="en-US" sz="2200" dirty="0" err="1" smtClean="0">
                <a:latin typeface=".VnAvant" pitchFamily="34" charset="0"/>
              </a:rPr>
              <a:t>chuét</a:t>
            </a:r>
            <a:r>
              <a:rPr lang="en-US" sz="2200" dirty="0" smtClean="0">
                <a:latin typeface=".VnAvant" pitchFamily="34" charset="0"/>
              </a:rPr>
              <a:t>. Con mµ ®</a:t>
            </a:r>
            <a:r>
              <a:rPr lang="en-US" sz="2200" dirty="0" err="1" smtClean="0">
                <a:latin typeface=".VnAvant" pitchFamily="34" charset="0"/>
              </a:rPr>
              <a:t>Õn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gÇn</a:t>
            </a:r>
            <a:r>
              <a:rPr lang="en-US" sz="2200" dirty="0" smtClean="0">
                <a:latin typeface=".VnAvant" pitchFamily="34" charset="0"/>
              </a:rPr>
              <a:t>, </a:t>
            </a:r>
            <a:r>
              <a:rPr lang="en-US" sz="2200" dirty="0" err="1" smtClean="0">
                <a:latin typeface=".VnAvant" pitchFamily="34" charset="0"/>
              </a:rPr>
              <a:t>nã</a:t>
            </a:r>
            <a:r>
              <a:rPr lang="en-US" sz="2200" dirty="0" smtClean="0">
                <a:latin typeface=".VnAvant" pitchFamily="34" charset="0"/>
              </a:rPr>
              <a:t> </a:t>
            </a:r>
            <a:r>
              <a:rPr lang="en-US" sz="2200" dirty="0" err="1" smtClean="0">
                <a:latin typeface=".VnAvant" pitchFamily="34" charset="0"/>
              </a:rPr>
              <a:t>sÏ</a:t>
            </a:r>
            <a:r>
              <a:rPr lang="en-US" sz="2200" dirty="0" smtClean="0">
                <a:latin typeface=".VnAvant" pitchFamily="34" charset="0"/>
              </a:rPr>
              <a:t> ¨n </a:t>
            </a:r>
            <a:r>
              <a:rPr lang="en-US" sz="2200" dirty="0" err="1" smtClean="0">
                <a:latin typeface=".VnAvant" pitchFamily="34" charset="0"/>
              </a:rPr>
              <a:t>thÞt</a:t>
            </a:r>
            <a:r>
              <a:rPr lang="en-US" sz="2200" dirty="0" smtClean="0">
                <a:latin typeface=".VnAvant" pitchFamily="34" charset="0"/>
              </a:rPr>
              <a:t> con ®ã.</a:t>
            </a:r>
            <a:endParaRPr lang="en-US" sz="22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3207" y="63733"/>
            <a:ext cx="2223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chÐp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9143" y="1204100"/>
            <a:ext cx="8374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.VnAvant" pitchFamily="34" charset="0"/>
              </a:rPr>
              <a:t>     </a:t>
            </a:r>
            <a:r>
              <a:rPr lang="en-US" sz="3200" dirty="0" err="1" smtClean="0">
                <a:latin typeface=".VnAvant" pitchFamily="34" charset="0"/>
              </a:rPr>
              <a:t>Chuét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kÓ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vÒ</a:t>
            </a:r>
            <a:r>
              <a:rPr lang="en-US" sz="3200" dirty="0" smtClean="0">
                <a:latin typeface=".VnAvant" pitchFamily="34" charset="0"/>
              </a:rPr>
              <a:t> con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gÆp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 smtClean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3166</TotalTime>
  <Words>406</Words>
  <Application>Microsoft Office PowerPoint</Application>
  <PresentationFormat>On-screen Show (16:10)</PresentationFormat>
  <Paragraphs>54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Tahoma</vt:lpstr>
      <vt:lpstr>宋体</vt:lpstr>
      <vt:lpstr>Calibri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M0</cp:lastModifiedBy>
  <cp:revision>354</cp:revision>
  <dcterms:created xsi:type="dcterms:W3CDTF">2020-02-10T09:35:50Z</dcterms:created>
  <dcterms:modified xsi:type="dcterms:W3CDTF">2020-12-10T02:11:57Z</dcterms:modified>
</cp:coreProperties>
</file>