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7" r:id="rId2"/>
    <p:sldId id="324" r:id="rId3"/>
    <p:sldId id="260" r:id="rId4"/>
    <p:sldId id="261" r:id="rId5"/>
    <p:sldId id="336" r:id="rId6"/>
    <p:sldId id="455" r:id="rId7"/>
    <p:sldId id="262" r:id="rId8"/>
    <p:sldId id="310" r:id="rId9"/>
    <p:sldId id="338" r:id="rId10"/>
    <p:sldId id="264" r:id="rId11"/>
    <p:sldId id="306" r:id="rId12"/>
    <p:sldId id="273" r:id="rId13"/>
    <p:sldId id="275" r:id="rId14"/>
    <p:sldId id="277" r:id="rId15"/>
    <p:sldId id="318" r:id="rId16"/>
    <p:sldId id="327" r:id="rId17"/>
    <p:sldId id="279" r:id="rId18"/>
    <p:sldId id="286" r:id="rId19"/>
    <p:sldId id="287" r:id="rId20"/>
    <p:sldId id="288" r:id="rId21"/>
    <p:sldId id="289" r:id="rId22"/>
    <p:sldId id="340" r:id="rId23"/>
    <p:sldId id="316" r:id="rId24"/>
    <p:sldId id="323" r:id="rId25"/>
    <p:sldId id="329" r:id="rId26"/>
    <p:sldId id="313" r:id="rId27"/>
    <p:sldId id="331" r:id="rId28"/>
    <p:sldId id="341" r:id="rId29"/>
    <p:sldId id="334" r:id="rId30"/>
    <p:sldId id="30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5256" autoAdjust="0"/>
  </p:normalViewPr>
  <p:slideViewPr>
    <p:cSldViewPr>
      <p:cViewPr varScale="1">
        <p:scale>
          <a:sx n="69" d="100"/>
          <a:sy n="69" d="100"/>
        </p:scale>
        <p:origin x="143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FF5CBC-810D-4142-A8C9-727AE498B70C}" type="datetimeFigureOut">
              <a:rPr lang="en-US" smtClean="0"/>
              <a:pPr/>
              <a:t>8/12/2021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E252F-6E1C-4BE3-B3F8-00BE578EED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B838C-6637-4242-B863-1BA83EE74A93}"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B838C-6637-4242-B863-1BA83EE74A93}"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B838C-6637-4242-B863-1BA83EE74A93}"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71C226-8FD9-4DB7-8B55-D4A46781DCEB}" type="slidenum">
              <a:rPr lang="en-US"/>
              <a:pPr>
                <a:defRPr/>
              </a:pPr>
              <a:t>‹#›</a:t>
            </a:fld>
            <a:endParaRPr lang="en-US"/>
          </a:p>
        </p:txBody>
      </p:sp>
    </p:spTree>
  </p:cSld>
  <p:clrMapOvr>
    <a:masterClrMapping/>
  </p:clrMapOvr>
  <p:transition spd="slow">
    <p:wheel/>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2A5A86-6939-4C09-BAAB-6E1BF6D8A9E0}" type="slidenum">
              <a:rPr lang="en-US"/>
              <a:pPr>
                <a:defRPr/>
              </a:pPr>
              <a:t>‹#›</a:t>
            </a:fld>
            <a:endParaRPr lang="en-US"/>
          </a:p>
        </p:txBody>
      </p:sp>
    </p:spTree>
  </p:cSld>
  <p:clrMapOvr>
    <a:masterClrMapping/>
  </p:clrMapOvr>
  <p:transition spd="slow">
    <p:wheel/>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
        <p:cNvGrpSpPr/>
        <p:nvPr/>
      </p:nvGrpSpPr>
      <p:grpSpPr>
        <a:xfrm>
          <a:off x="0" y="0"/>
          <a:ext cx="0" cy="0"/>
          <a:chOff x="0" y="0"/>
          <a:chExt cx="0" cy="0"/>
        </a:xfrm>
      </p:grpSpPr>
      <p:grpSp>
        <p:nvGrpSpPr>
          <p:cNvPr id="4" name="Google Shape;43;p24">
            <a:extLst>
              <a:ext uri="{FF2B5EF4-FFF2-40B4-BE49-F238E27FC236}">
                <a16:creationId xmlns:a16="http://schemas.microsoft.com/office/drawing/2014/main" id="{3F677AD4-8CB3-4C50-B5B9-35D12C188260}"/>
              </a:ext>
            </a:extLst>
          </p:cNvPr>
          <p:cNvGrpSpPr>
            <a:grpSpLocks/>
          </p:cNvGrpSpPr>
          <p:nvPr/>
        </p:nvGrpSpPr>
        <p:grpSpPr bwMode="auto">
          <a:xfrm>
            <a:off x="-22225" y="5191125"/>
            <a:ext cx="9199563" cy="1690688"/>
            <a:chOff x="-21903" y="3893725"/>
            <a:chExt cx="9199029" cy="1268156"/>
          </a:xfrm>
        </p:grpSpPr>
        <p:sp>
          <p:nvSpPr>
            <p:cNvPr id="5" name="Google Shape;44;p24">
              <a:extLst>
                <a:ext uri="{FF2B5EF4-FFF2-40B4-BE49-F238E27FC236}">
                  <a16:creationId xmlns:a16="http://schemas.microsoft.com/office/drawing/2014/main" id="{F8692525-565C-40A5-9A48-C689C530B189}"/>
                </a:ext>
              </a:extLst>
            </p:cNvPr>
            <p:cNvSpPr>
              <a:spLocks/>
            </p:cNvSpPr>
            <p:nvPr/>
          </p:nvSpPr>
          <p:spPr bwMode="auto">
            <a:xfrm>
              <a:off x="5186383" y="3893725"/>
              <a:ext cx="3990743" cy="1268156"/>
            </a:xfrm>
            <a:custGeom>
              <a:avLst/>
              <a:gdLst>
                <a:gd name="T0" fmla="*/ 81127 w 92834"/>
                <a:gd name="T1" fmla="*/ 1 h 29503"/>
                <a:gd name="T2" fmla="*/ 77169 w 92834"/>
                <a:gd name="T3" fmla="*/ 1207 h 29503"/>
                <a:gd name="T4" fmla="*/ 73735 w 92834"/>
                <a:gd name="T5" fmla="*/ 11533 h 29503"/>
                <a:gd name="T6" fmla="*/ 69149 w 92834"/>
                <a:gd name="T7" fmla="*/ 8868 h 29503"/>
                <a:gd name="T8" fmla="*/ 68096 w 92834"/>
                <a:gd name="T9" fmla="*/ 9027 h 29503"/>
                <a:gd name="T10" fmla="*/ 65064 w 92834"/>
                <a:gd name="T11" fmla="*/ 13513 h 29503"/>
                <a:gd name="T12" fmla="*/ 59525 w 92834"/>
                <a:gd name="T13" fmla="*/ 8726 h 29503"/>
                <a:gd name="T14" fmla="*/ 59243 w 92834"/>
                <a:gd name="T15" fmla="*/ 8718 h 29503"/>
                <a:gd name="T16" fmla="*/ 53159 w 92834"/>
                <a:gd name="T17" fmla="*/ 12986 h 29503"/>
                <a:gd name="T18" fmla="*/ 45204 w 92834"/>
                <a:gd name="T19" fmla="*/ 10740 h 29503"/>
                <a:gd name="T20" fmla="*/ 42407 w 92834"/>
                <a:gd name="T21" fmla="*/ 11107 h 29503"/>
                <a:gd name="T22" fmla="*/ 36968 w 92834"/>
                <a:gd name="T23" fmla="*/ 18225 h 29503"/>
                <a:gd name="T24" fmla="*/ 28522 w 92834"/>
                <a:gd name="T25" fmla="*/ 10079 h 29503"/>
                <a:gd name="T26" fmla="*/ 25569 w 92834"/>
                <a:gd name="T27" fmla="*/ 9683 h 29503"/>
                <a:gd name="T28" fmla="*/ 16818 w 92834"/>
                <a:gd name="T29" fmla="*/ 13613 h 29503"/>
                <a:gd name="T30" fmla="*/ 7520 w 92834"/>
                <a:gd name="T31" fmla="*/ 6520 h 29503"/>
                <a:gd name="T32" fmla="*/ 6502 w 92834"/>
                <a:gd name="T33" fmla="*/ 6470 h 29503"/>
                <a:gd name="T34" fmla="*/ 26 w 92834"/>
                <a:gd name="T35" fmla="*/ 11282 h 29503"/>
                <a:gd name="T36" fmla="*/ 26 w 92834"/>
                <a:gd name="T37" fmla="*/ 21859 h 29503"/>
                <a:gd name="T38" fmla="*/ 1 w 92834"/>
                <a:gd name="T39" fmla="*/ 29503 h 29503"/>
                <a:gd name="T40" fmla="*/ 92833 w 92834"/>
                <a:gd name="T41" fmla="*/ 29503 h 29503"/>
                <a:gd name="T42" fmla="*/ 92833 w 92834"/>
                <a:gd name="T43" fmla="*/ 1307 h 29503"/>
                <a:gd name="T44" fmla="*/ 89877 w 92834"/>
                <a:gd name="T45" fmla="*/ 169 h 29503"/>
                <a:gd name="T46" fmla="*/ 86893 w 92834"/>
                <a:gd name="T47" fmla="*/ 2034 h 29503"/>
                <a:gd name="T48" fmla="*/ 81127 w 92834"/>
                <a:gd name="T49" fmla="*/ 1 h 29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45;p24">
              <a:extLst>
                <a:ext uri="{FF2B5EF4-FFF2-40B4-BE49-F238E27FC236}">
                  <a16:creationId xmlns:a16="http://schemas.microsoft.com/office/drawing/2014/main" id="{641D3559-DA15-447F-96A8-4C3EA718D0E1}"/>
                </a:ext>
              </a:extLst>
            </p:cNvPr>
            <p:cNvSpPr>
              <a:spLocks/>
            </p:cNvSpPr>
            <p:nvPr/>
          </p:nvSpPr>
          <p:spPr bwMode="auto">
            <a:xfrm>
              <a:off x="2586209" y="4328351"/>
              <a:ext cx="2622398" cy="833530"/>
            </a:xfrm>
            <a:custGeom>
              <a:avLst/>
              <a:gdLst>
                <a:gd name="T0" fmla="*/ 81127 w 92834"/>
                <a:gd name="T1" fmla="*/ 1 h 29503"/>
                <a:gd name="T2" fmla="*/ 77169 w 92834"/>
                <a:gd name="T3" fmla="*/ 1207 h 29503"/>
                <a:gd name="T4" fmla="*/ 73735 w 92834"/>
                <a:gd name="T5" fmla="*/ 11533 h 29503"/>
                <a:gd name="T6" fmla="*/ 69149 w 92834"/>
                <a:gd name="T7" fmla="*/ 8868 h 29503"/>
                <a:gd name="T8" fmla="*/ 68096 w 92834"/>
                <a:gd name="T9" fmla="*/ 9027 h 29503"/>
                <a:gd name="T10" fmla="*/ 65064 w 92834"/>
                <a:gd name="T11" fmla="*/ 13513 h 29503"/>
                <a:gd name="T12" fmla="*/ 59525 w 92834"/>
                <a:gd name="T13" fmla="*/ 8726 h 29503"/>
                <a:gd name="T14" fmla="*/ 59243 w 92834"/>
                <a:gd name="T15" fmla="*/ 8718 h 29503"/>
                <a:gd name="T16" fmla="*/ 53159 w 92834"/>
                <a:gd name="T17" fmla="*/ 12986 h 29503"/>
                <a:gd name="T18" fmla="*/ 45204 w 92834"/>
                <a:gd name="T19" fmla="*/ 10740 h 29503"/>
                <a:gd name="T20" fmla="*/ 42407 w 92834"/>
                <a:gd name="T21" fmla="*/ 11107 h 29503"/>
                <a:gd name="T22" fmla="*/ 36968 w 92834"/>
                <a:gd name="T23" fmla="*/ 18225 h 29503"/>
                <a:gd name="T24" fmla="*/ 28522 w 92834"/>
                <a:gd name="T25" fmla="*/ 10079 h 29503"/>
                <a:gd name="T26" fmla="*/ 25569 w 92834"/>
                <a:gd name="T27" fmla="*/ 9683 h 29503"/>
                <a:gd name="T28" fmla="*/ 16818 w 92834"/>
                <a:gd name="T29" fmla="*/ 13613 h 29503"/>
                <a:gd name="T30" fmla="*/ 7520 w 92834"/>
                <a:gd name="T31" fmla="*/ 6520 h 29503"/>
                <a:gd name="T32" fmla="*/ 6502 w 92834"/>
                <a:gd name="T33" fmla="*/ 6470 h 29503"/>
                <a:gd name="T34" fmla="*/ 26 w 92834"/>
                <a:gd name="T35" fmla="*/ 11282 h 29503"/>
                <a:gd name="T36" fmla="*/ 26 w 92834"/>
                <a:gd name="T37" fmla="*/ 21859 h 29503"/>
                <a:gd name="T38" fmla="*/ 1 w 92834"/>
                <a:gd name="T39" fmla="*/ 29503 h 29503"/>
                <a:gd name="T40" fmla="*/ 92833 w 92834"/>
                <a:gd name="T41" fmla="*/ 29503 h 29503"/>
                <a:gd name="T42" fmla="*/ 92833 w 92834"/>
                <a:gd name="T43" fmla="*/ 1307 h 29503"/>
                <a:gd name="T44" fmla="*/ 89877 w 92834"/>
                <a:gd name="T45" fmla="*/ 169 h 29503"/>
                <a:gd name="T46" fmla="*/ 86893 w 92834"/>
                <a:gd name="T47" fmla="*/ 2034 h 29503"/>
                <a:gd name="T48" fmla="*/ 81127 w 92834"/>
                <a:gd name="T49" fmla="*/ 1 h 29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46;p24">
              <a:extLst>
                <a:ext uri="{FF2B5EF4-FFF2-40B4-BE49-F238E27FC236}">
                  <a16:creationId xmlns:a16="http://schemas.microsoft.com/office/drawing/2014/main" id="{2B7150FE-1528-44CD-A445-7A225B96313E}"/>
                </a:ext>
              </a:extLst>
            </p:cNvPr>
            <p:cNvSpPr>
              <a:spLocks/>
            </p:cNvSpPr>
            <p:nvPr/>
          </p:nvSpPr>
          <p:spPr bwMode="auto">
            <a:xfrm flipH="1">
              <a:off x="-21903" y="4328351"/>
              <a:ext cx="2622398" cy="833530"/>
            </a:xfrm>
            <a:custGeom>
              <a:avLst/>
              <a:gdLst>
                <a:gd name="T0" fmla="*/ 81127 w 92834"/>
                <a:gd name="T1" fmla="*/ 1 h 29503"/>
                <a:gd name="T2" fmla="*/ 77169 w 92834"/>
                <a:gd name="T3" fmla="*/ 1207 h 29503"/>
                <a:gd name="T4" fmla="*/ 73735 w 92834"/>
                <a:gd name="T5" fmla="*/ 11533 h 29503"/>
                <a:gd name="T6" fmla="*/ 69149 w 92834"/>
                <a:gd name="T7" fmla="*/ 8868 h 29503"/>
                <a:gd name="T8" fmla="*/ 68096 w 92834"/>
                <a:gd name="T9" fmla="*/ 9027 h 29503"/>
                <a:gd name="T10" fmla="*/ 65064 w 92834"/>
                <a:gd name="T11" fmla="*/ 13513 h 29503"/>
                <a:gd name="T12" fmla="*/ 59525 w 92834"/>
                <a:gd name="T13" fmla="*/ 8726 h 29503"/>
                <a:gd name="T14" fmla="*/ 59243 w 92834"/>
                <a:gd name="T15" fmla="*/ 8718 h 29503"/>
                <a:gd name="T16" fmla="*/ 53159 w 92834"/>
                <a:gd name="T17" fmla="*/ 12986 h 29503"/>
                <a:gd name="T18" fmla="*/ 45204 w 92834"/>
                <a:gd name="T19" fmla="*/ 10740 h 29503"/>
                <a:gd name="T20" fmla="*/ 42407 w 92834"/>
                <a:gd name="T21" fmla="*/ 11107 h 29503"/>
                <a:gd name="T22" fmla="*/ 36968 w 92834"/>
                <a:gd name="T23" fmla="*/ 18225 h 29503"/>
                <a:gd name="T24" fmla="*/ 28522 w 92834"/>
                <a:gd name="T25" fmla="*/ 10079 h 29503"/>
                <a:gd name="T26" fmla="*/ 25569 w 92834"/>
                <a:gd name="T27" fmla="*/ 9683 h 29503"/>
                <a:gd name="T28" fmla="*/ 16818 w 92834"/>
                <a:gd name="T29" fmla="*/ 13613 h 29503"/>
                <a:gd name="T30" fmla="*/ 7520 w 92834"/>
                <a:gd name="T31" fmla="*/ 6520 h 29503"/>
                <a:gd name="T32" fmla="*/ 6502 w 92834"/>
                <a:gd name="T33" fmla="*/ 6470 h 29503"/>
                <a:gd name="T34" fmla="*/ 26 w 92834"/>
                <a:gd name="T35" fmla="*/ 11282 h 29503"/>
                <a:gd name="T36" fmla="*/ 26 w 92834"/>
                <a:gd name="T37" fmla="*/ 21859 h 29503"/>
                <a:gd name="T38" fmla="*/ 1 w 92834"/>
                <a:gd name="T39" fmla="*/ 29503 h 29503"/>
                <a:gd name="T40" fmla="*/ 92833 w 92834"/>
                <a:gd name="T41" fmla="*/ 29503 h 29503"/>
                <a:gd name="T42" fmla="*/ 92833 w 92834"/>
                <a:gd name="T43" fmla="*/ 1307 h 29503"/>
                <a:gd name="T44" fmla="*/ 89877 w 92834"/>
                <a:gd name="T45" fmla="*/ 169 h 29503"/>
                <a:gd name="T46" fmla="*/ 86893 w 92834"/>
                <a:gd name="T47" fmla="*/ 2034 h 29503"/>
                <a:gd name="T48" fmla="*/ 81127 w 92834"/>
                <a:gd name="T49" fmla="*/ 1 h 29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47;p24">
            <a:extLst>
              <a:ext uri="{FF2B5EF4-FFF2-40B4-BE49-F238E27FC236}">
                <a16:creationId xmlns:a16="http://schemas.microsoft.com/office/drawing/2014/main" id="{8D4FBED8-EA02-40DC-B237-91196D078E64}"/>
              </a:ext>
            </a:extLst>
          </p:cNvPr>
          <p:cNvGrpSpPr>
            <a:grpSpLocks/>
          </p:cNvGrpSpPr>
          <p:nvPr/>
        </p:nvGrpSpPr>
        <p:grpSpPr bwMode="auto">
          <a:xfrm>
            <a:off x="-22225" y="5567363"/>
            <a:ext cx="9199563" cy="1314450"/>
            <a:chOff x="-12" y="4175800"/>
            <a:chExt cx="9177233" cy="986095"/>
          </a:xfrm>
        </p:grpSpPr>
        <p:sp>
          <p:nvSpPr>
            <p:cNvPr id="9" name="Google Shape;48;p24">
              <a:extLst>
                <a:ext uri="{FF2B5EF4-FFF2-40B4-BE49-F238E27FC236}">
                  <a16:creationId xmlns:a16="http://schemas.microsoft.com/office/drawing/2014/main" id="{F7A920AF-220F-4559-A0E8-5A75E89E7B29}"/>
                </a:ext>
              </a:extLst>
            </p:cNvPr>
            <p:cNvSpPr>
              <a:spLocks/>
            </p:cNvSpPr>
            <p:nvPr/>
          </p:nvSpPr>
          <p:spPr bwMode="auto">
            <a:xfrm>
              <a:off x="5159509" y="4175800"/>
              <a:ext cx="4017712" cy="986095"/>
            </a:xfrm>
            <a:custGeom>
              <a:avLst/>
              <a:gdLst>
                <a:gd name="T0" fmla="*/ 82184 w 92834"/>
                <a:gd name="T1" fmla="*/ 1 h 20318"/>
                <a:gd name="T2" fmla="*/ 80828 w 92834"/>
                <a:gd name="T3" fmla="*/ 167 h 20318"/>
                <a:gd name="T4" fmla="*/ 75089 w 92834"/>
                <a:gd name="T5" fmla="*/ 11220 h 20318"/>
                <a:gd name="T6" fmla="*/ 70313 w 92834"/>
                <a:gd name="T7" fmla="*/ 8309 h 20318"/>
                <a:gd name="T8" fmla="*/ 70076 w 92834"/>
                <a:gd name="T9" fmla="*/ 8313 h 20318"/>
                <a:gd name="T10" fmla="*/ 64863 w 92834"/>
                <a:gd name="T11" fmla="*/ 11746 h 20318"/>
                <a:gd name="T12" fmla="*/ 60252 w 92834"/>
                <a:gd name="T13" fmla="*/ 8087 h 20318"/>
                <a:gd name="T14" fmla="*/ 54512 w 92834"/>
                <a:gd name="T15" fmla="*/ 11646 h 20318"/>
                <a:gd name="T16" fmla="*/ 45916 w 92834"/>
                <a:gd name="T17" fmla="*/ 7863 h 20318"/>
                <a:gd name="T18" fmla="*/ 44587 w 92834"/>
                <a:gd name="T19" fmla="*/ 7987 h 20318"/>
                <a:gd name="T20" fmla="*/ 38021 w 92834"/>
                <a:gd name="T21" fmla="*/ 15205 h 20318"/>
                <a:gd name="T22" fmla="*/ 27043 w 92834"/>
                <a:gd name="T23" fmla="*/ 8187 h 20318"/>
                <a:gd name="T24" fmla="*/ 25087 w 92834"/>
                <a:gd name="T25" fmla="*/ 7934 h 20318"/>
                <a:gd name="T26" fmla="*/ 16918 w 92834"/>
                <a:gd name="T27" fmla="*/ 13526 h 20318"/>
                <a:gd name="T28" fmla="*/ 8181 w 92834"/>
                <a:gd name="T29" fmla="*/ 6833 h 20318"/>
                <a:gd name="T30" fmla="*/ 8046 w 92834"/>
                <a:gd name="T31" fmla="*/ 6834 h 20318"/>
                <a:gd name="T32" fmla="*/ 26 w 92834"/>
                <a:gd name="T33" fmla="*/ 12674 h 20318"/>
                <a:gd name="T34" fmla="*/ 1 w 92834"/>
                <a:gd name="T35" fmla="*/ 20318 h 20318"/>
                <a:gd name="T36" fmla="*/ 92833 w 92834"/>
                <a:gd name="T37" fmla="*/ 20318 h 20318"/>
                <a:gd name="T38" fmla="*/ 92833 w 92834"/>
                <a:gd name="T39" fmla="*/ 1796 h 20318"/>
                <a:gd name="T40" fmla="*/ 90359 w 92834"/>
                <a:gd name="T41" fmla="*/ 851 h 20318"/>
                <a:gd name="T42" fmla="*/ 86467 w 92834"/>
                <a:gd name="T43" fmla="*/ 3400 h 20318"/>
                <a:gd name="T44" fmla="*/ 82184 w 92834"/>
                <a:gd name="T45" fmla="*/ 1 h 20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49;p24">
              <a:extLst>
                <a:ext uri="{FF2B5EF4-FFF2-40B4-BE49-F238E27FC236}">
                  <a16:creationId xmlns:a16="http://schemas.microsoft.com/office/drawing/2014/main" id="{768A0856-EAF4-496F-A5F8-523D3CC6DD1D}"/>
                </a:ext>
              </a:extLst>
            </p:cNvPr>
            <p:cNvSpPr>
              <a:spLocks/>
            </p:cNvSpPr>
            <p:nvPr/>
          </p:nvSpPr>
          <p:spPr bwMode="auto">
            <a:xfrm>
              <a:off x="2541741" y="4702194"/>
              <a:ext cx="2698534" cy="459701"/>
            </a:xfrm>
            <a:custGeom>
              <a:avLst/>
              <a:gdLst>
                <a:gd name="T0" fmla="*/ 82184 w 92834"/>
                <a:gd name="T1" fmla="*/ 1 h 20318"/>
                <a:gd name="T2" fmla="*/ 80828 w 92834"/>
                <a:gd name="T3" fmla="*/ 167 h 20318"/>
                <a:gd name="T4" fmla="*/ 75089 w 92834"/>
                <a:gd name="T5" fmla="*/ 11220 h 20318"/>
                <a:gd name="T6" fmla="*/ 70313 w 92834"/>
                <a:gd name="T7" fmla="*/ 8309 h 20318"/>
                <a:gd name="T8" fmla="*/ 70076 w 92834"/>
                <a:gd name="T9" fmla="*/ 8313 h 20318"/>
                <a:gd name="T10" fmla="*/ 64863 w 92834"/>
                <a:gd name="T11" fmla="*/ 11746 h 20318"/>
                <a:gd name="T12" fmla="*/ 60252 w 92834"/>
                <a:gd name="T13" fmla="*/ 8087 h 20318"/>
                <a:gd name="T14" fmla="*/ 54512 w 92834"/>
                <a:gd name="T15" fmla="*/ 11646 h 20318"/>
                <a:gd name="T16" fmla="*/ 45916 w 92834"/>
                <a:gd name="T17" fmla="*/ 7863 h 20318"/>
                <a:gd name="T18" fmla="*/ 44587 w 92834"/>
                <a:gd name="T19" fmla="*/ 7987 h 20318"/>
                <a:gd name="T20" fmla="*/ 38021 w 92834"/>
                <a:gd name="T21" fmla="*/ 15205 h 20318"/>
                <a:gd name="T22" fmla="*/ 27043 w 92834"/>
                <a:gd name="T23" fmla="*/ 8187 h 20318"/>
                <a:gd name="T24" fmla="*/ 25087 w 92834"/>
                <a:gd name="T25" fmla="*/ 7934 h 20318"/>
                <a:gd name="T26" fmla="*/ 16918 w 92834"/>
                <a:gd name="T27" fmla="*/ 13526 h 20318"/>
                <a:gd name="T28" fmla="*/ 8181 w 92834"/>
                <a:gd name="T29" fmla="*/ 6833 h 20318"/>
                <a:gd name="T30" fmla="*/ 8046 w 92834"/>
                <a:gd name="T31" fmla="*/ 6834 h 20318"/>
                <a:gd name="T32" fmla="*/ 26 w 92834"/>
                <a:gd name="T33" fmla="*/ 12674 h 20318"/>
                <a:gd name="T34" fmla="*/ 1 w 92834"/>
                <a:gd name="T35" fmla="*/ 20318 h 20318"/>
                <a:gd name="T36" fmla="*/ 92833 w 92834"/>
                <a:gd name="T37" fmla="*/ 20318 h 20318"/>
                <a:gd name="T38" fmla="*/ 92833 w 92834"/>
                <a:gd name="T39" fmla="*/ 1796 h 20318"/>
                <a:gd name="T40" fmla="*/ 90359 w 92834"/>
                <a:gd name="T41" fmla="*/ 851 h 20318"/>
                <a:gd name="T42" fmla="*/ 86467 w 92834"/>
                <a:gd name="T43" fmla="*/ 3400 h 20318"/>
                <a:gd name="T44" fmla="*/ 82184 w 92834"/>
                <a:gd name="T45" fmla="*/ 1 h 20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50;p24">
              <a:extLst>
                <a:ext uri="{FF2B5EF4-FFF2-40B4-BE49-F238E27FC236}">
                  <a16:creationId xmlns:a16="http://schemas.microsoft.com/office/drawing/2014/main" id="{18E3BCE3-7D4B-450D-BE6F-E4EDFEB998BE}"/>
                </a:ext>
              </a:extLst>
            </p:cNvPr>
            <p:cNvSpPr>
              <a:spLocks/>
            </p:cNvSpPr>
            <p:nvPr/>
          </p:nvSpPr>
          <p:spPr bwMode="auto">
            <a:xfrm flipH="1">
              <a:off x="-12" y="4587864"/>
              <a:ext cx="2639940" cy="574031"/>
            </a:xfrm>
            <a:custGeom>
              <a:avLst/>
              <a:gdLst>
                <a:gd name="T0" fmla="*/ 82184 w 92834"/>
                <a:gd name="T1" fmla="*/ 1 h 20318"/>
                <a:gd name="T2" fmla="*/ 80828 w 92834"/>
                <a:gd name="T3" fmla="*/ 167 h 20318"/>
                <a:gd name="T4" fmla="*/ 75089 w 92834"/>
                <a:gd name="T5" fmla="*/ 11220 h 20318"/>
                <a:gd name="T6" fmla="*/ 70313 w 92834"/>
                <a:gd name="T7" fmla="*/ 8309 h 20318"/>
                <a:gd name="T8" fmla="*/ 70076 w 92834"/>
                <a:gd name="T9" fmla="*/ 8313 h 20318"/>
                <a:gd name="T10" fmla="*/ 64863 w 92834"/>
                <a:gd name="T11" fmla="*/ 11746 h 20318"/>
                <a:gd name="T12" fmla="*/ 60252 w 92834"/>
                <a:gd name="T13" fmla="*/ 8087 h 20318"/>
                <a:gd name="T14" fmla="*/ 54512 w 92834"/>
                <a:gd name="T15" fmla="*/ 11646 h 20318"/>
                <a:gd name="T16" fmla="*/ 45916 w 92834"/>
                <a:gd name="T17" fmla="*/ 7863 h 20318"/>
                <a:gd name="T18" fmla="*/ 44587 w 92834"/>
                <a:gd name="T19" fmla="*/ 7987 h 20318"/>
                <a:gd name="T20" fmla="*/ 38021 w 92834"/>
                <a:gd name="T21" fmla="*/ 15205 h 20318"/>
                <a:gd name="T22" fmla="*/ 27043 w 92834"/>
                <a:gd name="T23" fmla="*/ 8187 h 20318"/>
                <a:gd name="T24" fmla="*/ 25087 w 92834"/>
                <a:gd name="T25" fmla="*/ 7934 h 20318"/>
                <a:gd name="T26" fmla="*/ 16918 w 92834"/>
                <a:gd name="T27" fmla="*/ 13526 h 20318"/>
                <a:gd name="T28" fmla="*/ 8181 w 92834"/>
                <a:gd name="T29" fmla="*/ 6833 h 20318"/>
                <a:gd name="T30" fmla="*/ 8046 w 92834"/>
                <a:gd name="T31" fmla="*/ 6834 h 20318"/>
                <a:gd name="T32" fmla="*/ 26 w 92834"/>
                <a:gd name="T33" fmla="*/ 12674 h 20318"/>
                <a:gd name="T34" fmla="*/ 1 w 92834"/>
                <a:gd name="T35" fmla="*/ 20318 h 20318"/>
                <a:gd name="T36" fmla="*/ 92833 w 92834"/>
                <a:gd name="T37" fmla="*/ 20318 h 20318"/>
                <a:gd name="T38" fmla="*/ 92833 w 92834"/>
                <a:gd name="T39" fmla="*/ 1796 h 20318"/>
                <a:gd name="T40" fmla="*/ 90359 w 92834"/>
                <a:gd name="T41" fmla="*/ 851 h 20318"/>
                <a:gd name="T42" fmla="*/ 86467 w 92834"/>
                <a:gd name="T43" fmla="*/ 3400 h 20318"/>
                <a:gd name="T44" fmla="*/ 82184 w 92834"/>
                <a:gd name="T45" fmla="*/ 1 h 20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1" name="Google Shape;51;p24"/>
          <p:cNvSpPr txBox="1">
            <a:spLocks noGrp="1"/>
          </p:cNvSpPr>
          <p:nvPr>
            <p:ph type="title"/>
          </p:nvPr>
        </p:nvSpPr>
        <p:spPr>
          <a:xfrm>
            <a:off x="720000" y="1591617"/>
            <a:ext cx="4520400" cy="2619200"/>
          </a:xfrm>
          <a:prstGeom prst="rect">
            <a:avLst/>
          </a:prstGeom>
          <a:noFill/>
          <a:ln>
            <a:noFill/>
          </a:ln>
        </p:spPr>
        <p:txBody>
          <a:bodyPr spcFirstLastPara="1" lIns="91425" tIns="91425" rIns="91425" bIns="91425">
            <a:noAutofit/>
          </a:bodyPr>
          <a:lstStyle>
            <a:lvl1pPr lvl="0" algn="l">
              <a:lnSpc>
                <a:spcPct val="100000"/>
              </a:lnSpc>
              <a:spcBef>
                <a:spcPts val="0"/>
              </a:spcBef>
              <a:spcAft>
                <a:spcPts val="0"/>
              </a:spcAft>
              <a:buSzPts val="3500"/>
              <a:buNone/>
              <a:defRPr sz="14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52" name="Google Shape;52;p24"/>
          <p:cNvSpPr txBox="1">
            <a:spLocks noGrp="1"/>
          </p:cNvSpPr>
          <p:nvPr>
            <p:ph type="subTitle" idx="1"/>
          </p:nvPr>
        </p:nvSpPr>
        <p:spPr>
          <a:xfrm>
            <a:off x="720000" y="4008733"/>
            <a:ext cx="4520400" cy="1068000"/>
          </a:xfrm>
          <a:prstGeom prst="rect">
            <a:avLst/>
          </a:prstGeom>
          <a:noFill/>
          <a:ln>
            <a:noFill/>
          </a:ln>
        </p:spPr>
        <p:txBody>
          <a:bodyPr spcFirstLastPara="1" lIns="91425" tIns="91425" rIns="91425" bIns="91425" anchor="ctr">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22883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B838C-6637-4242-B863-1BA83EE74A93}"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B838C-6637-4242-B863-1BA83EE74A93}"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B838C-6637-4242-B863-1BA83EE74A93}"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9B838C-6637-4242-B863-1BA83EE74A93}" type="datetimeFigureOut">
              <a:rPr lang="en-US" smtClean="0"/>
              <a:pPr/>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B838C-6637-4242-B863-1BA83EE74A93}" type="datetimeFigureOut">
              <a:rPr lang="en-US" smtClean="0"/>
              <a:pPr/>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B838C-6637-4242-B863-1BA83EE74A93}" type="datetimeFigureOut">
              <a:rPr lang="en-US" smtClean="0"/>
              <a:pPr/>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B838C-6637-4242-B863-1BA83EE74A93}"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B838C-6637-4242-B863-1BA83EE74A93}"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FA00F-4E03-4387-8537-31B45F055E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B838C-6637-4242-B863-1BA83EE74A93}" type="datetimeFigureOut">
              <a:rPr lang="en-US" smtClean="0"/>
              <a:pPr/>
              <a:t>8/12/2021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FA00F-4E03-4387-8537-31B45F055E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jpe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5.gif"/><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25.gif"/><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E:\image\anhdong moi\hd36.gif">
            <a:extLst>
              <a:ext uri="{FF2B5EF4-FFF2-40B4-BE49-F238E27FC236}">
                <a16:creationId xmlns:a16="http://schemas.microsoft.com/office/drawing/2014/main" id="{E48725F5-1F19-451D-8372-7B5776A5272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56656"/>
            <a:ext cx="1076472" cy="8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E:\image\anhdong moi\hd36.gif">
            <a:extLst>
              <a:ext uri="{FF2B5EF4-FFF2-40B4-BE49-F238E27FC236}">
                <a16:creationId xmlns:a16="http://schemas.microsoft.com/office/drawing/2014/main" id="{5732752D-BAE6-41D5-A9D2-6A594B635C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70144"/>
            <a:ext cx="1076472" cy="8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E:\image\anhdong moi\hd36.gif">
            <a:extLst>
              <a:ext uri="{FF2B5EF4-FFF2-40B4-BE49-F238E27FC236}">
                <a16:creationId xmlns:a16="http://schemas.microsoft.com/office/drawing/2014/main" id="{B2089657-E901-4F35-B9EA-1E0AA0B6B9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38549" y="756656"/>
            <a:ext cx="1076472" cy="8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E:\image\anhdong moi\hd36.gif">
            <a:extLst>
              <a:ext uri="{FF2B5EF4-FFF2-40B4-BE49-F238E27FC236}">
                <a16:creationId xmlns:a16="http://schemas.microsoft.com/office/drawing/2014/main" id="{B916D01A-349A-44DB-ABBE-93734009355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7528" y="5270144"/>
            <a:ext cx="1076472" cy="8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7">
            <a:extLst>
              <a:ext uri="{FF2B5EF4-FFF2-40B4-BE49-F238E27FC236}">
                <a16:creationId xmlns:a16="http://schemas.microsoft.com/office/drawing/2014/main" id="{44329F90-F747-4936-9F01-4628C7092F6E}"/>
              </a:ext>
            </a:extLst>
          </p:cNvPr>
          <p:cNvSpPr>
            <a:spLocks noChangeArrowheads="1"/>
          </p:cNvSpPr>
          <p:nvPr/>
        </p:nvSpPr>
        <p:spPr bwMode="auto">
          <a:xfrm>
            <a:off x="840017" y="1505297"/>
            <a:ext cx="7656337" cy="232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127" tIns="23062" rIns="46127" bIns="23062">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sz="2272" b="1" dirty="0">
                <a:latin typeface="Times New Roman" panose="02020603050405020304" pitchFamily="18" charset="0"/>
                <a:cs typeface="Times New Roman" panose="02020603050405020304" pitchFamily="18" charset="0"/>
              </a:rPr>
              <a:t>          </a:t>
            </a:r>
          </a:p>
          <a:p>
            <a:r>
              <a:rPr lang="en-US" altLang="en-US" sz="2272" b="1" dirty="0">
                <a:latin typeface="Times New Roman" panose="02020603050405020304" pitchFamily="18" charset="0"/>
                <a:cs typeface="Times New Roman" panose="02020603050405020304" pitchFamily="18" charset="0"/>
              </a:rPr>
              <a:t>                                   </a:t>
            </a:r>
          </a:p>
          <a:p>
            <a:pPr>
              <a:lnSpc>
                <a:spcPts val="2525"/>
              </a:lnSpc>
            </a:pPr>
            <a:br>
              <a:rPr lang="en-US" altLang="en-US" sz="2272" b="1" dirty="0">
                <a:latin typeface="Times New Roman" panose="02020603050405020304" pitchFamily="18" charset="0"/>
                <a:cs typeface="Times New Roman" panose="02020603050405020304" pitchFamily="18" charset="0"/>
              </a:rPr>
            </a:br>
            <a:br>
              <a:rPr lang="en-US" altLang="en-US" sz="1818" b="1" dirty="0">
                <a:latin typeface="Times New Roman" panose="02020603050405020304" pitchFamily="18" charset="0"/>
                <a:cs typeface="Times New Roman" panose="02020603050405020304" pitchFamily="18" charset="0"/>
              </a:rPr>
            </a:br>
            <a:br>
              <a:rPr lang="en-US" altLang="en-US" sz="1818" b="1" dirty="0">
                <a:latin typeface="Times New Roman" panose="02020603050405020304" pitchFamily="18" charset="0"/>
                <a:cs typeface="Times New Roman" panose="02020603050405020304" pitchFamily="18" charset="0"/>
              </a:rPr>
            </a:br>
            <a:br>
              <a:rPr lang="en-US" altLang="en-US" sz="1818" b="1" dirty="0">
                <a:latin typeface="Times New Roman" panose="02020603050405020304" pitchFamily="18" charset="0"/>
                <a:cs typeface="Times New Roman" panose="02020603050405020304" pitchFamily="18" charset="0"/>
              </a:rPr>
            </a:br>
            <a:endParaRPr lang="en-US" altLang="en-US" sz="2272" dirty="0"/>
          </a:p>
        </p:txBody>
      </p:sp>
      <p:sp>
        <p:nvSpPr>
          <p:cNvPr id="9" name="Rectangle 8">
            <a:extLst>
              <a:ext uri="{FF2B5EF4-FFF2-40B4-BE49-F238E27FC236}">
                <a16:creationId xmlns:a16="http://schemas.microsoft.com/office/drawing/2014/main" id="{B6BED4CF-25F0-4024-B48E-990E72722FED}"/>
              </a:ext>
            </a:extLst>
          </p:cNvPr>
          <p:cNvSpPr/>
          <p:nvPr/>
        </p:nvSpPr>
        <p:spPr>
          <a:xfrm>
            <a:off x="0" y="40391"/>
            <a:ext cx="9144000" cy="6817609"/>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59983" tIns="29991" rIns="59983" bIns="29991" anchor="ctr"/>
          <a:lstStyle/>
          <a:p>
            <a:pPr algn="ctr">
              <a:defRPr/>
            </a:pPr>
            <a:endParaRPr lang="en-US" sz="909" dirty="0"/>
          </a:p>
        </p:txBody>
      </p:sp>
      <p:pic>
        <p:nvPicPr>
          <p:cNvPr id="16392" name="Picture 3" descr="Picture39.png">
            <a:extLst>
              <a:ext uri="{FF2B5EF4-FFF2-40B4-BE49-F238E27FC236}">
                <a16:creationId xmlns:a16="http://schemas.microsoft.com/office/drawing/2014/main" id="{F8EE17AE-4E68-4F14-B689-36A514D7E7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9" y="-18960"/>
            <a:ext cx="9296293" cy="681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68FE1E-222D-41D4-91B9-EA181A8FE530}"/>
              </a:ext>
            </a:extLst>
          </p:cNvPr>
          <p:cNvSpPr txBox="1"/>
          <p:nvPr/>
        </p:nvSpPr>
        <p:spPr bwMode="auto">
          <a:xfrm>
            <a:off x="1524000" y="685800"/>
            <a:ext cx="6717575"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18" tIns="41359" rIns="82718" bIns="41359" rtlCol="0">
            <a:spAutoFit/>
          </a:bodyPr>
          <a:lstStyle/>
          <a:p>
            <a:pPr algn="l">
              <a:spcBef>
                <a:spcPct val="50000"/>
              </a:spcBef>
            </a:pPr>
            <a:r>
              <a:rPr lang="en-US" sz="2979" b="1" dirty="0">
                <a:solidFill>
                  <a:srgbClr val="0000FF"/>
                </a:solidFill>
                <a:latin typeface="Times New Roman" panose="02020603050405020304" pitchFamily="18" charset="0"/>
              </a:rPr>
              <a:t>TR</a:t>
            </a:r>
            <a:r>
              <a:rPr lang="vi-VN" sz="2979" b="1" dirty="0">
                <a:solidFill>
                  <a:srgbClr val="0000FF"/>
                </a:solidFill>
                <a:latin typeface="Times New Roman" panose="02020603050405020304" pitchFamily="18" charset="0"/>
              </a:rPr>
              <a:t>ƯỜNG TIỂU HỌC </a:t>
            </a:r>
            <a:r>
              <a:rPr lang="en-US" sz="2979" b="1" dirty="0">
                <a:solidFill>
                  <a:srgbClr val="0000FF"/>
                </a:solidFill>
                <a:latin typeface="Times New Roman" panose="02020603050405020304" pitchFamily="18" charset="0"/>
              </a:rPr>
              <a:t>GIANG BIÊN</a:t>
            </a:r>
          </a:p>
        </p:txBody>
      </p:sp>
      <p:sp>
        <p:nvSpPr>
          <p:cNvPr id="3" name="TextBox 2">
            <a:extLst>
              <a:ext uri="{FF2B5EF4-FFF2-40B4-BE49-F238E27FC236}">
                <a16:creationId xmlns:a16="http://schemas.microsoft.com/office/drawing/2014/main" id="{D7BAFA27-6030-48BC-9C31-D16D8047F9AA}"/>
              </a:ext>
            </a:extLst>
          </p:cNvPr>
          <p:cNvSpPr txBox="1"/>
          <p:nvPr/>
        </p:nvSpPr>
        <p:spPr bwMode="auto">
          <a:xfrm>
            <a:off x="2607473" y="1695041"/>
            <a:ext cx="4267200" cy="122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18" tIns="41359" rIns="82718" bIns="41359" rtlCol="0">
            <a:spAutoFit/>
          </a:bodyPr>
          <a:lstStyle/>
          <a:p>
            <a:pPr algn="ctr">
              <a:spcBef>
                <a:spcPct val="50000"/>
              </a:spcBef>
            </a:pPr>
            <a:r>
              <a:rPr lang="vi-VN" sz="2979" b="1" dirty="0">
                <a:solidFill>
                  <a:srgbClr val="FF0000"/>
                </a:solidFill>
                <a:latin typeface="Times New Roman" panose="02020603050405020304" pitchFamily="18" charset="0"/>
              </a:rPr>
              <a:t>MÔN ĐẠO ĐỨC </a:t>
            </a:r>
          </a:p>
          <a:p>
            <a:pPr algn="ctr">
              <a:spcBef>
                <a:spcPct val="50000"/>
              </a:spcBef>
            </a:pPr>
            <a:r>
              <a:rPr lang="vi-VN" sz="2979" b="1" dirty="0">
                <a:solidFill>
                  <a:srgbClr val="FF0000"/>
                </a:solidFill>
                <a:latin typeface="Times New Roman" panose="02020603050405020304" pitchFamily="18" charset="0"/>
              </a:rPr>
              <a:t>LỚP 3</a:t>
            </a:r>
            <a:endParaRPr lang="en-US" sz="2979" b="1" dirty="0">
              <a:solidFill>
                <a:srgbClr val="FF0000"/>
              </a:solidFill>
              <a:latin typeface="Times New Roman" panose="02020603050405020304" pitchFamily="18" charset="0"/>
            </a:endParaRPr>
          </a:p>
        </p:txBody>
      </p:sp>
      <p:pic>
        <p:nvPicPr>
          <p:cNvPr id="14" name="Picture 34" descr="3d butterfly">
            <a:extLst>
              <a:ext uri="{FF2B5EF4-FFF2-40B4-BE49-F238E27FC236}">
                <a16:creationId xmlns:a16="http://schemas.microsoft.com/office/drawing/2014/main" id="{03CCE2DF-C374-404D-B0F5-1C8A64C8C50C}"/>
              </a:ext>
            </a:extLst>
          </p:cNvPr>
          <p:cNvPicPr>
            <a:picLocks noChangeAspect="1" noChangeArrowheads="1" noCrop="1"/>
          </p:cNvPicPr>
          <p:nvPr/>
        </p:nvPicPr>
        <p:blipFill>
          <a:blip r:embed="rId5"/>
          <a:srcRect/>
          <a:stretch>
            <a:fillRect/>
          </a:stretch>
        </p:blipFill>
        <p:spPr bwMode="auto">
          <a:xfrm>
            <a:off x="-12099" y="2691352"/>
            <a:ext cx="800100" cy="466725"/>
          </a:xfrm>
          <a:prstGeom prst="rect">
            <a:avLst/>
          </a:prstGeom>
          <a:noFill/>
          <a:ln w="9525">
            <a:noFill/>
            <a:miter lim="800000"/>
            <a:headEnd/>
            <a:tailEnd/>
          </a:ln>
        </p:spPr>
      </p:pic>
      <p:pic>
        <p:nvPicPr>
          <p:cNvPr id="15" name="Picture 34" descr="3d butterfly">
            <a:extLst>
              <a:ext uri="{FF2B5EF4-FFF2-40B4-BE49-F238E27FC236}">
                <a16:creationId xmlns:a16="http://schemas.microsoft.com/office/drawing/2014/main" id="{E999158C-8591-4F55-9249-E66083E19268}"/>
              </a:ext>
            </a:extLst>
          </p:cNvPr>
          <p:cNvPicPr>
            <a:picLocks noChangeAspect="1" noChangeArrowheads="1" noCrop="1"/>
          </p:cNvPicPr>
          <p:nvPr/>
        </p:nvPicPr>
        <p:blipFill>
          <a:blip r:embed="rId5"/>
          <a:srcRect/>
          <a:stretch>
            <a:fillRect/>
          </a:stretch>
        </p:blipFill>
        <p:spPr bwMode="auto">
          <a:xfrm>
            <a:off x="8370452" y="2009703"/>
            <a:ext cx="800100" cy="466725"/>
          </a:xfrm>
          <a:prstGeom prst="rect">
            <a:avLst/>
          </a:prstGeom>
          <a:noFill/>
          <a:ln w="9525">
            <a:noFill/>
            <a:miter lim="800000"/>
            <a:headEnd/>
            <a:tailEnd/>
          </a:ln>
        </p:spPr>
      </p:pic>
      <p:pic>
        <p:nvPicPr>
          <p:cNvPr id="16" name="Picture 15" descr="POINSET2">
            <a:extLst>
              <a:ext uri="{FF2B5EF4-FFF2-40B4-BE49-F238E27FC236}">
                <a16:creationId xmlns:a16="http://schemas.microsoft.com/office/drawing/2014/main" id="{ADF44513-C921-4327-A536-2036ECECEA13}"/>
              </a:ext>
            </a:extLst>
          </p:cNvPr>
          <p:cNvPicPr>
            <a:picLocks noChangeAspect="1" noChangeArrowheads="1"/>
          </p:cNvPicPr>
          <p:nvPr/>
        </p:nvPicPr>
        <p:blipFill>
          <a:blip r:embed="rId6"/>
          <a:srcRect/>
          <a:stretch>
            <a:fillRect/>
          </a:stretch>
        </p:blipFill>
        <p:spPr bwMode="auto">
          <a:xfrm rot="5626853">
            <a:off x="8152606" y="145257"/>
            <a:ext cx="849313" cy="844550"/>
          </a:xfrm>
          <a:prstGeom prst="rect">
            <a:avLst/>
          </a:prstGeom>
          <a:noFill/>
          <a:ln w="9525">
            <a:noFill/>
            <a:miter lim="800000"/>
            <a:headEnd/>
            <a:tailEnd/>
          </a:ln>
        </p:spPr>
      </p:pic>
      <p:pic>
        <p:nvPicPr>
          <p:cNvPr id="17" name="Picture 16" descr="POINSET2">
            <a:extLst>
              <a:ext uri="{FF2B5EF4-FFF2-40B4-BE49-F238E27FC236}">
                <a16:creationId xmlns:a16="http://schemas.microsoft.com/office/drawing/2014/main" id="{4EDA07BF-6240-41F6-B6BC-E3FCD1A4D333}"/>
              </a:ext>
            </a:extLst>
          </p:cNvPr>
          <p:cNvPicPr>
            <a:picLocks noChangeAspect="1" noChangeArrowheads="1"/>
          </p:cNvPicPr>
          <p:nvPr/>
        </p:nvPicPr>
        <p:blipFill>
          <a:blip r:embed="rId6"/>
          <a:srcRect/>
          <a:stretch>
            <a:fillRect/>
          </a:stretch>
        </p:blipFill>
        <p:spPr bwMode="auto">
          <a:xfrm rot="5626853">
            <a:off x="8379395" y="-21947"/>
            <a:ext cx="849313" cy="844550"/>
          </a:xfrm>
          <a:prstGeom prst="rect">
            <a:avLst/>
          </a:prstGeom>
          <a:noFill/>
          <a:ln w="9525">
            <a:noFill/>
            <a:miter lim="800000"/>
            <a:headEnd/>
            <a:tailEnd/>
          </a:ln>
        </p:spPr>
      </p:pic>
      <p:pic>
        <p:nvPicPr>
          <p:cNvPr id="18" name="Picture 5" descr="j0196374">
            <a:extLst>
              <a:ext uri="{FF2B5EF4-FFF2-40B4-BE49-F238E27FC236}">
                <a16:creationId xmlns:a16="http://schemas.microsoft.com/office/drawing/2014/main" id="{3FE499F8-D5AA-4855-BDE3-722CAB6CF301}"/>
              </a:ext>
            </a:extLst>
          </p:cNvPr>
          <p:cNvPicPr>
            <a:picLocks noChangeAspect="1" noChangeArrowheads="1"/>
          </p:cNvPicPr>
          <p:nvPr/>
        </p:nvPicPr>
        <p:blipFill>
          <a:blip r:embed="rId7"/>
          <a:srcRect/>
          <a:stretch>
            <a:fillRect/>
          </a:stretch>
        </p:blipFill>
        <p:spPr bwMode="auto">
          <a:xfrm>
            <a:off x="-39008" y="124458"/>
            <a:ext cx="1143000" cy="1524000"/>
          </a:xfrm>
          <a:prstGeom prst="rect">
            <a:avLst/>
          </a:prstGeom>
          <a:noFill/>
          <a:ln w="9525">
            <a:noFill/>
            <a:miter lim="800000"/>
            <a:headEnd/>
            <a:tailEnd/>
          </a:ln>
        </p:spPr>
      </p:pic>
      <p:sp>
        <p:nvSpPr>
          <p:cNvPr id="19" name="AutoShape 10">
            <a:extLst>
              <a:ext uri="{FF2B5EF4-FFF2-40B4-BE49-F238E27FC236}">
                <a16:creationId xmlns:a16="http://schemas.microsoft.com/office/drawing/2014/main" id="{6B1B47FC-C674-4CE9-BD65-3817AB761300}"/>
              </a:ext>
            </a:extLst>
          </p:cNvPr>
          <p:cNvSpPr>
            <a:spLocks noChangeArrowheads="1"/>
          </p:cNvSpPr>
          <p:nvPr/>
        </p:nvSpPr>
        <p:spPr bwMode="auto">
          <a:xfrm>
            <a:off x="2246313" y="9525"/>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0" name="AutoShape 10">
            <a:extLst>
              <a:ext uri="{FF2B5EF4-FFF2-40B4-BE49-F238E27FC236}">
                <a16:creationId xmlns:a16="http://schemas.microsoft.com/office/drawing/2014/main" id="{C63EA06E-614E-432D-8F0B-82523BE93302}"/>
              </a:ext>
            </a:extLst>
          </p:cNvPr>
          <p:cNvSpPr>
            <a:spLocks noChangeArrowheads="1"/>
          </p:cNvSpPr>
          <p:nvPr/>
        </p:nvSpPr>
        <p:spPr bwMode="auto">
          <a:xfrm>
            <a:off x="3197226" y="39688"/>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1" name="AutoShape 10">
            <a:extLst>
              <a:ext uri="{FF2B5EF4-FFF2-40B4-BE49-F238E27FC236}">
                <a16:creationId xmlns:a16="http://schemas.microsoft.com/office/drawing/2014/main" id="{D903085B-1821-4AB4-9863-1365F3D2E7D9}"/>
              </a:ext>
            </a:extLst>
          </p:cNvPr>
          <p:cNvSpPr>
            <a:spLocks noChangeArrowheads="1"/>
          </p:cNvSpPr>
          <p:nvPr/>
        </p:nvSpPr>
        <p:spPr bwMode="auto">
          <a:xfrm>
            <a:off x="4206808" y="3696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2" name="AutoShape 10">
            <a:extLst>
              <a:ext uri="{FF2B5EF4-FFF2-40B4-BE49-F238E27FC236}">
                <a16:creationId xmlns:a16="http://schemas.microsoft.com/office/drawing/2014/main" id="{947AD23B-E533-4BE6-BB85-95F933ECA412}"/>
              </a:ext>
            </a:extLst>
          </p:cNvPr>
          <p:cNvSpPr>
            <a:spLocks noChangeArrowheads="1"/>
          </p:cNvSpPr>
          <p:nvPr/>
        </p:nvSpPr>
        <p:spPr bwMode="auto">
          <a:xfrm>
            <a:off x="5327652" y="1848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3" name="AutoShape 10">
            <a:extLst>
              <a:ext uri="{FF2B5EF4-FFF2-40B4-BE49-F238E27FC236}">
                <a16:creationId xmlns:a16="http://schemas.microsoft.com/office/drawing/2014/main" id="{E6A6F214-C7C4-4E48-AAB0-C5F8E01AEF4D}"/>
              </a:ext>
            </a:extLst>
          </p:cNvPr>
          <p:cNvSpPr>
            <a:spLocks noChangeArrowheads="1"/>
          </p:cNvSpPr>
          <p:nvPr/>
        </p:nvSpPr>
        <p:spPr bwMode="auto">
          <a:xfrm>
            <a:off x="6715615" y="3696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4" name="AutoShape 10">
            <a:extLst>
              <a:ext uri="{FF2B5EF4-FFF2-40B4-BE49-F238E27FC236}">
                <a16:creationId xmlns:a16="http://schemas.microsoft.com/office/drawing/2014/main" id="{A51288BA-3B16-499B-B2BC-7DEEFEA18002}"/>
              </a:ext>
            </a:extLst>
          </p:cNvPr>
          <p:cNvSpPr>
            <a:spLocks noChangeArrowheads="1"/>
          </p:cNvSpPr>
          <p:nvPr/>
        </p:nvSpPr>
        <p:spPr bwMode="auto">
          <a:xfrm>
            <a:off x="2468960" y="2109054"/>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5" name="AutoShape 10">
            <a:extLst>
              <a:ext uri="{FF2B5EF4-FFF2-40B4-BE49-F238E27FC236}">
                <a16:creationId xmlns:a16="http://schemas.microsoft.com/office/drawing/2014/main" id="{B32EB579-64A3-4D11-8634-8A9E32F6CFE7}"/>
              </a:ext>
            </a:extLst>
          </p:cNvPr>
          <p:cNvSpPr>
            <a:spLocks noChangeArrowheads="1"/>
          </p:cNvSpPr>
          <p:nvPr/>
        </p:nvSpPr>
        <p:spPr bwMode="auto">
          <a:xfrm>
            <a:off x="6417473" y="2092395"/>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6" name="AutoShape 10">
            <a:extLst>
              <a:ext uri="{FF2B5EF4-FFF2-40B4-BE49-F238E27FC236}">
                <a16:creationId xmlns:a16="http://schemas.microsoft.com/office/drawing/2014/main" id="{DD0D621D-76EB-4639-8FFC-3A64CA3B8132}"/>
              </a:ext>
            </a:extLst>
          </p:cNvPr>
          <p:cNvSpPr>
            <a:spLocks noChangeArrowheads="1"/>
          </p:cNvSpPr>
          <p:nvPr/>
        </p:nvSpPr>
        <p:spPr bwMode="auto">
          <a:xfrm>
            <a:off x="619272" y="3560732"/>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7" name="AutoShape 10">
            <a:extLst>
              <a:ext uri="{FF2B5EF4-FFF2-40B4-BE49-F238E27FC236}">
                <a16:creationId xmlns:a16="http://schemas.microsoft.com/office/drawing/2014/main" id="{7346E7D0-933B-4E62-B49F-E39F7B264C86}"/>
              </a:ext>
            </a:extLst>
          </p:cNvPr>
          <p:cNvSpPr>
            <a:spLocks noChangeArrowheads="1"/>
          </p:cNvSpPr>
          <p:nvPr/>
        </p:nvSpPr>
        <p:spPr bwMode="auto">
          <a:xfrm>
            <a:off x="8152395" y="367069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marL="342900" indent="-342900" algn="ctr"/>
            <a:endParaRPr lang="en-US"/>
          </a:p>
        </p:txBody>
      </p:sp>
      <p:sp>
        <p:nvSpPr>
          <p:cNvPr id="28" name="AutoShape 25">
            <a:extLst>
              <a:ext uri="{FF2B5EF4-FFF2-40B4-BE49-F238E27FC236}">
                <a16:creationId xmlns:a16="http://schemas.microsoft.com/office/drawing/2014/main" id="{00867264-9743-4E5F-8A2A-2E16F0313A4C}"/>
              </a:ext>
            </a:extLst>
          </p:cNvPr>
          <p:cNvSpPr>
            <a:spLocks noChangeArrowheads="1"/>
          </p:cNvSpPr>
          <p:nvPr/>
        </p:nvSpPr>
        <p:spPr bwMode="auto">
          <a:xfrm>
            <a:off x="7374629" y="5556448"/>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29" name="AutoShape 25">
            <a:extLst>
              <a:ext uri="{FF2B5EF4-FFF2-40B4-BE49-F238E27FC236}">
                <a16:creationId xmlns:a16="http://schemas.microsoft.com/office/drawing/2014/main" id="{7A71EE8A-4A44-4B74-9247-3E11BA63E9AE}"/>
              </a:ext>
            </a:extLst>
          </p:cNvPr>
          <p:cNvSpPr>
            <a:spLocks noChangeArrowheads="1"/>
          </p:cNvSpPr>
          <p:nvPr/>
        </p:nvSpPr>
        <p:spPr bwMode="auto">
          <a:xfrm>
            <a:off x="2395333" y="5489687"/>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0" name="AutoShape 8">
            <a:extLst>
              <a:ext uri="{FF2B5EF4-FFF2-40B4-BE49-F238E27FC236}">
                <a16:creationId xmlns:a16="http://schemas.microsoft.com/office/drawing/2014/main" id="{370DBC6D-29DC-4590-821F-5B55AC7583B8}"/>
              </a:ext>
            </a:extLst>
          </p:cNvPr>
          <p:cNvSpPr>
            <a:spLocks noChangeArrowheads="1"/>
          </p:cNvSpPr>
          <p:nvPr/>
        </p:nvSpPr>
        <p:spPr bwMode="auto">
          <a:xfrm>
            <a:off x="2798559" y="1277304"/>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1" name="AutoShape 8">
            <a:extLst>
              <a:ext uri="{FF2B5EF4-FFF2-40B4-BE49-F238E27FC236}">
                <a16:creationId xmlns:a16="http://schemas.microsoft.com/office/drawing/2014/main" id="{AD92F40A-862B-4BAE-8BB6-11303F3FDDD1}"/>
              </a:ext>
            </a:extLst>
          </p:cNvPr>
          <p:cNvSpPr>
            <a:spLocks noChangeArrowheads="1"/>
          </p:cNvSpPr>
          <p:nvPr/>
        </p:nvSpPr>
        <p:spPr bwMode="auto">
          <a:xfrm>
            <a:off x="4005195" y="1252001"/>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2" name="AutoShape 8">
            <a:extLst>
              <a:ext uri="{FF2B5EF4-FFF2-40B4-BE49-F238E27FC236}">
                <a16:creationId xmlns:a16="http://schemas.microsoft.com/office/drawing/2014/main" id="{E3288726-CAEF-4831-9E1B-B075451324A9}"/>
              </a:ext>
            </a:extLst>
          </p:cNvPr>
          <p:cNvSpPr>
            <a:spLocks noChangeArrowheads="1"/>
          </p:cNvSpPr>
          <p:nvPr/>
        </p:nvSpPr>
        <p:spPr bwMode="auto">
          <a:xfrm>
            <a:off x="5642456" y="1252001"/>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3" name="AutoShape 8">
            <a:extLst>
              <a:ext uri="{FF2B5EF4-FFF2-40B4-BE49-F238E27FC236}">
                <a16:creationId xmlns:a16="http://schemas.microsoft.com/office/drawing/2014/main" id="{069735E9-FD13-445C-B11C-B95B8A6363AA}"/>
              </a:ext>
            </a:extLst>
          </p:cNvPr>
          <p:cNvSpPr>
            <a:spLocks noChangeArrowheads="1"/>
          </p:cNvSpPr>
          <p:nvPr/>
        </p:nvSpPr>
        <p:spPr bwMode="auto">
          <a:xfrm>
            <a:off x="2395334" y="2997732"/>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4" name="AutoShape 8">
            <a:extLst>
              <a:ext uri="{FF2B5EF4-FFF2-40B4-BE49-F238E27FC236}">
                <a16:creationId xmlns:a16="http://schemas.microsoft.com/office/drawing/2014/main" id="{6A5148AF-F452-40C9-9009-CAF826B85EE7}"/>
              </a:ext>
            </a:extLst>
          </p:cNvPr>
          <p:cNvSpPr>
            <a:spLocks noChangeArrowheads="1"/>
          </p:cNvSpPr>
          <p:nvPr/>
        </p:nvSpPr>
        <p:spPr bwMode="auto">
          <a:xfrm>
            <a:off x="4255722" y="3022341"/>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5" name="AutoShape 8">
            <a:extLst>
              <a:ext uri="{FF2B5EF4-FFF2-40B4-BE49-F238E27FC236}">
                <a16:creationId xmlns:a16="http://schemas.microsoft.com/office/drawing/2014/main" id="{63C24B7F-DB7E-414F-BE02-0BC8F13EADEC}"/>
              </a:ext>
            </a:extLst>
          </p:cNvPr>
          <p:cNvSpPr>
            <a:spLocks noChangeArrowheads="1"/>
          </p:cNvSpPr>
          <p:nvPr/>
        </p:nvSpPr>
        <p:spPr bwMode="auto">
          <a:xfrm>
            <a:off x="2950959" y="1429704"/>
            <a:ext cx="403225" cy="392113"/>
          </a:xfrm>
          <a:prstGeom prst="star5">
            <a:avLst>
              <a:gd name="adj" fmla="val 0"/>
              <a:gd name="hf" fmla="val 105146"/>
              <a:gd name="vf" fmla="val 110557"/>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7" name="AutoShape 8">
            <a:extLst>
              <a:ext uri="{FF2B5EF4-FFF2-40B4-BE49-F238E27FC236}">
                <a16:creationId xmlns:a16="http://schemas.microsoft.com/office/drawing/2014/main" id="{FF3871A9-A030-4667-901E-C4BFE2DF4B95}"/>
              </a:ext>
            </a:extLst>
          </p:cNvPr>
          <p:cNvSpPr>
            <a:spLocks noChangeArrowheads="1"/>
          </p:cNvSpPr>
          <p:nvPr/>
        </p:nvSpPr>
        <p:spPr bwMode="auto">
          <a:xfrm>
            <a:off x="5942218" y="3022904"/>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8" name="AutoShape 8">
            <a:extLst>
              <a:ext uri="{FF2B5EF4-FFF2-40B4-BE49-F238E27FC236}">
                <a16:creationId xmlns:a16="http://schemas.microsoft.com/office/drawing/2014/main" id="{AD07251E-F2BB-4BA1-8D69-E6BDCC763841}"/>
              </a:ext>
            </a:extLst>
          </p:cNvPr>
          <p:cNvSpPr>
            <a:spLocks noChangeArrowheads="1"/>
          </p:cNvSpPr>
          <p:nvPr/>
        </p:nvSpPr>
        <p:spPr bwMode="auto">
          <a:xfrm>
            <a:off x="1361141" y="1976426"/>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39" name="AutoShape 8">
            <a:extLst>
              <a:ext uri="{FF2B5EF4-FFF2-40B4-BE49-F238E27FC236}">
                <a16:creationId xmlns:a16="http://schemas.microsoft.com/office/drawing/2014/main" id="{219A7566-ECDE-4862-ACC8-88CD355805D5}"/>
              </a:ext>
            </a:extLst>
          </p:cNvPr>
          <p:cNvSpPr>
            <a:spLocks noChangeArrowheads="1"/>
          </p:cNvSpPr>
          <p:nvPr/>
        </p:nvSpPr>
        <p:spPr bwMode="auto">
          <a:xfrm>
            <a:off x="7350743" y="1977135"/>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40" name="AutoShape 25">
            <a:extLst>
              <a:ext uri="{FF2B5EF4-FFF2-40B4-BE49-F238E27FC236}">
                <a16:creationId xmlns:a16="http://schemas.microsoft.com/office/drawing/2014/main" id="{2BBC6E6E-7AFE-42DF-9323-011D0FF3DD12}"/>
              </a:ext>
            </a:extLst>
          </p:cNvPr>
          <p:cNvSpPr>
            <a:spLocks noChangeArrowheads="1"/>
          </p:cNvSpPr>
          <p:nvPr/>
        </p:nvSpPr>
        <p:spPr bwMode="auto">
          <a:xfrm>
            <a:off x="6242401" y="4768845"/>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41" name="AutoShape 25">
            <a:extLst>
              <a:ext uri="{FF2B5EF4-FFF2-40B4-BE49-F238E27FC236}">
                <a16:creationId xmlns:a16="http://schemas.microsoft.com/office/drawing/2014/main" id="{2D68345D-D605-41DF-805A-F24CB785B3C5}"/>
              </a:ext>
            </a:extLst>
          </p:cNvPr>
          <p:cNvSpPr>
            <a:spLocks noChangeArrowheads="1"/>
          </p:cNvSpPr>
          <p:nvPr/>
        </p:nvSpPr>
        <p:spPr bwMode="auto">
          <a:xfrm>
            <a:off x="3897140" y="460595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42" name="AutoShape 25">
            <a:extLst>
              <a:ext uri="{FF2B5EF4-FFF2-40B4-BE49-F238E27FC236}">
                <a16:creationId xmlns:a16="http://schemas.microsoft.com/office/drawing/2014/main" id="{3A1DD26A-31AA-4D6A-B090-3C33676E9E6B}"/>
              </a:ext>
            </a:extLst>
          </p:cNvPr>
          <p:cNvSpPr>
            <a:spLocks noChangeArrowheads="1"/>
          </p:cNvSpPr>
          <p:nvPr/>
        </p:nvSpPr>
        <p:spPr bwMode="auto">
          <a:xfrm>
            <a:off x="4570791" y="5570641"/>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43" name="AutoShape 25">
            <a:extLst>
              <a:ext uri="{FF2B5EF4-FFF2-40B4-BE49-F238E27FC236}">
                <a16:creationId xmlns:a16="http://schemas.microsoft.com/office/drawing/2014/main" id="{860B84B3-B1FF-4A57-B1A7-0679F9994463}"/>
              </a:ext>
            </a:extLst>
          </p:cNvPr>
          <p:cNvSpPr>
            <a:spLocks noChangeArrowheads="1"/>
          </p:cNvSpPr>
          <p:nvPr/>
        </p:nvSpPr>
        <p:spPr bwMode="auto">
          <a:xfrm>
            <a:off x="788001" y="4636214"/>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
        <p:nvSpPr>
          <p:cNvPr id="45" name="AutoShape 25">
            <a:extLst>
              <a:ext uri="{FF2B5EF4-FFF2-40B4-BE49-F238E27FC236}">
                <a16:creationId xmlns:a16="http://schemas.microsoft.com/office/drawing/2014/main" id="{EFFAC852-AF7F-4B84-8F8F-317CA8FB9A82}"/>
              </a:ext>
            </a:extLst>
          </p:cNvPr>
          <p:cNvSpPr>
            <a:spLocks noChangeArrowheads="1"/>
          </p:cNvSpPr>
          <p:nvPr/>
        </p:nvSpPr>
        <p:spPr bwMode="auto">
          <a:xfrm>
            <a:off x="8577262" y="4637469"/>
            <a:ext cx="374097" cy="34572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342900" indent="-342900" algn="ctr">
              <a:defRPr/>
            </a:pP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3">
        <p:push dir="u"/>
      </p:transition>
    </mc:Choice>
    <mc:Fallback xmlns="">
      <p:transition spd="slow" advTm="283">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p:val>
                                            <p:fltVal val="0.5"/>
                                          </p:val>
                                        </p:tav>
                                        <p:tav tm="100000">
                                          <p:val>
                                            <p:strVal val="#ppt_x"/>
                                          </p:val>
                                        </p:tav>
                                      </p:tavLst>
                                    </p:anim>
                                    <p:anim calcmode="lin" valueType="num">
                                      <p:cBhvr>
                                        <p:cTn id="10" dur="1000" fill="hold"/>
                                        <p:tgtEl>
                                          <p:spTgt spid="19"/>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ppt_x</p:attrName>
                                        </p:attrNameLst>
                                      </p:cBhvr>
                                      <p:tavLst>
                                        <p:tav tm="0">
                                          <p:val>
                                            <p:fltVal val="0.5"/>
                                          </p:val>
                                        </p:tav>
                                        <p:tav tm="100000">
                                          <p:val>
                                            <p:strVal val="#ppt_x"/>
                                          </p:val>
                                        </p:tav>
                                      </p:tavLst>
                                    </p:anim>
                                    <p:anim calcmode="lin" valueType="num">
                                      <p:cBhvr>
                                        <p:cTn id="16" dur="1000" fill="hold"/>
                                        <p:tgtEl>
                                          <p:spTgt spid="2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ppt_x</p:attrName>
                                        </p:attrNameLst>
                                      </p:cBhvr>
                                      <p:tavLst>
                                        <p:tav tm="0">
                                          <p:val>
                                            <p:fltVal val="0.5"/>
                                          </p:val>
                                        </p:tav>
                                        <p:tav tm="100000">
                                          <p:val>
                                            <p:strVal val="#ppt_x"/>
                                          </p:val>
                                        </p:tav>
                                      </p:tavLst>
                                    </p:anim>
                                    <p:anim calcmode="lin" valueType="num">
                                      <p:cBhvr>
                                        <p:cTn id="22" dur="1000" fill="hold"/>
                                        <p:tgtEl>
                                          <p:spTgt spid="21"/>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ppt_x</p:attrName>
                                        </p:attrNameLst>
                                      </p:cBhvr>
                                      <p:tavLst>
                                        <p:tav tm="0">
                                          <p:val>
                                            <p:fltVal val="0.5"/>
                                          </p:val>
                                        </p:tav>
                                        <p:tav tm="100000">
                                          <p:val>
                                            <p:strVal val="#ppt_x"/>
                                          </p:val>
                                        </p:tav>
                                      </p:tavLst>
                                    </p:anim>
                                    <p:anim calcmode="lin" valueType="num">
                                      <p:cBhvr>
                                        <p:cTn id="28" dur="1000" fill="hold"/>
                                        <p:tgtEl>
                                          <p:spTgt spid="22"/>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ppt_x</p:attrName>
                                        </p:attrNameLst>
                                      </p:cBhvr>
                                      <p:tavLst>
                                        <p:tav tm="0">
                                          <p:val>
                                            <p:fltVal val="0.5"/>
                                          </p:val>
                                        </p:tav>
                                        <p:tav tm="100000">
                                          <p:val>
                                            <p:strVal val="#ppt_x"/>
                                          </p:val>
                                        </p:tav>
                                      </p:tavLst>
                                    </p:anim>
                                    <p:anim calcmode="lin" valueType="num">
                                      <p:cBhvr>
                                        <p:cTn id="34" dur="1000" fill="hold"/>
                                        <p:tgtEl>
                                          <p:spTgt spid="23"/>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5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ppt_x</p:attrName>
                                        </p:attrNameLst>
                                      </p:cBhvr>
                                      <p:tavLst>
                                        <p:tav tm="0">
                                          <p:val>
                                            <p:fltVal val="0.5"/>
                                          </p:val>
                                        </p:tav>
                                        <p:tav tm="100000">
                                          <p:val>
                                            <p:strVal val="#ppt_x"/>
                                          </p:val>
                                        </p:tav>
                                      </p:tavLst>
                                    </p:anim>
                                    <p:anim calcmode="lin" valueType="num">
                                      <p:cBhvr>
                                        <p:cTn id="40" dur="1000" fill="hold"/>
                                        <p:tgtEl>
                                          <p:spTgt spid="24"/>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ppt_x</p:attrName>
                                        </p:attrNameLst>
                                      </p:cBhvr>
                                      <p:tavLst>
                                        <p:tav tm="0">
                                          <p:val>
                                            <p:fltVal val="0.5"/>
                                          </p:val>
                                        </p:tav>
                                        <p:tav tm="100000">
                                          <p:val>
                                            <p:strVal val="#ppt_x"/>
                                          </p:val>
                                        </p:tav>
                                      </p:tavLst>
                                    </p:anim>
                                    <p:anim calcmode="lin" valueType="num">
                                      <p:cBhvr>
                                        <p:cTn id="46" dur="1000" fill="hold"/>
                                        <p:tgtEl>
                                          <p:spTgt spid="25"/>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 calcmode="lin" valueType="num">
                                      <p:cBhvr>
                                        <p:cTn id="51" dur="1000" fill="hold"/>
                                        <p:tgtEl>
                                          <p:spTgt spid="26"/>
                                        </p:tgtEl>
                                        <p:attrNameLst>
                                          <p:attrName>ppt_x</p:attrName>
                                        </p:attrNameLst>
                                      </p:cBhvr>
                                      <p:tavLst>
                                        <p:tav tm="0">
                                          <p:val>
                                            <p:fltVal val="0.5"/>
                                          </p:val>
                                        </p:tav>
                                        <p:tav tm="100000">
                                          <p:val>
                                            <p:strVal val="#ppt_x"/>
                                          </p:val>
                                        </p:tav>
                                      </p:tavLst>
                                    </p:anim>
                                    <p:anim calcmode="lin" valueType="num">
                                      <p:cBhvr>
                                        <p:cTn id="52" dur="10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ppt_x</p:attrName>
                                        </p:attrNameLst>
                                      </p:cBhvr>
                                      <p:tavLst>
                                        <p:tav tm="0">
                                          <p:val>
                                            <p:fltVal val="0.5"/>
                                          </p:val>
                                        </p:tav>
                                        <p:tav tm="100000">
                                          <p:val>
                                            <p:strVal val="#ppt_x"/>
                                          </p:val>
                                        </p:tav>
                                      </p:tavLst>
                                    </p:anim>
                                    <p:anim calcmode="lin" valueType="num">
                                      <p:cBhvr>
                                        <p:cTn id="58" dur="1000" fill="hold"/>
                                        <p:tgtEl>
                                          <p:spTgt spid="2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150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ppt_x</p:attrName>
                                        </p:attrNameLst>
                                      </p:cBhvr>
                                      <p:tavLst>
                                        <p:tav tm="0">
                                          <p:val>
                                            <p:fltVal val="0.5"/>
                                          </p:val>
                                        </p:tav>
                                        <p:tav tm="100000">
                                          <p:val>
                                            <p:strVal val="#ppt_x"/>
                                          </p:val>
                                        </p:tav>
                                      </p:tavLst>
                                    </p:anim>
                                    <p:anim calcmode="lin" valueType="num">
                                      <p:cBhvr>
                                        <p:cTn id="64" dur="1000" fill="hold"/>
                                        <p:tgtEl>
                                          <p:spTgt spid="28"/>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150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ppt_w</p:attrName>
                                        </p:attrNameLst>
                                      </p:cBhvr>
                                      <p:tavLst>
                                        <p:tav tm="0">
                                          <p:val>
                                            <p:fltVal val="0"/>
                                          </p:val>
                                        </p:tav>
                                        <p:tav tm="100000">
                                          <p:val>
                                            <p:strVal val="#ppt_w"/>
                                          </p:val>
                                        </p:tav>
                                      </p:tavLst>
                                    </p:anim>
                                    <p:anim calcmode="lin" valueType="num">
                                      <p:cBhvr>
                                        <p:cTn id="68" dur="1000" fill="hold"/>
                                        <p:tgtEl>
                                          <p:spTgt spid="29"/>
                                        </p:tgtEl>
                                        <p:attrNameLst>
                                          <p:attrName>ppt_h</p:attrName>
                                        </p:attrNameLst>
                                      </p:cBhvr>
                                      <p:tavLst>
                                        <p:tav tm="0">
                                          <p:val>
                                            <p:fltVal val="0"/>
                                          </p:val>
                                        </p:tav>
                                        <p:tav tm="100000">
                                          <p:val>
                                            <p:strVal val="#ppt_h"/>
                                          </p:val>
                                        </p:tav>
                                      </p:tavLst>
                                    </p:anim>
                                    <p:anim calcmode="lin" valueType="num">
                                      <p:cBhvr>
                                        <p:cTn id="69" dur="1000" fill="hold"/>
                                        <p:tgtEl>
                                          <p:spTgt spid="29"/>
                                        </p:tgtEl>
                                        <p:attrNameLst>
                                          <p:attrName>ppt_x</p:attrName>
                                        </p:attrNameLst>
                                      </p:cBhvr>
                                      <p:tavLst>
                                        <p:tav tm="0">
                                          <p:val>
                                            <p:fltVal val="0.5"/>
                                          </p:val>
                                        </p:tav>
                                        <p:tav tm="100000">
                                          <p:val>
                                            <p:strVal val="#ppt_x"/>
                                          </p:val>
                                        </p:tav>
                                      </p:tavLst>
                                    </p:anim>
                                    <p:anim calcmode="lin" valueType="num">
                                      <p:cBhvr>
                                        <p:cTn id="70" dur="1000" fill="hold"/>
                                        <p:tgtEl>
                                          <p:spTgt spid="29"/>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1000" fill="hold"/>
                                        <p:tgtEl>
                                          <p:spTgt spid="30"/>
                                        </p:tgtEl>
                                        <p:attrNameLst>
                                          <p:attrName>ppt_w</p:attrName>
                                        </p:attrNameLst>
                                      </p:cBhvr>
                                      <p:tavLst>
                                        <p:tav tm="0">
                                          <p:val>
                                            <p:fltVal val="0"/>
                                          </p:val>
                                        </p:tav>
                                        <p:tav tm="100000">
                                          <p:val>
                                            <p:strVal val="#ppt_w"/>
                                          </p:val>
                                        </p:tav>
                                      </p:tavLst>
                                    </p:anim>
                                    <p:anim calcmode="lin" valueType="num">
                                      <p:cBhvr>
                                        <p:cTn id="74" dur="1000" fill="hold"/>
                                        <p:tgtEl>
                                          <p:spTgt spid="30"/>
                                        </p:tgtEl>
                                        <p:attrNameLst>
                                          <p:attrName>ppt_h</p:attrName>
                                        </p:attrNameLst>
                                      </p:cBhvr>
                                      <p:tavLst>
                                        <p:tav tm="0">
                                          <p:val>
                                            <p:fltVal val="0"/>
                                          </p:val>
                                        </p:tav>
                                        <p:tav tm="100000">
                                          <p:val>
                                            <p:strVal val="#ppt_h"/>
                                          </p:val>
                                        </p:tav>
                                      </p:tavLst>
                                    </p:anim>
                                    <p:anim calcmode="lin" valueType="num">
                                      <p:cBhvr>
                                        <p:cTn id="75" dur="1000" fill="hold"/>
                                        <p:tgtEl>
                                          <p:spTgt spid="30"/>
                                        </p:tgtEl>
                                        <p:attrNameLst>
                                          <p:attrName>ppt_x</p:attrName>
                                        </p:attrNameLst>
                                      </p:cBhvr>
                                      <p:tavLst>
                                        <p:tav tm="0">
                                          <p:val>
                                            <p:fltVal val="0.5"/>
                                          </p:val>
                                        </p:tav>
                                        <p:tav tm="100000">
                                          <p:val>
                                            <p:strVal val="#ppt_x"/>
                                          </p:val>
                                        </p:tav>
                                      </p:tavLst>
                                    </p:anim>
                                    <p:anim calcmode="lin" valueType="num">
                                      <p:cBhvr>
                                        <p:cTn id="76" dur="1000" fill="hold"/>
                                        <p:tgtEl>
                                          <p:spTgt spid="30"/>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1000" fill="hold"/>
                                        <p:tgtEl>
                                          <p:spTgt spid="31"/>
                                        </p:tgtEl>
                                        <p:attrNameLst>
                                          <p:attrName>ppt_w</p:attrName>
                                        </p:attrNameLst>
                                      </p:cBhvr>
                                      <p:tavLst>
                                        <p:tav tm="0">
                                          <p:val>
                                            <p:fltVal val="0"/>
                                          </p:val>
                                        </p:tav>
                                        <p:tav tm="100000">
                                          <p:val>
                                            <p:strVal val="#ppt_w"/>
                                          </p:val>
                                        </p:tav>
                                      </p:tavLst>
                                    </p:anim>
                                    <p:anim calcmode="lin" valueType="num">
                                      <p:cBhvr>
                                        <p:cTn id="80" dur="1000" fill="hold"/>
                                        <p:tgtEl>
                                          <p:spTgt spid="31"/>
                                        </p:tgtEl>
                                        <p:attrNameLst>
                                          <p:attrName>ppt_h</p:attrName>
                                        </p:attrNameLst>
                                      </p:cBhvr>
                                      <p:tavLst>
                                        <p:tav tm="0">
                                          <p:val>
                                            <p:fltVal val="0"/>
                                          </p:val>
                                        </p:tav>
                                        <p:tav tm="100000">
                                          <p:val>
                                            <p:strVal val="#ppt_h"/>
                                          </p:val>
                                        </p:tav>
                                      </p:tavLst>
                                    </p:anim>
                                    <p:anim calcmode="lin" valueType="num">
                                      <p:cBhvr>
                                        <p:cTn id="81" dur="1000" fill="hold"/>
                                        <p:tgtEl>
                                          <p:spTgt spid="31"/>
                                        </p:tgtEl>
                                        <p:attrNameLst>
                                          <p:attrName>ppt_x</p:attrName>
                                        </p:attrNameLst>
                                      </p:cBhvr>
                                      <p:tavLst>
                                        <p:tav tm="0">
                                          <p:val>
                                            <p:fltVal val="0.5"/>
                                          </p:val>
                                        </p:tav>
                                        <p:tav tm="100000">
                                          <p:val>
                                            <p:strVal val="#ppt_x"/>
                                          </p:val>
                                        </p:tav>
                                      </p:tavLst>
                                    </p:anim>
                                    <p:anim calcmode="lin" valueType="num">
                                      <p:cBhvr>
                                        <p:cTn id="82" dur="1000" fill="hold"/>
                                        <p:tgtEl>
                                          <p:spTgt spid="31"/>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1000" fill="hold"/>
                                        <p:tgtEl>
                                          <p:spTgt spid="32"/>
                                        </p:tgtEl>
                                        <p:attrNameLst>
                                          <p:attrName>ppt_w</p:attrName>
                                        </p:attrNameLst>
                                      </p:cBhvr>
                                      <p:tavLst>
                                        <p:tav tm="0">
                                          <p:val>
                                            <p:fltVal val="0"/>
                                          </p:val>
                                        </p:tav>
                                        <p:tav tm="100000">
                                          <p:val>
                                            <p:strVal val="#ppt_w"/>
                                          </p:val>
                                        </p:tav>
                                      </p:tavLst>
                                    </p:anim>
                                    <p:anim calcmode="lin" valueType="num">
                                      <p:cBhvr>
                                        <p:cTn id="86" dur="1000" fill="hold"/>
                                        <p:tgtEl>
                                          <p:spTgt spid="32"/>
                                        </p:tgtEl>
                                        <p:attrNameLst>
                                          <p:attrName>ppt_h</p:attrName>
                                        </p:attrNameLst>
                                      </p:cBhvr>
                                      <p:tavLst>
                                        <p:tav tm="0">
                                          <p:val>
                                            <p:fltVal val="0"/>
                                          </p:val>
                                        </p:tav>
                                        <p:tav tm="100000">
                                          <p:val>
                                            <p:strVal val="#ppt_h"/>
                                          </p:val>
                                        </p:tav>
                                      </p:tavLst>
                                    </p:anim>
                                    <p:anim calcmode="lin" valueType="num">
                                      <p:cBhvr>
                                        <p:cTn id="87" dur="1000" fill="hold"/>
                                        <p:tgtEl>
                                          <p:spTgt spid="32"/>
                                        </p:tgtEl>
                                        <p:attrNameLst>
                                          <p:attrName>ppt_x</p:attrName>
                                        </p:attrNameLst>
                                      </p:cBhvr>
                                      <p:tavLst>
                                        <p:tav tm="0">
                                          <p:val>
                                            <p:fltVal val="0.5"/>
                                          </p:val>
                                        </p:tav>
                                        <p:tav tm="100000">
                                          <p:val>
                                            <p:strVal val="#ppt_x"/>
                                          </p:val>
                                        </p:tav>
                                      </p:tavLst>
                                    </p:anim>
                                    <p:anim calcmode="lin" valueType="num">
                                      <p:cBhvr>
                                        <p:cTn id="88" dur="1000" fill="hold"/>
                                        <p:tgtEl>
                                          <p:spTgt spid="32"/>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1000" fill="hold"/>
                                        <p:tgtEl>
                                          <p:spTgt spid="33"/>
                                        </p:tgtEl>
                                        <p:attrNameLst>
                                          <p:attrName>ppt_w</p:attrName>
                                        </p:attrNameLst>
                                      </p:cBhvr>
                                      <p:tavLst>
                                        <p:tav tm="0">
                                          <p:val>
                                            <p:fltVal val="0"/>
                                          </p:val>
                                        </p:tav>
                                        <p:tav tm="100000">
                                          <p:val>
                                            <p:strVal val="#ppt_w"/>
                                          </p:val>
                                        </p:tav>
                                      </p:tavLst>
                                    </p:anim>
                                    <p:anim calcmode="lin" valueType="num">
                                      <p:cBhvr>
                                        <p:cTn id="92" dur="1000" fill="hold"/>
                                        <p:tgtEl>
                                          <p:spTgt spid="33"/>
                                        </p:tgtEl>
                                        <p:attrNameLst>
                                          <p:attrName>ppt_h</p:attrName>
                                        </p:attrNameLst>
                                      </p:cBhvr>
                                      <p:tavLst>
                                        <p:tav tm="0">
                                          <p:val>
                                            <p:fltVal val="0"/>
                                          </p:val>
                                        </p:tav>
                                        <p:tav tm="100000">
                                          <p:val>
                                            <p:strVal val="#ppt_h"/>
                                          </p:val>
                                        </p:tav>
                                      </p:tavLst>
                                    </p:anim>
                                    <p:anim calcmode="lin" valueType="num">
                                      <p:cBhvr>
                                        <p:cTn id="93" dur="1000" fill="hold"/>
                                        <p:tgtEl>
                                          <p:spTgt spid="33"/>
                                        </p:tgtEl>
                                        <p:attrNameLst>
                                          <p:attrName>ppt_x</p:attrName>
                                        </p:attrNameLst>
                                      </p:cBhvr>
                                      <p:tavLst>
                                        <p:tav tm="0">
                                          <p:val>
                                            <p:fltVal val="0.5"/>
                                          </p:val>
                                        </p:tav>
                                        <p:tav tm="100000">
                                          <p:val>
                                            <p:strVal val="#ppt_x"/>
                                          </p:val>
                                        </p:tav>
                                      </p:tavLst>
                                    </p:anim>
                                    <p:anim calcmode="lin" valueType="num">
                                      <p:cBhvr>
                                        <p:cTn id="94" dur="1000" fill="hold"/>
                                        <p:tgtEl>
                                          <p:spTgt spid="33"/>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1000" fill="hold"/>
                                        <p:tgtEl>
                                          <p:spTgt spid="34"/>
                                        </p:tgtEl>
                                        <p:attrNameLst>
                                          <p:attrName>ppt_w</p:attrName>
                                        </p:attrNameLst>
                                      </p:cBhvr>
                                      <p:tavLst>
                                        <p:tav tm="0">
                                          <p:val>
                                            <p:fltVal val="0"/>
                                          </p:val>
                                        </p:tav>
                                        <p:tav tm="100000">
                                          <p:val>
                                            <p:strVal val="#ppt_w"/>
                                          </p:val>
                                        </p:tav>
                                      </p:tavLst>
                                    </p:anim>
                                    <p:anim calcmode="lin" valueType="num">
                                      <p:cBhvr>
                                        <p:cTn id="98" dur="1000" fill="hold"/>
                                        <p:tgtEl>
                                          <p:spTgt spid="34"/>
                                        </p:tgtEl>
                                        <p:attrNameLst>
                                          <p:attrName>ppt_h</p:attrName>
                                        </p:attrNameLst>
                                      </p:cBhvr>
                                      <p:tavLst>
                                        <p:tav tm="0">
                                          <p:val>
                                            <p:fltVal val="0"/>
                                          </p:val>
                                        </p:tav>
                                        <p:tav tm="100000">
                                          <p:val>
                                            <p:strVal val="#ppt_h"/>
                                          </p:val>
                                        </p:tav>
                                      </p:tavLst>
                                    </p:anim>
                                    <p:anim calcmode="lin" valueType="num">
                                      <p:cBhvr>
                                        <p:cTn id="99" dur="1000" fill="hold"/>
                                        <p:tgtEl>
                                          <p:spTgt spid="34"/>
                                        </p:tgtEl>
                                        <p:attrNameLst>
                                          <p:attrName>ppt_x</p:attrName>
                                        </p:attrNameLst>
                                      </p:cBhvr>
                                      <p:tavLst>
                                        <p:tav tm="0">
                                          <p:val>
                                            <p:fltVal val="0.5"/>
                                          </p:val>
                                        </p:tav>
                                        <p:tav tm="100000">
                                          <p:val>
                                            <p:strVal val="#ppt_x"/>
                                          </p:val>
                                        </p:tav>
                                      </p:tavLst>
                                    </p:anim>
                                    <p:anim calcmode="lin" valueType="num">
                                      <p:cBhvr>
                                        <p:cTn id="100" dur="1000" fill="hold"/>
                                        <p:tgtEl>
                                          <p:spTgt spid="34"/>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p:cTn id="103" dur="1000" fill="hold"/>
                                        <p:tgtEl>
                                          <p:spTgt spid="35"/>
                                        </p:tgtEl>
                                        <p:attrNameLst>
                                          <p:attrName>ppt_w</p:attrName>
                                        </p:attrNameLst>
                                      </p:cBhvr>
                                      <p:tavLst>
                                        <p:tav tm="0">
                                          <p:val>
                                            <p:fltVal val="0"/>
                                          </p:val>
                                        </p:tav>
                                        <p:tav tm="100000">
                                          <p:val>
                                            <p:strVal val="#ppt_w"/>
                                          </p:val>
                                        </p:tav>
                                      </p:tavLst>
                                    </p:anim>
                                    <p:anim calcmode="lin" valueType="num">
                                      <p:cBhvr>
                                        <p:cTn id="104" dur="1000" fill="hold"/>
                                        <p:tgtEl>
                                          <p:spTgt spid="35"/>
                                        </p:tgtEl>
                                        <p:attrNameLst>
                                          <p:attrName>ppt_h</p:attrName>
                                        </p:attrNameLst>
                                      </p:cBhvr>
                                      <p:tavLst>
                                        <p:tav tm="0">
                                          <p:val>
                                            <p:fltVal val="0"/>
                                          </p:val>
                                        </p:tav>
                                        <p:tav tm="100000">
                                          <p:val>
                                            <p:strVal val="#ppt_h"/>
                                          </p:val>
                                        </p:tav>
                                      </p:tavLst>
                                    </p:anim>
                                    <p:anim calcmode="lin" valueType="num">
                                      <p:cBhvr>
                                        <p:cTn id="105" dur="1000" fill="hold"/>
                                        <p:tgtEl>
                                          <p:spTgt spid="35"/>
                                        </p:tgtEl>
                                        <p:attrNameLst>
                                          <p:attrName>ppt_x</p:attrName>
                                        </p:attrNameLst>
                                      </p:cBhvr>
                                      <p:tavLst>
                                        <p:tav tm="0">
                                          <p:val>
                                            <p:fltVal val="0.5"/>
                                          </p:val>
                                        </p:tav>
                                        <p:tav tm="100000">
                                          <p:val>
                                            <p:strVal val="#ppt_x"/>
                                          </p:val>
                                        </p:tav>
                                      </p:tavLst>
                                    </p:anim>
                                    <p:anim calcmode="lin" valueType="num">
                                      <p:cBhvr>
                                        <p:cTn id="106" dur="1000" fill="hold"/>
                                        <p:tgtEl>
                                          <p:spTgt spid="35"/>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1000" fill="hold"/>
                                        <p:tgtEl>
                                          <p:spTgt spid="37"/>
                                        </p:tgtEl>
                                        <p:attrNameLst>
                                          <p:attrName>ppt_w</p:attrName>
                                        </p:attrNameLst>
                                      </p:cBhvr>
                                      <p:tavLst>
                                        <p:tav tm="0">
                                          <p:val>
                                            <p:fltVal val="0"/>
                                          </p:val>
                                        </p:tav>
                                        <p:tav tm="100000">
                                          <p:val>
                                            <p:strVal val="#ppt_w"/>
                                          </p:val>
                                        </p:tav>
                                      </p:tavLst>
                                    </p:anim>
                                    <p:anim calcmode="lin" valueType="num">
                                      <p:cBhvr>
                                        <p:cTn id="110" dur="1000" fill="hold"/>
                                        <p:tgtEl>
                                          <p:spTgt spid="37"/>
                                        </p:tgtEl>
                                        <p:attrNameLst>
                                          <p:attrName>ppt_h</p:attrName>
                                        </p:attrNameLst>
                                      </p:cBhvr>
                                      <p:tavLst>
                                        <p:tav tm="0">
                                          <p:val>
                                            <p:fltVal val="0"/>
                                          </p:val>
                                        </p:tav>
                                        <p:tav tm="100000">
                                          <p:val>
                                            <p:strVal val="#ppt_h"/>
                                          </p:val>
                                        </p:tav>
                                      </p:tavLst>
                                    </p:anim>
                                    <p:anim calcmode="lin" valueType="num">
                                      <p:cBhvr>
                                        <p:cTn id="111" dur="1000" fill="hold"/>
                                        <p:tgtEl>
                                          <p:spTgt spid="37"/>
                                        </p:tgtEl>
                                        <p:attrNameLst>
                                          <p:attrName>ppt_x</p:attrName>
                                        </p:attrNameLst>
                                      </p:cBhvr>
                                      <p:tavLst>
                                        <p:tav tm="0">
                                          <p:val>
                                            <p:fltVal val="0.5"/>
                                          </p:val>
                                        </p:tav>
                                        <p:tav tm="100000">
                                          <p:val>
                                            <p:strVal val="#ppt_x"/>
                                          </p:val>
                                        </p:tav>
                                      </p:tavLst>
                                    </p:anim>
                                    <p:anim calcmode="lin" valueType="num">
                                      <p:cBhvr>
                                        <p:cTn id="112" dur="1000" fill="hold"/>
                                        <p:tgtEl>
                                          <p:spTgt spid="37"/>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p:cTn id="115" dur="1000" fill="hold"/>
                                        <p:tgtEl>
                                          <p:spTgt spid="38"/>
                                        </p:tgtEl>
                                        <p:attrNameLst>
                                          <p:attrName>ppt_w</p:attrName>
                                        </p:attrNameLst>
                                      </p:cBhvr>
                                      <p:tavLst>
                                        <p:tav tm="0">
                                          <p:val>
                                            <p:fltVal val="0"/>
                                          </p:val>
                                        </p:tav>
                                        <p:tav tm="100000">
                                          <p:val>
                                            <p:strVal val="#ppt_w"/>
                                          </p:val>
                                        </p:tav>
                                      </p:tavLst>
                                    </p:anim>
                                    <p:anim calcmode="lin" valueType="num">
                                      <p:cBhvr>
                                        <p:cTn id="116" dur="1000" fill="hold"/>
                                        <p:tgtEl>
                                          <p:spTgt spid="38"/>
                                        </p:tgtEl>
                                        <p:attrNameLst>
                                          <p:attrName>ppt_h</p:attrName>
                                        </p:attrNameLst>
                                      </p:cBhvr>
                                      <p:tavLst>
                                        <p:tav tm="0">
                                          <p:val>
                                            <p:fltVal val="0"/>
                                          </p:val>
                                        </p:tav>
                                        <p:tav tm="100000">
                                          <p:val>
                                            <p:strVal val="#ppt_h"/>
                                          </p:val>
                                        </p:tav>
                                      </p:tavLst>
                                    </p:anim>
                                    <p:anim calcmode="lin" valueType="num">
                                      <p:cBhvr>
                                        <p:cTn id="117" dur="1000" fill="hold"/>
                                        <p:tgtEl>
                                          <p:spTgt spid="38"/>
                                        </p:tgtEl>
                                        <p:attrNameLst>
                                          <p:attrName>ppt_x</p:attrName>
                                        </p:attrNameLst>
                                      </p:cBhvr>
                                      <p:tavLst>
                                        <p:tav tm="0">
                                          <p:val>
                                            <p:fltVal val="0.5"/>
                                          </p:val>
                                        </p:tav>
                                        <p:tav tm="100000">
                                          <p:val>
                                            <p:strVal val="#ppt_x"/>
                                          </p:val>
                                        </p:tav>
                                      </p:tavLst>
                                    </p:anim>
                                    <p:anim calcmode="lin" valueType="num">
                                      <p:cBhvr>
                                        <p:cTn id="118" dur="1000" fill="hold"/>
                                        <p:tgtEl>
                                          <p:spTgt spid="38"/>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p:cTn id="121" dur="1000" fill="hold"/>
                                        <p:tgtEl>
                                          <p:spTgt spid="39"/>
                                        </p:tgtEl>
                                        <p:attrNameLst>
                                          <p:attrName>ppt_w</p:attrName>
                                        </p:attrNameLst>
                                      </p:cBhvr>
                                      <p:tavLst>
                                        <p:tav tm="0">
                                          <p:val>
                                            <p:fltVal val="0"/>
                                          </p:val>
                                        </p:tav>
                                        <p:tav tm="100000">
                                          <p:val>
                                            <p:strVal val="#ppt_w"/>
                                          </p:val>
                                        </p:tav>
                                      </p:tavLst>
                                    </p:anim>
                                    <p:anim calcmode="lin" valueType="num">
                                      <p:cBhvr>
                                        <p:cTn id="122" dur="1000" fill="hold"/>
                                        <p:tgtEl>
                                          <p:spTgt spid="39"/>
                                        </p:tgtEl>
                                        <p:attrNameLst>
                                          <p:attrName>ppt_h</p:attrName>
                                        </p:attrNameLst>
                                      </p:cBhvr>
                                      <p:tavLst>
                                        <p:tav tm="0">
                                          <p:val>
                                            <p:fltVal val="0"/>
                                          </p:val>
                                        </p:tav>
                                        <p:tav tm="100000">
                                          <p:val>
                                            <p:strVal val="#ppt_h"/>
                                          </p:val>
                                        </p:tav>
                                      </p:tavLst>
                                    </p:anim>
                                    <p:anim calcmode="lin" valueType="num">
                                      <p:cBhvr>
                                        <p:cTn id="123" dur="1000" fill="hold"/>
                                        <p:tgtEl>
                                          <p:spTgt spid="39"/>
                                        </p:tgtEl>
                                        <p:attrNameLst>
                                          <p:attrName>ppt_x</p:attrName>
                                        </p:attrNameLst>
                                      </p:cBhvr>
                                      <p:tavLst>
                                        <p:tav tm="0">
                                          <p:val>
                                            <p:fltVal val="0.5"/>
                                          </p:val>
                                        </p:tav>
                                        <p:tav tm="100000">
                                          <p:val>
                                            <p:strVal val="#ppt_x"/>
                                          </p:val>
                                        </p:tav>
                                      </p:tavLst>
                                    </p:anim>
                                    <p:anim calcmode="lin" valueType="num">
                                      <p:cBhvr>
                                        <p:cTn id="124" dur="1000" fill="hold"/>
                                        <p:tgtEl>
                                          <p:spTgt spid="39"/>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1500"/>
                                  </p:stCondLst>
                                  <p:childTnLst>
                                    <p:set>
                                      <p:cBhvr>
                                        <p:cTn id="126" dur="1" fill="hold">
                                          <p:stCondLst>
                                            <p:cond delay="0"/>
                                          </p:stCondLst>
                                        </p:cTn>
                                        <p:tgtEl>
                                          <p:spTgt spid="40"/>
                                        </p:tgtEl>
                                        <p:attrNameLst>
                                          <p:attrName>style.visibility</p:attrName>
                                        </p:attrNameLst>
                                      </p:cBhvr>
                                      <p:to>
                                        <p:strVal val="visible"/>
                                      </p:to>
                                    </p:set>
                                    <p:anim calcmode="lin" valueType="num">
                                      <p:cBhvr>
                                        <p:cTn id="127" dur="1000" fill="hold"/>
                                        <p:tgtEl>
                                          <p:spTgt spid="40"/>
                                        </p:tgtEl>
                                        <p:attrNameLst>
                                          <p:attrName>ppt_w</p:attrName>
                                        </p:attrNameLst>
                                      </p:cBhvr>
                                      <p:tavLst>
                                        <p:tav tm="0">
                                          <p:val>
                                            <p:fltVal val="0"/>
                                          </p:val>
                                        </p:tav>
                                        <p:tav tm="100000">
                                          <p:val>
                                            <p:strVal val="#ppt_w"/>
                                          </p:val>
                                        </p:tav>
                                      </p:tavLst>
                                    </p:anim>
                                    <p:anim calcmode="lin" valueType="num">
                                      <p:cBhvr>
                                        <p:cTn id="128" dur="1000" fill="hold"/>
                                        <p:tgtEl>
                                          <p:spTgt spid="40"/>
                                        </p:tgtEl>
                                        <p:attrNameLst>
                                          <p:attrName>ppt_h</p:attrName>
                                        </p:attrNameLst>
                                      </p:cBhvr>
                                      <p:tavLst>
                                        <p:tav tm="0">
                                          <p:val>
                                            <p:fltVal val="0"/>
                                          </p:val>
                                        </p:tav>
                                        <p:tav tm="100000">
                                          <p:val>
                                            <p:strVal val="#ppt_h"/>
                                          </p:val>
                                        </p:tav>
                                      </p:tavLst>
                                    </p:anim>
                                    <p:anim calcmode="lin" valueType="num">
                                      <p:cBhvr>
                                        <p:cTn id="129" dur="1000" fill="hold"/>
                                        <p:tgtEl>
                                          <p:spTgt spid="40"/>
                                        </p:tgtEl>
                                        <p:attrNameLst>
                                          <p:attrName>ppt_x</p:attrName>
                                        </p:attrNameLst>
                                      </p:cBhvr>
                                      <p:tavLst>
                                        <p:tav tm="0">
                                          <p:val>
                                            <p:fltVal val="0.5"/>
                                          </p:val>
                                        </p:tav>
                                        <p:tav tm="100000">
                                          <p:val>
                                            <p:strVal val="#ppt_x"/>
                                          </p:val>
                                        </p:tav>
                                      </p:tavLst>
                                    </p:anim>
                                    <p:anim calcmode="lin" valueType="num">
                                      <p:cBhvr>
                                        <p:cTn id="130" dur="1000" fill="hold"/>
                                        <p:tgtEl>
                                          <p:spTgt spid="40"/>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1500"/>
                                  </p:stCondLst>
                                  <p:childTnLst>
                                    <p:set>
                                      <p:cBhvr>
                                        <p:cTn id="132" dur="1" fill="hold">
                                          <p:stCondLst>
                                            <p:cond delay="0"/>
                                          </p:stCondLst>
                                        </p:cTn>
                                        <p:tgtEl>
                                          <p:spTgt spid="41"/>
                                        </p:tgtEl>
                                        <p:attrNameLst>
                                          <p:attrName>style.visibility</p:attrName>
                                        </p:attrNameLst>
                                      </p:cBhvr>
                                      <p:to>
                                        <p:strVal val="visible"/>
                                      </p:to>
                                    </p:set>
                                    <p:anim calcmode="lin" valueType="num">
                                      <p:cBhvr>
                                        <p:cTn id="133" dur="1000" fill="hold"/>
                                        <p:tgtEl>
                                          <p:spTgt spid="41"/>
                                        </p:tgtEl>
                                        <p:attrNameLst>
                                          <p:attrName>ppt_w</p:attrName>
                                        </p:attrNameLst>
                                      </p:cBhvr>
                                      <p:tavLst>
                                        <p:tav tm="0">
                                          <p:val>
                                            <p:fltVal val="0"/>
                                          </p:val>
                                        </p:tav>
                                        <p:tav tm="100000">
                                          <p:val>
                                            <p:strVal val="#ppt_w"/>
                                          </p:val>
                                        </p:tav>
                                      </p:tavLst>
                                    </p:anim>
                                    <p:anim calcmode="lin" valueType="num">
                                      <p:cBhvr>
                                        <p:cTn id="134" dur="1000" fill="hold"/>
                                        <p:tgtEl>
                                          <p:spTgt spid="41"/>
                                        </p:tgtEl>
                                        <p:attrNameLst>
                                          <p:attrName>ppt_h</p:attrName>
                                        </p:attrNameLst>
                                      </p:cBhvr>
                                      <p:tavLst>
                                        <p:tav tm="0">
                                          <p:val>
                                            <p:fltVal val="0"/>
                                          </p:val>
                                        </p:tav>
                                        <p:tav tm="100000">
                                          <p:val>
                                            <p:strVal val="#ppt_h"/>
                                          </p:val>
                                        </p:tav>
                                      </p:tavLst>
                                    </p:anim>
                                    <p:anim calcmode="lin" valueType="num">
                                      <p:cBhvr>
                                        <p:cTn id="135" dur="1000" fill="hold"/>
                                        <p:tgtEl>
                                          <p:spTgt spid="41"/>
                                        </p:tgtEl>
                                        <p:attrNameLst>
                                          <p:attrName>ppt_x</p:attrName>
                                        </p:attrNameLst>
                                      </p:cBhvr>
                                      <p:tavLst>
                                        <p:tav tm="0">
                                          <p:val>
                                            <p:fltVal val="0.5"/>
                                          </p:val>
                                        </p:tav>
                                        <p:tav tm="100000">
                                          <p:val>
                                            <p:strVal val="#ppt_x"/>
                                          </p:val>
                                        </p:tav>
                                      </p:tavLst>
                                    </p:anim>
                                    <p:anim calcmode="lin" valueType="num">
                                      <p:cBhvr>
                                        <p:cTn id="136" dur="1000" fill="hold"/>
                                        <p:tgtEl>
                                          <p:spTgt spid="41"/>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1500"/>
                                  </p:stCondLst>
                                  <p:childTnLst>
                                    <p:set>
                                      <p:cBhvr>
                                        <p:cTn id="138" dur="1" fill="hold">
                                          <p:stCondLst>
                                            <p:cond delay="0"/>
                                          </p:stCondLst>
                                        </p:cTn>
                                        <p:tgtEl>
                                          <p:spTgt spid="42"/>
                                        </p:tgtEl>
                                        <p:attrNameLst>
                                          <p:attrName>style.visibility</p:attrName>
                                        </p:attrNameLst>
                                      </p:cBhvr>
                                      <p:to>
                                        <p:strVal val="visible"/>
                                      </p:to>
                                    </p:set>
                                    <p:anim calcmode="lin" valueType="num">
                                      <p:cBhvr>
                                        <p:cTn id="139" dur="1000" fill="hold"/>
                                        <p:tgtEl>
                                          <p:spTgt spid="42"/>
                                        </p:tgtEl>
                                        <p:attrNameLst>
                                          <p:attrName>ppt_w</p:attrName>
                                        </p:attrNameLst>
                                      </p:cBhvr>
                                      <p:tavLst>
                                        <p:tav tm="0">
                                          <p:val>
                                            <p:fltVal val="0"/>
                                          </p:val>
                                        </p:tav>
                                        <p:tav tm="100000">
                                          <p:val>
                                            <p:strVal val="#ppt_w"/>
                                          </p:val>
                                        </p:tav>
                                      </p:tavLst>
                                    </p:anim>
                                    <p:anim calcmode="lin" valueType="num">
                                      <p:cBhvr>
                                        <p:cTn id="140" dur="1000" fill="hold"/>
                                        <p:tgtEl>
                                          <p:spTgt spid="42"/>
                                        </p:tgtEl>
                                        <p:attrNameLst>
                                          <p:attrName>ppt_h</p:attrName>
                                        </p:attrNameLst>
                                      </p:cBhvr>
                                      <p:tavLst>
                                        <p:tav tm="0">
                                          <p:val>
                                            <p:fltVal val="0"/>
                                          </p:val>
                                        </p:tav>
                                        <p:tav tm="100000">
                                          <p:val>
                                            <p:strVal val="#ppt_h"/>
                                          </p:val>
                                        </p:tav>
                                      </p:tavLst>
                                    </p:anim>
                                    <p:anim calcmode="lin" valueType="num">
                                      <p:cBhvr>
                                        <p:cTn id="141" dur="1000" fill="hold"/>
                                        <p:tgtEl>
                                          <p:spTgt spid="42"/>
                                        </p:tgtEl>
                                        <p:attrNameLst>
                                          <p:attrName>ppt_x</p:attrName>
                                        </p:attrNameLst>
                                      </p:cBhvr>
                                      <p:tavLst>
                                        <p:tav tm="0">
                                          <p:val>
                                            <p:fltVal val="0.5"/>
                                          </p:val>
                                        </p:tav>
                                        <p:tav tm="100000">
                                          <p:val>
                                            <p:strVal val="#ppt_x"/>
                                          </p:val>
                                        </p:tav>
                                      </p:tavLst>
                                    </p:anim>
                                    <p:anim calcmode="lin" valueType="num">
                                      <p:cBhvr>
                                        <p:cTn id="142" dur="1000" fill="hold"/>
                                        <p:tgtEl>
                                          <p:spTgt spid="42"/>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150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1000" fill="hold"/>
                                        <p:tgtEl>
                                          <p:spTgt spid="43"/>
                                        </p:tgtEl>
                                        <p:attrNameLst>
                                          <p:attrName>ppt_w</p:attrName>
                                        </p:attrNameLst>
                                      </p:cBhvr>
                                      <p:tavLst>
                                        <p:tav tm="0">
                                          <p:val>
                                            <p:fltVal val="0"/>
                                          </p:val>
                                        </p:tav>
                                        <p:tav tm="100000">
                                          <p:val>
                                            <p:strVal val="#ppt_w"/>
                                          </p:val>
                                        </p:tav>
                                      </p:tavLst>
                                    </p:anim>
                                    <p:anim calcmode="lin" valueType="num">
                                      <p:cBhvr>
                                        <p:cTn id="146" dur="1000" fill="hold"/>
                                        <p:tgtEl>
                                          <p:spTgt spid="43"/>
                                        </p:tgtEl>
                                        <p:attrNameLst>
                                          <p:attrName>ppt_h</p:attrName>
                                        </p:attrNameLst>
                                      </p:cBhvr>
                                      <p:tavLst>
                                        <p:tav tm="0">
                                          <p:val>
                                            <p:fltVal val="0"/>
                                          </p:val>
                                        </p:tav>
                                        <p:tav tm="100000">
                                          <p:val>
                                            <p:strVal val="#ppt_h"/>
                                          </p:val>
                                        </p:tav>
                                      </p:tavLst>
                                    </p:anim>
                                    <p:anim calcmode="lin" valueType="num">
                                      <p:cBhvr>
                                        <p:cTn id="147" dur="1000" fill="hold"/>
                                        <p:tgtEl>
                                          <p:spTgt spid="43"/>
                                        </p:tgtEl>
                                        <p:attrNameLst>
                                          <p:attrName>ppt_x</p:attrName>
                                        </p:attrNameLst>
                                      </p:cBhvr>
                                      <p:tavLst>
                                        <p:tav tm="0">
                                          <p:val>
                                            <p:fltVal val="0.5"/>
                                          </p:val>
                                        </p:tav>
                                        <p:tav tm="100000">
                                          <p:val>
                                            <p:strVal val="#ppt_x"/>
                                          </p:val>
                                        </p:tav>
                                      </p:tavLst>
                                    </p:anim>
                                    <p:anim calcmode="lin" valueType="num">
                                      <p:cBhvr>
                                        <p:cTn id="148" dur="1000" fill="hold"/>
                                        <p:tgtEl>
                                          <p:spTgt spid="43"/>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1500"/>
                                  </p:stCondLst>
                                  <p:childTnLst>
                                    <p:set>
                                      <p:cBhvr>
                                        <p:cTn id="150" dur="1" fill="hold">
                                          <p:stCondLst>
                                            <p:cond delay="0"/>
                                          </p:stCondLst>
                                        </p:cTn>
                                        <p:tgtEl>
                                          <p:spTgt spid="45"/>
                                        </p:tgtEl>
                                        <p:attrNameLst>
                                          <p:attrName>style.visibility</p:attrName>
                                        </p:attrNameLst>
                                      </p:cBhvr>
                                      <p:to>
                                        <p:strVal val="visible"/>
                                      </p:to>
                                    </p:set>
                                    <p:anim calcmode="lin" valueType="num">
                                      <p:cBhvr>
                                        <p:cTn id="151" dur="1000" fill="hold"/>
                                        <p:tgtEl>
                                          <p:spTgt spid="45"/>
                                        </p:tgtEl>
                                        <p:attrNameLst>
                                          <p:attrName>ppt_w</p:attrName>
                                        </p:attrNameLst>
                                      </p:cBhvr>
                                      <p:tavLst>
                                        <p:tav tm="0">
                                          <p:val>
                                            <p:fltVal val="0"/>
                                          </p:val>
                                        </p:tav>
                                        <p:tav tm="100000">
                                          <p:val>
                                            <p:strVal val="#ppt_w"/>
                                          </p:val>
                                        </p:tav>
                                      </p:tavLst>
                                    </p:anim>
                                    <p:anim calcmode="lin" valueType="num">
                                      <p:cBhvr>
                                        <p:cTn id="152" dur="1000" fill="hold"/>
                                        <p:tgtEl>
                                          <p:spTgt spid="45"/>
                                        </p:tgtEl>
                                        <p:attrNameLst>
                                          <p:attrName>ppt_h</p:attrName>
                                        </p:attrNameLst>
                                      </p:cBhvr>
                                      <p:tavLst>
                                        <p:tav tm="0">
                                          <p:val>
                                            <p:fltVal val="0"/>
                                          </p:val>
                                        </p:tav>
                                        <p:tav tm="100000">
                                          <p:val>
                                            <p:strVal val="#ppt_h"/>
                                          </p:val>
                                        </p:tav>
                                      </p:tavLst>
                                    </p:anim>
                                    <p:anim calcmode="lin" valueType="num">
                                      <p:cBhvr>
                                        <p:cTn id="153" dur="1000" fill="hold"/>
                                        <p:tgtEl>
                                          <p:spTgt spid="45"/>
                                        </p:tgtEl>
                                        <p:attrNameLst>
                                          <p:attrName>ppt_x</p:attrName>
                                        </p:attrNameLst>
                                      </p:cBhvr>
                                      <p:tavLst>
                                        <p:tav tm="0">
                                          <p:val>
                                            <p:fltVal val="0.5"/>
                                          </p:val>
                                        </p:tav>
                                        <p:tav tm="100000">
                                          <p:val>
                                            <p:strVal val="#ppt_x"/>
                                          </p:val>
                                        </p:tav>
                                      </p:tavLst>
                                    </p:anim>
                                    <p:anim calcmode="lin" valueType="num">
                                      <p:cBhvr>
                                        <p:cTn id="154" dur="1000" fill="hold"/>
                                        <p:tgtEl>
                                          <p:spTgt spid="45"/>
                                        </p:tgtEl>
                                        <p:attrNameLst>
                                          <p:attrName>ppt_y</p:attrName>
                                        </p:attrNameLst>
                                      </p:cBhvr>
                                      <p:tavLst>
                                        <p:tav tm="0">
                                          <p:val>
                                            <p:fltVal val="0.5"/>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2"/>
                                        </p:tgtEl>
                                        <p:attrNameLst>
                                          <p:attrName>style.visibility</p:attrName>
                                        </p:attrNameLst>
                                      </p:cBhvr>
                                      <p:to>
                                        <p:strVal val="visible"/>
                                      </p:to>
                                    </p:set>
                                    <p:anim calcmode="lin" valueType="num">
                                      <p:cBhvr additive="base">
                                        <p:cTn id="159" dur="3000" fill="hold"/>
                                        <p:tgtEl>
                                          <p:spTgt spid="2"/>
                                        </p:tgtEl>
                                        <p:attrNameLst>
                                          <p:attrName>ppt_x</p:attrName>
                                        </p:attrNameLst>
                                      </p:cBhvr>
                                      <p:tavLst>
                                        <p:tav tm="0">
                                          <p:val>
                                            <p:strVal val="#ppt_x"/>
                                          </p:val>
                                        </p:tav>
                                        <p:tav tm="100000">
                                          <p:val>
                                            <p:strVal val="#ppt_x"/>
                                          </p:val>
                                        </p:tav>
                                      </p:tavLst>
                                    </p:anim>
                                    <p:anim calcmode="lin" valueType="num">
                                      <p:cBhvr additive="base">
                                        <p:cTn id="160"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3"/>
                                        </p:tgtEl>
                                        <p:attrNameLst>
                                          <p:attrName>style.visibility</p:attrName>
                                        </p:attrNameLst>
                                      </p:cBhvr>
                                      <p:to>
                                        <p:strVal val="visible"/>
                                      </p:to>
                                    </p:set>
                                    <p:anim calcmode="lin" valueType="num">
                                      <p:cBhvr additive="base">
                                        <p:cTn id="165" dur="1750" fill="hold"/>
                                        <p:tgtEl>
                                          <p:spTgt spid="3"/>
                                        </p:tgtEl>
                                        <p:attrNameLst>
                                          <p:attrName>ppt_x</p:attrName>
                                        </p:attrNameLst>
                                      </p:cBhvr>
                                      <p:tavLst>
                                        <p:tav tm="0">
                                          <p:val>
                                            <p:strVal val="#ppt_x"/>
                                          </p:val>
                                        </p:tav>
                                        <p:tav tm="100000">
                                          <p:val>
                                            <p:strVal val="#ppt_x"/>
                                          </p:val>
                                        </p:tav>
                                      </p:tavLst>
                                    </p:anim>
                                    <p:anim calcmode="lin" valueType="num">
                                      <p:cBhvr additive="base">
                                        <p:cTn id="166"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a:xfrm>
            <a:off x="381000" y="-762000"/>
            <a:ext cx="8229600" cy="487362"/>
          </a:xfrm>
        </p:spPr>
        <p:txBody>
          <a:bodyPr>
            <a:normAutofit fontScale="90000"/>
          </a:bodyPr>
          <a:lstStyle/>
          <a:p>
            <a:r>
              <a:rPr lang="en-US" sz="4000"/>
              <a:t>HD 2B</a:t>
            </a:r>
          </a:p>
        </p:txBody>
      </p:sp>
      <p:sp>
        <p:nvSpPr>
          <p:cNvPr id="167939" name="Text Box 3"/>
          <p:cNvSpPr txBox="1">
            <a:spLocks noChangeArrowheads="1"/>
          </p:cNvSpPr>
          <p:nvPr/>
        </p:nvSpPr>
        <p:spPr bwMode="auto">
          <a:xfrm>
            <a:off x="685800" y="1752600"/>
            <a:ext cx="8489272" cy="2169825"/>
          </a:xfrm>
          <a:prstGeom prst="rect">
            <a:avLst/>
          </a:prstGeom>
          <a:noFill/>
          <a:ln w="9525">
            <a:noFill/>
            <a:miter lim="800000"/>
            <a:headEnd/>
            <a:tailEnd/>
          </a:ln>
          <a:effectLst/>
        </p:spPr>
        <p:txBody>
          <a:bodyPr wrap="square">
            <a:spAutoFit/>
          </a:bodyPr>
          <a:lstStyle/>
          <a:p>
            <a:pPr>
              <a:spcBef>
                <a:spcPct val="50000"/>
              </a:spcBef>
            </a:pPr>
            <a:r>
              <a:rPr lang="vi-VN" sz="3600" dirty="0">
                <a:solidFill>
                  <a:srgbClr val="FF0000"/>
                </a:solidFill>
                <a:latin typeface="Times New Roman" panose="02020603050405020304" pitchFamily="18" charset="0"/>
                <a:cs typeface="Times New Roman" panose="02020603050405020304" pitchFamily="18" charset="0"/>
              </a:rPr>
              <a:t>Câu chuyện có những nhân vật chính nào</a:t>
            </a:r>
            <a:r>
              <a:rPr lang="en-US" sz="36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a:spcBef>
                <a:spcPct val="50000"/>
              </a:spcBef>
            </a:pPr>
            <a:r>
              <a:rPr lang="en-US" sz="6600" dirty="0">
                <a:solidFill>
                  <a:schemeClr val="tx2">
                    <a:lumMod val="60000"/>
                    <a:lumOff val="40000"/>
                  </a:schemeClr>
                </a:solidFill>
                <a:latin typeface="Times New Roman" panose="02020603050405020304" pitchFamily="18" charset="0"/>
                <a:cs typeface="Times New Roman" panose="02020603050405020304" pitchFamily="18" charset="0"/>
              </a:rPr>
              <a:t> </a:t>
            </a:r>
          </a:p>
        </p:txBody>
      </p:sp>
      <p:pic>
        <p:nvPicPr>
          <p:cNvPr id="167940" name="Picture 4" descr="angelfish"/>
          <p:cNvPicPr>
            <a:picLocks noChangeAspect="1" noChangeArrowheads="1" noCrop="1"/>
          </p:cNvPicPr>
          <p:nvPr/>
        </p:nvPicPr>
        <p:blipFill>
          <a:blip r:embed="rId2"/>
          <a:srcRect/>
          <a:stretch>
            <a:fillRect/>
          </a:stretch>
        </p:blipFill>
        <p:spPr bwMode="auto">
          <a:xfrm>
            <a:off x="0" y="0"/>
            <a:ext cx="1190625" cy="1219200"/>
          </a:xfrm>
          <a:prstGeom prst="rect">
            <a:avLst/>
          </a:prstGeom>
          <a:noFill/>
        </p:spPr>
      </p:pic>
      <p:pic>
        <p:nvPicPr>
          <p:cNvPr id="167941" name="Picture 5" descr="bubblesCLR"/>
          <p:cNvPicPr>
            <a:picLocks noChangeAspect="1" noChangeArrowheads="1" noCrop="1"/>
          </p:cNvPicPr>
          <p:nvPr/>
        </p:nvPicPr>
        <p:blipFill>
          <a:blip r:embed="rId3"/>
          <a:srcRect/>
          <a:stretch>
            <a:fillRect/>
          </a:stretch>
        </p:blipFill>
        <p:spPr bwMode="auto">
          <a:xfrm>
            <a:off x="8191500" y="457200"/>
            <a:ext cx="952500" cy="952500"/>
          </a:xfrm>
          <a:prstGeom prst="rect">
            <a:avLst/>
          </a:prstGeom>
          <a:noFill/>
        </p:spPr>
      </p:pic>
      <p:pic>
        <p:nvPicPr>
          <p:cNvPr id="167945" name="Picture 9" descr="tropicalfish_wading_sm_clr"/>
          <p:cNvPicPr>
            <a:picLocks noChangeAspect="1" noChangeArrowheads="1" noCrop="1"/>
          </p:cNvPicPr>
          <p:nvPr/>
        </p:nvPicPr>
        <p:blipFill>
          <a:blip r:embed="rId4"/>
          <a:srcRect/>
          <a:stretch>
            <a:fillRect/>
          </a:stretch>
        </p:blipFill>
        <p:spPr bwMode="auto">
          <a:xfrm>
            <a:off x="6400799" y="2906109"/>
            <a:ext cx="800100" cy="619125"/>
          </a:xfrm>
          <a:prstGeom prst="rect">
            <a:avLst/>
          </a:prstGeom>
          <a:noFill/>
        </p:spPr>
      </p:pic>
      <p:pic>
        <p:nvPicPr>
          <p:cNvPr id="167946" name="Picture 10" descr="two_fish_kissing_md_clr"/>
          <p:cNvPicPr>
            <a:picLocks noChangeAspect="1" noChangeArrowheads="1" noCrop="1"/>
          </p:cNvPicPr>
          <p:nvPr/>
        </p:nvPicPr>
        <p:blipFill>
          <a:blip r:embed="rId5"/>
          <a:srcRect/>
          <a:stretch>
            <a:fillRect/>
          </a:stretch>
        </p:blipFill>
        <p:spPr bwMode="auto">
          <a:xfrm>
            <a:off x="3505200" y="2849562"/>
            <a:ext cx="1933575" cy="579438"/>
          </a:xfrm>
          <a:prstGeom prst="rect">
            <a:avLst/>
          </a:prstGeom>
          <a:noFill/>
        </p:spPr>
      </p:pic>
      <p:pic>
        <p:nvPicPr>
          <p:cNvPr id="167948" name="Picture 12" descr="wed 037"/>
          <p:cNvPicPr>
            <a:picLocks noChangeAspect="1" noChangeArrowheads="1" noCrop="1"/>
          </p:cNvPicPr>
          <p:nvPr/>
        </p:nvPicPr>
        <p:blipFill>
          <a:blip r:embed="rId6"/>
          <a:srcRect/>
          <a:stretch>
            <a:fillRect/>
          </a:stretch>
        </p:blipFill>
        <p:spPr bwMode="auto">
          <a:xfrm>
            <a:off x="6800849" y="4446208"/>
            <a:ext cx="2339975" cy="2319338"/>
          </a:xfrm>
          <a:prstGeom prst="rect">
            <a:avLst/>
          </a:prstGeom>
          <a:noFill/>
        </p:spPr>
      </p:pic>
      <p:pic>
        <p:nvPicPr>
          <p:cNvPr id="9" name="Picture 12" descr="wed 037"/>
          <p:cNvPicPr>
            <a:picLocks noChangeAspect="1" noChangeArrowheads="1" noCrop="1"/>
          </p:cNvPicPr>
          <p:nvPr/>
        </p:nvPicPr>
        <p:blipFill>
          <a:blip r:embed="rId6"/>
          <a:srcRect/>
          <a:stretch>
            <a:fillRect/>
          </a:stretch>
        </p:blipFill>
        <p:spPr bwMode="auto">
          <a:xfrm>
            <a:off x="6800850" y="4446208"/>
            <a:ext cx="2339975" cy="2319338"/>
          </a:xfrm>
          <a:prstGeom prst="rect">
            <a:avLst/>
          </a:prstGeom>
          <a:noFill/>
        </p:spPr>
      </p:pic>
      <p:sp>
        <p:nvSpPr>
          <p:cNvPr id="4" name="TextBox 3">
            <a:extLst>
              <a:ext uri="{FF2B5EF4-FFF2-40B4-BE49-F238E27FC236}">
                <a16:creationId xmlns:a16="http://schemas.microsoft.com/office/drawing/2014/main" id="{A447CB87-FA62-4766-930E-799D566FFAE5}"/>
              </a:ext>
            </a:extLst>
          </p:cNvPr>
          <p:cNvSpPr txBox="1"/>
          <p:nvPr/>
        </p:nvSpPr>
        <p:spPr>
          <a:xfrm>
            <a:off x="3188534" y="933450"/>
            <a:ext cx="3114507" cy="584775"/>
          </a:xfrm>
          <a:prstGeom prst="rect">
            <a:avLst/>
          </a:prstGeom>
          <a:noFill/>
        </p:spPr>
        <p:txBody>
          <a:bodyPr wrap="none" rtlCol="0">
            <a:spAutoFit/>
          </a:bodyPr>
          <a:lstStyle/>
          <a:p>
            <a:pPr>
              <a:spcBef>
                <a:spcPct val="50000"/>
              </a:spcBef>
            </a:pPr>
            <a:r>
              <a:rPr lang="en-US" sz="3200" b="1" dirty="0">
                <a:latin typeface="VNI-Cooper" pitchFamily="2" charset="0"/>
                <a:cs typeface="Arial" charset="0"/>
              </a:rPr>
              <a:t>b. </a:t>
            </a:r>
            <a:r>
              <a:rPr lang="vi-VN" sz="3200" b="1" dirty="0">
                <a:latin typeface="VNI-Cooper" pitchFamily="2" charset="0"/>
                <a:cs typeface="Arial" charset="0"/>
              </a:rPr>
              <a:t>Trả lời câu hỏi:</a:t>
            </a:r>
            <a:endParaRPr lang="en-US" sz="3200" b="1" dirty="0">
              <a:latin typeface="VNI-Cooper" pitchFamily="2" charset="0"/>
              <a:cs typeface="Arial" charset="0"/>
            </a:endParaRPr>
          </a:p>
        </p:txBody>
      </p:sp>
      <p:sp>
        <p:nvSpPr>
          <p:cNvPr id="5" name="TextBox 4">
            <a:extLst>
              <a:ext uri="{FF2B5EF4-FFF2-40B4-BE49-F238E27FC236}">
                <a16:creationId xmlns:a16="http://schemas.microsoft.com/office/drawing/2014/main" id="{589CB7DB-F746-4752-8A06-36477C64B6C1}"/>
              </a:ext>
            </a:extLst>
          </p:cNvPr>
          <p:cNvSpPr txBox="1"/>
          <p:nvPr/>
        </p:nvSpPr>
        <p:spPr>
          <a:xfrm>
            <a:off x="1676400" y="3616948"/>
            <a:ext cx="5410200" cy="2554545"/>
          </a:xfrm>
          <a:prstGeom prst="rect">
            <a:avLst/>
          </a:prstGeom>
          <a:noFill/>
        </p:spPr>
        <p:txBody>
          <a:bodyPr wrap="square" rtlCol="0">
            <a:spAutoFit/>
          </a:bodyPr>
          <a:lstStyle/>
          <a:p>
            <a:pPr algn="ctr"/>
            <a:r>
              <a:rPr lang="vi-VN" sz="4000" dirty="0">
                <a:solidFill>
                  <a:schemeClr val="tx2">
                    <a:lumMod val="60000"/>
                    <a:lumOff val="40000"/>
                  </a:schemeClr>
                </a:solidFill>
              </a:rPr>
              <a:t>Thủy và bé Viên</a:t>
            </a:r>
          </a:p>
          <a:p>
            <a:pPr algn="ctr"/>
            <a:endParaRPr lang="vi-VN" sz="4000" dirty="0">
              <a:solidFill>
                <a:schemeClr val="tx2">
                  <a:lumMod val="60000"/>
                  <a:lumOff val="40000"/>
                </a:schemeClr>
              </a:solidFill>
            </a:endParaRPr>
          </a:p>
          <a:p>
            <a:pPr algn="ctr"/>
            <a:endParaRPr lang="vi-VN" sz="4000" dirty="0">
              <a:solidFill>
                <a:schemeClr val="tx2">
                  <a:lumMod val="60000"/>
                  <a:lumOff val="40000"/>
                </a:schemeClr>
              </a:solidFill>
            </a:endParaRPr>
          </a:p>
          <a:p>
            <a:pPr algn="ctr"/>
            <a:endParaRPr lang="en-US" sz="4000" dirty="0">
              <a:solidFill>
                <a:schemeClr val="tx2">
                  <a:lumMod val="60000"/>
                  <a:lumOff val="40000"/>
                </a:schemeClr>
              </a:solidFill>
            </a:endParaRPr>
          </a:p>
        </p:txBody>
      </p:sp>
      <p:pic>
        <p:nvPicPr>
          <p:cNvPr id="12" name="Picture 11" descr="RO 5.jpg">
            <a:extLst>
              <a:ext uri="{FF2B5EF4-FFF2-40B4-BE49-F238E27FC236}">
                <a16:creationId xmlns:a16="http://schemas.microsoft.com/office/drawing/2014/main" id="{AB2F40DD-6E90-4994-8F81-E74E6CE12A0F}"/>
              </a:ext>
            </a:extLst>
          </p:cNvPr>
          <p:cNvPicPr>
            <a:picLocks noChangeAspect="1"/>
          </p:cNvPicPr>
          <p:nvPr/>
        </p:nvPicPr>
        <p:blipFill>
          <a:blip r:embed="rId7" cstate="print"/>
          <a:stretch>
            <a:fillRect/>
          </a:stretch>
        </p:blipFill>
        <p:spPr>
          <a:xfrm>
            <a:off x="3022442" y="4525962"/>
            <a:ext cx="2698066" cy="1087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7948"/>
                                        </p:tgtEl>
                                        <p:attrNameLst>
                                          <p:attrName>style.visibility</p:attrName>
                                        </p:attrNameLst>
                                      </p:cBhvr>
                                      <p:to>
                                        <p:strVal val="visible"/>
                                      </p:to>
                                    </p:set>
                                    <p:animEffect transition="in" filter="fade">
                                      <p:cBhvr>
                                        <p:cTn id="7" dur="1000"/>
                                        <p:tgtEl>
                                          <p:spTgt spid="167948"/>
                                        </p:tgtEl>
                                      </p:cBhvr>
                                    </p:animEffect>
                                    <p:anim calcmode="lin" valueType="num">
                                      <p:cBhvr>
                                        <p:cTn id="8" dur="1000" fill="hold"/>
                                        <p:tgtEl>
                                          <p:spTgt spid="167948"/>
                                        </p:tgtEl>
                                        <p:attrNameLst>
                                          <p:attrName>ppt_x</p:attrName>
                                        </p:attrNameLst>
                                      </p:cBhvr>
                                      <p:tavLst>
                                        <p:tav tm="0">
                                          <p:val>
                                            <p:strVal val="#ppt_x"/>
                                          </p:val>
                                        </p:tav>
                                        <p:tav tm="100000">
                                          <p:val>
                                            <p:strVal val="#ppt_x"/>
                                          </p:val>
                                        </p:tav>
                                      </p:tavLst>
                                    </p:anim>
                                    <p:anim calcmode="lin" valueType="num">
                                      <p:cBhvr>
                                        <p:cTn id="9" dur="1000" fill="hold"/>
                                        <p:tgtEl>
                                          <p:spTgt spid="1679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1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7939"/>
                                        </p:tgtEl>
                                        <p:attrNameLst>
                                          <p:attrName>style.visibility</p:attrName>
                                        </p:attrNameLst>
                                      </p:cBhvr>
                                      <p:to>
                                        <p:strVal val="visible"/>
                                      </p:to>
                                    </p:set>
                                    <p:animEffect transition="in" filter="fade">
                                      <p:cBhvr>
                                        <p:cTn id="25" dur="1500"/>
                                        <p:tgtEl>
                                          <p:spTgt spid="167939"/>
                                        </p:tgtEl>
                                      </p:cBhvr>
                                    </p:animEffect>
                                    <p:anim calcmode="lin" valueType="num">
                                      <p:cBhvr>
                                        <p:cTn id="26" dur="1500" fill="hold"/>
                                        <p:tgtEl>
                                          <p:spTgt spid="167939"/>
                                        </p:tgtEl>
                                        <p:attrNameLst>
                                          <p:attrName>ppt_x</p:attrName>
                                        </p:attrNameLst>
                                      </p:cBhvr>
                                      <p:tavLst>
                                        <p:tav tm="0">
                                          <p:val>
                                            <p:strVal val="#ppt_x"/>
                                          </p:val>
                                        </p:tav>
                                        <p:tav tm="100000">
                                          <p:val>
                                            <p:strVal val="#ppt_x"/>
                                          </p:val>
                                        </p:tav>
                                      </p:tavLst>
                                    </p:anim>
                                    <p:anim calcmode="lin" valueType="num">
                                      <p:cBhvr>
                                        <p:cTn id="27" dur="1500" fill="hold"/>
                                        <p:tgtEl>
                                          <p:spTgt spid="16793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250"/>
                                        <p:tgtEl>
                                          <p:spTgt spid="5"/>
                                        </p:tgtEl>
                                      </p:cBhvr>
                                    </p:animEffect>
                                    <p:anim calcmode="lin" valueType="num">
                                      <p:cBhvr>
                                        <p:cTn id="33" dur="1250" fill="hold"/>
                                        <p:tgtEl>
                                          <p:spTgt spid="5"/>
                                        </p:tgtEl>
                                        <p:attrNameLst>
                                          <p:attrName>ppt_x</p:attrName>
                                        </p:attrNameLst>
                                      </p:cBhvr>
                                      <p:tavLst>
                                        <p:tav tm="0">
                                          <p:val>
                                            <p:strVal val="#ppt_x"/>
                                          </p:val>
                                        </p:tav>
                                        <p:tav tm="100000">
                                          <p:val>
                                            <p:strVal val="#ppt_x"/>
                                          </p:val>
                                        </p:tav>
                                      </p:tavLst>
                                    </p:anim>
                                    <p:anim calcmode="lin" valueType="num">
                                      <p:cBhvr>
                                        <p:cTn id="34" dur="1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250" fill="hold"/>
                                        <p:tgtEl>
                                          <p:spTgt spid="12"/>
                                        </p:tgtEl>
                                        <p:attrNameLst>
                                          <p:attrName>ppt_x</p:attrName>
                                        </p:attrNameLst>
                                      </p:cBhvr>
                                      <p:tavLst>
                                        <p:tav tm="0">
                                          <p:val>
                                            <p:strVal val="#ppt_x"/>
                                          </p:val>
                                        </p:tav>
                                        <p:tav tm="100000">
                                          <p:val>
                                            <p:strVal val="#ppt_x"/>
                                          </p:val>
                                        </p:tav>
                                      </p:tavLst>
                                    </p:anim>
                                    <p:anim calcmode="lin" valueType="num">
                                      <p:cBhvr additive="base">
                                        <p:cTn id="40"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cabg033"/>
          <p:cNvPicPr>
            <a:picLocks noChangeAspect="1" noChangeArrowheads="1"/>
          </p:cNvPicPr>
          <p:nvPr/>
        </p:nvPicPr>
        <p:blipFill>
          <a:blip r:embed="rId2"/>
          <a:srcRect/>
          <a:stretch>
            <a:fillRect/>
          </a:stretch>
        </p:blipFill>
        <p:spPr bwMode="auto">
          <a:xfrm>
            <a:off x="0" y="0"/>
            <a:ext cx="9448800" cy="7467600"/>
          </a:xfrm>
          <a:prstGeom prst="rect">
            <a:avLst/>
          </a:prstGeom>
          <a:noFill/>
          <a:ln w="9525">
            <a:noFill/>
            <a:miter lim="800000"/>
            <a:headEnd/>
            <a:tailEnd/>
          </a:ln>
        </p:spPr>
      </p:pic>
      <p:sp>
        <p:nvSpPr>
          <p:cNvPr id="8195"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6"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7"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8"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9"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0"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1"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2"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3"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4"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grpSp>
        <p:nvGrpSpPr>
          <p:cNvPr id="2" name="Group 16"/>
          <p:cNvGrpSpPr>
            <a:grpSpLocks/>
          </p:cNvGrpSpPr>
          <p:nvPr/>
        </p:nvGrpSpPr>
        <p:grpSpPr bwMode="auto">
          <a:xfrm>
            <a:off x="152400" y="1001464"/>
            <a:ext cx="9144000" cy="1981200"/>
            <a:chOff x="1062" y="1344"/>
            <a:chExt cx="4506" cy="1691"/>
          </a:xfrm>
        </p:grpSpPr>
        <p:sp>
          <p:nvSpPr>
            <p:cNvPr id="8207" name="AutoShape 17"/>
            <p:cNvSpPr>
              <a:spLocks noChangeArrowheads="1"/>
            </p:cNvSpPr>
            <p:nvPr/>
          </p:nvSpPr>
          <p:spPr bwMode="auto">
            <a:xfrm>
              <a:off x="1062" y="1344"/>
              <a:ext cx="4506" cy="1536"/>
            </a:xfrm>
            <a:prstGeom prst="cloudCallout">
              <a:avLst>
                <a:gd name="adj1" fmla="val -43741"/>
                <a:gd name="adj2" fmla="val 76236"/>
              </a:avLst>
            </a:prstGeom>
            <a:solidFill>
              <a:srgbClr val="FFCCFF"/>
            </a:solidFill>
            <a:ln w="41275">
              <a:solidFill>
                <a:srgbClr val="33CCCC"/>
              </a:solidFill>
              <a:round/>
              <a:headEnd/>
              <a:tailEnd/>
            </a:ln>
          </p:spPr>
          <p:txBody>
            <a:bodyPr/>
            <a:lstStyle/>
            <a:p>
              <a:pPr algn="ctr" eaLnBrk="0" hangingPunct="0"/>
              <a:endParaRPr lang="en-US">
                <a:solidFill>
                  <a:schemeClr val="tx1"/>
                </a:solidFill>
              </a:endParaRPr>
            </a:p>
          </p:txBody>
        </p:sp>
        <p:sp>
          <p:nvSpPr>
            <p:cNvPr id="5139" name="Text Box 18"/>
            <p:cNvSpPr txBox="1">
              <a:spLocks noChangeArrowheads="1"/>
            </p:cNvSpPr>
            <p:nvPr/>
          </p:nvSpPr>
          <p:spPr bwMode="auto">
            <a:xfrm>
              <a:off x="1539" y="1497"/>
              <a:ext cx="3938" cy="1538"/>
            </a:xfrm>
            <a:prstGeom prst="rect">
              <a:avLst/>
            </a:prstGeom>
            <a:noFill/>
            <a:ln w="9525">
              <a:noFill/>
              <a:miter lim="800000"/>
              <a:headEnd/>
              <a:tailEnd/>
            </a:ln>
          </p:spPr>
          <p:txBody>
            <a:bodyPr wrap="square">
              <a:spAutoFit/>
            </a:bodyPr>
            <a:lstStyle/>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609600" indent="-609600"/>
              <a:endParaRPr lang="en-US" dirty="0">
                <a:solidFill>
                  <a:srgbClr val="0000CC"/>
                </a:solidFill>
                <a:latin typeface="Times New Roman" pitchFamily="18" charset="0"/>
              </a:endParaRPr>
            </a:p>
            <a:p>
              <a:pPr marL="609600" indent="-609600"/>
              <a:endParaRPr lang="en-US" sz="1600" dirty="0">
                <a:solidFill>
                  <a:srgbClr val="0000CC"/>
                </a:solidFill>
                <a:latin typeface="Times New Roman" pitchFamily="18" charset="0"/>
              </a:endParaRPr>
            </a:p>
            <a:p>
              <a:pPr marL="609600" indent="-609600">
                <a:defRPr/>
              </a:pPr>
              <a:r>
                <a:rPr lang="en-US" dirty="0">
                  <a:solidFill>
                    <a:srgbClr val="002060"/>
                  </a:solidFill>
                  <a:latin typeface="Times New Roman" pitchFamily="18" charset="0"/>
                  <a:cs typeface="Times New Roman" pitchFamily="18" charset="0"/>
                </a:rPr>
                <a:t>	</a:t>
              </a:r>
            </a:p>
            <a:p>
              <a:pPr marL="609600" indent="-609600">
                <a:defRPr/>
              </a:pPr>
              <a:r>
                <a:rPr lang="en-US" dirty="0">
                  <a:solidFill>
                    <a:srgbClr val="0000CC"/>
                  </a:solidFill>
                  <a:latin typeface="Times New Roman" pitchFamily="18" charset="0"/>
                </a:rPr>
                <a:t>	</a:t>
              </a:r>
              <a:endParaRPr lang="en-US" dirty="0">
                <a:solidFill>
                  <a:srgbClr val="0000CC"/>
                </a:solidFill>
                <a:latin typeface="Times New Roman" pitchFamily="18" charset="0"/>
                <a:cs typeface="Times New Roman" pitchFamily="18" charset="0"/>
              </a:endParaRPr>
            </a:p>
          </p:txBody>
        </p:sp>
      </p:grpSp>
      <p:sp>
        <p:nvSpPr>
          <p:cNvPr id="17" name="Rectangle 16"/>
          <p:cNvSpPr/>
          <p:nvPr/>
        </p:nvSpPr>
        <p:spPr>
          <a:xfrm>
            <a:off x="1524000" y="1676400"/>
            <a:ext cx="6858000" cy="461665"/>
          </a:xfrm>
          <a:prstGeom prst="rect">
            <a:avLst/>
          </a:prstGeom>
        </p:spPr>
        <p:txBody>
          <a:bodyPr wrap="square">
            <a:spAutoFit/>
          </a:bodyPr>
          <a:lstStyle/>
          <a:p>
            <a:pPr indent="-609600" algn="ctr" eaLnBrk="0" hangingPunct="0"/>
            <a:r>
              <a:rPr lang="en-US" sz="2400" dirty="0">
                <a:solidFill>
                  <a:srgbClr val="5322B4"/>
                </a:solidFill>
                <a:latin typeface="Times New Roman" pitchFamily="18" charset="0"/>
                <a:cs typeface="Times New Roman" pitchFamily="18" charset="0"/>
              </a:rPr>
              <a:t>-Vì </a:t>
            </a:r>
            <a:r>
              <a:rPr lang="en-US" sz="2400" dirty="0" err="1">
                <a:solidFill>
                  <a:srgbClr val="5322B4"/>
                </a:solidFill>
                <a:latin typeface="Times New Roman" pitchFamily="18" charset="0"/>
                <a:cs typeface="Times New Roman" pitchFamily="18" charset="0"/>
              </a:rPr>
              <a:t>sao</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bé</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Viên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lại</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cần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sự</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quan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tâm</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của</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Thủy</a:t>
            </a:r>
            <a:r>
              <a:rPr lang="en-US" sz="2400" dirty="0">
                <a:solidFill>
                  <a:srgbClr val="5322B4"/>
                </a:solidFill>
                <a:latin typeface="Times New Roman" pitchFamily="18" charset="0"/>
                <a:cs typeface="Times New Roman" pitchFamily="18" charset="0"/>
              </a:rPr>
              <a:t>?</a:t>
            </a:r>
          </a:p>
        </p:txBody>
      </p:sp>
      <p:sp>
        <p:nvSpPr>
          <p:cNvPr id="27" name="Rectangle 26"/>
          <p:cNvSpPr/>
          <p:nvPr/>
        </p:nvSpPr>
        <p:spPr>
          <a:xfrm>
            <a:off x="1638300" y="3232074"/>
            <a:ext cx="6858000" cy="2585323"/>
          </a:xfrm>
          <a:prstGeom prst="rect">
            <a:avLst/>
          </a:prstGeom>
        </p:spPr>
        <p:txBody>
          <a:bodyPr wrap="square">
            <a:spAutoFit/>
          </a:bodyPr>
          <a:lstStyle/>
          <a:p>
            <a:pPr indent="-609600" algn="ctr" eaLnBrk="0" hangingPunct="0"/>
            <a:endParaRPr lang="en-US" dirty="0">
              <a:solidFill>
                <a:srgbClr val="0000CC"/>
              </a:solidFill>
              <a:latin typeface="Times New Roman" pitchFamily="18" charset="0"/>
            </a:endParaRPr>
          </a:p>
          <a:p>
            <a:pPr indent="-609600" algn="ctr" eaLnBrk="0" hangingPunct="0">
              <a:buFontTx/>
              <a:buChar char="-"/>
            </a:pP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có </a:t>
            </a:r>
            <a:r>
              <a:rPr lang="en-US" sz="2400" dirty="0">
                <a:solidFill>
                  <a:srgbClr val="FF0000"/>
                </a:solidFill>
                <a:latin typeface="Times New Roman" pitchFamily="18" charset="0"/>
                <a:cs typeface="Times New Roman" pitchFamily="18" charset="0"/>
              </a:rPr>
              <a:t>ở </a:t>
            </a:r>
            <a:r>
              <a:rPr lang="en-US" sz="2400" dirty="0" err="1">
                <a:solidFill>
                  <a:srgbClr val="FF0000"/>
                </a:solidFill>
                <a:latin typeface="Times New Roman" pitchFamily="18" charset="0"/>
                <a:cs typeface="Times New Roman" pitchFamily="18" charset="0"/>
              </a:rPr>
              <a:t>nhà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ngoài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dễ</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bị</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ốm</a:t>
            </a:r>
            <a:r>
              <a:rPr lang="en-US" sz="2400"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indent="-609600" algn="ctr" eaLnBrk="0" hangingPunct="0">
              <a:buFontTx/>
              <a:buChar char="-"/>
            </a:pPr>
            <a:endParaRPr lang="vi-VN" sz="2400" dirty="0">
              <a:solidFill>
                <a:srgbClr val="FF0000"/>
              </a:solidFill>
              <a:latin typeface="Times New Roman" pitchFamily="18" charset="0"/>
              <a:cs typeface="Times New Roman" pitchFamily="18" charset="0"/>
            </a:endParaRPr>
          </a:p>
          <a:p>
            <a:pPr indent="-609600" algn="ctr" eaLnBrk="0" hangingPunct="0">
              <a:buFontTx/>
              <a:buChar char="-"/>
            </a:pPr>
            <a:endParaRPr lang="vi-VN" sz="2400" dirty="0">
              <a:solidFill>
                <a:srgbClr val="FF0000"/>
              </a:solidFill>
              <a:latin typeface="Times New Roman" pitchFamily="18" charset="0"/>
              <a:cs typeface="Times New Roman" pitchFamily="18" charset="0"/>
            </a:endParaRPr>
          </a:p>
          <a:p>
            <a:pPr indent="-609600" algn="ctr" eaLnBrk="0" hangingPunct="0">
              <a:buFontTx/>
              <a:buChar char="-"/>
            </a:pPr>
            <a:endParaRPr lang="vi-VN" sz="2400" dirty="0">
              <a:solidFill>
                <a:srgbClr val="FF0000"/>
              </a:solidFill>
              <a:latin typeface="Times New Roman" pitchFamily="18" charset="0"/>
              <a:cs typeface="Times New Roman" pitchFamily="18" charset="0"/>
            </a:endParaRPr>
          </a:p>
          <a:p>
            <a:pPr indent="-609600" algn="ctr" eaLnBrk="0" hangingPunct="0">
              <a:buFontTx/>
              <a:buChar char="-"/>
            </a:pPr>
            <a:endParaRPr lang="en-US" sz="2400" dirty="0">
              <a:solidFill>
                <a:srgbClr val="FF0000"/>
              </a:solidFill>
              <a:latin typeface="Times New Roman" pitchFamily="18" charset="0"/>
              <a:cs typeface="Times New Roman" pitchFamily="18" charset="0"/>
            </a:endParaRPr>
          </a:p>
        </p:txBody>
      </p:sp>
      <p:pic>
        <p:nvPicPr>
          <p:cNvPr id="31" name="Picture 18" descr="Cau hoi"/>
          <p:cNvPicPr>
            <a:picLocks noChangeAspect="1" noChangeArrowheads="1" noCrop="1"/>
          </p:cNvPicPr>
          <p:nvPr/>
        </p:nvPicPr>
        <p:blipFill>
          <a:blip r:embed="rId3"/>
          <a:srcRect/>
          <a:stretch>
            <a:fillRect/>
          </a:stretch>
        </p:blipFill>
        <p:spPr bwMode="auto">
          <a:xfrm rot="21182955">
            <a:off x="112038" y="5364581"/>
            <a:ext cx="2133600" cy="1981200"/>
          </a:xfrm>
          <a:prstGeom prst="rect">
            <a:avLst/>
          </a:prstGeom>
          <a:noFill/>
          <a:ln w="9525">
            <a:noFill/>
            <a:miter lim="800000"/>
            <a:headEnd/>
            <a:tailEnd/>
          </a:ln>
        </p:spPr>
      </p:pic>
    </p:spTree>
  </p:cSld>
  <p:clrMapOvr>
    <a:masterClrMapping/>
  </p:clrMapOvr>
  <p:transition spd="slow">
    <p:whee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cabg033"/>
          <p:cNvPicPr>
            <a:picLocks noChangeAspect="1" noChangeArrowheads="1"/>
          </p:cNvPicPr>
          <p:nvPr/>
        </p:nvPicPr>
        <p:blipFill>
          <a:blip r:embed="rId3"/>
          <a:srcRect/>
          <a:stretch>
            <a:fillRect/>
          </a:stretch>
        </p:blipFill>
        <p:spPr bwMode="auto">
          <a:xfrm>
            <a:off x="0" y="-114300"/>
            <a:ext cx="9448800" cy="7467600"/>
          </a:xfrm>
          <a:prstGeom prst="rect">
            <a:avLst/>
          </a:prstGeom>
          <a:noFill/>
          <a:ln w="9525">
            <a:noFill/>
            <a:miter lim="800000"/>
            <a:headEnd/>
            <a:tailEnd/>
          </a:ln>
        </p:spPr>
      </p:pic>
      <p:sp>
        <p:nvSpPr>
          <p:cNvPr id="8195"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6"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7"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8"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9"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0"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1"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2"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3"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4"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 name="Rectangle 29"/>
          <p:cNvSpPr/>
          <p:nvPr/>
        </p:nvSpPr>
        <p:spPr>
          <a:xfrm>
            <a:off x="1638300" y="2608906"/>
            <a:ext cx="6858000" cy="830997"/>
          </a:xfrm>
          <a:prstGeom prst="rect">
            <a:avLst/>
          </a:prstGeom>
        </p:spPr>
        <p:txBody>
          <a:bodyPr wrap="square">
            <a:spAutoFit/>
          </a:bodyPr>
          <a:lstStyle/>
          <a:p>
            <a:pPr indent="-609600" algn="ctr" eaLnBrk="0" hangingPunct="0">
              <a:defRPr/>
            </a:pP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chóng</a:t>
            </a:r>
            <a:r>
              <a:rPr lang="en-US" sz="2400" dirty="0">
                <a:solidFill>
                  <a:srgbClr val="FF0000"/>
                </a:solidFill>
                <a:latin typeface="Times New Roman" pitchFamily="18" charset="0"/>
                <a:cs typeface="Times New Roman" pitchFamily="18" charset="0"/>
              </a:rPr>
              <a:t>.</a:t>
            </a:r>
          </a:p>
          <a:p>
            <a:pPr indent="-609600" algn="ctr" eaLnBrk="0" hangingPunct="0">
              <a:defRPr/>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dirty="0">
                <a:solidFill>
                  <a:srgbClr val="0000CC"/>
                </a:solidFill>
                <a:latin typeface="Times New Roman" pitchFamily="18" charset="0"/>
              </a:rPr>
              <a:t>.</a:t>
            </a:r>
          </a:p>
        </p:txBody>
      </p:sp>
      <p:pic>
        <p:nvPicPr>
          <p:cNvPr id="31" name="Picture 18" descr="Cau hoi"/>
          <p:cNvPicPr>
            <a:picLocks noChangeAspect="1" noChangeArrowheads="1" noCrop="1"/>
          </p:cNvPicPr>
          <p:nvPr/>
        </p:nvPicPr>
        <p:blipFill>
          <a:blip r:embed="rId4"/>
          <a:srcRect/>
          <a:stretch>
            <a:fillRect/>
          </a:stretch>
        </p:blipFill>
        <p:spPr bwMode="auto">
          <a:xfrm rot="21182955">
            <a:off x="-122395" y="5296315"/>
            <a:ext cx="2133600" cy="1981200"/>
          </a:xfrm>
          <a:prstGeom prst="rect">
            <a:avLst/>
          </a:prstGeom>
          <a:noFill/>
          <a:ln w="9525">
            <a:noFill/>
            <a:miter lim="800000"/>
            <a:headEnd/>
            <a:tailEnd/>
          </a:ln>
        </p:spPr>
      </p:pic>
      <p:grpSp>
        <p:nvGrpSpPr>
          <p:cNvPr id="2" name="Group 16"/>
          <p:cNvGrpSpPr>
            <a:grpSpLocks/>
          </p:cNvGrpSpPr>
          <p:nvPr/>
        </p:nvGrpSpPr>
        <p:grpSpPr bwMode="auto">
          <a:xfrm>
            <a:off x="372470" y="919852"/>
            <a:ext cx="8839200" cy="2441023"/>
            <a:chOff x="1062" y="-22"/>
            <a:chExt cx="4506" cy="2974"/>
          </a:xfrm>
        </p:grpSpPr>
        <p:sp>
          <p:nvSpPr>
            <p:cNvPr id="33" name="AutoShape 17"/>
            <p:cNvSpPr>
              <a:spLocks noChangeArrowheads="1"/>
            </p:cNvSpPr>
            <p:nvPr/>
          </p:nvSpPr>
          <p:spPr bwMode="auto">
            <a:xfrm>
              <a:off x="1062" y="-22"/>
              <a:ext cx="4506" cy="1536"/>
            </a:xfrm>
            <a:prstGeom prst="cloudCallout">
              <a:avLst>
                <a:gd name="adj1" fmla="val -43741"/>
                <a:gd name="adj2" fmla="val 76236"/>
              </a:avLst>
            </a:prstGeom>
            <a:solidFill>
              <a:srgbClr val="FFCCFF"/>
            </a:solidFill>
            <a:ln w="41275">
              <a:solidFill>
                <a:srgbClr val="33CCCC"/>
              </a:solidFill>
              <a:round/>
              <a:headEnd/>
              <a:tailEnd/>
            </a:ln>
          </p:spPr>
          <p:txBody>
            <a:bodyPr/>
            <a:lstStyle/>
            <a:p>
              <a:pPr algn="ctr" eaLnBrk="0" hangingPunct="0"/>
              <a:endParaRPr lang="en-US">
                <a:solidFill>
                  <a:schemeClr val="tx1"/>
                </a:solidFill>
              </a:endParaRPr>
            </a:p>
          </p:txBody>
        </p:sp>
        <p:sp>
          <p:nvSpPr>
            <p:cNvPr id="34" name="Text Box 18"/>
            <p:cNvSpPr txBox="1">
              <a:spLocks noChangeArrowheads="1"/>
            </p:cNvSpPr>
            <p:nvPr/>
          </p:nvSpPr>
          <p:spPr bwMode="auto">
            <a:xfrm>
              <a:off x="1593" y="1414"/>
              <a:ext cx="3938" cy="1538"/>
            </a:xfrm>
            <a:prstGeom prst="rect">
              <a:avLst/>
            </a:prstGeom>
            <a:noFill/>
            <a:ln w="9525">
              <a:noFill/>
              <a:miter lim="800000"/>
              <a:headEnd/>
              <a:tailEnd/>
            </a:ln>
          </p:spPr>
          <p:txBody>
            <a:bodyPr wrap="square">
              <a:spAutoFit/>
            </a:bodyPr>
            <a:lstStyle/>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609600" indent="-609600"/>
              <a:endParaRPr lang="en-US" dirty="0">
                <a:solidFill>
                  <a:srgbClr val="0000CC"/>
                </a:solidFill>
                <a:latin typeface="Times New Roman" pitchFamily="18" charset="0"/>
              </a:endParaRPr>
            </a:p>
            <a:p>
              <a:pPr marL="609600" indent="-609600"/>
              <a:endParaRPr lang="en-US" sz="1600" dirty="0">
                <a:solidFill>
                  <a:srgbClr val="0000CC"/>
                </a:solidFill>
                <a:latin typeface="Times New Roman" pitchFamily="18" charset="0"/>
              </a:endParaRPr>
            </a:p>
            <a:p>
              <a:pPr marL="609600" indent="-609600">
                <a:defRPr/>
              </a:pPr>
              <a:r>
                <a:rPr lang="en-US" dirty="0">
                  <a:solidFill>
                    <a:srgbClr val="002060"/>
                  </a:solidFill>
                  <a:latin typeface="Times New Roman" pitchFamily="18" charset="0"/>
                  <a:cs typeface="Times New Roman" pitchFamily="18" charset="0"/>
                </a:rPr>
                <a:t>	</a:t>
              </a:r>
            </a:p>
            <a:p>
              <a:pPr marL="609600" indent="-609600">
                <a:defRPr/>
              </a:pPr>
              <a:r>
                <a:rPr lang="en-US" dirty="0">
                  <a:solidFill>
                    <a:srgbClr val="0000CC"/>
                  </a:solidFill>
                  <a:latin typeface="Times New Roman" pitchFamily="18" charset="0"/>
                </a:rPr>
                <a:t>	</a:t>
              </a:r>
              <a:endParaRPr lang="en-US" dirty="0">
                <a:solidFill>
                  <a:srgbClr val="0000CC"/>
                </a:solidFill>
                <a:latin typeface="Times New Roman" pitchFamily="18" charset="0"/>
                <a:cs typeface="Times New Roman" pitchFamily="18" charset="0"/>
              </a:endParaRPr>
            </a:p>
          </p:txBody>
        </p:sp>
      </p:grpSp>
      <p:sp>
        <p:nvSpPr>
          <p:cNvPr id="36" name="Rectangle 35"/>
          <p:cNvSpPr/>
          <p:nvPr/>
        </p:nvSpPr>
        <p:spPr>
          <a:xfrm>
            <a:off x="1638300" y="1377187"/>
            <a:ext cx="6477000" cy="461665"/>
          </a:xfrm>
          <a:prstGeom prst="rect">
            <a:avLst/>
          </a:prstGeom>
        </p:spPr>
        <p:txBody>
          <a:bodyPr wrap="square">
            <a:spAutoFit/>
          </a:bodyPr>
          <a:lstStyle/>
          <a:p>
            <a:pPr indent="-609600" algn="ctr" eaLnBrk="0" hangingPunct="0"/>
            <a:r>
              <a:rPr lang="en-US" sz="2400" dirty="0">
                <a:solidFill>
                  <a:srgbClr val="5322B4"/>
                </a:solidFill>
                <a:latin typeface="Times New Roman" pitchFamily="18" charset="0"/>
                <a:cs typeface="Times New Roman" pitchFamily="18" charset="0"/>
              </a:rPr>
              <a:t>-</a:t>
            </a:r>
            <a:r>
              <a:rPr lang="en-US" sz="2400" dirty="0" err="1">
                <a:solidFill>
                  <a:srgbClr val="5322B4"/>
                </a:solidFill>
                <a:latin typeface="Times New Roman" pitchFamily="18" charset="0"/>
                <a:cs typeface="Times New Roman" pitchFamily="18" charset="0"/>
              </a:rPr>
              <a:t>Bạn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Thủy</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đã</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làm</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gì</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để</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bé</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Viên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vui</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chơi</a:t>
            </a:r>
            <a:r>
              <a:rPr lang="en-US" sz="2400" dirty="0">
                <a:solidFill>
                  <a:srgbClr val="5322B4"/>
                </a:solidFill>
                <a:latin typeface="Times New Roman" pitchFamily="18" charset="0"/>
                <a:cs typeface="Times New Roman" pitchFamily="18" charset="0"/>
              </a:rPr>
              <a:t> ở </a:t>
            </a:r>
            <a:r>
              <a:rPr lang="en-US" sz="2400" dirty="0" err="1">
                <a:solidFill>
                  <a:srgbClr val="5322B4"/>
                </a:solidFill>
                <a:latin typeface="Times New Roman" pitchFamily="18" charset="0"/>
                <a:cs typeface="Times New Roman" pitchFamily="18" charset="0"/>
              </a:rPr>
              <a:t>nhà</a:t>
            </a:r>
            <a:r>
              <a:rPr lang="en-US" sz="2400" dirty="0">
                <a:solidFill>
                  <a:srgbClr val="5322B4"/>
                </a:solidFill>
                <a:latin typeface="Times New Roman" pitchFamily="18" charset="0"/>
                <a:cs typeface="Times New Roman" pitchFamily="18" charset="0"/>
              </a:rPr>
              <a:t>?</a:t>
            </a:r>
          </a:p>
        </p:txBody>
      </p:sp>
      <p:pic>
        <p:nvPicPr>
          <p:cNvPr id="19" name="Picture 18" descr="RO 5.jpg">
            <a:extLst>
              <a:ext uri="{FF2B5EF4-FFF2-40B4-BE49-F238E27FC236}">
                <a16:creationId xmlns:a16="http://schemas.microsoft.com/office/drawing/2014/main" id="{45246F75-C076-4ED1-B744-799D4B119600}"/>
              </a:ext>
            </a:extLst>
          </p:cNvPr>
          <p:cNvPicPr>
            <a:picLocks noChangeAspect="1"/>
          </p:cNvPicPr>
          <p:nvPr/>
        </p:nvPicPr>
        <p:blipFill>
          <a:blip r:embed="rId5" cstate="print"/>
          <a:stretch>
            <a:fillRect/>
          </a:stretch>
        </p:blipFill>
        <p:spPr>
          <a:xfrm>
            <a:off x="1731888" y="4283875"/>
            <a:ext cx="3241824" cy="15678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7" descr="canh 4 ">
            <a:extLst>
              <a:ext uri="{FF2B5EF4-FFF2-40B4-BE49-F238E27FC236}">
                <a16:creationId xmlns:a16="http://schemas.microsoft.com/office/drawing/2014/main" id="{A95484DC-3753-4E51-A8FF-D00D649BC9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9450" y="4149723"/>
            <a:ext cx="3056850" cy="17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whee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25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bg033"/>
          <p:cNvPicPr>
            <a:picLocks noChangeAspect="1" noChangeArrowheads="1"/>
          </p:cNvPicPr>
          <p:nvPr/>
        </p:nvPicPr>
        <p:blipFill>
          <a:blip r:embed="rId2"/>
          <a:srcRect/>
          <a:stretch>
            <a:fillRect/>
          </a:stretch>
        </p:blipFill>
        <p:spPr bwMode="auto">
          <a:xfrm>
            <a:off x="-304800" y="-228600"/>
            <a:ext cx="9448800" cy="7086600"/>
          </a:xfrm>
          <a:prstGeom prst="rect">
            <a:avLst/>
          </a:prstGeom>
          <a:noFill/>
          <a:ln w="9525">
            <a:noFill/>
            <a:miter lim="800000"/>
            <a:headEnd/>
            <a:tailEnd/>
          </a:ln>
        </p:spPr>
      </p:pic>
      <p:pic>
        <p:nvPicPr>
          <p:cNvPr id="11268" name="Picture 6" descr="ag00317_">
            <a:hlinkClick r:id="" action="ppaction://noaction"/>
          </p:cNvPr>
          <p:cNvPicPr>
            <a:picLocks noChangeAspect="1" noChangeArrowheads="1" noCrop="1"/>
          </p:cNvPicPr>
          <p:nvPr/>
        </p:nvPicPr>
        <p:blipFill>
          <a:blip r:embed="rId3"/>
          <a:srcRect/>
          <a:stretch>
            <a:fillRect/>
          </a:stretch>
        </p:blipFill>
        <p:spPr bwMode="auto">
          <a:xfrm>
            <a:off x="150646" y="4191000"/>
            <a:ext cx="2520950" cy="2169466"/>
          </a:xfrm>
          <a:prstGeom prst="rect">
            <a:avLst/>
          </a:prstGeom>
          <a:noFill/>
          <a:ln w="9525">
            <a:noFill/>
            <a:miter lim="800000"/>
            <a:headEnd/>
            <a:tailEnd/>
          </a:ln>
        </p:spPr>
      </p:pic>
      <p:grpSp>
        <p:nvGrpSpPr>
          <p:cNvPr id="2" name="Group 3"/>
          <p:cNvGrpSpPr>
            <a:grpSpLocks/>
          </p:cNvGrpSpPr>
          <p:nvPr/>
        </p:nvGrpSpPr>
        <p:grpSpPr bwMode="auto">
          <a:xfrm>
            <a:off x="-152400" y="780566"/>
            <a:ext cx="9144000" cy="1447800"/>
            <a:chOff x="1056" y="2200"/>
            <a:chExt cx="4345" cy="2016"/>
          </a:xfrm>
        </p:grpSpPr>
        <p:sp>
          <p:nvSpPr>
            <p:cNvPr id="8" name="AutoShape 4"/>
            <p:cNvSpPr>
              <a:spLocks noChangeArrowheads="1"/>
            </p:cNvSpPr>
            <p:nvPr/>
          </p:nvSpPr>
          <p:spPr bwMode="auto">
            <a:xfrm>
              <a:off x="1056" y="2200"/>
              <a:ext cx="4279" cy="2016"/>
            </a:xfrm>
            <a:prstGeom prst="cloudCallout">
              <a:avLst>
                <a:gd name="adj1" fmla="val -18181"/>
                <a:gd name="adj2" fmla="val 66130"/>
              </a:avLst>
            </a:prstGeom>
            <a:gradFill rotWithShape="1">
              <a:gsLst>
                <a:gs pos="0">
                  <a:srgbClr val="FFCCFF"/>
                </a:gs>
                <a:gs pos="100000">
                  <a:srgbClr val="FF66FF"/>
                </a:gs>
              </a:gsLst>
              <a:path path="rect">
                <a:fillToRect l="50000" t="50000" r="50000" b="50000"/>
              </a:path>
            </a:gradFill>
            <a:ln w="41275">
              <a:solidFill>
                <a:srgbClr val="3366FF"/>
              </a:solidFill>
              <a:round/>
              <a:headEnd/>
              <a:tailEnd/>
            </a:ln>
          </p:spPr>
          <p:txBody>
            <a:bodyPr/>
            <a:lstStyle/>
            <a:p>
              <a:pPr algn="ctr" eaLnBrk="0" hangingPunct="0"/>
              <a:endParaRPr lang="en-US">
                <a:solidFill>
                  <a:schemeClr val="tx1"/>
                </a:solidFill>
              </a:endParaRPr>
            </a:p>
          </p:txBody>
        </p:sp>
        <p:sp>
          <p:nvSpPr>
            <p:cNvPr id="9" name="Text Box 5"/>
            <p:cNvSpPr txBox="1">
              <a:spLocks noChangeArrowheads="1"/>
            </p:cNvSpPr>
            <p:nvPr/>
          </p:nvSpPr>
          <p:spPr bwMode="auto">
            <a:xfrm>
              <a:off x="1200" y="2238"/>
              <a:ext cx="4201" cy="814"/>
            </a:xfrm>
            <a:prstGeom prst="rect">
              <a:avLst/>
            </a:prstGeom>
            <a:noFill/>
            <a:ln w="9525">
              <a:noFill/>
              <a:miter lim="800000"/>
              <a:headEnd/>
              <a:tailEnd/>
            </a:ln>
          </p:spPr>
          <p:txBody>
            <a:bodyPr>
              <a:spAutoFit/>
            </a:bodyPr>
            <a:lstStyle/>
            <a:p>
              <a:pPr algn="ctr" eaLnBrk="0" hangingPunct="0">
                <a:spcBef>
                  <a:spcPct val="50000"/>
                </a:spcBef>
              </a:pPr>
              <a:endParaRPr lang="en-US" i="1">
                <a:solidFill>
                  <a:srgbClr val="000099"/>
                </a:solidFill>
                <a:latin typeface="Times New Roman" pitchFamily="18" charset="0"/>
              </a:endParaRPr>
            </a:p>
          </p:txBody>
        </p:sp>
      </p:grpSp>
      <p:sp>
        <p:nvSpPr>
          <p:cNvPr id="11" name="Rectangle 10"/>
          <p:cNvSpPr/>
          <p:nvPr/>
        </p:nvSpPr>
        <p:spPr>
          <a:xfrm>
            <a:off x="990600" y="685800"/>
            <a:ext cx="6553200" cy="830997"/>
          </a:xfrm>
          <a:prstGeom prst="rect">
            <a:avLst/>
          </a:prstGeom>
        </p:spPr>
        <p:txBody>
          <a:bodyPr wrap="square">
            <a:spAutoFit/>
          </a:bodyPr>
          <a:lstStyle/>
          <a:p>
            <a:pPr marL="609600" indent="-609600"/>
            <a:endParaRPr lang="en-US" sz="2400" dirty="0">
              <a:solidFill>
                <a:srgbClr val="5322B4"/>
              </a:solidFill>
              <a:latin typeface="Times New Roman" pitchFamily="18" charset="0"/>
              <a:cs typeface="Times New Roman" pitchFamily="18" charset="0"/>
            </a:endParaRPr>
          </a:p>
          <a:p>
            <a:pPr marL="609600" indent="-609600"/>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Vì</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sao</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mẹ</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của</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bé</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Viên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lại</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thầm</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cảm</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ơn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bạn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Thủy</a:t>
            </a:r>
            <a:r>
              <a:rPr lang="en-US" sz="2400" dirty="0">
                <a:solidFill>
                  <a:srgbClr val="5322B4"/>
                </a:solidFill>
                <a:latin typeface="Times New Roman" pitchFamily="18" charset="0"/>
                <a:cs typeface="Times New Roman" pitchFamily="18" charset="0"/>
              </a:rPr>
              <a:t>?</a:t>
            </a:r>
          </a:p>
        </p:txBody>
      </p:sp>
      <p:sp>
        <p:nvSpPr>
          <p:cNvPr id="12" name="Rectangle 11"/>
          <p:cNvSpPr/>
          <p:nvPr/>
        </p:nvSpPr>
        <p:spPr>
          <a:xfrm>
            <a:off x="1778587" y="3198167"/>
            <a:ext cx="7204229" cy="461665"/>
          </a:xfrm>
          <a:prstGeom prst="rect">
            <a:avLst/>
          </a:prstGeom>
        </p:spPr>
        <p:txBody>
          <a:bodyPr wrap="square">
            <a:spAutoFit/>
          </a:bodyPr>
          <a:lstStyle/>
          <a:p>
            <a:pPr marL="609600" indent="-609600">
              <a:defRPr/>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Thủy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giúp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ấy</a:t>
            </a:r>
            <a:r>
              <a:rPr lang="en-US" dirty="0">
                <a:solidFill>
                  <a:srgbClr val="0000CC"/>
                </a:solidFill>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cabg033"/>
          <p:cNvPicPr>
            <a:picLocks noChangeAspect="1" noChangeArrowheads="1"/>
          </p:cNvPicPr>
          <p:nvPr/>
        </p:nvPicPr>
        <p:blipFill>
          <a:blip r:embed="rId2"/>
          <a:srcRect/>
          <a:stretch>
            <a:fillRect/>
          </a:stretch>
        </p:blipFill>
        <p:spPr bwMode="auto">
          <a:xfrm>
            <a:off x="0" y="0"/>
            <a:ext cx="9448800" cy="7467600"/>
          </a:xfrm>
          <a:prstGeom prst="rect">
            <a:avLst/>
          </a:prstGeom>
          <a:noFill/>
          <a:ln w="9525">
            <a:noFill/>
            <a:miter lim="800000"/>
            <a:headEnd/>
            <a:tailEnd/>
          </a:ln>
        </p:spPr>
      </p:pic>
      <p:sp>
        <p:nvSpPr>
          <p:cNvPr id="8195"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6"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7"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8"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9"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0"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1"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2"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3"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4"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grpSp>
        <p:nvGrpSpPr>
          <p:cNvPr id="2" name="Group 16"/>
          <p:cNvGrpSpPr>
            <a:grpSpLocks/>
          </p:cNvGrpSpPr>
          <p:nvPr/>
        </p:nvGrpSpPr>
        <p:grpSpPr bwMode="auto">
          <a:xfrm>
            <a:off x="0" y="1295400"/>
            <a:ext cx="8839200" cy="2895600"/>
            <a:chOff x="1062" y="-22"/>
            <a:chExt cx="4506" cy="3057"/>
          </a:xfrm>
        </p:grpSpPr>
        <p:sp>
          <p:nvSpPr>
            <p:cNvPr id="33" name="AutoShape 17"/>
            <p:cNvSpPr>
              <a:spLocks noChangeArrowheads="1"/>
            </p:cNvSpPr>
            <p:nvPr/>
          </p:nvSpPr>
          <p:spPr bwMode="auto">
            <a:xfrm>
              <a:off x="1062" y="-22"/>
              <a:ext cx="4506" cy="1536"/>
            </a:xfrm>
            <a:prstGeom prst="cloudCallout">
              <a:avLst>
                <a:gd name="adj1" fmla="val -43741"/>
                <a:gd name="adj2" fmla="val 76236"/>
              </a:avLst>
            </a:prstGeom>
            <a:solidFill>
              <a:srgbClr val="FFCCFF"/>
            </a:solidFill>
            <a:ln w="41275">
              <a:solidFill>
                <a:srgbClr val="33CCCC"/>
              </a:solidFill>
              <a:round/>
              <a:headEnd/>
              <a:tailEnd/>
            </a:ln>
          </p:spPr>
          <p:txBody>
            <a:bodyPr/>
            <a:lstStyle/>
            <a:p>
              <a:pPr algn="ctr" eaLnBrk="0" hangingPunct="0"/>
              <a:endParaRPr lang="en-US">
                <a:solidFill>
                  <a:schemeClr val="tx1"/>
                </a:solidFill>
              </a:endParaRPr>
            </a:p>
          </p:txBody>
        </p:sp>
        <p:sp>
          <p:nvSpPr>
            <p:cNvPr id="34" name="Text Box 18"/>
            <p:cNvSpPr txBox="1">
              <a:spLocks noChangeArrowheads="1"/>
            </p:cNvSpPr>
            <p:nvPr/>
          </p:nvSpPr>
          <p:spPr bwMode="auto">
            <a:xfrm>
              <a:off x="1539" y="1497"/>
              <a:ext cx="3938" cy="1538"/>
            </a:xfrm>
            <a:prstGeom prst="rect">
              <a:avLst/>
            </a:prstGeom>
            <a:noFill/>
            <a:ln w="9525">
              <a:noFill/>
              <a:miter lim="800000"/>
              <a:headEnd/>
              <a:tailEnd/>
            </a:ln>
          </p:spPr>
          <p:txBody>
            <a:bodyPr wrap="square">
              <a:spAutoFit/>
            </a:bodyPr>
            <a:lstStyle/>
            <a:p>
              <a:pPr marL="342900" indent="-342900">
                <a:defRPr/>
              </a:pPr>
              <a:endParaRPr lang="en-US">
                <a:solidFill>
                  <a:schemeClr val="tx1">
                    <a:lumMod val="95000"/>
                    <a:lumOff val="5000"/>
                  </a:schemeClr>
                </a:solidFill>
                <a:latin typeface="Times New Roman" pitchFamily="18" charset="0"/>
              </a:endParaRPr>
            </a:p>
            <a:p>
              <a:pPr marL="342900" indent="-342900">
                <a:defRPr/>
              </a:pPr>
              <a:endParaRPr lang="en-US">
                <a:solidFill>
                  <a:schemeClr val="tx1">
                    <a:lumMod val="95000"/>
                    <a:lumOff val="5000"/>
                  </a:schemeClr>
                </a:solidFill>
                <a:latin typeface="Times New Roman" pitchFamily="18" charset="0"/>
              </a:endParaRPr>
            </a:p>
            <a:p>
              <a:pPr marL="342900" indent="-342900">
                <a:defRPr/>
              </a:pPr>
              <a:endParaRPr lang="en-US">
                <a:solidFill>
                  <a:schemeClr val="tx1">
                    <a:lumMod val="95000"/>
                    <a:lumOff val="5000"/>
                  </a:schemeClr>
                </a:solidFill>
                <a:latin typeface="Times New Roman" pitchFamily="18" charset="0"/>
              </a:endParaRPr>
            </a:p>
            <a:p>
              <a:pPr marL="342900" indent="-342900">
                <a:defRPr/>
              </a:pPr>
              <a:endParaRPr lang="en-US">
                <a:solidFill>
                  <a:schemeClr val="tx1">
                    <a:lumMod val="95000"/>
                    <a:lumOff val="5000"/>
                  </a:schemeClr>
                </a:solidFill>
                <a:latin typeface="Times New Roman" pitchFamily="18" charset="0"/>
              </a:endParaRPr>
            </a:p>
            <a:p>
              <a:pPr marL="342900" indent="-342900">
                <a:defRPr/>
              </a:pPr>
              <a:endParaRPr lang="en-US">
                <a:solidFill>
                  <a:schemeClr val="tx1">
                    <a:lumMod val="95000"/>
                    <a:lumOff val="5000"/>
                  </a:schemeClr>
                </a:solidFill>
                <a:latin typeface="Times New Roman" pitchFamily="18" charset="0"/>
              </a:endParaRPr>
            </a:p>
            <a:p>
              <a:pPr marL="609600" indent="-609600"/>
              <a:endParaRPr lang="en-US">
                <a:solidFill>
                  <a:srgbClr val="0000CC"/>
                </a:solidFill>
                <a:latin typeface="Times New Roman" pitchFamily="18" charset="0"/>
              </a:endParaRPr>
            </a:p>
            <a:p>
              <a:pPr marL="609600" indent="-609600"/>
              <a:endParaRPr lang="en-US" sz="1600">
                <a:solidFill>
                  <a:srgbClr val="0000CC"/>
                </a:solidFill>
                <a:latin typeface="Times New Roman" pitchFamily="18" charset="0"/>
              </a:endParaRPr>
            </a:p>
            <a:p>
              <a:pPr marL="609600" indent="-609600">
                <a:defRPr/>
              </a:pPr>
              <a:r>
                <a:rPr lang="en-US">
                  <a:solidFill>
                    <a:srgbClr val="002060"/>
                  </a:solidFill>
                  <a:latin typeface="Times New Roman" pitchFamily="18" charset="0"/>
                  <a:cs typeface="Times New Roman" pitchFamily="18" charset="0"/>
                </a:rPr>
                <a:t>	</a:t>
              </a:r>
            </a:p>
            <a:p>
              <a:pPr marL="609600" indent="-609600">
                <a:defRPr/>
              </a:pPr>
              <a:r>
                <a:rPr lang="en-US">
                  <a:solidFill>
                    <a:srgbClr val="0000CC"/>
                  </a:solidFill>
                  <a:latin typeface="Times New Roman" pitchFamily="18" charset="0"/>
                </a:rPr>
                <a:t>	</a:t>
              </a:r>
              <a:endParaRPr lang="en-US">
                <a:solidFill>
                  <a:srgbClr val="0000CC"/>
                </a:solidFill>
                <a:latin typeface="Times New Roman" pitchFamily="18" charset="0"/>
                <a:cs typeface="Times New Roman" pitchFamily="18" charset="0"/>
              </a:endParaRPr>
            </a:p>
          </p:txBody>
        </p:sp>
      </p:grpSp>
      <p:sp>
        <p:nvSpPr>
          <p:cNvPr id="36" name="Rectangle 35"/>
          <p:cNvSpPr/>
          <p:nvPr/>
        </p:nvSpPr>
        <p:spPr>
          <a:xfrm>
            <a:off x="1447800" y="1676400"/>
            <a:ext cx="6477000" cy="461665"/>
          </a:xfrm>
          <a:prstGeom prst="rect">
            <a:avLst/>
          </a:prstGeom>
        </p:spPr>
        <p:txBody>
          <a:bodyPr wrap="square">
            <a:spAutoFit/>
          </a:bodyPr>
          <a:lstStyle/>
          <a:p>
            <a:pPr marL="609600" indent="-609600"/>
            <a:r>
              <a:rPr lang="en-US" sz="2400" dirty="0">
                <a:solidFill>
                  <a:srgbClr val="5322B4"/>
                </a:solidFill>
                <a:latin typeface="Times New Roman" pitchFamily="18" charset="0"/>
                <a:cs typeface="Times New Roman" pitchFamily="18" charset="0"/>
              </a:rPr>
              <a:t>- Qua </a:t>
            </a:r>
            <a:r>
              <a:rPr lang="en-US" sz="2400" dirty="0" err="1">
                <a:solidFill>
                  <a:srgbClr val="5322B4"/>
                </a:solidFill>
                <a:latin typeface="Times New Roman" pitchFamily="18" charset="0"/>
                <a:cs typeface="Times New Roman" pitchFamily="18" charset="0"/>
              </a:rPr>
              <a:t>câu</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chuyện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trên</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em</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biết</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được</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điều</a:t>
            </a:r>
            <a:r>
              <a:rPr lang="en-US" sz="2400" dirty="0">
                <a:solidFill>
                  <a:srgbClr val="5322B4"/>
                </a:solidFill>
                <a:latin typeface="Times New Roman" pitchFamily="18" charset="0"/>
                <a:cs typeface="Times New Roman" pitchFamily="18" charset="0"/>
              </a:rPr>
              <a:t> </a:t>
            </a:r>
            <a:r>
              <a:rPr lang="en-US" sz="2400" dirty="0" err="1">
                <a:solidFill>
                  <a:srgbClr val="5322B4"/>
                </a:solidFill>
                <a:latin typeface="Times New Roman" pitchFamily="18" charset="0"/>
                <a:cs typeface="Times New Roman" pitchFamily="18" charset="0"/>
              </a:rPr>
              <a:t>gì</a:t>
            </a:r>
            <a:r>
              <a:rPr lang="en-US" sz="2400" dirty="0">
                <a:solidFill>
                  <a:srgbClr val="5322B4"/>
                </a:solidFill>
                <a:latin typeface="Times New Roman" pitchFamily="18" charset="0"/>
                <a:cs typeface="Times New Roman" pitchFamily="18" charset="0"/>
              </a:rPr>
              <a:t>?</a:t>
            </a:r>
          </a:p>
        </p:txBody>
      </p:sp>
      <p:pic>
        <p:nvPicPr>
          <p:cNvPr id="19" name="Picture 6" descr="ag00317_">
            <a:hlinkClick r:id="" action="ppaction://noaction"/>
          </p:cNvPr>
          <p:cNvPicPr>
            <a:picLocks noChangeAspect="1" noChangeArrowheads="1" noCrop="1"/>
          </p:cNvPicPr>
          <p:nvPr/>
        </p:nvPicPr>
        <p:blipFill>
          <a:blip r:embed="rId3"/>
          <a:srcRect/>
          <a:stretch>
            <a:fillRect/>
          </a:stretch>
        </p:blipFill>
        <p:spPr bwMode="auto">
          <a:xfrm>
            <a:off x="-381000" y="4114800"/>
            <a:ext cx="2520950" cy="3238500"/>
          </a:xfrm>
          <a:prstGeom prst="rect">
            <a:avLst/>
          </a:prstGeom>
          <a:noFill/>
          <a:ln w="9525">
            <a:noFill/>
            <a:miter lim="800000"/>
            <a:headEnd/>
            <a:tailEnd/>
          </a:ln>
        </p:spPr>
      </p:pic>
      <p:sp>
        <p:nvSpPr>
          <p:cNvPr id="22" name="Rectangle 21"/>
          <p:cNvSpPr/>
          <p:nvPr/>
        </p:nvSpPr>
        <p:spPr>
          <a:xfrm>
            <a:off x="685800" y="3481777"/>
            <a:ext cx="8153400" cy="830997"/>
          </a:xfrm>
          <a:prstGeom prst="rect">
            <a:avLst/>
          </a:prstGeom>
        </p:spPr>
        <p:txBody>
          <a:bodyPr wrap="square">
            <a:spAutoFit/>
          </a:bodyPr>
          <a:lstStyle/>
          <a:p>
            <a:pPr marL="609600" indent="-609600"/>
            <a:r>
              <a:rPr lang="en-US" dirty="0">
                <a:solidFill>
                  <a:srgbClr val="0000CC"/>
                </a:solidFill>
                <a:latin typeface="Times New Roman" pitchFamily="18" charset="0"/>
              </a:rPr>
              <a:t>	</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Thủy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tốt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dỗ</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dành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tâm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giúp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xóm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giềng</a:t>
            </a:r>
            <a:r>
              <a:rPr lang="en-US" dirty="0">
                <a:solidFill>
                  <a:srgbClr val="0000CC"/>
                </a:solidFill>
                <a:latin typeface="Times New Roman" pitchFamily="18" charset="0"/>
              </a:rPr>
              <a:t>.</a:t>
            </a:r>
          </a:p>
        </p:txBody>
      </p:sp>
    </p:spTree>
  </p:cSld>
  <p:clrMapOvr>
    <a:masterClrMapping/>
  </p:clrMapOvr>
  <p:transition spd="slow">
    <p:whee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cabg033"/>
          <p:cNvPicPr>
            <a:picLocks noChangeAspect="1" noChangeArrowheads="1"/>
          </p:cNvPicPr>
          <p:nvPr/>
        </p:nvPicPr>
        <p:blipFill>
          <a:blip r:embed="rId2"/>
          <a:srcRect/>
          <a:stretch>
            <a:fillRect/>
          </a:stretch>
        </p:blipFill>
        <p:spPr bwMode="auto">
          <a:xfrm>
            <a:off x="0" y="0"/>
            <a:ext cx="9448800" cy="7467600"/>
          </a:xfrm>
          <a:prstGeom prst="rect">
            <a:avLst/>
          </a:prstGeom>
          <a:noFill/>
          <a:ln w="9525">
            <a:noFill/>
            <a:miter lim="800000"/>
            <a:headEnd/>
            <a:tailEnd/>
          </a:ln>
        </p:spPr>
      </p:pic>
      <p:sp>
        <p:nvSpPr>
          <p:cNvPr id="8195"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6"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7"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8"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9"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0"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1"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2"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3"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4"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grpSp>
        <p:nvGrpSpPr>
          <p:cNvPr id="2" name="Group 16"/>
          <p:cNvGrpSpPr>
            <a:grpSpLocks/>
          </p:cNvGrpSpPr>
          <p:nvPr/>
        </p:nvGrpSpPr>
        <p:grpSpPr bwMode="auto">
          <a:xfrm>
            <a:off x="-90985" y="1341435"/>
            <a:ext cx="8921087" cy="3030940"/>
            <a:chOff x="1062" y="-22"/>
            <a:chExt cx="4506" cy="3057"/>
          </a:xfrm>
        </p:grpSpPr>
        <p:sp>
          <p:nvSpPr>
            <p:cNvPr id="33" name="AutoShape 17"/>
            <p:cNvSpPr>
              <a:spLocks noChangeArrowheads="1"/>
            </p:cNvSpPr>
            <p:nvPr/>
          </p:nvSpPr>
          <p:spPr bwMode="auto">
            <a:xfrm>
              <a:off x="1062" y="-22"/>
              <a:ext cx="4506" cy="1536"/>
            </a:xfrm>
            <a:prstGeom prst="cloudCallout">
              <a:avLst>
                <a:gd name="adj1" fmla="val -43741"/>
                <a:gd name="adj2" fmla="val 76236"/>
              </a:avLst>
            </a:prstGeom>
            <a:solidFill>
              <a:srgbClr val="FFCCFF"/>
            </a:solidFill>
            <a:ln w="41275">
              <a:solidFill>
                <a:srgbClr val="33CCCC"/>
              </a:solidFill>
              <a:round/>
              <a:headEnd/>
              <a:tailEnd/>
            </a:ln>
          </p:spPr>
          <p:txBody>
            <a:bodyPr/>
            <a:lstStyle/>
            <a:p>
              <a:pPr algn="ctr" eaLnBrk="0" hangingPunct="0"/>
              <a:endParaRPr lang="en-US">
                <a:solidFill>
                  <a:schemeClr val="tx1"/>
                </a:solidFill>
              </a:endParaRPr>
            </a:p>
          </p:txBody>
        </p:sp>
        <p:sp>
          <p:nvSpPr>
            <p:cNvPr id="34" name="Text Box 18"/>
            <p:cNvSpPr txBox="1">
              <a:spLocks noChangeArrowheads="1"/>
            </p:cNvSpPr>
            <p:nvPr/>
          </p:nvSpPr>
          <p:spPr bwMode="auto">
            <a:xfrm>
              <a:off x="1539" y="1497"/>
              <a:ext cx="3938" cy="1538"/>
            </a:xfrm>
            <a:prstGeom prst="rect">
              <a:avLst/>
            </a:prstGeom>
            <a:noFill/>
            <a:ln w="9525">
              <a:noFill/>
              <a:miter lim="800000"/>
              <a:headEnd/>
              <a:tailEnd/>
            </a:ln>
          </p:spPr>
          <p:txBody>
            <a:bodyPr wrap="square">
              <a:spAutoFit/>
            </a:bodyPr>
            <a:lstStyle/>
            <a:p>
              <a:pPr marL="342900" indent="-342900">
                <a:defRPr/>
              </a:pPr>
              <a:endParaRPr lang="en-US">
                <a:solidFill>
                  <a:schemeClr val="tx1">
                    <a:lumMod val="95000"/>
                    <a:lumOff val="5000"/>
                  </a:schemeClr>
                </a:solidFill>
                <a:latin typeface="Times New Roman" pitchFamily="18" charset="0"/>
              </a:endParaRPr>
            </a:p>
            <a:p>
              <a:pPr marL="342900" indent="-342900">
                <a:defRPr/>
              </a:pPr>
              <a:endParaRPr lang="en-US">
                <a:solidFill>
                  <a:schemeClr val="tx1">
                    <a:lumMod val="95000"/>
                    <a:lumOff val="5000"/>
                  </a:schemeClr>
                </a:solidFill>
                <a:latin typeface="Times New Roman" pitchFamily="18" charset="0"/>
              </a:endParaRPr>
            </a:p>
            <a:p>
              <a:pPr marL="342900" indent="-342900">
                <a:defRPr/>
              </a:pPr>
              <a:endParaRPr lang="en-US">
                <a:solidFill>
                  <a:schemeClr val="tx1">
                    <a:lumMod val="95000"/>
                    <a:lumOff val="5000"/>
                  </a:schemeClr>
                </a:solidFill>
                <a:latin typeface="Times New Roman" pitchFamily="18" charset="0"/>
              </a:endParaRPr>
            </a:p>
            <a:p>
              <a:pPr marL="342900" indent="-342900">
                <a:defRPr/>
              </a:pPr>
              <a:endParaRPr lang="en-US">
                <a:solidFill>
                  <a:schemeClr val="tx1">
                    <a:lumMod val="95000"/>
                    <a:lumOff val="5000"/>
                  </a:schemeClr>
                </a:solidFill>
                <a:latin typeface="Times New Roman" pitchFamily="18" charset="0"/>
              </a:endParaRPr>
            </a:p>
            <a:p>
              <a:pPr marL="342900" indent="-342900">
                <a:defRPr/>
              </a:pPr>
              <a:endParaRPr lang="en-US">
                <a:solidFill>
                  <a:schemeClr val="tx1">
                    <a:lumMod val="95000"/>
                    <a:lumOff val="5000"/>
                  </a:schemeClr>
                </a:solidFill>
                <a:latin typeface="Times New Roman" pitchFamily="18" charset="0"/>
              </a:endParaRPr>
            </a:p>
            <a:p>
              <a:pPr marL="609600" indent="-609600"/>
              <a:endParaRPr lang="en-US">
                <a:solidFill>
                  <a:srgbClr val="0000CC"/>
                </a:solidFill>
                <a:latin typeface="Times New Roman" pitchFamily="18" charset="0"/>
              </a:endParaRPr>
            </a:p>
            <a:p>
              <a:pPr marL="609600" indent="-609600"/>
              <a:endParaRPr lang="en-US" sz="1600">
                <a:solidFill>
                  <a:srgbClr val="0000CC"/>
                </a:solidFill>
                <a:latin typeface="Times New Roman" pitchFamily="18" charset="0"/>
              </a:endParaRPr>
            </a:p>
            <a:p>
              <a:pPr marL="609600" indent="-609600">
                <a:defRPr/>
              </a:pPr>
              <a:r>
                <a:rPr lang="en-US">
                  <a:solidFill>
                    <a:srgbClr val="002060"/>
                  </a:solidFill>
                  <a:latin typeface="Times New Roman" pitchFamily="18" charset="0"/>
                  <a:cs typeface="Times New Roman" pitchFamily="18" charset="0"/>
                </a:rPr>
                <a:t>	</a:t>
              </a:r>
            </a:p>
            <a:p>
              <a:pPr marL="609600" indent="-609600">
                <a:defRPr/>
              </a:pPr>
              <a:r>
                <a:rPr lang="en-US">
                  <a:solidFill>
                    <a:srgbClr val="0000CC"/>
                  </a:solidFill>
                  <a:latin typeface="Times New Roman" pitchFamily="18" charset="0"/>
                </a:rPr>
                <a:t>	</a:t>
              </a:r>
              <a:endParaRPr lang="en-US">
                <a:solidFill>
                  <a:srgbClr val="0000CC"/>
                </a:solidFill>
                <a:latin typeface="Times New Roman" pitchFamily="18" charset="0"/>
                <a:cs typeface="Times New Roman" pitchFamily="18" charset="0"/>
              </a:endParaRPr>
            </a:p>
          </p:txBody>
        </p:sp>
      </p:grpSp>
      <p:sp>
        <p:nvSpPr>
          <p:cNvPr id="36" name="Rectangle 35"/>
          <p:cNvSpPr/>
          <p:nvPr/>
        </p:nvSpPr>
        <p:spPr>
          <a:xfrm>
            <a:off x="762000" y="1676400"/>
            <a:ext cx="7162800" cy="461665"/>
          </a:xfrm>
          <a:prstGeom prst="rect">
            <a:avLst/>
          </a:prstGeom>
        </p:spPr>
        <p:txBody>
          <a:bodyPr wrap="square">
            <a:spAutoFit/>
          </a:bodyPr>
          <a:lstStyle/>
          <a:p>
            <a:pPr marL="609600" indent="-609600"/>
            <a:r>
              <a:rPr lang="en-US" sz="2400" dirty="0">
                <a:solidFill>
                  <a:srgbClr val="5322B4"/>
                </a:solidFill>
                <a:latin typeface="Times New Roman" pitchFamily="18" charset="0"/>
                <a:cs typeface="Times New Roman" pitchFamily="18" charset="0"/>
              </a:rPr>
              <a:t>- </a:t>
            </a:r>
            <a:r>
              <a:rPr lang="vi-VN" sz="2400" dirty="0">
                <a:solidFill>
                  <a:srgbClr val="5322B4"/>
                </a:solidFill>
                <a:latin typeface="Times New Roman" pitchFamily="18" charset="0"/>
                <a:cs typeface="Times New Roman" pitchFamily="18" charset="0"/>
              </a:rPr>
              <a:t>Vì sao phải quan tâm, giúp đỡ hàng xóm láng giềng ?</a:t>
            </a:r>
            <a:endParaRPr lang="en-US" sz="2400" dirty="0">
              <a:solidFill>
                <a:srgbClr val="5322B4"/>
              </a:solidFill>
              <a:latin typeface="Times New Roman" pitchFamily="18" charset="0"/>
              <a:cs typeface="Times New Roman" pitchFamily="18" charset="0"/>
            </a:endParaRPr>
          </a:p>
        </p:txBody>
      </p:sp>
      <p:pic>
        <p:nvPicPr>
          <p:cNvPr id="19" name="Picture 6" descr="ag00317_">
            <a:hlinkClick r:id="" action="ppaction://noaction"/>
          </p:cNvPr>
          <p:cNvPicPr>
            <a:picLocks noChangeAspect="1" noChangeArrowheads="1" noCrop="1"/>
          </p:cNvPicPr>
          <p:nvPr/>
        </p:nvPicPr>
        <p:blipFill>
          <a:blip r:embed="rId3"/>
          <a:srcRect/>
          <a:stretch>
            <a:fillRect/>
          </a:stretch>
        </p:blipFill>
        <p:spPr bwMode="auto">
          <a:xfrm>
            <a:off x="-539750" y="4367213"/>
            <a:ext cx="2520950" cy="3238500"/>
          </a:xfrm>
          <a:prstGeom prst="rect">
            <a:avLst/>
          </a:prstGeom>
          <a:noFill/>
          <a:ln w="9525">
            <a:noFill/>
            <a:miter lim="800000"/>
            <a:headEnd/>
            <a:tailEnd/>
          </a:ln>
        </p:spPr>
      </p:pic>
      <p:sp>
        <p:nvSpPr>
          <p:cNvPr id="22" name="Rectangle 21"/>
          <p:cNvSpPr/>
          <p:nvPr/>
        </p:nvSpPr>
        <p:spPr>
          <a:xfrm>
            <a:off x="726980" y="3071218"/>
            <a:ext cx="7796547" cy="1846659"/>
          </a:xfrm>
          <a:prstGeom prst="rect">
            <a:avLst/>
          </a:prstGeom>
        </p:spPr>
        <p:txBody>
          <a:bodyPr wrap="square">
            <a:spAutoFit/>
          </a:bodyPr>
          <a:lstStyle/>
          <a:p>
            <a:pPr marL="609600" indent="-609600" algn="just"/>
            <a:r>
              <a:rPr lang="en-US" dirty="0">
                <a:solidFill>
                  <a:srgbClr val="0000CC"/>
                </a:solidFill>
                <a:latin typeface="Times New Roman" pitchFamily="18" charset="0"/>
              </a:rPr>
              <a:t>	</a:t>
            </a:r>
            <a:r>
              <a:rPr lang="vi-VN" dirty="0">
                <a:solidFill>
                  <a:srgbClr val="0000CC"/>
                </a:solidFill>
                <a:latin typeface="Times New Roman" pitchFamily="18" charset="0"/>
              </a:rPr>
              <a:t>	</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Vì hàng xóm, láng giềng là những người sống gần gũi và bên cạnh gia đình của mình.</a:t>
            </a:r>
          </a:p>
          <a:p>
            <a:pPr marL="609600" indent="-609600" algn="just"/>
            <a:r>
              <a:rPr lang="vi-VN" sz="2400" dirty="0">
                <a:solidFill>
                  <a:srgbClr val="FF0000"/>
                </a:solidFill>
                <a:latin typeface="Times New Roman" pitchFamily="18" charset="0"/>
                <a:cs typeface="Times New Roman" pitchFamily="18" charset="0"/>
              </a:rPr>
              <a:t>		- Vì khi được giúp đỡ thì khó khăn của họ sẽ vơi đi và tình làng, nghĩa xóm sẽ càng thêm gắn bó.</a:t>
            </a:r>
          </a:p>
          <a:p>
            <a:pPr marL="609600" indent="-609600"/>
            <a:endParaRPr lang="en-US" dirty="0">
              <a:solidFill>
                <a:srgbClr val="0000CC"/>
              </a:solidFill>
              <a:latin typeface="Times New Roman" pitchFamily="18" charset="0"/>
            </a:endParaRPr>
          </a:p>
        </p:txBody>
      </p:sp>
    </p:spTree>
    <p:extLst>
      <p:ext uri="{BB962C8B-B14F-4D97-AF65-F5344CB8AC3E}">
        <p14:creationId xmlns:p14="http://schemas.microsoft.com/office/powerpoint/2010/main" val="1853847463"/>
      </p:ext>
    </p:extLst>
  </p:cSld>
  <p:clrMapOvr>
    <a:masterClrMapping/>
  </p:clrMapOvr>
  <p:transition spd="slow">
    <p:whee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inh (17)"/>
          <p:cNvPicPr>
            <a:picLocks noChangeAspect="1" noChangeArrowheads="1"/>
          </p:cNvPicPr>
          <p:nvPr/>
        </p:nvPicPr>
        <p:blipFill>
          <a:blip r:embed="rId2"/>
          <a:srcRect/>
          <a:stretch>
            <a:fillRect/>
          </a:stretch>
        </p:blipFill>
        <p:spPr bwMode="auto">
          <a:xfrm>
            <a:off x="-355846" y="0"/>
            <a:ext cx="9519821" cy="6858000"/>
          </a:xfrm>
          <a:prstGeom prst="rect">
            <a:avLst/>
          </a:prstGeom>
          <a:noFill/>
        </p:spPr>
      </p:pic>
      <p:pic>
        <p:nvPicPr>
          <p:cNvPr id="96267" name="Picture 11" descr="kimhuong27[1]"/>
          <p:cNvPicPr>
            <a:picLocks noChangeAspect="1" noChangeArrowheads="1" noCrop="1"/>
          </p:cNvPicPr>
          <p:nvPr/>
        </p:nvPicPr>
        <p:blipFill>
          <a:blip r:embed="rId3"/>
          <a:srcRect/>
          <a:stretch>
            <a:fillRect/>
          </a:stretch>
        </p:blipFill>
        <p:spPr bwMode="auto">
          <a:xfrm>
            <a:off x="381000" y="0"/>
            <a:ext cx="1779588" cy="2133600"/>
          </a:xfrm>
          <a:prstGeom prst="rect">
            <a:avLst/>
          </a:prstGeom>
          <a:noFill/>
          <a:ln w="9525">
            <a:noFill/>
            <a:miter lim="800000"/>
            <a:headEnd/>
            <a:tailEnd/>
          </a:ln>
        </p:spPr>
      </p:pic>
    </p:spTree>
    <p:extLst>
      <p:ext uri="{BB962C8B-B14F-4D97-AF65-F5344CB8AC3E}">
        <p14:creationId xmlns:p14="http://schemas.microsoft.com/office/powerpoint/2010/main" val="34287219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304800" y="0"/>
            <a:ext cx="8510588" cy="1325563"/>
          </a:xfrm>
        </p:spPr>
        <p:txBody>
          <a:bodyPr/>
          <a:lstStyle/>
          <a:p>
            <a:endParaRPr lang="en-US" sz="3200"/>
          </a:p>
        </p:txBody>
      </p:sp>
      <p:sp>
        <p:nvSpPr>
          <p:cNvPr id="177155" name="Rectangle 3"/>
          <p:cNvSpPr>
            <a:spLocks noGrp="1" noRot="1" noChangeArrowheads="1"/>
          </p:cNvSpPr>
          <p:nvPr>
            <p:ph type="body" idx="1"/>
          </p:nvPr>
        </p:nvSpPr>
        <p:spPr/>
        <p:txBody>
          <a:bodyPr/>
          <a:lstStyle/>
          <a:p>
            <a:endParaRPr lang="en-US"/>
          </a:p>
        </p:txBody>
      </p:sp>
      <p:pic>
        <p:nvPicPr>
          <p:cNvPr id="177156" name="Picture 4" descr="Quan_tam,_giup_do_hang_xom_lang_gieng 2"/>
          <p:cNvPicPr>
            <a:picLocks noChangeAspect="1" noChangeArrowheads="1"/>
          </p:cNvPicPr>
          <p:nvPr/>
        </p:nvPicPr>
        <p:blipFill>
          <a:blip r:embed="rId2"/>
          <a:srcRect/>
          <a:stretch>
            <a:fillRect/>
          </a:stretch>
        </p:blipFill>
        <p:spPr bwMode="auto">
          <a:xfrm>
            <a:off x="328612" y="37531"/>
            <a:ext cx="6848973" cy="3610518"/>
          </a:xfrm>
          <a:prstGeom prst="rect">
            <a:avLst/>
          </a:prstGeom>
          <a:noFill/>
        </p:spPr>
      </p:pic>
      <p:pic>
        <p:nvPicPr>
          <p:cNvPr id="177157" name="Picture 5" descr="Quan_tam,_giup_do_hang_xom_lang_gieng 3"/>
          <p:cNvPicPr>
            <a:picLocks noChangeAspect="1" noChangeArrowheads="1"/>
          </p:cNvPicPr>
          <p:nvPr/>
        </p:nvPicPr>
        <p:blipFill>
          <a:blip r:embed="rId3"/>
          <a:srcRect/>
          <a:stretch>
            <a:fillRect/>
          </a:stretch>
        </p:blipFill>
        <p:spPr bwMode="auto">
          <a:xfrm>
            <a:off x="304800" y="3620069"/>
            <a:ext cx="6962263" cy="3200400"/>
          </a:xfrm>
          <a:prstGeom prst="rect">
            <a:avLst/>
          </a:prstGeom>
          <a:noFill/>
        </p:spPr>
      </p:pic>
      <p:sp>
        <p:nvSpPr>
          <p:cNvPr id="177158" name="Rectangle 6"/>
          <p:cNvSpPr>
            <a:spLocks noChangeArrowheads="1"/>
          </p:cNvSpPr>
          <p:nvPr/>
        </p:nvSpPr>
        <p:spPr bwMode="auto">
          <a:xfrm>
            <a:off x="7439053" y="-122236"/>
            <a:ext cx="1637803" cy="6980236"/>
          </a:xfrm>
          <a:prstGeom prst="rect">
            <a:avLst/>
          </a:prstGeom>
          <a:solidFill>
            <a:srgbClr val="FFFF66"/>
          </a:solidFill>
          <a:ln w="9525">
            <a:solidFill>
              <a:schemeClr val="tx1"/>
            </a:solidFill>
            <a:miter lim="800000"/>
            <a:headEnd/>
            <a:tailEnd/>
          </a:ln>
          <a:effectLst/>
        </p:spPr>
        <p:txBody>
          <a:bodyPr wrap="none" anchor="ctr"/>
          <a:lstStyle/>
          <a:p>
            <a:r>
              <a:rPr lang="vi-VN" sz="4000" u="sng" dirty="0">
                <a:solidFill>
                  <a:srgbClr val="0000FF"/>
                </a:solidFill>
                <a:effectLst>
                  <a:outerShdw blurRad="38100" dist="38100" dir="2700000" algn="tl">
                    <a:srgbClr val="000000"/>
                  </a:outerShdw>
                </a:effectLst>
                <a:latin typeface="Times New Roman" pitchFamily="18" charset="0"/>
                <a:cs typeface="Times New Roman" pitchFamily="18" charset="0"/>
              </a:rPr>
              <a:t>Bài 2</a:t>
            </a:r>
            <a:r>
              <a:rPr lang="vi-VN" sz="4000" dirty="0">
                <a:solidFill>
                  <a:srgbClr val="0000FF"/>
                </a:solidFill>
                <a:effectLst>
                  <a:outerShdw blurRad="38100" dist="38100" dir="2700000" algn="tl">
                    <a:srgbClr val="000000"/>
                  </a:outerShdw>
                </a:effectLst>
                <a:latin typeface="Times New Roman" pitchFamily="18" charset="0"/>
                <a:cs typeface="Times New Roman" pitchFamily="18" charset="0"/>
              </a:rPr>
              <a:t>:</a:t>
            </a: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Em</a:t>
            </a:r>
            <a:r>
              <a:rPr lang="vi-VN"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hãy</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p>
          <a:p>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Quan</a:t>
            </a:r>
            <a:r>
              <a:rPr lang="vi-VN"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sát</a:t>
            </a:r>
            <a:endParaRPr lang="en-US" sz="4000" dirty="0">
              <a:solidFill>
                <a:srgbClr val="0000FF"/>
              </a:solidFill>
              <a:effectLst>
                <a:outerShdw blurRad="38100" dist="38100" dir="2700000" algn="tl">
                  <a:srgbClr val="000000"/>
                </a:outerShdw>
              </a:effectLst>
              <a:latin typeface="Times New Roman" pitchFamily="18" charset="0"/>
              <a:cs typeface="Times New Roman" pitchFamily="18" charset="0"/>
            </a:endParaRP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và</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đặt</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tên</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cho</a:t>
            </a:r>
            <a:endParaRPr lang="en-US" sz="4000" dirty="0">
              <a:solidFill>
                <a:srgbClr val="0000FF"/>
              </a:solidFill>
              <a:effectLst>
                <a:outerShdw blurRad="38100" dist="38100" dir="2700000" algn="tl">
                  <a:srgbClr val="000000"/>
                </a:outerShdw>
              </a:effectLst>
              <a:latin typeface="Times New Roman" pitchFamily="18" charset="0"/>
              <a:cs typeface="Times New Roman" pitchFamily="18" charset="0"/>
            </a:endParaRP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các</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bức</a:t>
            </a:r>
            <a:endParaRPr lang="en-US" sz="4000" dirty="0">
              <a:solidFill>
                <a:srgbClr val="0000FF"/>
              </a:solidFill>
              <a:effectLst>
                <a:outerShdw blurRad="38100" dist="38100" dir="2700000" algn="tl">
                  <a:srgbClr val="000000"/>
                </a:outerShdw>
              </a:effectLst>
              <a:latin typeface="Times New Roman" pitchFamily="18" charset="0"/>
              <a:cs typeface="Times New Roman" pitchFamily="18" charset="0"/>
            </a:endParaRP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Tranh</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circle(in)">
                                      <p:cBhvr>
                                        <p:cTn id="7" dur="2000"/>
                                        <p:tgtEl>
                                          <p:spTgt spid="177156"/>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77157"/>
                                        </p:tgtEl>
                                        <p:attrNameLst>
                                          <p:attrName>style.visibility</p:attrName>
                                        </p:attrNameLst>
                                      </p:cBhvr>
                                      <p:to>
                                        <p:strVal val="visible"/>
                                      </p:to>
                                    </p:set>
                                    <p:animEffect transition="in" filter="wedge">
                                      <p:cBhvr>
                                        <p:cTn id="11" dur="2000"/>
                                        <p:tgtEl>
                                          <p:spTgt spid="177157"/>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77158"/>
                                        </p:tgtEl>
                                        <p:attrNameLst>
                                          <p:attrName>style.visibility</p:attrName>
                                        </p:attrNameLst>
                                      </p:cBhvr>
                                      <p:to>
                                        <p:strVal val="visible"/>
                                      </p:to>
                                    </p:set>
                                    <p:anim calcmode="lin" valueType="num">
                                      <p:cBhvr additive="base">
                                        <p:cTn id="15" dur="2000" fill="hold"/>
                                        <p:tgtEl>
                                          <p:spTgt spid="177158"/>
                                        </p:tgtEl>
                                        <p:attrNameLst>
                                          <p:attrName>ppt_x</p:attrName>
                                        </p:attrNameLst>
                                      </p:cBhvr>
                                      <p:tavLst>
                                        <p:tav tm="0">
                                          <p:val>
                                            <p:strVal val="#ppt_x"/>
                                          </p:val>
                                        </p:tav>
                                        <p:tav tm="100000">
                                          <p:val>
                                            <p:strVal val="#ppt_x"/>
                                          </p:val>
                                        </p:tav>
                                      </p:tavLst>
                                    </p:anim>
                                    <p:anim calcmode="lin" valueType="num">
                                      <p:cBhvr additive="base">
                                        <p:cTn id="16" dur="2000" fill="hold"/>
                                        <p:tgtEl>
                                          <p:spTgt spid="177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6" name="Picture 4" descr="Quan_tam,_giup_do_hang_xom_lang_gieng 2"/>
          <p:cNvPicPr>
            <a:picLocks noChangeAspect="1" noChangeArrowheads="1"/>
          </p:cNvPicPr>
          <p:nvPr/>
        </p:nvPicPr>
        <p:blipFill>
          <a:blip r:embed="rId2"/>
          <a:srcRect r="53333" b="12500"/>
          <a:stretch>
            <a:fillRect/>
          </a:stretch>
        </p:blipFill>
        <p:spPr bwMode="auto">
          <a:xfrm>
            <a:off x="1143000" y="0"/>
            <a:ext cx="7162800" cy="5638800"/>
          </a:xfrm>
          <a:prstGeom prst="rect">
            <a:avLst/>
          </a:prstGeom>
          <a:noFill/>
        </p:spPr>
      </p:pic>
      <p:sp>
        <p:nvSpPr>
          <p:cNvPr id="7" name="Rectangle 2"/>
          <p:cNvSpPr>
            <a:spLocks noGrp="1" noRot="1" noChangeArrowheads="1"/>
          </p:cNvSpPr>
          <p:nvPr>
            <p:ph type="title"/>
          </p:nvPr>
        </p:nvSpPr>
        <p:spPr>
          <a:xfrm>
            <a:off x="609600" y="5638800"/>
            <a:ext cx="8229600" cy="1066800"/>
          </a:xfrm>
          <a:solidFill>
            <a:schemeClr val="accent3">
              <a:lumMod val="40000"/>
              <a:lumOff val="60000"/>
            </a:schemeClr>
          </a:solidFill>
          <a:ln>
            <a:solidFill>
              <a:schemeClr val="accent4">
                <a:lumMod val="60000"/>
                <a:lumOff val="40000"/>
              </a:schemeClr>
            </a:solidFill>
          </a:ln>
        </p:spPr>
        <p:txBody>
          <a:bodyPr>
            <a:normAutofit fontScale="90000"/>
          </a:bodyPr>
          <a:lstStyle/>
          <a:p>
            <a:r>
              <a:rPr lang="en-US" dirty="0" err="1">
                <a:solidFill>
                  <a:srgbClr val="C00000"/>
                </a:solidFill>
                <a:latin typeface="Times New Roman" pitchFamily="18" charset="0"/>
                <a:cs typeface="Times New Roman" pitchFamily="18" charset="0"/>
              </a:rPr>
              <a:t>Tranh</a:t>
            </a:r>
            <a:r>
              <a:rPr lang="en-US" dirty="0">
                <a:solidFill>
                  <a:srgbClr val="C00000"/>
                </a:solidFill>
                <a:latin typeface="Times New Roman" pitchFamily="18" charset="0"/>
                <a:cs typeface="Times New Roman" pitchFamily="18" charset="0"/>
              </a:rPr>
              <a:t> 1: </a:t>
            </a:r>
            <a:r>
              <a:rPr lang="en-US" dirty="0" err="1">
                <a:solidFill>
                  <a:srgbClr val="C00000"/>
                </a:solidFill>
                <a:latin typeface="Times New Roman" pitchFamily="18" charset="0"/>
                <a:cs typeface="Times New Roman" pitchFamily="18" charset="0"/>
              </a:rPr>
              <a:t>Lễ</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phép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chào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hỏi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người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lớn</a:t>
            </a:r>
            <a:r>
              <a:rPr lang="en-US" dirty="0">
                <a:solidFill>
                  <a:srgbClr val="C00000"/>
                </a:solidFill>
                <a:latin typeface="Times New Roman" pitchFamily="18" charset="0"/>
                <a:cs typeface="Times New Roman" pitchFamily="18" charset="0"/>
              </a:rPr>
              <a:t>.</a:t>
            </a:r>
          </a:p>
        </p:txBody>
      </p:sp>
    </p:spTree>
  </p:cSld>
  <p:clrMapOvr>
    <a:masterClrMapping/>
  </p:clrMapOvr>
  <p:transition spd="slow">
    <p:split dir="i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circle(in)">
                                      <p:cBhvr>
                                        <p:cTn id="7" dur="2000"/>
                                        <p:tgtEl>
                                          <p:spTgt spid="1771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Rot="1" noChangeArrowheads="1"/>
          </p:cNvSpPr>
          <p:nvPr>
            <p:ph type="body" idx="1"/>
          </p:nvPr>
        </p:nvSpPr>
        <p:spPr>
          <a:xfrm>
            <a:off x="457200" y="5562600"/>
            <a:ext cx="8229600" cy="1143000"/>
          </a:xfrm>
          <a:solidFill>
            <a:schemeClr val="accent3">
              <a:lumMod val="40000"/>
              <a:lumOff val="6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a:noAutofit/>
          </a:bodyPr>
          <a:lstStyle/>
          <a:p>
            <a:pPr>
              <a:buNone/>
            </a:pPr>
            <a:r>
              <a:rPr lang="en-US" dirty="0" err="1">
                <a:solidFill>
                  <a:srgbClr val="C00000"/>
                </a:solidFill>
                <a:latin typeface="Times New Roman" pitchFamily="18" charset="0"/>
                <a:ea typeface="+mj-ea"/>
                <a:cs typeface="Times New Roman" pitchFamily="18" charset="0"/>
              </a:rPr>
              <a:t>Tranh</a:t>
            </a:r>
            <a:r>
              <a:rPr lang="en-US" dirty="0">
                <a:solidFill>
                  <a:srgbClr val="C00000"/>
                </a:solidFill>
                <a:latin typeface="Times New Roman" pitchFamily="18" charset="0"/>
                <a:ea typeface="+mj-ea"/>
                <a:cs typeface="Times New Roman" pitchFamily="18" charset="0"/>
              </a:rPr>
              <a:t> 2: </a:t>
            </a:r>
            <a:r>
              <a:rPr lang="en-US" dirty="0" err="1">
                <a:solidFill>
                  <a:srgbClr val="C00000"/>
                </a:solidFill>
                <a:latin typeface="Times New Roman" pitchFamily="18" charset="0"/>
                <a:ea typeface="+mj-ea"/>
                <a:cs typeface="Times New Roman" pitchFamily="18" charset="0"/>
              </a:rPr>
              <a:t>Làm</a:t>
            </a:r>
            <a:r>
              <a:rPr lang="en-US" dirty="0">
                <a:solidFill>
                  <a:srgbClr val="C00000"/>
                </a:solidFill>
                <a:latin typeface="Times New Roman" pitchFamily="18" charset="0"/>
                <a:ea typeface="+mj-ea"/>
                <a:cs typeface="Times New Roman" pitchFamily="18" charset="0"/>
              </a:rPr>
              <a:t> </a:t>
            </a:r>
            <a:r>
              <a:rPr lang="en-US" dirty="0" err="1">
                <a:solidFill>
                  <a:srgbClr val="C00000"/>
                </a:solidFill>
                <a:latin typeface="Times New Roman" pitchFamily="18" charset="0"/>
                <a:ea typeface="+mj-ea"/>
                <a:cs typeface="Times New Roman" pitchFamily="18" charset="0"/>
              </a:rPr>
              <a:t>phiền</a:t>
            </a:r>
            <a:r>
              <a:rPr lang="en-US" dirty="0">
                <a:solidFill>
                  <a:srgbClr val="C00000"/>
                </a:solidFill>
                <a:latin typeface="Times New Roman" pitchFamily="18" charset="0"/>
                <a:ea typeface="+mj-ea"/>
                <a:cs typeface="Times New Roman" pitchFamily="18" charset="0"/>
              </a:rPr>
              <a:t> </a:t>
            </a:r>
            <a:r>
              <a:rPr lang="en-US" dirty="0" err="1">
                <a:solidFill>
                  <a:srgbClr val="C00000"/>
                </a:solidFill>
                <a:latin typeface="Times New Roman" pitchFamily="18" charset="0"/>
                <a:ea typeface="+mj-ea"/>
                <a:cs typeface="Times New Roman" pitchFamily="18" charset="0"/>
              </a:rPr>
              <a:t>hàng</a:t>
            </a:r>
            <a:r>
              <a:rPr lang="en-US" dirty="0">
                <a:solidFill>
                  <a:srgbClr val="C00000"/>
                </a:solidFill>
                <a:latin typeface="Times New Roman" pitchFamily="18" charset="0"/>
                <a:ea typeface="+mj-ea"/>
                <a:cs typeface="Times New Roman" pitchFamily="18" charset="0"/>
              </a:rPr>
              <a:t> </a:t>
            </a:r>
            <a:r>
              <a:rPr lang="en-US" dirty="0" err="1">
                <a:solidFill>
                  <a:srgbClr val="C00000"/>
                </a:solidFill>
                <a:latin typeface="Times New Roman" pitchFamily="18" charset="0"/>
                <a:ea typeface="+mj-ea"/>
                <a:cs typeface="Times New Roman" pitchFamily="18" charset="0"/>
              </a:rPr>
              <a:t>xóm</a:t>
            </a:r>
            <a:endParaRPr lang="en-US" dirty="0">
              <a:solidFill>
                <a:srgbClr val="C00000"/>
              </a:solidFill>
              <a:latin typeface="Times New Roman" pitchFamily="18" charset="0"/>
              <a:ea typeface="+mj-ea"/>
              <a:cs typeface="Times New Roman" pitchFamily="18" charset="0"/>
            </a:endParaRPr>
          </a:p>
        </p:txBody>
      </p:sp>
      <p:pic>
        <p:nvPicPr>
          <p:cNvPr id="177156" name="Picture 4" descr="Quan_tam,_giup_do_hang_xom_lang_gieng 2"/>
          <p:cNvPicPr>
            <a:picLocks noChangeAspect="1" noChangeArrowheads="1"/>
          </p:cNvPicPr>
          <p:nvPr/>
        </p:nvPicPr>
        <p:blipFill>
          <a:blip r:embed="rId2"/>
          <a:srcRect l="54255" b="12000"/>
          <a:stretch>
            <a:fillRect/>
          </a:stretch>
        </p:blipFill>
        <p:spPr bwMode="auto">
          <a:xfrm>
            <a:off x="1066800" y="0"/>
            <a:ext cx="7239000" cy="5410200"/>
          </a:xfrm>
          <a:prstGeom prst="rect">
            <a:avLst/>
          </a:prstGeom>
          <a:noFill/>
        </p:spPr>
      </p:pic>
    </p:spTree>
  </p:cSld>
  <p:clrMapOvr>
    <a:masterClrMapping/>
  </p:clrMapOvr>
  <p:transition spd="slow">
    <p:split dir="i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diamond(in)">
                                      <p:cBhvr>
                                        <p:cTn id="7" dur="2000"/>
                                        <p:tgtEl>
                                          <p:spTgt spid="1771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7155">
                                            <p:bg/>
                                          </p:spTgt>
                                        </p:tgtEl>
                                        <p:attrNameLst>
                                          <p:attrName>style.visibility</p:attrName>
                                        </p:attrNameLst>
                                      </p:cBhvr>
                                      <p:to>
                                        <p:strVal val="visible"/>
                                      </p:to>
                                    </p:set>
                                    <p:animEffect transition="in" filter="diamond(in)">
                                      <p:cBhvr>
                                        <p:cTn id="12" dur="2000"/>
                                        <p:tgtEl>
                                          <p:spTgt spid="177155">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7155">
                                            <p:txEl>
                                              <p:pRg st="0" end="0"/>
                                            </p:txEl>
                                          </p:spTgt>
                                        </p:tgtEl>
                                        <p:attrNameLst>
                                          <p:attrName>style.visibility</p:attrName>
                                        </p:attrNameLst>
                                      </p:cBhvr>
                                      <p:to>
                                        <p:strVal val="visible"/>
                                      </p:to>
                                    </p:set>
                                    <p:animEffect transition="in" filter="diamond(in)">
                                      <p:cBhvr>
                                        <p:cTn id="17" dur="2000"/>
                                        <p:tgtEl>
                                          <p:spTgt spid="177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nh (17)">
            <a:extLst>
              <a:ext uri="{FF2B5EF4-FFF2-40B4-BE49-F238E27FC236}">
                <a16:creationId xmlns:a16="http://schemas.microsoft.com/office/drawing/2014/main" id="{E214BBA5-C62E-4F02-A673-47FE0225B531}"/>
              </a:ext>
            </a:extLst>
          </p:cNvPr>
          <p:cNvPicPr>
            <a:picLocks noChangeAspect="1" noChangeArrowheads="1"/>
          </p:cNvPicPr>
          <p:nvPr/>
        </p:nvPicPr>
        <p:blipFill>
          <a:blip r:embed="rId2"/>
          <a:srcRect/>
          <a:stretch>
            <a:fillRect/>
          </a:stretch>
        </p:blipFill>
        <p:spPr bwMode="auto">
          <a:xfrm>
            <a:off x="6824" y="35257"/>
            <a:ext cx="9372600" cy="6858000"/>
          </a:xfrm>
          <a:prstGeom prst="rect">
            <a:avLst/>
          </a:prstGeom>
          <a:noFill/>
        </p:spPr>
      </p:pic>
      <p:sp>
        <p:nvSpPr>
          <p:cNvPr id="3" name="WordArt 9">
            <a:extLst>
              <a:ext uri="{FF2B5EF4-FFF2-40B4-BE49-F238E27FC236}">
                <a16:creationId xmlns:a16="http://schemas.microsoft.com/office/drawing/2014/main" id="{2F64B1B7-04A1-4BF5-9D7E-C7DF865EAB66}"/>
              </a:ext>
            </a:extLst>
          </p:cNvPr>
          <p:cNvSpPr>
            <a:spLocks noChangeArrowheads="1" noChangeShapeType="1" noTextEdit="1"/>
          </p:cNvSpPr>
          <p:nvPr/>
        </p:nvSpPr>
        <p:spPr bwMode="auto">
          <a:xfrm rot="-597204">
            <a:off x="1054115" y="618789"/>
            <a:ext cx="5520998" cy="1429423"/>
          </a:xfrm>
          <a:prstGeom prst="rect">
            <a:avLst/>
          </a:prstGeom>
        </p:spPr>
        <p:txBody>
          <a:bodyPr wrap="none" fromWordArt="1">
            <a:prstTxWarp prst="textWave2">
              <a:avLst>
                <a:gd name="adj1" fmla="val 13005"/>
                <a:gd name="adj2" fmla="val 0"/>
              </a:avLst>
            </a:prstTxWarp>
            <a:scene3d>
              <a:camera prst="legacyPerspectiveFront">
                <a:rot lat="1500000" lon="20099999" rev="0"/>
              </a:camera>
              <a:lightRig rig="legacyFlat4" dir="t"/>
            </a:scene3d>
            <a:sp3d extrusionH="430200" prstMaterial="legacyMatte">
              <a:extrusionClr>
                <a:srgbClr val="FF0000"/>
              </a:extrusionClr>
            </a:sp3d>
          </a:bodyPr>
          <a:lstStyle/>
          <a:p>
            <a:r>
              <a:rPr lang="en-US" sz="3600" kern="10" dirty="0">
                <a:ln w="9525">
                  <a:round/>
                  <a:headEnd/>
                  <a:tailEnd/>
                </a:ln>
                <a:solidFill>
                  <a:srgbClr val="FF0000"/>
                </a:solidFill>
                <a:latin typeface="Times New Roman"/>
                <a:cs typeface="Times New Roman"/>
              </a:rPr>
              <a:t>MẸ ĐI VẮNG</a:t>
            </a:r>
            <a:endParaRPr lang="en-US" sz="3600" b="1" kern="10" dirty="0">
              <a:ln w="9525">
                <a:round/>
                <a:headEnd/>
                <a:tailEnd/>
              </a:ln>
              <a:solidFill>
                <a:srgbClr val="FF0000"/>
              </a:solidFill>
              <a:latin typeface="Times New Roman"/>
              <a:cs typeface="Times New Roman"/>
            </a:endParaRPr>
          </a:p>
        </p:txBody>
      </p:sp>
      <p:sp>
        <p:nvSpPr>
          <p:cNvPr id="5" name="WordArt 7">
            <a:extLst>
              <a:ext uri="{FF2B5EF4-FFF2-40B4-BE49-F238E27FC236}">
                <a16:creationId xmlns:a16="http://schemas.microsoft.com/office/drawing/2014/main" id="{B42AED87-CE07-45A1-9D72-5622C1671953}"/>
              </a:ext>
            </a:extLst>
          </p:cNvPr>
          <p:cNvSpPr>
            <a:spLocks noChangeArrowheads="1" noChangeShapeType="1" noTextEdit="1"/>
          </p:cNvSpPr>
          <p:nvPr/>
        </p:nvSpPr>
        <p:spPr bwMode="auto">
          <a:xfrm>
            <a:off x="609600" y="3048000"/>
            <a:ext cx="7924800" cy="2819399"/>
          </a:xfrm>
          <a:prstGeom prst="rect">
            <a:avLst/>
          </a:prstGeom>
        </p:spPr>
        <p:txBody>
          <a:bodyPr wrap="none" fromWordArt="1">
            <a:prstTxWarp prst="textPlain">
              <a:avLst>
                <a:gd name="adj" fmla="val 50000"/>
              </a:avLst>
            </a:prstTxWarp>
          </a:bodyPr>
          <a:lstStyle/>
          <a:p>
            <a:r>
              <a:rPr lang="en-US" sz="3200" b="1" kern="10" dirty="0" err="1">
                <a:ln w="9525">
                  <a:solidFill>
                    <a:srgbClr val="00FF00"/>
                  </a:solidFill>
                  <a:round/>
                  <a:headEnd/>
                  <a:tailEnd/>
                </a:ln>
                <a:effectLst>
                  <a:outerShdw dist="45791" dir="2021404" algn="ctr" rotWithShape="0">
                    <a:srgbClr val="B2B2B2">
                      <a:alpha val="80000"/>
                    </a:srgbClr>
                  </a:outerShdw>
                </a:effectLst>
                <a:latin typeface="Times New Roman"/>
                <a:cs typeface="Times New Roman"/>
              </a:rPr>
              <a:t>Mẹ</a:t>
            </a:r>
            <a:r>
              <a:rPr lang="en-US"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 </a:t>
            </a:r>
            <a:r>
              <a:rPr lang="en-US" sz="3200" b="1" kern="10" dirty="0" err="1">
                <a:ln w="9525">
                  <a:solidFill>
                    <a:srgbClr val="00FF00"/>
                  </a:solidFill>
                  <a:round/>
                  <a:headEnd/>
                  <a:tailEnd/>
                </a:ln>
                <a:effectLst>
                  <a:outerShdw dist="45791" dir="2021404" algn="ctr" rotWithShape="0">
                    <a:srgbClr val="B2B2B2">
                      <a:alpha val="80000"/>
                    </a:srgbClr>
                  </a:outerShdw>
                </a:effectLst>
                <a:latin typeface="Times New Roman"/>
                <a:cs typeface="Times New Roman"/>
              </a:rPr>
              <a:t>đi</a:t>
            </a:r>
            <a:r>
              <a:rPr lang="en-US"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 </a:t>
            </a:r>
            <a:r>
              <a:rPr lang="en-US" sz="3200" b="1" kern="10" dirty="0" err="1">
                <a:ln w="9525">
                  <a:solidFill>
                    <a:srgbClr val="00FF00"/>
                  </a:solidFill>
                  <a:round/>
                  <a:headEnd/>
                  <a:tailEnd/>
                </a:ln>
                <a:effectLst>
                  <a:outerShdw dist="45791" dir="2021404" algn="ctr" rotWithShape="0">
                    <a:srgbClr val="B2B2B2">
                      <a:alpha val="80000"/>
                    </a:srgbClr>
                  </a:outerShdw>
                </a:effectLst>
                <a:latin typeface="Times New Roman"/>
                <a:cs typeface="Times New Roman"/>
              </a:rPr>
              <a:t>vắng</a:t>
            </a:r>
            <a:r>
              <a:rPr lang="en-US"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 </a:t>
            </a:r>
            <a:r>
              <a:rPr lang="en-US" sz="3200" b="1" kern="10" dirty="0" err="1">
                <a:ln w="9525">
                  <a:solidFill>
                    <a:srgbClr val="00FF00"/>
                  </a:solidFill>
                  <a:round/>
                  <a:headEnd/>
                  <a:tailEnd/>
                </a:ln>
                <a:effectLst>
                  <a:outerShdw dist="45791" dir="2021404" algn="ctr" rotWithShape="0">
                    <a:srgbClr val="B2B2B2">
                      <a:alpha val="80000"/>
                    </a:srgbClr>
                  </a:outerShdw>
                </a:effectLst>
                <a:latin typeface="Times New Roman"/>
                <a:cs typeface="Times New Roman"/>
              </a:rPr>
              <a:t>mẹ</a:t>
            </a:r>
            <a:r>
              <a:rPr lang="en-US"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 </a:t>
            </a:r>
            <a:r>
              <a:rPr lang="en-US" sz="3200" b="1" kern="10" dirty="0" err="1">
                <a:ln w="9525">
                  <a:solidFill>
                    <a:srgbClr val="00FF00"/>
                  </a:solidFill>
                  <a:round/>
                  <a:headEnd/>
                  <a:tailEnd/>
                </a:ln>
                <a:effectLst>
                  <a:outerShdw dist="45791" dir="2021404" algn="ctr" rotWithShape="0">
                    <a:srgbClr val="B2B2B2">
                      <a:alpha val="80000"/>
                    </a:srgbClr>
                  </a:outerShdw>
                </a:effectLst>
                <a:latin typeface="Times New Roman"/>
                <a:cs typeface="Times New Roman"/>
              </a:rPr>
              <a:t>đi</a:t>
            </a:r>
            <a:r>
              <a:rPr lang="en-US"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 </a:t>
            </a:r>
            <a:r>
              <a:rPr lang="en-US" sz="3200" b="1" kern="10" dirty="0" err="1">
                <a:ln w="9525">
                  <a:solidFill>
                    <a:srgbClr val="00FF00"/>
                  </a:solidFill>
                  <a:round/>
                  <a:headEnd/>
                  <a:tailEnd/>
                </a:ln>
                <a:effectLst>
                  <a:outerShdw dist="45791" dir="2021404" algn="ctr" rotWithShape="0">
                    <a:srgbClr val="B2B2B2">
                      <a:alpha val="80000"/>
                    </a:srgbClr>
                  </a:outerShdw>
                </a:effectLst>
                <a:latin typeface="Times New Roman"/>
                <a:cs typeface="Times New Roman"/>
              </a:rPr>
              <a:t>vắng</a:t>
            </a:r>
            <a:endParaRPr lang="vi-VN"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endParaRPr>
          </a:p>
          <a:p>
            <a:r>
              <a:rPr lang="vi-VN"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C</a:t>
            </a:r>
            <a:r>
              <a:rPr lang="en-US"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on sang </a:t>
            </a:r>
            <a:r>
              <a:rPr lang="vi-VN"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chơi nhà bạn.. í a...</a:t>
            </a:r>
          </a:p>
          <a:p>
            <a:r>
              <a:rPr lang="vi-VN"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Con cầm cây đàn con hát</a:t>
            </a:r>
          </a:p>
          <a:p>
            <a:r>
              <a:rPr lang="vi-VN"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Con cầm cây đàn con hát</a:t>
            </a:r>
          </a:p>
          <a:p>
            <a:r>
              <a:rPr lang="vi-VN"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Hát cho mẹ về với con</a:t>
            </a:r>
          </a:p>
          <a:p>
            <a:r>
              <a:rPr lang="vi-VN"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rPr>
              <a:t>Hát cho mẹ về với con.</a:t>
            </a:r>
            <a:endParaRPr lang="en-US" sz="3200" b="1" kern="10" dirty="0">
              <a:ln w="9525">
                <a:solidFill>
                  <a:srgbClr val="00FF00"/>
                </a:solidFill>
                <a:round/>
                <a:headEnd/>
                <a:tailEnd/>
              </a:ln>
              <a:effectLst>
                <a:outerShdw dist="45791" dir="2021404" algn="ctr" rotWithShape="0">
                  <a:srgbClr val="B2B2B2">
                    <a:alpha val="80000"/>
                  </a:srgbClr>
                </a:outerShdw>
              </a:effectLst>
              <a:latin typeface="Times New Roman"/>
              <a:cs typeface="Times New Roman"/>
            </a:endParaRPr>
          </a:p>
        </p:txBody>
      </p:sp>
    </p:spTree>
    <p:extLst>
      <p:ext uri="{BB962C8B-B14F-4D97-AF65-F5344CB8AC3E}">
        <p14:creationId xmlns:p14="http://schemas.microsoft.com/office/powerpoint/2010/main" val="739484717"/>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750" fill="hold"/>
                                        <p:tgtEl>
                                          <p:spTgt spid="3"/>
                                        </p:tgtEl>
                                        <p:attrNameLst>
                                          <p:attrName>ppt_x</p:attrName>
                                        </p:attrNameLst>
                                      </p:cBhvr>
                                      <p:tavLst>
                                        <p:tav tm="0">
                                          <p:val>
                                            <p:strVal val="#ppt_x"/>
                                          </p:val>
                                        </p:tav>
                                        <p:tav tm="100000">
                                          <p:val>
                                            <p:strVal val="#ppt_x"/>
                                          </p:val>
                                        </p:tav>
                                      </p:tavLst>
                                    </p:anim>
                                    <p:anim calcmode="lin" valueType="num">
                                      <p:cBhvr additive="base">
                                        <p:cTn id="8" dur="2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dir="cw">
                                      <p:cBhvr override="childStyle">
                                        <p:cTn id="12" dur="1000" fill="hold"/>
                                        <p:tgtEl>
                                          <p:spTgt spid="5"/>
                                        </p:tgtEl>
                                        <p:attrNameLst>
                                          <p:attrName>style.color</p:attrName>
                                        </p:attrNameLst>
                                      </p:cBhvr>
                                      <p:by>
                                        <p:hsl h="0" s="12549" l="25098"/>
                                      </p:by>
                                    </p:animClr>
                                    <p:animClr clrSpc="hsl" dir="cw">
                                      <p:cBhvr>
                                        <p:cTn id="13" dur="1000" fill="hold"/>
                                        <p:tgtEl>
                                          <p:spTgt spid="5"/>
                                        </p:tgtEl>
                                        <p:attrNameLst>
                                          <p:attrName>fillcolor</p:attrName>
                                        </p:attrNameLst>
                                      </p:cBhvr>
                                      <p:by>
                                        <p:hsl h="0" s="12549" l="25098"/>
                                      </p:by>
                                    </p:animClr>
                                    <p:animClr clrSpc="hsl" dir="cw">
                                      <p:cBhvr>
                                        <p:cTn id="14" dur="1000" fill="hold"/>
                                        <p:tgtEl>
                                          <p:spTgt spid="5"/>
                                        </p:tgtEl>
                                        <p:attrNameLst>
                                          <p:attrName>stroke.color</p:attrName>
                                        </p:attrNameLst>
                                      </p:cBhvr>
                                      <p:by>
                                        <p:hsl h="0" s="12549" l="25098"/>
                                      </p:by>
                                    </p:animClr>
                                    <p:set>
                                      <p:cBhvr>
                                        <p:cTn id="15"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Rot="1" noChangeArrowheads="1"/>
          </p:cNvSpPr>
          <p:nvPr>
            <p:ph type="body" idx="1"/>
          </p:nvPr>
        </p:nvSpPr>
        <p:spPr>
          <a:xfrm>
            <a:off x="457200" y="5715000"/>
            <a:ext cx="8229600" cy="990600"/>
          </a:xfrm>
          <a:solidFill>
            <a:schemeClr val="accent3">
              <a:lumMod val="40000"/>
              <a:lumOff val="60000"/>
            </a:schemeClr>
          </a:solidFill>
        </p:spPr>
        <p:txBody>
          <a:bodyPr>
            <a:noAutofit/>
          </a:bodyPr>
          <a:lstStyle/>
          <a:p>
            <a:pPr>
              <a:buNone/>
            </a:pPr>
            <a:r>
              <a:rPr lang="en-US" sz="4000" dirty="0" err="1">
                <a:solidFill>
                  <a:srgbClr val="C00000"/>
                </a:solidFill>
                <a:latin typeface="Times New Roman" pitchFamily="18" charset="0"/>
                <a:ea typeface="+mj-ea"/>
                <a:cs typeface="Times New Roman" pitchFamily="18" charset="0"/>
              </a:rPr>
              <a:t>Tranh</a:t>
            </a:r>
            <a:r>
              <a:rPr lang="en-US" sz="4000" dirty="0">
                <a:solidFill>
                  <a:srgbClr val="C00000"/>
                </a:solidFill>
                <a:latin typeface="Times New Roman" pitchFamily="18" charset="0"/>
                <a:ea typeface="+mj-ea"/>
                <a:cs typeface="Times New Roman" pitchFamily="18" charset="0"/>
              </a:rPr>
              <a:t> 3: </a:t>
            </a:r>
            <a:r>
              <a:rPr lang="vi-VN" sz="4000">
                <a:solidFill>
                  <a:srgbClr val="C00000"/>
                </a:solidFill>
                <a:latin typeface="Times New Roman" pitchFamily="18" charset="0"/>
                <a:ea typeface="+mj-ea"/>
                <a:cs typeface="Times New Roman" pitchFamily="18" charset="0"/>
              </a:rPr>
              <a:t>Cậu bé tốt bụng</a:t>
            </a:r>
            <a:endParaRPr lang="en-US" sz="4000" dirty="0">
              <a:solidFill>
                <a:srgbClr val="C00000"/>
              </a:solidFill>
              <a:latin typeface="Times New Roman" pitchFamily="18" charset="0"/>
              <a:ea typeface="+mj-ea"/>
              <a:cs typeface="Times New Roman" pitchFamily="18" charset="0"/>
            </a:endParaRPr>
          </a:p>
        </p:txBody>
      </p:sp>
      <p:pic>
        <p:nvPicPr>
          <p:cNvPr id="177157" name="Picture 5" descr="Quan_tam,_giup_do_hang_xom_lang_gieng 3"/>
          <p:cNvPicPr>
            <a:picLocks noChangeAspect="1" noChangeArrowheads="1"/>
          </p:cNvPicPr>
          <p:nvPr/>
        </p:nvPicPr>
        <p:blipFill>
          <a:blip r:embed="rId2"/>
          <a:srcRect r="53191" b="12500"/>
          <a:stretch>
            <a:fillRect/>
          </a:stretch>
        </p:blipFill>
        <p:spPr bwMode="auto">
          <a:xfrm>
            <a:off x="762000" y="152400"/>
            <a:ext cx="7772400" cy="5562600"/>
          </a:xfrm>
          <a:prstGeom prst="rect">
            <a:avLst/>
          </a:prstGeom>
          <a:noFill/>
        </p:spPr>
      </p:pic>
    </p:spTree>
  </p:cSld>
  <p:clrMapOvr>
    <a:masterClrMapping/>
  </p:clrMapOvr>
  <p:transition spd="slow">
    <p:wheel spokes="8"/>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wedge">
                                      <p:cBhvr>
                                        <p:cTn id="7" dur="2000"/>
                                        <p:tgtEl>
                                          <p:spTgt spid="1771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7155">
                                            <p:bg/>
                                          </p:spTgt>
                                        </p:tgtEl>
                                        <p:attrNameLst>
                                          <p:attrName>style.visibility</p:attrName>
                                        </p:attrNameLst>
                                      </p:cBhvr>
                                      <p:to>
                                        <p:strVal val="visible"/>
                                      </p:to>
                                    </p:set>
                                    <p:animEffect transition="in" filter="diamond(in)">
                                      <p:cBhvr>
                                        <p:cTn id="12" dur="2000"/>
                                        <p:tgtEl>
                                          <p:spTgt spid="177155">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7155">
                                            <p:txEl>
                                              <p:pRg st="0" end="0"/>
                                            </p:txEl>
                                          </p:spTgt>
                                        </p:tgtEl>
                                        <p:attrNameLst>
                                          <p:attrName>style.visibility</p:attrName>
                                        </p:attrNameLst>
                                      </p:cBhvr>
                                      <p:to>
                                        <p:strVal val="visible"/>
                                      </p:to>
                                    </p:set>
                                    <p:animEffect transition="in" filter="diamond(in)">
                                      <p:cBhvr>
                                        <p:cTn id="17" dur="2000"/>
                                        <p:tgtEl>
                                          <p:spTgt spid="177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Rot="1" noChangeArrowheads="1"/>
          </p:cNvSpPr>
          <p:nvPr>
            <p:ph type="body" idx="1"/>
          </p:nvPr>
        </p:nvSpPr>
        <p:spPr>
          <a:xfrm>
            <a:off x="457200" y="5486400"/>
            <a:ext cx="8229600" cy="1371600"/>
          </a:xfrm>
          <a:solidFill>
            <a:schemeClr val="accent3">
              <a:lumMod val="40000"/>
              <a:lumOff val="60000"/>
            </a:schemeClr>
          </a:solidFill>
        </p:spPr>
        <p:txBody>
          <a:bodyPr>
            <a:noAutofit/>
          </a:bodyPr>
          <a:lstStyle/>
          <a:p>
            <a:pPr>
              <a:buNone/>
            </a:pPr>
            <a:r>
              <a:rPr lang="en-US" sz="4000" dirty="0" err="1">
                <a:solidFill>
                  <a:srgbClr val="C00000"/>
                </a:solidFill>
                <a:latin typeface="Times New Roman" pitchFamily="18" charset="0"/>
                <a:ea typeface="+mj-ea"/>
                <a:cs typeface="Times New Roman" pitchFamily="18" charset="0"/>
              </a:rPr>
              <a:t>Tranh</a:t>
            </a:r>
            <a:r>
              <a:rPr lang="en-US" sz="4000" dirty="0">
                <a:solidFill>
                  <a:srgbClr val="C00000"/>
                </a:solidFill>
                <a:latin typeface="Times New Roman" pitchFamily="18" charset="0"/>
                <a:ea typeface="+mj-ea"/>
                <a:cs typeface="Times New Roman" pitchFamily="18" charset="0"/>
              </a:rPr>
              <a:t> 4: </a:t>
            </a:r>
            <a:r>
              <a:rPr lang="en-US" sz="4000" dirty="0" err="1">
                <a:solidFill>
                  <a:srgbClr val="C00000"/>
                </a:solidFill>
                <a:latin typeface="Times New Roman" pitchFamily="18" charset="0"/>
                <a:ea typeface="+mj-ea"/>
                <a:cs typeface="Times New Roman" pitchFamily="18" charset="0"/>
              </a:rPr>
              <a:t>Giúp</a:t>
            </a:r>
            <a:r>
              <a:rPr lang="en-US" sz="4000" dirty="0">
                <a:solidFill>
                  <a:srgbClr val="C00000"/>
                </a:solidFill>
                <a:latin typeface="Times New Roman" pitchFamily="18" charset="0"/>
                <a:ea typeface="+mj-ea"/>
                <a:cs typeface="Times New Roman" pitchFamily="18" charset="0"/>
              </a:rPr>
              <a:t> </a:t>
            </a:r>
            <a:r>
              <a:rPr lang="en-US" sz="4000" dirty="0" err="1">
                <a:solidFill>
                  <a:srgbClr val="C00000"/>
                </a:solidFill>
                <a:latin typeface="Times New Roman" pitchFamily="18" charset="0"/>
                <a:ea typeface="+mj-ea"/>
                <a:cs typeface="Times New Roman" pitchFamily="18" charset="0"/>
              </a:rPr>
              <a:t>đỡ</a:t>
            </a:r>
            <a:r>
              <a:rPr lang="en-US" sz="4000" dirty="0">
                <a:solidFill>
                  <a:srgbClr val="C00000"/>
                </a:solidFill>
                <a:latin typeface="Times New Roman" pitchFamily="18" charset="0"/>
                <a:ea typeface="+mj-ea"/>
                <a:cs typeface="Times New Roman" pitchFamily="18" charset="0"/>
              </a:rPr>
              <a:t> </a:t>
            </a:r>
            <a:r>
              <a:rPr lang="en-US" sz="4000" dirty="0" err="1">
                <a:solidFill>
                  <a:srgbClr val="C00000"/>
                </a:solidFill>
                <a:latin typeface="Times New Roman" pitchFamily="18" charset="0"/>
                <a:ea typeface="+mj-ea"/>
                <a:cs typeface="Times New Roman" pitchFamily="18" charset="0"/>
              </a:rPr>
              <a:t>cô</a:t>
            </a:r>
            <a:r>
              <a:rPr lang="en-US" sz="4000" dirty="0">
                <a:solidFill>
                  <a:srgbClr val="C00000"/>
                </a:solidFill>
                <a:latin typeface="Times New Roman" pitchFamily="18" charset="0"/>
                <a:ea typeface="+mj-ea"/>
                <a:cs typeface="Times New Roman" pitchFamily="18" charset="0"/>
              </a:rPr>
              <a:t> </a:t>
            </a:r>
            <a:r>
              <a:rPr lang="en-US" sz="4000" dirty="0" err="1">
                <a:solidFill>
                  <a:srgbClr val="C00000"/>
                </a:solidFill>
                <a:latin typeface="Times New Roman" pitchFamily="18" charset="0"/>
                <a:ea typeface="+mj-ea"/>
                <a:cs typeface="Times New Roman" pitchFamily="18" charset="0"/>
              </a:rPr>
              <a:t>hàng</a:t>
            </a:r>
            <a:r>
              <a:rPr lang="en-US" sz="4000" dirty="0">
                <a:solidFill>
                  <a:srgbClr val="C00000"/>
                </a:solidFill>
                <a:latin typeface="Times New Roman" pitchFamily="18" charset="0"/>
                <a:ea typeface="+mj-ea"/>
                <a:cs typeface="Times New Roman" pitchFamily="18" charset="0"/>
              </a:rPr>
              <a:t> </a:t>
            </a:r>
            <a:r>
              <a:rPr lang="en-US" sz="4000" dirty="0" err="1">
                <a:solidFill>
                  <a:srgbClr val="C00000"/>
                </a:solidFill>
                <a:latin typeface="Times New Roman" pitchFamily="18" charset="0"/>
                <a:ea typeface="+mj-ea"/>
                <a:cs typeface="Times New Roman" pitchFamily="18" charset="0"/>
              </a:rPr>
              <a:t>xóm</a:t>
            </a:r>
            <a:endParaRPr lang="en-US" sz="4000" dirty="0">
              <a:solidFill>
                <a:srgbClr val="C00000"/>
              </a:solidFill>
              <a:latin typeface="Times New Roman" pitchFamily="18" charset="0"/>
              <a:ea typeface="+mj-ea"/>
              <a:cs typeface="Times New Roman" pitchFamily="18" charset="0"/>
            </a:endParaRPr>
          </a:p>
        </p:txBody>
      </p:sp>
      <p:pic>
        <p:nvPicPr>
          <p:cNvPr id="177157" name="Picture 5" descr="Quan_tam,_giup_do_hang_xom_lang_gieng 3"/>
          <p:cNvPicPr>
            <a:picLocks noChangeAspect="1" noChangeArrowheads="1"/>
          </p:cNvPicPr>
          <p:nvPr/>
        </p:nvPicPr>
        <p:blipFill>
          <a:blip r:embed="rId2"/>
          <a:srcRect l="54255" r="1064" b="15000"/>
          <a:stretch>
            <a:fillRect/>
          </a:stretch>
        </p:blipFill>
        <p:spPr bwMode="auto">
          <a:xfrm>
            <a:off x="762000" y="152400"/>
            <a:ext cx="7696200" cy="5257800"/>
          </a:xfrm>
          <a:prstGeom prst="rect">
            <a:avLst/>
          </a:prstGeom>
          <a:noFill/>
        </p:spPr>
      </p:pic>
    </p:spTree>
  </p:cSld>
  <p:clrMapOvr>
    <a:masterClrMapping/>
  </p:clrMapOvr>
  <p:transition spd="slow">
    <p:split orient="vert" dir="i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wedge">
                                      <p:cBhvr>
                                        <p:cTn id="7" dur="2000"/>
                                        <p:tgtEl>
                                          <p:spTgt spid="1771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7155">
                                            <p:bg/>
                                          </p:spTgt>
                                        </p:tgtEl>
                                        <p:attrNameLst>
                                          <p:attrName>style.visibility</p:attrName>
                                        </p:attrNameLst>
                                      </p:cBhvr>
                                      <p:to>
                                        <p:strVal val="visible"/>
                                      </p:to>
                                    </p:set>
                                    <p:animEffect transition="in" filter="blinds(horizontal)">
                                      <p:cBhvr>
                                        <p:cTn id="12" dur="500"/>
                                        <p:tgtEl>
                                          <p:spTgt spid="177155">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7155">
                                            <p:txEl>
                                              <p:pRg st="0" end="0"/>
                                            </p:txEl>
                                          </p:spTgt>
                                        </p:tgtEl>
                                        <p:attrNameLst>
                                          <p:attrName>style.visibility</p:attrName>
                                        </p:attrNameLst>
                                      </p:cBhvr>
                                      <p:to>
                                        <p:strVal val="visible"/>
                                      </p:to>
                                    </p:set>
                                    <p:animEffect transition="in" filter="blinds(horizontal)">
                                      <p:cBhvr>
                                        <p:cTn id="17" dur="500"/>
                                        <p:tgtEl>
                                          <p:spTgt spid="177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304800" y="0"/>
            <a:ext cx="8510588" cy="1325563"/>
          </a:xfrm>
        </p:spPr>
        <p:txBody>
          <a:bodyPr/>
          <a:lstStyle/>
          <a:p>
            <a:endParaRPr lang="en-US" sz="3200"/>
          </a:p>
        </p:txBody>
      </p:sp>
      <p:sp>
        <p:nvSpPr>
          <p:cNvPr id="177155" name="Rectangle 3"/>
          <p:cNvSpPr>
            <a:spLocks noGrp="1" noRot="1" noChangeArrowheads="1"/>
          </p:cNvSpPr>
          <p:nvPr>
            <p:ph type="body" idx="1"/>
          </p:nvPr>
        </p:nvSpPr>
        <p:spPr/>
        <p:txBody>
          <a:bodyPr/>
          <a:lstStyle/>
          <a:p>
            <a:endParaRPr lang="en-US"/>
          </a:p>
        </p:txBody>
      </p:sp>
      <p:pic>
        <p:nvPicPr>
          <p:cNvPr id="177156" name="Picture 4" descr="Quan_tam,_giup_do_hang_xom_lang_gieng 2"/>
          <p:cNvPicPr>
            <a:picLocks noChangeAspect="1" noChangeArrowheads="1"/>
          </p:cNvPicPr>
          <p:nvPr/>
        </p:nvPicPr>
        <p:blipFill>
          <a:blip r:embed="rId2"/>
          <a:srcRect/>
          <a:stretch>
            <a:fillRect/>
          </a:stretch>
        </p:blipFill>
        <p:spPr bwMode="auto">
          <a:xfrm>
            <a:off x="328612" y="37531"/>
            <a:ext cx="6848973" cy="3610518"/>
          </a:xfrm>
          <a:prstGeom prst="rect">
            <a:avLst/>
          </a:prstGeom>
          <a:noFill/>
        </p:spPr>
      </p:pic>
      <p:pic>
        <p:nvPicPr>
          <p:cNvPr id="177157" name="Picture 5" descr="Quan_tam,_giup_do_hang_xom_lang_gieng 3"/>
          <p:cNvPicPr>
            <a:picLocks noChangeAspect="1" noChangeArrowheads="1"/>
          </p:cNvPicPr>
          <p:nvPr/>
        </p:nvPicPr>
        <p:blipFill>
          <a:blip r:embed="rId3"/>
          <a:srcRect/>
          <a:stretch>
            <a:fillRect/>
          </a:stretch>
        </p:blipFill>
        <p:spPr bwMode="auto">
          <a:xfrm>
            <a:off x="304800" y="3620069"/>
            <a:ext cx="6962263" cy="3200400"/>
          </a:xfrm>
          <a:prstGeom prst="rect">
            <a:avLst/>
          </a:prstGeom>
          <a:noFill/>
        </p:spPr>
      </p:pic>
      <p:sp>
        <p:nvSpPr>
          <p:cNvPr id="177158" name="Rectangle 6"/>
          <p:cNvSpPr>
            <a:spLocks noChangeArrowheads="1"/>
          </p:cNvSpPr>
          <p:nvPr/>
        </p:nvSpPr>
        <p:spPr bwMode="auto">
          <a:xfrm>
            <a:off x="7439053" y="-122236"/>
            <a:ext cx="1637803" cy="6980236"/>
          </a:xfrm>
          <a:prstGeom prst="rect">
            <a:avLst/>
          </a:prstGeom>
          <a:solidFill>
            <a:srgbClr val="FFFF66"/>
          </a:solidFill>
          <a:ln w="9525">
            <a:solidFill>
              <a:schemeClr val="tx1"/>
            </a:solidFill>
            <a:miter lim="800000"/>
            <a:headEnd/>
            <a:tailEnd/>
          </a:ln>
          <a:effectLst/>
        </p:spPr>
        <p:txBody>
          <a:bodyPr wrap="none" anchor="ctr"/>
          <a:lstStyle/>
          <a:p>
            <a:r>
              <a:rPr lang="vi-VN" sz="4000" u="sng" dirty="0">
                <a:solidFill>
                  <a:srgbClr val="0000FF"/>
                </a:solidFill>
                <a:effectLst>
                  <a:outerShdw blurRad="38100" dist="38100" dir="2700000" algn="tl">
                    <a:srgbClr val="000000"/>
                  </a:outerShdw>
                </a:effectLst>
                <a:latin typeface="Times New Roman" pitchFamily="18" charset="0"/>
                <a:cs typeface="Times New Roman" pitchFamily="18" charset="0"/>
              </a:rPr>
              <a:t>Bài 2</a:t>
            </a:r>
            <a:r>
              <a:rPr lang="vi-VN" sz="4000" dirty="0">
                <a:solidFill>
                  <a:srgbClr val="0000FF"/>
                </a:solidFill>
                <a:effectLst>
                  <a:outerShdw blurRad="38100" dist="38100" dir="2700000" algn="tl">
                    <a:srgbClr val="000000"/>
                  </a:outerShdw>
                </a:effectLst>
                <a:latin typeface="Times New Roman" pitchFamily="18" charset="0"/>
                <a:cs typeface="Times New Roman" pitchFamily="18" charset="0"/>
              </a:rPr>
              <a:t>:</a:t>
            </a: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Em</a:t>
            </a:r>
            <a:r>
              <a:rPr lang="vi-VN"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hãy</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p>
          <a:p>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Quan</a:t>
            </a:r>
            <a:r>
              <a:rPr lang="vi-VN"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sát</a:t>
            </a:r>
            <a:endParaRPr lang="en-US" sz="4000" dirty="0">
              <a:solidFill>
                <a:srgbClr val="0000FF"/>
              </a:solidFill>
              <a:effectLst>
                <a:outerShdw blurRad="38100" dist="38100" dir="2700000" algn="tl">
                  <a:srgbClr val="000000"/>
                </a:outerShdw>
              </a:effectLst>
              <a:latin typeface="Times New Roman" pitchFamily="18" charset="0"/>
              <a:cs typeface="Times New Roman" pitchFamily="18" charset="0"/>
            </a:endParaRP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và</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đặt</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tên</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cho</a:t>
            </a:r>
            <a:endParaRPr lang="en-US" sz="4000" dirty="0">
              <a:solidFill>
                <a:srgbClr val="0000FF"/>
              </a:solidFill>
              <a:effectLst>
                <a:outerShdw blurRad="38100" dist="38100" dir="2700000" algn="tl">
                  <a:srgbClr val="000000"/>
                </a:outerShdw>
              </a:effectLst>
              <a:latin typeface="Times New Roman" pitchFamily="18" charset="0"/>
              <a:cs typeface="Times New Roman" pitchFamily="18" charset="0"/>
            </a:endParaRP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các</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bức</a:t>
            </a:r>
            <a:endParaRPr lang="en-US" sz="4000" dirty="0">
              <a:solidFill>
                <a:srgbClr val="0000FF"/>
              </a:solidFill>
              <a:effectLst>
                <a:outerShdw blurRad="38100" dist="38100" dir="2700000" algn="tl">
                  <a:srgbClr val="000000"/>
                </a:outerShdw>
              </a:effectLst>
              <a:latin typeface="Times New Roman" pitchFamily="18" charset="0"/>
              <a:cs typeface="Times New Roman" pitchFamily="18" charset="0"/>
            </a:endParaRPr>
          </a:p>
          <a:p>
            <a:r>
              <a:rPr lang="en-US" sz="4000" dirty="0" err="1">
                <a:solidFill>
                  <a:srgbClr val="0000FF"/>
                </a:solidFill>
                <a:effectLst>
                  <a:outerShdw blurRad="38100" dist="38100" dir="2700000" algn="tl">
                    <a:srgbClr val="000000"/>
                  </a:outerShdw>
                </a:effectLst>
                <a:latin typeface="Times New Roman" pitchFamily="18" charset="0"/>
                <a:cs typeface="Times New Roman" pitchFamily="18" charset="0"/>
              </a:rPr>
              <a:t>Tranh</a:t>
            </a:r>
            <a:r>
              <a:rPr lang="en-US" sz="4000" dirty="0">
                <a:solidFill>
                  <a:srgbClr val="0000FF"/>
                </a:solidFill>
                <a:effectLst>
                  <a:outerShdw blurRad="38100" dist="38100" dir="2700000" algn="tl">
                    <a:srgbClr val="000000"/>
                  </a:outerShdw>
                </a:effectLst>
                <a:latin typeface="Times New Roman" pitchFamily="18" charset="0"/>
                <a:cs typeface="Times New Roman" pitchFamily="18" charset="0"/>
              </a:rPr>
              <a:t>. </a:t>
            </a:r>
          </a:p>
        </p:txBody>
      </p:sp>
      <p:sp>
        <p:nvSpPr>
          <p:cNvPr id="4" name="TextBox 3">
            <a:extLst>
              <a:ext uri="{FF2B5EF4-FFF2-40B4-BE49-F238E27FC236}">
                <a16:creationId xmlns:a16="http://schemas.microsoft.com/office/drawing/2014/main" id="{7B8113C5-CE55-4522-B2AF-6BF182658E74}"/>
              </a:ext>
            </a:extLst>
          </p:cNvPr>
          <p:cNvSpPr txBox="1"/>
          <p:nvPr/>
        </p:nvSpPr>
        <p:spPr bwMode="auto">
          <a:xfrm>
            <a:off x="1524000" y="3334037"/>
            <a:ext cx="2565144" cy="3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18" tIns="41359" rIns="82718" bIns="41359" rtlCol="0">
            <a:spAutoFit/>
          </a:bodyPr>
          <a:lstStyle/>
          <a:p>
            <a:pPr algn="l">
              <a:spcBef>
                <a:spcPct val="50000"/>
              </a:spcBef>
            </a:pPr>
            <a:r>
              <a:rPr lang="en-US" sz="1600" b="1" dirty="0" err="1">
                <a:solidFill>
                  <a:srgbClr val="0000FF"/>
                </a:solidFill>
                <a:latin typeface="Times New Roman" panose="02020603050405020304" pitchFamily="18" charset="0"/>
              </a:rPr>
              <a:t>Lễ</a:t>
            </a:r>
            <a:r>
              <a:rPr lang="en-US" sz="1600" b="1" dirty="0">
                <a:solidFill>
                  <a:srgbClr val="0000FF"/>
                </a:solidFill>
                <a:latin typeface="Times New Roman" panose="02020603050405020304" pitchFamily="18" charset="0"/>
              </a:rPr>
              <a:t> </a:t>
            </a:r>
            <a:r>
              <a:rPr lang="en-US" sz="1600" b="1" dirty="0" err="1">
                <a:solidFill>
                  <a:srgbClr val="0000FF"/>
                </a:solidFill>
                <a:latin typeface="Times New Roman" panose="02020603050405020304" pitchFamily="18" charset="0"/>
              </a:rPr>
              <a:t>phép</a:t>
            </a:r>
            <a:r>
              <a:rPr lang="en-US" sz="1600" b="1" dirty="0">
                <a:solidFill>
                  <a:srgbClr val="0000FF"/>
                </a:solidFill>
                <a:latin typeface="Times New Roman" panose="02020603050405020304" pitchFamily="18" charset="0"/>
              </a:rPr>
              <a:t> </a:t>
            </a:r>
            <a:r>
              <a:rPr lang="en-US" sz="1600" b="1" dirty="0" err="1">
                <a:solidFill>
                  <a:srgbClr val="0000FF"/>
                </a:solidFill>
                <a:latin typeface="Times New Roman" panose="02020603050405020304" pitchFamily="18" charset="0"/>
              </a:rPr>
              <a:t>chào</a:t>
            </a:r>
            <a:r>
              <a:rPr lang="en-US" sz="1600" b="1" dirty="0">
                <a:solidFill>
                  <a:srgbClr val="0000FF"/>
                </a:solidFill>
                <a:latin typeface="Times New Roman" panose="02020603050405020304" pitchFamily="18" charset="0"/>
              </a:rPr>
              <a:t> </a:t>
            </a:r>
            <a:r>
              <a:rPr lang="en-US" sz="1600" b="1" dirty="0" err="1">
                <a:solidFill>
                  <a:srgbClr val="0000FF"/>
                </a:solidFill>
                <a:latin typeface="Times New Roman" panose="02020603050405020304" pitchFamily="18" charset="0"/>
              </a:rPr>
              <a:t>hỏi</a:t>
            </a:r>
            <a:r>
              <a:rPr lang="en-US" sz="1600" b="1" dirty="0">
                <a:solidFill>
                  <a:srgbClr val="0000FF"/>
                </a:solidFill>
                <a:latin typeface="Times New Roman" panose="02020603050405020304" pitchFamily="18" charset="0"/>
              </a:rPr>
              <a:t> ng</a:t>
            </a:r>
            <a:r>
              <a:rPr lang="vi-VN" sz="1600" b="1" dirty="0">
                <a:solidFill>
                  <a:srgbClr val="0000FF"/>
                </a:solidFill>
                <a:latin typeface="Times New Roman" panose="02020603050405020304" pitchFamily="18" charset="0"/>
              </a:rPr>
              <a:t>ườ</a:t>
            </a:r>
            <a:r>
              <a:rPr lang="en-US" sz="1600" b="1" dirty="0" err="1">
                <a:solidFill>
                  <a:srgbClr val="0000FF"/>
                </a:solidFill>
                <a:latin typeface="Times New Roman" panose="02020603050405020304" pitchFamily="18" charset="0"/>
              </a:rPr>
              <a:t>i</a:t>
            </a:r>
            <a:r>
              <a:rPr lang="en-US" sz="1600" b="1" dirty="0">
                <a:solidFill>
                  <a:srgbClr val="0000FF"/>
                </a:solidFill>
                <a:latin typeface="Times New Roman" panose="02020603050405020304" pitchFamily="18" charset="0"/>
              </a:rPr>
              <a:t> </a:t>
            </a:r>
            <a:r>
              <a:rPr lang="en-US" sz="1600" b="1" dirty="0" err="1">
                <a:solidFill>
                  <a:srgbClr val="0000FF"/>
                </a:solidFill>
                <a:latin typeface="Times New Roman" panose="02020603050405020304" pitchFamily="18" charset="0"/>
              </a:rPr>
              <a:t>lớn</a:t>
            </a:r>
            <a:endParaRPr lang="en-US" sz="1600" b="1" dirty="0">
              <a:solidFill>
                <a:srgbClr val="0000FF"/>
              </a:solidFill>
              <a:latin typeface="Times New Roman" panose="02020603050405020304" pitchFamily="18" charset="0"/>
            </a:endParaRPr>
          </a:p>
        </p:txBody>
      </p:sp>
      <p:sp>
        <p:nvSpPr>
          <p:cNvPr id="5" name="TextBox 4">
            <a:extLst>
              <a:ext uri="{FF2B5EF4-FFF2-40B4-BE49-F238E27FC236}">
                <a16:creationId xmlns:a16="http://schemas.microsoft.com/office/drawing/2014/main" id="{E4032BC4-C672-4DDF-AAF5-C80FF2FCDA13}"/>
              </a:ext>
            </a:extLst>
          </p:cNvPr>
          <p:cNvSpPr txBox="1"/>
          <p:nvPr/>
        </p:nvSpPr>
        <p:spPr bwMode="auto">
          <a:xfrm>
            <a:off x="4913806" y="3303259"/>
            <a:ext cx="2263779" cy="3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18" tIns="41359" rIns="82718" bIns="41359" rtlCol="0">
            <a:spAutoFit/>
          </a:bodyPr>
          <a:lstStyle/>
          <a:p>
            <a:pPr algn="l">
              <a:spcBef>
                <a:spcPct val="50000"/>
              </a:spcBef>
            </a:pPr>
            <a:r>
              <a:rPr lang="en-US" b="1" dirty="0" err="1">
                <a:solidFill>
                  <a:srgbClr val="0000FF"/>
                </a:solidFill>
                <a:latin typeface="Times New Roman" panose="02020603050405020304" pitchFamily="18" charset="0"/>
              </a:rPr>
              <a:t>Làm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phiền</a:t>
            </a:r>
            <a:r>
              <a:rPr lang="en-US" b="1" dirty="0">
                <a:solidFill>
                  <a:srgbClr val="0000FF"/>
                </a:solidFill>
                <a:latin typeface="Times New Roman" panose="02020603050405020304" pitchFamily="18" charset="0"/>
              </a:rPr>
              <a:t> h</a:t>
            </a:r>
            <a:r>
              <a:rPr lang="vi-VN" b="1" dirty="0">
                <a:solidFill>
                  <a:srgbClr val="0000FF"/>
                </a:solidFill>
                <a:latin typeface="Times New Roman" panose="02020603050405020304" pitchFamily="18" charset="0"/>
              </a:rPr>
              <a:t>à</a:t>
            </a:r>
            <a:r>
              <a:rPr lang="en-US" b="1" dirty="0">
                <a:solidFill>
                  <a:srgbClr val="0000FF"/>
                </a:solidFill>
                <a:latin typeface="Times New Roman" panose="02020603050405020304" pitchFamily="18" charset="0"/>
              </a:rPr>
              <a:t>ng </a:t>
            </a:r>
            <a:r>
              <a:rPr lang="en-US" b="1" dirty="0" err="1">
                <a:solidFill>
                  <a:srgbClr val="0000FF"/>
                </a:solidFill>
                <a:latin typeface="Times New Roman" panose="02020603050405020304" pitchFamily="18" charset="0"/>
              </a:rPr>
              <a:t>xóm</a:t>
            </a:r>
            <a:endParaRPr lang="en-US" b="1" dirty="0">
              <a:solidFill>
                <a:srgbClr val="0000FF"/>
              </a:solidFill>
              <a:latin typeface="Times New Roman" panose="02020603050405020304" pitchFamily="18" charset="0"/>
            </a:endParaRPr>
          </a:p>
        </p:txBody>
      </p:sp>
      <p:sp>
        <p:nvSpPr>
          <p:cNvPr id="6" name="TextBox 5">
            <a:extLst>
              <a:ext uri="{FF2B5EF4-FFF2-40B4-BE49-F238E27FC236}">
                <a16:creationId xmlns:a16="http://schemas.microsoft.com/office/drawing/2014/main" id="{8EF8212A-57EB-4B33-8D51-E0E5369D08AA}"/>
              </a:ext>
            </a:extLst>
          </p:cNvPr>
          <p:cNvSpPr txBox="1"/>
          <p:nvPr/>
        </p:nvSpPr>
        <p:spPr bwMode="auto">
          <a:xfrm>
            <a:off x="1232360" y="6439229"/>
            <a:ext cx="1750818" cy="3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18" tIns="41359" rIns="82718" bIns="41359" rtlCol="0">
            <a:spAutoFit/>
          </a:bodyPr>
          <a:lstStyle/>
          <a:p>
            <a:pPr algn="l">
              <a:spcBef>
                <a:spcPct val="50000"/>
              </a:spcBef>
            </a:pPr>
            <a:r>
              <a:rPr lang="vi-VN" b="1" dirty="0">
                <a:solidFill>
                  <a:srgbClr val="0000FF"/>
                </a:solidFill>
                <a:latin typeface="Times New Roman" panose="02020603050405020304" pitchFamily="18" charset="0"/>
              </a:rPr>
              <a:t>Cậu bé tốt bụng</a:t>
            </a:r>
            <a:endParaRPr lang="en-US" b="1" dirty="0">
              <a:solidFill>
                <a:srgbClr val="0000FF"/>
              </a:solidFill>
              <a:latin typeface="Times New Roman" panose="02020603050405020304" pitchFamily="18" charset="0"/>
            </a:endParaRPr>
          </a:p>
        </p:txBody>
      </p:sp>
      <p:sp>
        <p:nvSpPr>
          <p:cNvPr id="8" name="TextBox 7">
            <a:extLst>
              <a:ext uri="{FF2B5EF4-FFF2-40B4-BE49-F238E27FC236}">
                <a16:creationId xmlns:a16="http://schemas.microsoft.com/office/drawing/2014/main" id="{ADEF1E4A-FC55-4C54-B2AD-93B900A1141C}"/>
              </a:ext>
            </a:extLst>
          </p:cNvPr>
          <p:cNvSpPr txBox="1"/>
          <p:nvPr/>
        </p:nvSpPr>
        <p:spPr bwMode="auto">
          <a:xfrm>
            <a:off x="5025304" y="6439229"/>
            <a:ext cx="2283015" cy="3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18" tIns="41359" rIns="82718" bIns="41359" rtlCol="0">
            <a:spAutoFit/>
          </a:bodyPr>
          <a:lstStyle/>
          <a:p>
            <a:pPr algn="l">
              <a:spcBef>
                <a:spcPct val="50000"/>
              </a:spcBef>
            </a:pPr>
            <a:r>
              <a:rPr lang="en-US" b="1" dirty="0" err="1">
                <a:solidFill>
                  <a:srgbClr val="0000FF"/>
                </a:solidFill>
                <a:latin typeface="Times New Roman" panose="02020603050405020304" pitchFamily="18" charset="0"/>
              </a:rPr>
              <a:t>Giúp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đỡ</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cô</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hàng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xóm</a:t>
            </a:r>
            <a:endParaRPr lang="en-US"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619003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circle(in)">
                                      <p:cBhvr>
                                        <p:cTn id="7" dur="2000"/>
                                        <p:tgtEl>
                                          <p:spTgt spid="177156"/>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77157"/>
                                        </p:tgtEl>
                                        <p:attrNameLst>
                                          <p:attrName>style.visibility</p:attrName>
                                        </p:attrNameLst>
                                      </p:cBhvr>
                                      <p:to>
                                        <p:strVal val="visible"/>
                                      </p:to>
                                    </p:set>
                                    <p:animEffect transition="in" filter="wedge">
                                      <p:cBhvr>
                                        <p:cTn id="11" dur="2000"/>
                                        <p:tgtEl>
                                          <p:spTgt spid="177157"/>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77158"/>
                                        </p:tgtEl>
                                        <p:attrNameLst>
                                          <p:attrName>style.visibility</p:attrName>
                                        </p:attrNameLst>
                                      </p:cBhvr>
                                      <p:to>
                                        <p:strVal val="visible"/>
                                      </p:to>
                                    </p:set>
                                    <p:anim calcmode="lin" valueType="num">
                                      <p:cBhvr additive="base">
                                        <p:cTn id="15" dur="2000" fill="hold"/>
                                        <p:tgtEl>
                                          <p:spTgt spid="177158"/>
                                        </p:tgtEl>
                                        <p:attrNameLst>
                                          <p:attrName>ppt_x</p:attrName>
                                        </p:attrNameLst>
                                      </p:cBhvr>
                                      <p:tavLst>
                                        <p:tav tm="0">
                                          <p:val>
                                            <p:strVal val="#ppt_x"/>
                                          </p:val>
                                        </p:tav>
                                        <p:tav tm="100000">
                                          <p:val>
                                            <p:strVal val="#ppt_x"/>
                                          </p:val>
                                        </p:tav>
                                      </p:tavLst>
                                    </p:anim>
                                    <p:anim calcmode="lin" valueType="num">
                                      <p:cBhvr additive="base">
                                        <p:cTn id="16" dur="2000" fill="hold"/>
                                        <p:tgtEl>
                                          <p:spTgt spid="177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9B0942-B9A3-4B2E-A469-58C246C60014}"/>
              </a:ext>
            </a:extLst>
          </p:cNvPr>
          <p:cNvSpPr>
            <a:spLocks noGrp="1" noRot="1" noChangeArrowheads="1"/>
          </p:cNvSpPr>
          <p:nvPr>
            <p:ph idx="1"/>
          </p:nvPr>
        </p:nvSpPr>
        <p:spPr>
          <a:xfrm>
            <a:off x="457200" y="1981200"/>
            <a:ext cx="8229600" cy="4525963"/>
          </a:xfrm>
          <a:blipFill>
            <a:blip r:embed="rId2"/>
            <a:tile tx="0" ty="0" sx="100000" sy="100000" flip="none" algn="tl"/>
          </a:blipFill>
        </p:spPr>
        <p:txBody>
          <a:bodyPr>
            <a:normAutofit/>
          </a:bodyPr>
          <a:lstStyle/>
          <a:p>
            <a:pPr>
              <a:lnSpc>
                <a:spcPct val="90000"/>
              </a:lnSpc>
              <a:buFont typeface="Wingdings" pitchFamily="2" charset="2"/>
              <a:buNone/>
            </a:pPr>
            <a:r>
              <a:rPr lang="en-US" dirty="0">
                <a:solidFill>
                  <a:srgbClr val="FF0000"/>
                </a:solidFill>
                <a:latin typeface="Times New Roman" pitchFamily="18" charset="0"/>
                <a:cs typeface="Times New Roman" pitchFamily="18" charset="0"/>
              </a:rPr>
              <a:t>    </a:t>
            </a:r>
          </a:p>
          <a:p>
            <a:pPr algn="just">
              <a:lnSpc>
                <a:spcPct val="90000"/>
              </a:lnSpc>
              <a:buFont typeface="Wingdings" pitchFamily="2" charset="2"/>
              <a:buNone/>
            </a:pPr>
            <a:r>
              <a:rPr lang="en-US" dirty="0">
                <a:solidFill>
                  <a:srgbClr val="FF0000"/>
                </a:solidFill>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Việc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những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bạn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nhỏ</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trong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tranh</a:t>
            </a:r>
            <a:r>
              <a:rPr lang="en-US" dirty="0">
                <a:solidFill>
                  <a:srgbClr val="FF0000"/>
                </a:solidFill>
                <a:latin typeface="Times New Roman" pitchFamily="18" charset="0"/>
                <a:cs typeface="Times New Roman" pitchFamily="18" charset="0"/>
              </a:rPr>
              <a:t> 1, 3, 4 </a:t>
            </a:r>
            <a:r>
              <a:rPr lang="en-US" dirty="0" err="1">
                <a:solidFill>
                  <a:srgbClr val="FF0000"/>
                </a:solidFill>
                <a:latin typeface="Times New Roman" pitchFamily="18" charset="0"/>
                <a:cs typeface="Times New Roman" pitchFamily="18" charset="0"/>
              </a:rPr>
              <a:t>là</a:t>
            </a:r>
            <a:r>
              <a:rPr lang="en-US" dirty="0">
                <a:solidFill>
                  <a:srgbClr val="FF0000"/>
                </a:solidFill>
                <a:latin typeface="Times New Roman" pitchFamily="18" charset="0"/>
                <a:cs typeface="Times New Roman" pitchFamily="18" charset="0"/>
              </a:rPr>
              <a:t>:</a:t>
            </a:r>
          </a:p>
          <a:p>
            <a:pPr algn="just">
              <a:lnSpc>
                <a:spcPct val="90000"/>
              </a:lnSpc>
              <a:buFont typeface="Wingdings" pitchFamily="2" charset="2"/>
              <a:buNone/>
            </a:pP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Quan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tâm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giúp</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đỡ</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hàng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xóm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láng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giềng</a:t>
            </a:r>
            <a:r>
              <a:rPr lang="en-US" dirty="0">
                <a:solidFill>
                  <a:srgbClr val="FF0000"/>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a:p>
            <a:pPr algn="just">
              <a:lnSpc>
                <a:spcPct val="90000"/>
              </a:lnSpc>
              <a:buFont typeface="Wingdings" pitchFamily="2" charset="2"/>
              <a:buNone/>
            </a:pPr>
            <a:r>
              <a:rPr lang="en-US" dirty="0">
                <a:latin typeface="Times New Roman" pitchFamily="18" charset="0"/>
                <a:cs typeface="Times New Roman" pitchFamily="18" charset="0"/>
              </a:rPr>
              <a:t>   </a:t>
            </a:r>
          </a:p>
          <a:p>
            <a:pPr algn="just">
              <a:lnSpc>
                <a:spcPct val="90000"/>
              </a:lnSpc>
              <a:buFont typeface="Wingdings" pitchFamily="2" charset="2"/>
              <a:buNone/>
            </a:pPr>
            <a:r>
              <a:rPr lang="vi-VN"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Còn</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các</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bạn</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đá</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bóng</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trong</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tranh</a:t>
            </a:r>
            <a:r>
              <a:rPr lang="en-US" dirty="0">
                <a:solidFill>
                  <a:srgbClr val="741DD3"/>
                </a:solidFill>
                <a:latin typeface="Times New Roman" pitchFamily="18" charset="0"/>
                <a:cs typeface="Times New Roman" pitchFamily="18" charset="0"/>
              </a:rPr>
              <a:t> 2 </a:t>
            </a:r>
            <a:r>
              <a:rPr lang="en-US" dirty="0" err="1">
                <a:solidFill>
                  <a:srgbClr val="741DD3"/>
                </a:solidFill>
                <a:latin typeface="Times New Roman" pitchFamily="18" charset="0"/>
                <a:cs typeface="Times New Roman" pitchFamily="18" charset="0"/>
              </a:rPr>
              <a:t>là</a:t>
            </a:r>
            <a:r>
              <a:rPr lang="en-US" dirty="0">
                <a:solidFill>
                  <a:srgbClr val="741DD3"/>
                </a:solidFill>
                <a:latin typeface="Times New Roman" pitchFamily="18" charset="0"/>
                <a:cs typeface="Times New Roman" pitchFamily="18" charset="0"/>
              </a:rPr>
              <a:t>:</a:t>
            </a:r>
            <a:r>
              <a:rPr lang="en-US" sz="2400" dirty="0">
                <a:solidFill>
                  <a:srgbClr val="741DD3"/>
                </a:solidFill>
                <a:latin typeface="Times New Roman" pitchFamily="18" charset="0"/>
                <a:cs typeface="Times New Roman" pitchFamily="18" charset="0"/>
              </a:rPr>
              <a:t> </a:t>
            </a:r>
          </a:p>
          <a:p>
            <a:pPr algn="just">
              <a:lnSpc>
                <a:spcPct val="90000"/>
              </a:lnSpc>
              <a:buFont typeface="Wingdings" pitchFamily="2" charset="2"/>
              <a:buNone/>
            </a:pP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Làm</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ồn</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ảnh</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hưởng</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đến</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hàng</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xóm</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láng</a:t>
            </a:r>
            <a:r>
              <a:rPr lang="en-US" dirty="0">
                <a:solidFill>
                  <a:srgbClr val="741DD3"/>
                </a:solidFill>
                <a:latin typeface="Times New Roman" pitchFamily="18" charset="0"/>
                <a:cs typeface="Times New Roman" pitchFamily="18" charset="0"/>
              </a:rPr>
              <a:t> </a:t>
            </a:r>
            <a:r>
              <a:rPr lang="en-US" dirty="0" err="1">
                <a:solidFill>
                  <a:srgbClr val="741DD3"/>
                </a:solidFill>
                <a:latin typeface="Times New Roman" pitchFamily="18" charset="0"/>
                <a:cs typeface="Times New Roman" pitchFamily="18" charset="0"/>
              </a:rPr>
              <a:t>giềng</a:t>
            </a:r>
            <a:r>
              <a:rPr lang="en-US" dirty="0">
                <a:solidFill>
                  <a:srgbClr val="741DD3"/>
                </a:solidFill>
                <a:latin typeface="Times New Roman" pitchFamily="18" charset="0"/>
                <a:cs typeface="Times New Roman" pitchFamily="18" charset="0"/>
              </a:rPr>
              <a:t>.</a:t>
            </a:r>
          </a:p>
        </p:txBody>
      </p:sp>
      <p:sp>
        <p:nvSpPr>
          <p:cNvPr id="5" name="Rectangle 2">
            <a:extLst>
              <a:ext uri="{FF2B5EF4-FFF2-40B4-BE49-F238E27FC236}">
                <a16:creationId xmlns:a16="http://schemas.microsoft.com/office/drawing/2014/main" id="{767B8713-2CC2-4F8B-80D1-71E608AA48FD}"/>
              </a:ext>
            </a:extLst>
          </p:cNvPr>
          <p:cNvSpPr>
            <a:spLocks noGrp="1" noRot="1" noChangeArrowheads="1"/>
          </p:cNvSpPr>
          <p:nvPr>
            <p:ph type="title"/>
          </p:nvPr>
        </p:nvSpPr>
        <p:spPr>
          <a:xfrm>
            <a:off x="533400" y="228600"/>
            <a:ext cx="8153400" cy="1600200"/>
          </a:xfrm>
          <a:solidFill>
            <a:schemeClr val="accent5">
              <a:lumMod val="20000"/>
              <a:lumOff val="80000"/>
            </a:schemeClr>
          </a:solidFill>
        </p:spPr>
        <p:txBody>
          <a:bodyPr>
            <a:normAutofit fontScale="90000"/>
          </a:bodyPr>
          <a:lstStyle/>
          <a:p>
            <a:r>
              <a:rPr lang="vi-VN" dirty="0">
                <a:latin typeface="Times New Roman" pitchFamily="18" charset="0"/>
                <a:cs typeface="Times New Roman" pitchFamily="18" charset="0"/>
              </a:rPr>
              <a:t>Em hãy nhận xét về việc làm của các bạn nhỏ trong các bức tranh trên?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3813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fade">
                                      <p:cBhvr>
                                        <p:cTn id="25" dur="500"/>
                                        <p:tgtEl>
                                          <p:spTgt spid="4">
                                            <p:bg/>
                                          </p:spTgt>
                                        </p:tgtEl>
                                      </p:cBhvr>
                                    </p:animEffect>
                                    <p:anim calcmode="lin" valueType="num">
                                      <p:cBhvr>
                                        <p:cTn id="26" dur="500" fill="hold"/>
                                        <p:tgtEl>
                                          <p:spTgt spid="4">
                                            <p:bg/>
                                          </p:spTgt>
                                        </p:tgtEl>
                                        <p:attrNameLst>
                                          <p:attrName>ppt_x</p:attrName>
                                        </p:attrNameLst>
                                      </p:cBhvr>
                                      <p:tavLst>
                                        <p:tav tm="0">
                                          <p:val>
                                            <p:strVal val="#ppt_x"/>
                                          </p:val>
                                        </p:tav>
                                        <p:tav tm="100000">
                                          <p:val>
                                            <p:strVal val="#ppt_x"/>
                                          </p:val>
                                        </p:tav>
                                      </p:tavLst>
                                    </p:anim>
                                    <p:anim calcmode="lin" valueType="num">
                                      <p:cBhvr>
                                        <p:cTn id="27" dur="5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anim calcmode="lin" valueType="num">
                                      <p:cBhvr>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anim calcmode="lin" valueType="num">
                                      <p:cBhvr>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500"/>
                                        <p:tgtEl>
                                          <p:spTgt spid="4">
                                            <p:txEl>
                                              <p:pRg st="2" end="2"/>
                                            </p:txEl>
                                          </p:spTgt>
                                        </p:tgtEl>
                                      </p:cBhvr>
                                    </p:animEffect>
                                    <p:anim calcmode="lin" valueType="num">
                                      <p:cBhvr>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500"/>
                                        <p:tgtEl>
                                          <p:spTgt spid="4">
                                            <p:txEl>
                                              <p:pRg st="3" end="3"/>
                                            </p:txEl>
                                          </p:spTgt>
                                        </p:tgtEl>
                                      </p:cBhvr>
                                    </p:animEffect>
                                    <p:anim calcmode="lin" valueType="num">
                                      <p:cBhvr>
                                        <p:cTn id="5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5"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fade">
                                      <p:cBhvr>
                                        <p:cTn id="60" dur="500"/>
                                        <p:tgtEl>
                                          <p:spTgt spid="4">
                                            <p:txEl>
                                              <p:pRg st="4" end="4"/>
                                            </p:txEl>
                                          </p:spTgt>
                                        </p:tgtEl>
                                      </p:cBhvr>
                                    </p:animEffect>
                                    <p:anim calcmode="lin" valueType="num">
                                      <p:cBhvr>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anim calcmode="lin" valueType="num">
                                      <p:cBhvr>
                                        <p:cTn id="6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a:xfrm>
            <a:off x="304800" y="0"/>
            <a:ext cx="8510588" cy="609600"/>
          </a:xfrm>
        </p:spPr>
        <p:txBody>
          <a:bodyPr>
            <a:normAutofit fontScale="90000"/>
          </a:bodyPr>
          <a:lstStyle/>
          <a:p>
            <a:r>
              <a:rPr lang="en-US" err="1">
                <a:solidFill>
                  <a:srgbClr val="660033"/>
                </a:solidFill>
              </a:rPr>
              <a:t>Thông</a:t>
            </a:r>
            <a:r>
              <a:rPr lang="en-US">
                <a:solidFill>
                  <a:srgbClr val="660033"/>
                </a:solidFill>
              </a:rPr>
              <a:t> </a:t>
            </a:r>
            <a:r>
              <a:rPr lang="en-US" err="1">
                <a:solidFill>
                  <a:srgbClr val="660033"/>
                </a:solidFill>
              </a:rPr>
              <a:t>điệp</a:t>
            </a:r>
            <a:endParaRPr lang="en-US">
              <a:solidFill>
                <a:srgbClr val="660033"/>
              </a:solidFill>
            </a:endParaRPr>
          </a:p>
        </p:txBody>
      </p:sp>
      <p:sp>
        <p:nvSpPr>
          <p:cNvPr id="181252" name="Rectangle 4"/>
          <p:cNvSpPr>
            <a:spLocks noChangeArrowheads="1"/>
          </p:cNvSpPr>
          <p:nvPr/>
        </p:nvSpPr>
        <p:spPr bwMode="auto">
          <a:xfrm>
            <a:off x="304800" y="685800"/>
            <a:ext cx="3429000" cy="6172200"/>
          </a:xfrm>
          <a:prstGeom prst="rect">
            <a:avLst/>
          </a:prstGeom>
          <a:solidFill>
            <a:srgbClr val="FFCC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81253" name="Rectangle 5"/>
          <p:cNvSpPr>
            <a:spLocks noChangeArrowheads="1"/>
          </p:cNvSpPr>
          <p:nvPr/>
        </p:nvSpPr>
        <p:spPr bwMode="auto">
          <a:xfrm>
            <a:off x="5486400" y="685800"/>
            <a:ext cx="3429000" cy="6172200"/>
          </a:xfrm>
          <a:prstGeom prst="rect">
            <a:avLst/>
          </a:prstGeom>
          <a:solidFill>
            <a:srgbClr val="FFCC00"/>
          </a:solidFill>
          <a:ln w="9525">
            <a:solidFill>
              <a:schemeClr val="tx1"/>
            </a:solidFill>
            <a:miter lim="800000"/>
            <a:headEnd/>
            <a:tailEnd/>
          </a:ln>
          <a:effectLst/>
        </p:spPr>
        <p:txBody>
          <a:bodyPr wrap="none" anchor="ctr"/>
          <a:lstStyle/>
          <a:p>
            <a:endParaRPr lang="en-US" sz="1800">
              <a:solidFill>
                <a:schemeClr val="tx1"/>
              </a:solidFill>
            </a:endParaRPr>
          </a:p>
        </p:txBody>
      </p:sp>
      <p:sp>
        <p:nvSpPr>
          <p:cNvPr id="181255" name="Oval 7"/>
          <p:cNvSpPr>
            <a:spLocks noChangeArrowheads="1"/>
          </p:cNvSpPr>
          <p:nvPr/>
        </p:nvSpPr>
        <p:spPr bwMode="auto">
          <a:xfrm>
            <a:off x="1219200" y="685800"/>
            <a:ext cx="1524000" cy="1143000"/>
          </a:xfrm>
          <a:prstGeom prst="ellipse">
            <a:avLst/>
          </a:prstGeom>
          <a:solidFill>
            <a:srgbClr val="FF0000"/>
          </a:solidFill>
          <a:ln w="25400">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Cần</a:t>
            </a:r>
            <a:endParaRPr lang="en-US">
              <a:solidFill>
                <a:schemeClr val="tx1"/>
              </a:solidFill>
              <a:latin typeface="Times New Roman" pitchFamily="18" charset="0"/>
              <a:cs typeface="Times New Roman" pitchFamily="18" charset="0"/>
            </a:endParaRPr>
          </a:p>
        </p:txBody>
      </p:sp>
      <p:sp>
        <p:nvSpPr>
          <p:cNvPr id="181265" name="Oval 17"/>
          <p:cNvSpPr>
            <a:spLocks noChangeArrowheads="1"/>
          </p:cNvSpPr>
          <p:nvPr/>
        </p:nvSpPr>
        <p:spPr bwMode="auto">
          <a:xfrm>
            <a:off x="762000" y="1905000"/>
            <a:ext cx="2362200" cy="1066800"/>
          </a:xfrm>
          <a:prstGeom prst="ellipse">
            <a:avLst/>
          </a:prstGeom>
          <a:solidFill>
            <a:schemeClr val="accent1"/>
          </a:solidFill>
          <a:ln w="9525">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quan</a:t>
            </a:r>
            <a:r>
              <a:rPr lang="en-US" sz="320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tâm</a:t>
            </a:r>
            <a:endParaRPr lang="en-US" sz="3200">
              <a:solidFill>
                <a:schemeClr val="tx1"/>
              </a:solidFill>
              <a:latin typeface="Times New Roman" pitchFamily="18" charset="0"/>
              <a:cs typeface="Times New Roman" pitchFamily="18" charset="0"/>
            </a:endParaRPr>
          </a:p>
        </p:txBody>
      </p:sp>
      <p:sp>
        <p:nvSpPr>
          <p:cNvPr id="181270" name="Oval 22"/>
          <p:cNvSpPr>
            <a:spLocks noChangeArrowheads="1"/>
          </p:cNvSpPr>
          <p:nvPr/>
        </p:nvSpPr>
        <p:spPr bwMode="auto">
          <a:xfrm>
            <a:off x="762000" y="3124200"/>
            <a:ext cx="2362200" cy="1066800"/>
          </a:xfrm>
          <a:prstGeom prst="ellipse">
            <a:avLst/>
          </a:prstGeom>
          <a:solidFill>
            <a:schemeClr val="accent1"/>
          </a:solidFill>
          <a:ln w="9525">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giúp</a:t>
            </a:r>
            <a:r>
              <a:rPr lang="en-US" sz="320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đỡ</a:t>
            </a:r>
            <a:endParaRPr lang="en-US" sz="3200">
              <a:solidFill>
                <a:schemeClr val="tx1"/>
              </a:solidFill>
              <a:latin typeface="Times New Roman" pitchFamily="18" charset="0"/>
              <a:cs typeface="Times New Roman" pitchFamily="18" charset="0"/>
            </a:endParaRPr>
          </a:p>
        </p:txBody>
      </p:sp>
      <p:sp>
        <p:nvSpPr>
          <p:cNvPr id="181272" name="Oval 24"/>
          <p:cNvSpPr>
            <a:spLocks noChangeArrowheads="1"/>
          </p:cNvSpPr>
          <p:nvPr/>
        </p:nvSpPr>
        <p:spPr bwMode="auto">
          <a:xfrm>
            <a:off x="762000" y="5562600"/>
            <a:ext cx="2438400" cy="1066800"/>
          </a:xfrm>
          <a:prstGeom prst="ellipse">
            <a:avLst/>
          </a:prstGeom>
          <a:solidFill>
            <a:schemeClr val="accent1"/>
          </a:solidFill>
          <a:ln w="9525">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láng</a:t>
            </a:r>
            <a:r>
              <a:rPr lang="en-US">
                <a:solidFill>
                  <a:schemeClr val="tx1"/>
                </a:solidFill>
                <a:latin typeface="Times New Roman" pitchFamily="18" charset="0"/>
                <a:cs typeface="Times New Roman" pitchFamily="18" charset="0"/>
              </a:rPr>
              <a:t> </a:t>
            </a:r>
            <a:r>
              <a:rPr lang="en-US" err="1">
                <a:solidFill>
                  <a:schemeClr val="tx1"/>
                </a:solidFill>
                <a:latin typeface="Times New Roman" pitchFamily="18" charset="0"/>
                <a:cs typeface="Times New Roman" pitchFamily="18" charset="0"/>
              </a:rPr>
              <a:t>giềng</a:t>
            </a:r>
            <a:endParaRPr lang="en-US">
              <a:solidFill>
                <a:schemeClr val="tx1"/>
              </a:solidFill>
              <a:latin typeface="Times New Roman" pitchFamily="18" charset="0"/>
              <a:cs typeface="Times New Roman" pitchFamily="18" charset="0"/>
            </a:endParaRPr>
          </a:p>
        </p:txBody>
      </p:sp>
      <p:sp>
        <p:nvSpPr>
          <p:cNvPr id="181285" name="Oval 37"/>
          <p:cNvSpPr>
            <a:spLocks noChangeArrowheads="1"/>
          </p:cNvSpPr>
          <p:nvPr/>
        </p:nvSpPr>
        <p:spPr bwMode="auto">
          <a:xfrm>
            <a:off x="6629400" y="685800"/>
            <a:ext cx="1524000" cy="1143000"/>
          </a:xfrm>
          <a:prstGeom prst="ellipse">
            <a:avLst/>
          </a:prstGeom>
          <a:solidFill>
            <a:srgbClr val="FF0000"/>
          </a:solidFill>
          <a:ln w="25400">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Tránh</a:t>
            </a:r>
            <a:endParaRPr lang="en-US">
              <a:solidFill>
                <a:schemeClr val="tx1"/>
              </a:solidFill>
              <a:latin typeface="Times New Roman" pitchFamily="18" charset="0"/>
              <a:cs typeface="Times New Roman" pitchFamily="18" charset="0"/>
            </a:endParaRPr>
          </a:p>
        </p:txBody>
      </p:sp>
      <p:sp>
        <p:nvSpPr>
          <p:cNvPr id="181286" name="Oval 38"/>
          <p:cNvSpPr>
            <a:spLocks noChangeArrowheads="1"/>
          </p:cNvSpPr>
          <p:nvPr/>
        </p:nvSpPr>
        <p:spPr bwMode="auto">
          <a:xfrm>
            <a:off x="6172200" y="1905000"/>
            <a:ext cx="2362200" cy="1066800"/>
          </a:xfrm>
          <a:prstGeom prst="ellipse">
            <a:avLst/>
          </a:prstGeom>
          <a:solidFill>
            <a:schemeClr val="accent1"/>
          </a:solidFill>
          <a:ln w="9525">
            <a:solidFill>
              <a:schemeClr val="tx1"/>
            </a:solidFill>
            <a:round/>
            <a:headEnd/>
            <a:tailEnd/>
          </a:ln>
          <a:effectLst/>
        </p:spPr>
        <p:txBody>
          <a:bodyPr wrap="none" anchor="ctr"/>
          <a:lstStyle/>
          <a:p>
            <a:r>
              <a:rPr lang="en-US" sz="3200" err="1">
                <a:solidFill>
                  <a:schemeClr val="tx1"/>
                </a:solidFill>
                <a:latin typeface="Times New Roman" pitchFamily="18" charset="0"/>
                <a:cs typeface="Times New Roman" pitchFamily="18" charset="0"/>
              </a:rPr>
              <a:t>làm</a:t>
            </a:r>
            <a:endParaRPr lang="en-US" sz="3200">
              <a:solidFill>
                <a:schemeClr val="tx1"/>
              </a:solidFill>
              <a:latin typeface="Times New Roman" pitchFamily="18" charset="0"/>
              <a:cs typeface="Times New Roman" pitchFamily="18" charset="0"/>
            </a:endParaRPr>
          </a:p>
        </p:txBody>
      </p:sp>
      <p:sp>
        <p:nvSpPr>
          <p:cNvPr id="181291" name="Oval 43"/>
          <p:cNvSpPr>
            <a:spLocks noChangeArrowheads="1"/>
          </p:cNvSpPr>
          <p:nvPr/>
        </p:nvSpPr>
        <p:spPr bwMode="auto">
          <a:xfrm>
            <a:off x="762000" y="4343400"/>
            <a:ext cx="2362200" cy="1066800"/>
          </a:xfrm>
          <a:prstGeom prst="ellipse">
            <a:avLst/>
          </a:prstGeom>
          <a:solidFill>
            <a:schemeClr val="accent1"/>
          </a:solidFill>
          <a:ln w="9525">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hàng</a:t>
            </a:r>
            <a:r>
              <a:rPr lang="en-US">
                <a:solidFill>
                  <a:schemeClr val="tx1"/>
                </a:solidFill>
                <a:latin typeface="Times New Roman" pitchFamily="18" charset="0"/>
                <a:cs typeface="Times New Roman" pitchFamily="18" charset="0"/>
              </a:rPr>
              <a:t> </a:t>
            </a:r>
            <a:r>
              <a:rPr lang="en-US" err="1">
                <a:solidFill>
                  <a:schemeClr val="tx1"/>
                </a:solidFill>
                <a:latin typeface="Times New Roman" pitchFamily="18" charset="0"/>
                <a:cs typeface="Times New Roman" pitchFamily="18" charset="0"/>
              </a:rPr>
              <a:t>xóm</a:t>
            </a:r>
            <a:endParaRPr lang="en-US">
              <a:solidFill>
                <a:schemeClr val="tx1"/>
              </a:solidFill>
              <a:latin typeface="Times New Roman" pitchFamily="18" charset="0"/>
              <a:cs typeface="Times New Roman" pitchFamily="18" charset="0"/>
            </a:endParaRPr>
          </a:p>
        </p:txBody>
      </p:sp>
      <p:sp>
        <p:nvSpPr>
          <p:cNvPr id="181292" name="Oval 44"/>
          <p:cNvSpPr>
            <a:spLocks noChangeArrowheads="1"/>
          </p:cNvSpPr>
          <p:nvPr/>
        </p:nvSpPr>
        <p:spPr bwMode="auto">
          <a:xfrm>
            <a:off x="6248400" y="3124200"/>
            <a:ext cx="2362200" cy="1066800"/>
          </a:xfrm>
          <a:prstGeom prst="ellipse">
            <a:avLst/>
          </a:prstGeom>
          <a:solidFill>
            <a:schemeClr val="accent1"/>
          </a:solidFill>
          <a:ln w="9525">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ảnh</a:t>
            </a:r>
            <a:r>
              <a:rPr lang="en-US">
                <a:solidFill>
                  <a:schemeClr val="tx1"/>
                </a:solidFill>
                <a:latin typeface="Times New Roman" pitchFamily="18" charset="0"/>
                <a:cs typeface="Times New Roman" pitchFamily="18" charset="0"/>
              </a:rPr>
              <a:t> </a:t>
            </a:r>
            <a:r>
              <a:rPr lang="en-US" err="1">
                <a:solidFill>
                  <a:schemeClr val="tx1"/>
                </a:solidFill>
                <a:latin typeface="Times New Roman" pitchFamily="18" charset="0"/>
                <a:cs typeface="Times New Roman" pitchFamily="18" charset="0"/>
              </a:rPr>
              <a:t>hưởng</a:t>
            </a:r>
            <a:endParaRPr lang="en-US">
              <a:solidFill>
                <a:schemeClr val="tx1"/>
              </a:solidFill>
              <a:latin typeface="Times New Roman" pitchFamily="18" charset="0"/>
              <a:cs typeface="Times New Roman" pitchFamily="18" charset="0"/>
            </a:endParaRPr>
          </a:p>
        </p:txBody>
      </p:sp>
      <p:sp>
        <p:nvSpPr>
          <p:cNvPr id="181297" name="Oval 49"/>
          <p:cNvSpPr>
            <a:spLocks noChangeArrowheads="1"/>
          </p:cNvSpPr>
          <p:nvPr/>
        </p:nvSpPr>
        <p:spPr bwMode="auto">
          <a:xfrm>
            <a:off x="6172200" y="4343400"/>
            <a:ext cx="2438400" cy="1066800"/>
          </a:xfrm>
          <a:prstGeom prst="ellipse">
            <a:avLst/>
          </a:prstGeom>
          <a:solidFill>
            <a:schemeClr val="accent1"/>
          </a:solidFill>
          <a:ln w="9525">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hàng</a:t>
            </a:r>
            <a:r>
              <a:rPr lang="en-US">
                <a:solidFill>
                  <a:schemeClr val="tx1"/>
                </a:solidFill>
                <a:latin typeface="Times New Roman" pitchFamily="18" charset="0"/>
                <a:cs typeface="Times New Roman" pitchFamily="18" charset="0"/>
              </a:rPr>
              <a:t> </a:t>
            </a:r>
            <a:r>
              <a:rPr lang="en-US" err="1">
                <a:solidFill>
                  <a:schemeClr val="tx1"/>
                </a:solidFill>
                <a:latin typeface="Times New Roman" pitchFamily="18" charset="0"/>
                <a:cs typeface="Times New Roman" pitchFamily="18" charset="0"/>
              </a:rPr>
              <a:t>xóm</a:t>
            </a:r>
            <a:endParaRPr lang="en-US">
              <a:solidFill>
                <a:schemeClr val="tx1"/>
              </a:solidFill>
              <a:latin typeface="Times New Roman" pitchFamily="18" charset="0"/>
              <a:cs typeface="Times New Roman" pitchFamily="18" charset="0"/>
            </a:endParaRPr>
          </a:p>
        </p:txBody>
      </p:sp>
      <p:sp>
        <p:nvSpPr>
          <p:cNvPr id="181298" name="Oval 50"/>
          <p:cNvSpPr>
            <a:spLocks noChangeArrowheads="1"/>
          </p:cNvSpPr>
          <p:nvPr/>
        </p:nvSpPr>
        <p:spPr bwMode="auto">
          <a:xfrm>
            <a:off x="6172200" y="5562600"/>
            <a:ext cx="2438400" cy="1066800"/>
          </a:xfrm>
          <a:prstGeom prst="ellipse">
            <a:avLst/>
          </a:prstGeom>
          <a:solidFill>
            <a:schemeClr val="accent1"/>
          </a:solidFill>
          <a:ln w="9525">
            <a:solidFill>
              <a:schemeClr val="tx1"/>
            </a:solidFill>
            <a:round/>
            <a:headEnd/>
            <a:tailEnd/>
          </a:ln>
          <a:effectLst/>
        </p:spPr>
        <p:txBody>
          <a:bodyPr wrap="none" anchor="ctr"/>
          <a:lstStyle/>
          <a:p>
            <a:r>
              <a:rPr lang="en-US" err="1">
                <a:solidFill>
                  <a:schemeClr val="tx1"/>
                </a:solidFill>
                <a:latin typeface="Times New Roman" pitchFamily="18" charset="0"/>
                <a:cs typeface="Times New Roman" pitchFamily="18" charset="0"/>
              </a:rPr>
              <a:t>láng</a:t>
            </a:r>
            <a:r>
              <a:rPr lang="en-US">
                <a:solidFill>
                  <a:schemeClr val="tx1"/>
                </a:solidFill>
                <a:latin typeface="Times New Roman" pitchFamily="18" charset="0"/>
                <a:cs typeface="Times New Roman" pitchFamily="18" charset="0"/>
              </a:rPr>
              <a:t> </a:t>
            </a:r>
            <a:r>
              <a:rPr lang="en-US" err="1">
                <a:solidFill>
                  <a:schemeClr val="tx1"/>
                </a:solidFill>
                <a:latin typeface="Times New Roman" pitchFamily="18" charset="0"/>
                <a:cs typeface="Times New Roman" pitchFamily="18" charset="0"/>
              </a:rPr>
              <a:t>giềng</a:t>
            </a:r>
            <a:endParaRPr lang="en-US">
              <a:solidFill>
                <a:schemeClr val="tx1"/>
              </a:solidFill>
              <a:latin typeface="Times New Roman" pitchFamily="18" charset="0"/>
              <a:cs typeface="Times New Roman" pitchFamily="18" charset="0"/>
            </a:endParaRPr>
          </a:p>
        </p:txBody>
      </p:sp>
      <p:pic>
        <p:nvPicPr>
          <p:cNvPr id="181299" name="Picture 51" descr="two_fish_kissing_md_clr"/>
          <p:cNvPicPr>
            <a:picLocks noGrp="1" noChangeAspect="1" noChangeArrowheads="1" noCrop="1"/>
          </p:cNvPicPr>
          <p:nvPr>
            <p:ph type="body" idx="1"/>
          </p:nvPr>
        </p:nvPicPr>
        <p:blipFill>
          <a:blip r:embed="rId2"/>
          <a:srcRect/>
          <a:stretch>
            <a:fillRect/>
          </a:stretch>
        </p:blipFill>
        <p:spPr>
          <a:xfrm>
            <a:off x="3857625" y="3178175"/>
            <a:ext cx="1428750" cy="428625"/>
          </a:xfrm>
          <a:noFill/>
          <a:ln/>
        </p:spPr>
      </p:pic>
    </p:spTree>
    <p:extLst>
      <p:ext uri="{BB962C8B-B14F-4D97-AF65-F5344CB8AC3E}">
        <p14:creationId xmlns:p14="http://schemas.microsoft.com/office/powerpoint/2010/main" val="3196498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81250"/>
                                        </p:tgtEl>
                                        <p:attrNameLst>
                                          <p:attrName>style.visibility</p:attrName>
                                        </p:attrNameLst>
                                      </p:cBhvr>
                                      <p:to>
                                        <p:strVal val="visible"/>
                                      </p:to>
                                    </p:set>
                                    <p:anim from="(-#ppt_w/2)" to="(#ppt_x)" calcmode="lin" valueType="num">
                                      <p:cBhvr>
                                        <p:cTn id="7" dur="600" fill="hold">
                                          <p:stCondLst>
                                            <p:cond delay="0"/>
                                          </p:stCondLst>
                                        </p:cTn>
                                        <p:tgtEl>
                                          <p:spTgt spid="181250"/>
                                        </p:tgtEl>
                                        <p:attrNameLst>
                                          <p:attrName>ppt_x</p:attrName>
                                        </p:attrNameLst>
                                      </p:cBhvr>
                                    </p:anim>
                                    <p:anim from="0" to="-1.0" calcmode="lin" valueType="num">
                                      <p:cBhvr>
                                        <p:cTn id="8" dur="200" decel="50000" autoRev="1" fill="hold">
                                          <p:stCondLst>
                                            <p:cond delay="600"/>
                                          </p:stCondLst>
                                        </p:cTn>
                                        <p:tgtEl>
                                          <p:spTgt spid="181250"/>
                                        </p:tgtEl>
                                        <p:attrNameLst>
                                          <p:attrName>xshear</p:attrName>
                                        </p:attrNameLst>
                                      </p:cBhvr>
                                    </p:anim>
                                    <p:animScale>
                                      <p:cBhvr>
                                        <p:cTn id="9" dur="200" decel="100000" autoRev="1" fill="hold">
                                          <p:stCondLst>
                                            <p:cond delay="600"/>
                                          </p:stCondLst>
                                        </p:cTn>
                                        <p:tgtEl>
                                          <p:spTgt spid="181250"/>
                                        </p:tgtEl>
                                      </p:cBhvr>
                                      <p:from x="100000" y="100000"/>
                                      <p:to x="80000" y="100000"/>
                                    </p:animScale>
                                    <p:anim by="(#ppt_h/3+#ppt_w*0.1)" calcmode="lin" valueType="num">
                                      <p:cBhvr additive="sum">
                                        <p:cTn id="10" dur="200" decel="100000" autoRev="1" fill="hold">
                                          <p:stCondLst>
                                            <p:cond delay="600"/>
                                          </p:stCondLst>
                                        </p:cTn>
                                        <p:tgtEl>
                                          <p:spTgt spid="181250"/>
                                        </p:tgtEl>
                                        <p:attrNameLst>
                                          <p:attrName>ppt_x</p:attrName>
                                        </p:attrNameLst>
                                      </p:cBhvr>
                                    </p:anim>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181255"/>
                                        </p:tgtEl>
                                        <p:attrNameLst>
                                          <p:attrName>style.visibility</p:attrName>
                                        </p:attrNameLst>
                                      </p:cBhvr>
                                      <p:to>
                                        <p:strVal val="visible"/>
                                      </p:to>
                                    </p:set>
                                    <p:animEffect transition="in" filter="circle(in)">
                                      <p:cBhvr>
                                        <p:cTn id="14" dur="2000"/>
                                        <p:tgtEl>
                                          <p:spTgt spid="181255"/>
                                        </p:tgtEl>
                                      </p:cBhvr>
                                    </p:animEffect>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181285"/>
                                        </p:tgtEl>
                                        <p:attrNameLst>
                                          <p:attrName>style.visibility</p:attrName>
                                        </p:attrNameLst>
                                      </p:cBhvr>
                                      <p:to>
                                        <p:strVal val="visible"/>
                                      </p:to>
                                    </p:set>
                                    <p:animEffect transition="in" filter="blinds(horizontal)">
                                      <p:cBhvr>
                                        <p:cTn id="18" dur="500"/>
                                        <p:tgtEl>
                                          <p:spTgt spid="181285"/>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81265"/>
                                        </p:tgtEl>
                                        <p:attrNameLst>
                                          <p:attrName>style.visibility</p:attrName>
                                        </p:attrNameLst>
                                      </p:cBhvr>
                                      <p:to>
                                        <p:strVal val="visible"/>
                                      </p:to>
                                    </p:set>
                                    <p:animEffect transition="in" filter="fade">
                                      <p:cBhvr>
                                        <p:cTn id="23" dur="500"/>
                                        <p:tgtEl>
                                          <p:spTgt spid="181265"/>
                                        </p:tgtEl>
                                      </p:cBhvr>
                                    </p:animEffect>
                                    <p:anim calcmode="lin" valueType="num">
                                      <p:cBhvr>
                                        <p:cTn id="24" dur="500" fill="hold"/>
                                        <p:tgtEl>
                                          <p:spTgt spid="181265"/>
                                        </p:tgtEl>
                                        <p:attrNameLst>
                                          <p:attrName>style.rotation</p:attrName>
                                        </p:attrNameLst>
                                      </p:cBhvr>
                                      <p:tavLst>
                                        <p:tav tm="0">
                                          <p:val>
                                            <p:fltVal val="720"/>
                                          </p:val>
                                        </p:tav>
                                        <p:tav tm="100000">
                                          <p:val>
                                            <p:fltVal val="0"/>
                                          </p:val>
                                        </p:tav>
                                      </p:tavLst>
                                    </p:anim>
                                    <p:anim calcmode="lin" valueType="num">
                                      <p:cBhvr>
                                        <p:cTn id="25" dur="500" fill="hold"/>
                                        <p:tgtEl>
                                          <p:spTgt spid="181265"/>
                                        </p:tgtEl>
                                        <p:attrNameLst>
                                          <p:attrName>ppt_h</p:attrName>
                                        </p:attrNameLst>
                                      </p:cBhvr>
                                      <p:tavLst>
                                        <p:tav tm="0">
                                          <p:val>
                                            <p:fltVal val="0"/>
                                          </p:val>
                                        </p:tav>
                                        <p:tav tm="100000">
                                          <p:val>
                                            <p:strVal val="#ppt_h"/>
                                          </p:val>
                                        </p:tav>
                                      </p:tavLst>
                                    </p:anim>
                                    <p:anim calcmode="lin" valueType="num">
                                      <p:cBhvr>
                                        <p:cTn id="26" dur="500" fill="hold"/>
                                        <p:tgtEl>
                                          <p:spTgt spid="181265"/>
                                        </p:tgtEl>
                                        <p:attrNameLst>
                                          <p:attrName>ppt_w</p:attrName>
                                        </p:attrNameLst>
                                      </p:cBhvr>
                                      <p:tavLst>
                                        <p:tav tm="0">
                                          <p:val>
                                            <p:fltVal val="0"/>
                                          </p:val>
                                        </p:tav>
                                        <p:tav tm="100000">
                                          <p:val>
                                            <p:strVal val="#ppt_w"/>
                                          </p:val>
                                        </p:tav>
                                      </p:tavLst>
                                    </p:anim>
                                  </p:childTnLst>
                                </p:cTn>
                              </p:par>
                            </p:childTnLst>
                          </p:cTn>
                        </p:par>
                        <p:par>
                          <p:cTn id="27" fill="hold">
                            <p:stCondLst>
                              <p:cond delay="500"/>
                            </p:stCondLst>
                            <p:childTnLst>
                              <p:par>
                                <p:cTn id="28" presetID="49" presetClass="entr" presetSubtype="0" decel="100000" fill="hold" grpId="0" nodeType="afterEffect">
                                  <p:stCondLst>
                                    <p:cond delay="0"/>
                                  </p:stCondLst>
                                  <p:childTnLst>
                                    <p:set>
                                      <p:cBhvr>
                                        <p:cTn id="29" dur="1" fill="hold">
                                          <p:stCondLst>
                                            <p:cond delay="0"/>
                                          </p:stCondLst>
                                        </p:cTn>
                                        <p:tgtEl>
                                          <p:spTgt spid="181270"/>
                                        </p:tgtEl>
                                        <p:attrNameLst>
                                          <p:attrName>style.visibility</p:attrName>
                                        </p:attrNameLst>
                                      </p:cBhvr>
                                      <p:to>
                                        <p:strVal val="visible"/>
                                      </p:to>
                                    </p:set>
                                    <p:anim calcmode="lin" valueType="num">
                                      <p:cBhvr>
                                        <p:cTn id="30" dur="500" fill="hold"/>
                                        <p:tgtEl>
                                          <p:spTgt spid="181270"/>
                                        </p:tgtEl>
                                        <p:attrNameLst>
                                          <p:attrName>ppt_w</p:attrName>
                                        </p:attrNameLst>
                                      </p:cBhvr>
                                      <p:tavLst>
                                        <p:tav tm="0">
                                          <p:val>
                                            <p:fltVal val="0"/>
                                          </p:val>
                                        </p:tav>
                                        <p:tav tm="100000">
                                          <p:val>
                                            <p:strVal val="#ppt_w"/>
                                          </p:val>
                                        </p:tav>
                                      </p:tavLst>
                                    </p:anim>
                                    <p:anim calcmode="lin" valueType="num">
                                      <p:cBhvr>
                                        <p:cTn id="31" dur="500" fill="hold"/>
                                        <p:tgtEl>
                                          <p:spTgt spid="181270"/>
                                        </p:tgtEl>
                                        <p:attrNameLst>
                                          <p:attrName>ppt_h</p:attrName>
                                        </p:attrNameLst>
                                      </p:cBhvr>
                                      <p:tavLst>
                                        <p:tav tm="0">
                                          <p:val>
                                            <p:fltVal val="0"/>
                                          </p:val>
                                        </p:tav>
                                        <p:tav tm="100000">
                                          <p:val>
                                            <p:strVal val="#ppt_h"/>
                                          </p:val>
                                        </p:tav>
                                      </p:tavLst>
                                    </p:anim>
                                    <p:anim calcmode="lin" valueType="num">
                                      <p:cBhvr>
                                        <p:cTn id="32" dur="500" fill="hold"/>
                                        <p:tgtEl>
                                          <p:spTgt spid="181270"/>
                                        </p:tgtEl>
                                        <p:attrNameLst>
                                          <p:attrName>style.rotation</p:attrName>
                                        </p:attrNameLst>
                                      </p:cBhvr>
                                      <p:tavLst>
                                        <p:tav tm="0">
                                          <p:val>
                                            <p:fltVal val="360"/>
                                          </p:val>
                                        </p:tav>
                                        <p:tav tm="100000">
                                          <p:val>
                                            <p:fltVal val="0"/>
                                          </p:val>
                                        </p:tav>
                                      </p:tavLst>
                                    </p:anim>
                                    <p:animEffect transition="in" filter="fade">
                                      <p:cBhvr>
                                        <p:cTn id="33" dur="500"/>
                                        <p:tgtEl>
                                          <p:spTgt spid="181270"/>
                                        </p:tgtEl>
                                      </p:cBhvr>
                                    </p:animEffect>
                                  </p:childTnLst>
                                </p:cTn>
                              </p:par>
                            </p:childTnLst>
                          </p:cTn>
                        </p:par>
                        <p:par>
                          <p:cTn id="34" fill="hold">
                            <p:stCondLst>
                              <p:cond delay="1000"/>
                            </p:stCondLst>
                            <p:childTnLst>
                              <p:par>
                                <p:cTn id="35" presetID="49" presetClass="entr" presetSubtype="0" decel="100000" fill="hold" grpId="0" nodeType="afterEffect">
                                  <p:stCondLst>
                                    <p:cond delay="0"/>
                                  </p:stCondLst>
                                  <p:childTnLst>
                                    <p:set>
                                      <p:cBhvr>
                                        <p:cTn id="36" dur="1" fill="hold">
                                          <p:stCondLst>
                                            <p:cond delay="0"/>
                                          </p:stCondLst>
                                        </p:cTn>
                                        <p:tgtEl>
                                          <p:spTgt spid="181291"/>
                                        </p:tgtEl>
                                        <p:attrNameLst>
                                          <p:attrName>style.visibility</p:attrName>
                                        </p:attrNameLst>
                                      </p:cBhvr>
                                      <p:to>
                                        <p:strVal val="visible"/>
                                      </p:to>
                                    </p:set>
                                    <p:anim calcmode="lin" valueType="num">
                                      <p:cBhvr>
                                        <p:cTn id="37" dur="500" fill="hold"/>
                                        <p:tgtEl>
                                          <p:spTgt spid="181291"/>
                                        </p:tgtEl>
                                        <p:attrNameLst>
                                          <p:attrName>ppt_w</p:attrName>
                                        </p:attrNameLst>
                                      </p:cBhvr>
                                      <p:tavLst>
                                        <p:tav tm="0">
                                          <p:val>
                                            <p:fltVal val="0"/>
                                          </p:val>
                                        </p:tav>
                                        <p:tav tm="100000">
                                          <p:val>
                                            <p:strVal val="#ppt_w"/>
                                          </p:val>
                                        </p:tav>
                                      </p:tavLst>
                                    </p:anim>
                                    <p:anim calcmode="lin" valueType="num">
                                      <p:cBhvr>
                                        <p:cTn id="38" dur="500" fill="hold"/>
                                        <p:tgtEl>
                                          <p:spTgt spid="181291"/>
                                        </p:tgtEl>
                                        <p:attrNameLst>
                                          <p:attrName>ppt_h</p:attrName>
                                        </p:attrNameLst>
                                      </p:cBhvr>
                                      <p:tavLst>
                                        <p:tav tm="0">
                                          <p:val>
                                            <p:fltVal val="0"/>
                                          </p:val>
                                        </p:tav>
                                        <p:tav tm="100000">
                                          <p:val>
                                            <p:strVal val="#ppt_h"/>
                                          </p:val>
                                        </p:tav>
                                      </p:tavLst>
                                    </p:anim>
                                    <p:anim calcmode="lin" valueType="num">
                                      <p:cBhvr>
                                        <p:cTn id="39" dur="500" fill="hold"/>
                                        <p:tgtEl>
                                          <p:spTgt spid="181291"/>
                                        </p:tgtEl>
                                        <p:attrNameLst>
                                          <p:attrName>style.rotation</p:attrName>
                                        </p:attrNameLst>
                                      </p:cBhvr>
                                      <p:tavLst>
                                        <p:tav tm="0">
                                          <p:val>
                                            <p:fltVal val="360"/>
                                          </p:val>
                                        </p:tav>
                                        <p:tav tm="100000">
                                          <p:val>
                                            <p:fltVal val="0"/>
                                          </p:val>
                                        </p:tav>
                                      </p:tavLst>
                                    </p:anim>
                                    <p:animEffect transition="in" filter="fade">
                                      <p:cBhvr>
                                        <p:cTn id="40" dur="500"/>
                                        <p:tgtEl>
                                          <p:spTgt spid="181291"/>
                                        </p:tgtEl>
                                      </p:cBhvr>
                                    </p:animEffect>
                                  </p:childTnLst>
                                </p:cTn>
                              </p:par>
                            </p:childTnLst>
                          </p:cTn>
                        </p:par>
                        <p:par>
                          <p:cTn id="41" fill="hold">
                            <p:stCondLst>
                              <p:cond delay="1500"/>
                            </p:stCondLst>
                            <p:childTnLst>
                              <p:par>
                                <p:cTn id="42" presetID="35" presetClass="entr" presetSubtype="0" fill="hold" grpId="0" nodeType="afterEffect">
                                  <p:stCondLst>
                                    <p:cond delay="0"/>
                                  </p:stCondLst>
                                  <p:childTnLst>
                                    <p:set>
                                      <p:cBhvr>
                                        <p:cTn id="43" dur="1" fill="hold">
                                          <p:stCondLst>
                                            <p:cond delay="0"/>
                                          </p:stCondLst>
                                        </p:cTn>
                                        <p:tgtEl>
                                          <p:spTgt spid="181272"/>
                                        </p:tgtEl>
                                        <p:attrNameLst>
                                          <p:attrName>style.visibility</p:attrName>
                                        </p:attrNameLst>
                                      </p:cBhvr>
                                      <p:to>
                                        <p:strVal val="visible"/>
                                      </p:to>
                                    </p:set>
                                    <p:animEffect transition="in" filter="fade">
                                      <p:cBhvr>
                                        <p:cTn id="44" dur="500"/>
                                        <p:tgtEl>
                                          <p:spTgt spid="181272"/>
                                        </p:tgtEl>
                                      </p:cBhvr>
                                    </p:animEffect>
                                    <p:anim calcmode="lin" valueType="num">
                                      <p:cBhvr>
                                        <p:cTn id="45" dur="500" fill="hold"/>
                                        <p:tgtEl>
                                          <p:spTgt spid="181272"/>
                                        </p:tgtEl>
                                        <p:attrNameLst>
                                          <p:attrName>style.rotation</p:attrName>
                                        </p:attrNameLst>
                                      </p:cBhvr>
                                      <p:tavLst>
                                        <p:tav tm="0">
                                          <p:val>
                                            <p:fltVal val="720"/>
                                          </p:val>
                                        </p:tav>
                                        <p:tav tm="100000">
                                          <p:val>
                                            <p:fltVal val="0"/>
                                          </p:val>
                                        </p:tav>
                                      </p:tavLst>
                                    </p:anim>
                                    <p:anim calcmode="lin" valueType="num">
                                      <p:cBhvr>
                                        <p:cTn id="46" dur="500" fill="hold"/>
                                        <p:tgtEl>
                                          <p:spTgt spid="181272"/>
                                        </p:tgtEl>
                                        <p:attrNameLst>
                                          <p:attrName>ppt_h</p:attrName>
                                        </p:attrNameLst>
                                      </p:cBhvr>
                                      <p:tavLst>
                                        <p:tav tm="0">
                                          <p:val>
                                            <p:fltVal val="0"/>
                                          </p:val>
                                        </p:tav>
                                        <p:tav tm="100000">
                                          <p:val>
                                            <p:strVal val="#ppt_h"/>
                                          </p:val>
                                        </p:tav>
                                      </p:tavLst>
                                    </p:anim>
                                    <p:anim calcmode="lin" valueType="num">
                                      <p:cBhvr>
                                        <p:cTn id="47" dur="500" fill="hold"/>
                                        <p:tgtEl>
                                          <p:spTgt spid="181272"/>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81286"/>
                                        </p:tgtEl>
                                        <p:attrNameLst>
                                          <p:attrName>style.visibility</p:attrName>
                                        </p:attrNameLst>
                                      </p:cBhvr>
                                      <p:to>
                                        <p:strVal val="visible"/>
                                      </p:to>
                                    </p:set>
                                    <p:animEffect transition="in" filter="wedge">
                                      <p:cBhvr>
                                        <p:cTn id="52" dur="500"/>
                                        <p:tgtEl>
                                          <p:spTgt spid="181286"/>
                                        </p:tgtEl>
                                      </p:cBhvr>
                                    </p:animEffect>
                                  </p:childTnLst>
                                </p:cTn>
                              </p:par>
                            </p:childTnLst>
                          </p:cTn>
                        </p:par>
                        <p:par>
                          <p:cTn id="53" fill="hold">
                            <p:stCondLst>
                              <p:cond delay="500"/>
                            </p:stCondLst>
                            <p:childTnLst>
                              <p:par>
                                <p:cTn id="54" presetID="20" presetClass="entr" presetSubtype="0" fill="hold" grpId="0" nodeType="afterEffect">
                                  <p:stCondLst>
                                    <p:cond delay="0"/>
                                  </p:stCondLst>
                                  <p:childTnLst>
                                    <p:set>
                                      <p:cBhvr>
                                        <p:cTn id="55" dur="1" fill="hold">
                                          <p:stCondLst>
                                            <p:cond delay="0"/>
                                          </p:stCondLst>
                                        </p:cTn>
                                        <p:tgtEl>
                                          <p:spTgt spid="181292"/>
                                        </p:tgtEl>
                                        <p:attrNameLst>
                                          <p:attrName>style.visibility</p:attrName>
                                        </p:attrNameLst>
                                      </p:cBhvr>
                                      <p:to>
                                        <p:strVal val="visible"/>
                                      </p:to>
                                    </p:set>
                                    <p:animEffect transition="in" filter="wedge">
                                      <p:cBhvr>
                                        <p:cTn id="56" dur="500"/>
                                        <p:tgtEl>
                                          <p:spTgt spid="181292"/>
                                        </p:tgtEl>
                                      </p:cBhvr>
                                    </p:animEffect>
                                  </p:childTnLst>
                                </p:cTn>
                              </p:par>
                            </p:childTnLst>
                          </p:cTn>
                        </p:par>
                        <p:par>
                          <p:cTn id="57" fill="hold">
                            <p:stCondLst>
                              <p:cond delay="1000"/>
                            </p:stCondLst>
                            <p:childTnLst>
                              <p:par>
                                <p:cTn id="58" presetID="20" presetClass="entr" presetSubtype="0" fill="hold" grpId="0" nodeType="afterEffect">
                                  <p:stCondLst>
                                    <p:cond delay="0"/>
                                  </p:stCondLst>
                                  <p:childTnLst>
                                    <p:set>
                                      <p:cBhvr>
                                        <p:cTn id="59" dur="1" fill="hold">
                                          <p:stCondLst>
                                            <p:cond delay="0"/>
                                          </p:stCondLst>
                                        </p:cTn>
                                        <p:tgtEl>
                                          <p:spTgt spid="181297"/>
                                        </p:tgtEl>
                                        <p:attrNameLst>
                                          <p:attrName>style.visibility</p:attrName>
                                        </p:attrNameLst>
                                      </p:cBhvr>
                                      <p:to>
                                        <p:strVal val="visible"/>
                                      </p:to>
                                    </p:set>
                                    <p:animEffect transition="in" filter="wedge">
                                      <p:cBhvr>
                                        <p:cTn id="60" dur="500"/>
                                        <p:tgtEl>
                                          <p:spTgt spid="181297"/>
                                        </p:tgtEl>
                                      </p:cBhvr>
                                    </p:animEffect>
                                  </p:childTnLst>
                                </p:cTn>
                              </p:par>
                            </p:childTnLst>
                          </p:cTn>
                        </p:par>
                        <p:par>
                          <p:cTn id="61" fill="hold">
                            <p:stCondLst>
                              <p:cond delay="1500"/>
                            </p:stCondLst>
                            <p:childTnLst>
                              <p:par>
                                <p:cTn id="62" presetID="20" presetClass="entr" presetSubtype="0" fill="hold" grpId="0" nodeType="afterEffect">
                                  <p:stCondLst>
                                    <p:cond delay="0"/>
                                  </p:stCondLst>
                                  <p:childTnLst>
                                    <p:set>
                                      <p:cBhvr>
                                        <p:cTn id="63" dur="1" fill="hold">
                                          <p:stCondLst>
                                            <p:cond delay="0"/>
                                          </p:stCondLst>
                                        </p:cTn>
                                        <p:tgtEl>
                                          <p:spTgt spid="181298"/>
                                        </p:tgtEl>
                                        <p:attrNameLst>
                                          <p:attrName>style.visibility</p:attrName>
                                        </p:attrNameLst>
                                      </p:cBhvr>
                                      <p:to>
                                        <p:strVal val="visible"/>
                                      </p:to>
                                    </p:set>
                                    <p:animEffect transition="in" filter="wedge">
                                      <p:cBhvr>
                                        <p:cTn id="64" dur="500"/>
                                        <p:tgtEl>
                                          <p:spTgt spid="18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5" grpId="0" animBg="1"/>
      <p:bldP spid="181265" grpId="0" animBg="1"/>
      <p:bldP spid="181270" grpId="0" animBg="1"/>
      <p:bldP spid="181272" grpId="0" animBg="1"/>
      <p:bldP spid="181285" grpId="0" animBg="1"/>
      <p:bldP spid="181286" grpId="0" animBg="1"/>
      <p:bldP spid="181291" grpId="0" animBg="1"/>
      <p:bldP spid="181292" grpId="0" animBg="1"/>
      <p:bldP spid="181297" grpId="0" animBg="1"/>
      <p:bldP spid="1812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inh (17)"/>
          <p:cNvPicPr>
            <a:picLocks noChangeAspect="1" noChangeArrowheads="1"/>
          </p:cNvPicPr>
          <p:nvPr/>
        </p:nvPicPr>
        <p:blipFill>
          <a:blip r:embed="rId2"/>
          <a:srcRect/>
          <a:stretch>
            <a:fillRect/>
          </a:stretch>
        </p:blipFill>
        <p:spPr bwMode="auto">
          <a:xfrm>
            <a:off x="-355846" y="0"/>
            <a:ext cx="9519821" cy="6858000"/>
          </a:xfrm>
          <a:prstGeom prst="rect">
            <a:avLst/>
          </a:prstGeom>
          <a:noFill/>
        </p:spPr>
      </p:pic>
      <p:pic>
        <p:nvPicPr>
          <p:cNvPr id="96267" name="Picture 11" descr="kimhuong27[1]"/>
          <p:cNvPicPr>
            <a:picLocks noChangeAspect="1" noChangeArrowheads="1" noCrop="1"/>
          </p:cNvPicPr>
          <p:nvPr/>
        </p:nvPicPr>
        <p:blipFill>
          <a:blip r:embed="rId3"/>
          <a:srcRect/>
          <a:stretch>
            <a:fillRect/>
          </a:stretch>
        </p:blipFill>
        <p:spPr bwMode="auto">
          <a:xfrm>
            <a:off x="381000" y="0"/>
            <a:ext cx="1779588" cy="2133600"/>
          </a:xfrm>
          <a:prstGeom prst="rect">
            <a:avLst/>
          </a:prstGeom>
          <a:noFill/>
          <a:ln w="9525">
            <a:noFill/>
            <a:miter lim="800000"/>
            <a:headEnd/>
            <a:tailEnd/>
          </a:ln>
        </p:spPr>
      </p:pic>
    </p:spTree>
    <p:extLst>
      <p:ext uri="{BB962C8B-B14F-4D97-AF65-F5344CB8AC3E}">
        <p14:creationId xmlns:p14="http://schemas.microsoft.com/office/powerpoint/2010/main" val="37091652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1986" name="Text Box 6">
            <a:extLst>
              <a:ext uri="{FF2B5EF4-FFF2-40B4-BE49-F238E27FC236}">
                <a16:creationId xmlns:a16="http://schemas.microsoft.com/office/drawing/2014/main" id="{296350D3-56E6-4611-B909-9A7CC111D8CB}"/>
              </a:ext>
            </a:extLst>
          </p:cNvPr>
          <p:cNvSpPr txBox="1">
            <a:spLocks noChangeArrowheads="1"/>
          </p:cNvSpPr>
          <p:nvPr/>
        </p:nvSpPr>
        <p:spPr bwMode="auto">
          <a:xfrm>
            <a:off x="3505147" y="2197831"/>
            <a:ext cx="6934146"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a:latin typeface="Times New Roman" panose="02020603050405020304" pitchFamily="18" charset="0"/>
              </a:rPr>
              <a:t>                       </a:t>
            </a:r>
            <a:r>
              <a:rPr lang="en-US" altLang="en-US" sz="2979" b="1">
                <a:latin typeface="Times New Roman" panose="02020603050405020304" pitchFamily="18" charset="0"/>
              </a:rPr>
              <a:t>Không tán thành</a:t>
            </a:r>
          </a:p>
        </p:txBody>
      </p:sp>
      <p:sp>
        <p:nvSpPr>
          <p:cNvPr id="374791" name="Text Box 7">
            <a:extLst>
              <a:ext uri="{FF2B5EF4-FFF2-40B4-BE49-F238E27FC236}">
                <a16:creationId xmlns:a16="http://schemas.microsoft.com/office/drawing/2014/main" id="{116C92A4-FDDE-487A-A87E-B1C8B1DE57F1}"/>
              </a:ext>
            </a:extLst>
          </p:cNvPr>
          <p:cNvSpPr txBox="1">
            <a:spLocks noChangeArrowheads="1"/>
          </p:cNvSpPr>
          <p:nvPr/>
        </p:nvSpPr>
        <p:spPr bwMode="auto">
          <a:xfrm>
            <a:off x="3621577" y="4492818"/>
            <a:ext cx="838173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dirty="0">
                <a:latin typeface="Times New Roman" panose="02020603050405020304" pitchFamily="18" charset="0"/>
              </a:rPr>
              <a:t>                      </a:t>
            </a:r>
            <a:r>
              <a:rPr lang="en-US" altLang="en-US" sz="2979" b="1" dirty="0" err="1">
                <a:latin typeface="Times New Roman" panose="02020603050405020304" pitchFamily="18" charset="0"/>
              </a:rPr>
              <a:t>Không</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endParaRPr lang="en-US" altLang="en-US" sz="2979" b="1" dirty="0">
              <a:latin typeface="Times New Roman" panose="02020603050405020304" pitchFamily="18" charset="0"/>
            </a:endParaRPr>
          </a:p>
        </p:txBody>
      </p:sp>
      <p:sp>
        <p:nvSpPr>
          <p:cNvPr id="374792" name="Text Box 8">
            <a:extLst>
              <a:ext uri="{FF2B5EF4-FFF2-40B4-BE49-F238E27FC236}">
                <a16:creationId xmlns:a16="http://schemas.microsoft.com/office/drawing/2014/main" id="{CB41B44D-2175-4D18-93FC-1B3744AFF244}"/>
              </a:ext>
            </a:extLst>
          </p:cNvPr>
          <p:cNvSpPr txBox="1">
            <a:spLocks noChangeArrowheads="1"/>
          </p:cNvSpPr>
          <p:nvPr/>
        </p:nvSpPr>
        <p:spPr bwMode="auto">
          <a:xfrm>
            <a:off x="4648147" y="3198156"/>
            <a:ext cx="838173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a:latin typeface="Times New Roman" panose="02020603050405020304" pitchFamily="18" charset="0"/>
              </a:rPr>
              <a:t>        </a:t>
            </a:r>
            <a:r>
              <a:rPr lang="en-US" altLang="en-US" sz="2979" b="1">
                <a:latin typeface="Times New Roman" panose="02020603050405020304" pitchFamily="18" charset="0"/>
              </a:rPr>
              <a:t>Không tán thành</a:t>
            </a:r>
          </a:p>
        </p:txBody>
      </p:sp>
      <p:sp>
        <p:nvSpPr>
          <p:cNvPr id="374793" name="Text Box 9">
            <a:extLst>
              <a:ext uri="{FF2B5EF4-FFF2-40B4-BE49-F238E27FC236}">
                <a16:creationId xmlns:a16="http://schemas.microsoft.com/office/drawing/2014/main" id="{AF175257-653A-41B8-9BA2-7789A6B48AE8}"/>
              </a:ext>
            </a:extLst>
          </p:cNvPr>
          <p:cNvSpPr txBox="1">
            <a:spLocks noChangeArrowheads="1"/>
          </p:cNvSpPr>
          <p:nvPr/>
        </p:nvSpPr>
        <p:spPr bwMode="auto">
          <a:xfrm>
            <a:off x="3605068" y="5949446"/>
            <a:ext cx="5761489"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Không</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endParaRPr lang="en-US" altLang="en-US" sz="2979" b="1" dirty="0">
              <a:latin typeface="Times New Roman" panose="02020603050405020304" pitchFamily="18" charset="0"/>
            </a:endParaRPr>
          </a:p>
        </p:txBody>
      </p:sp>
      <p:sp>
        <p:nvSpPr>
          <p:cNvPr id="41990" name="Text Box 10">
            <a:extLst>
              <a:ext uri="{FF2B5EF4-FFF2-40B4-BE49-F238E27FC236}">
                <a16:creationId xmlns:a16="http://schemas.microsoft.com/office/drawing/2014/main" id="{F7409DAD-2AA2-4277-A8E4-4CA351899004}"/>
              </a:ext>
            </a:extLst>
          </p:cNvPr>
          <p:cNvSpPr txBox="1">
            <a:spLocks noChangeArrowheads="1"/>
          </p:cNvSpPr>
          <p:nvPr/>
        </p:nvSpPr>
        <p:spPr bwMode="auto">
          <a:xfrm>
            <a:off x="114620" y="44029"/>
            <a:ext cx="8710342" cy="145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2979" b="1" u="sng" dirty="0">
                <a:latin typeface="Times New Roman" panose="02020603050405020304" pitchFamily="18" charset="0"/>
              </a:rPr>
              <a:t>Bài  tập 3</a:t>
            </a:r>
            <a:r>
              <a:rPr lang="vi-VN" altLang="en-US" sz="2979" b="1" dirty="0">
                <a:latin typeface="Times New Roman" panose="02020603050405020304" pitchFamily="18" charset="0"/>
              </a:rPr>
              <a:t>: </a:t>
            </a:r>
            <a:r>
              <a:rPr lang="en-US" altLang="en-US" sz="2979" b="1" dirty="0" err="1">
                <a:latin typeface="Times New Roman" panose="02020603050405020304" pitchFamily="18" charset="0"/>
              </a:rPr>
              <a:t>Em</a:t>
            </a:r>
            <a:r>
              <a:rPr lang="en-US" altLang="en-US" sz="2979" b="1" dirty="0">
                <a:latin typeface="Times New Roman" panose="02020603050405020304" pitchFamily="18" charset="0"/>
              </a:rPr>
              <a:t> h</a:t>
            </a:r>
            <a:r>
              <a:rPr lang="vi-VN" altLang="en-US" sz="2979" b="1" dirty="0">
                <a:latin typeface="Times New Roman" panose="02020603050405020304" pitchFamily="18" charset="0"/>
              </a:rPr>
              <a:t>ãy b</a:t>
            </a:r>
            <a:r>
              <a:rPr lang="en-US" altLang="en-US" sz="2979" b="1" dirty="0" err="1">
                <a:latin typeface="Times New Roman" panose="02020603050405020304" pitchFamily="18" charset="0"/>
              </a:rPr>
              <a:t>ày</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tỏ</a:t>
            </a:r>
            <a:r>
              <a:rPr lang="en-US" altLang="en-US" sz="2979" b="1" dirty="0">
                <a:latin typeface="Times New Roman" panose="02020603050405020304" pitchFamily="18" charset="0"/>
              </a:rPr>
              <a:t> </a:t>
            </a:r>
            <a:r>
              <a:rPr lang="vi-VN" altLang="en-US" sz="2979" b="1" dirty="0">
                <a:latin typeface="Times New Roman" panose="02020603050405020304" pitchFamily="18" charset="0"/>
              </a:rPr>
              <a:t>sự đánh giá của em về các </a:t>
            </a:r>
            <a:r>
              <a:rPr lang="en-US" altLang="en-US" sz="2979" b="1" dirty="0">
                <a:latin typeface="Times New Roman" panose="02020603050405020304" pitchFamily="18" charset="0"/>
              </a:rPr>
              <a:t>ý </a:t>
            </a:r>
            <a:r>
              <a:rPr lang="en-US" altLang="en-US" sz="2979" b="1" dirty="0" err="1">
                <a:latin typeface="Times New Roman" panose="02020603050405020304" pitchFamily="18" charset="0"/>
              </a:rPr>
              <a:t>kiến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dưới</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đây</a:t>
            </a:r>
            <a:r>
              <a:rPr lang="vi-VN" altLang="en-US" sz="2979" b="1" dirty="0">
                <a:latin typeface="Times New Roman" panose="02020603050405020304" pitchFamily="18" charset="0"/>
              </a:rPr>
              <a:t> bằng cách</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đưa</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thẻ</a:t>
            </a:r>
            <a:r>
              <a:rPr lang="en-US" altLang="en-US" sz="2979" b="1" dirty="0">
                <a:latin typeface="Times New Roman" panose="02020603050405020304" pitchFamily="18" charset="0"/>
              </a:rPr>
              <a:t>     </a:t>
            </a:r>
            <a:r>
              <a:rPr lang="vi-VN" altLang="en-US" sz="2979" b="1" dirty="0">
                <a:latin typeface="Times New Roman" panose="02020603050405020304" pitchFamily="18" charset="0"/>
              </a:rPr>
              <a:t>   </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không</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đưa</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thẻ</a:t>
            </a:r>
            <a:r>
              <a:rPr lang="en-US" altLang="en-US" sz="2979" b="1" dirty="0">
                <a:latin typeface="Times New Roman" panose="02020603050405020304" pitchFamily="18" charset="0"/>
              </a:rPr>
              <a:t>     .</a:t>
            </a:r>
          </a:p>
        </p:txBody>
      </p:sp>
      <p:sp>
        <p:nvSpPr>
          <p:cNvPr id="41991" name="Text Box 6">
            <a:extLst>
              <a:ext uri="{FF2B5EF4-FFF2-40B4-BE49-F238E27FC236}">
                <a16:creationId xmlns:a16="http://schemas.microsoft.com/office/drawing/2014/main" id="{D1A27FA0-8BA2-4445-AA44-809370B64F15}"/>
              </a:ext>
            </a:extLst>
          </p:cNvPr>
          <p:cNvSpPr txBox="1">
            <a:spLocks noChangeArrowheads="1"/>
          </p:cNvSpPr>
          <p:nvPr/>
        </p:nvSpPr>
        <p:spPr bwMode="auto">
          <a:xfrm>
            <a:off x="1224757" y="2236305"/>
            <a:ext cx="260421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r>
              <a:rPr lang="en-US" altLang="en-US" sz="2979" b="1" dirty="0">
                <a:latin typeface="Times New Roman" panose="02020603050405020304" pitchFamily="18" charset="0"/>
              </a:rPr>
              <a:t>         </a:t>
            </a:r>
          </a:p>
        </p:txBody>
      </p:sp>
      <p:sp>
        <p:nvSpPr>
          <p:cNvPr id="3" name="Text Box 6">
            <a:extLst>
              <a:ext uri="{FF2B5EF4-FFF2-40B4-BE49-F238E27FC236}">
                <a16:creationId xmlns:a16="http://schemas.microsoft.com/office/drawing/2014/main" id="{183DDB7B-7BAB-4983-9895-51594A9C6B0C}"/>
              </a:ext>
            </a:extLst>
          </p:cNvPr>
          <p:cNvSpPr txBox="1">
            <a:spLocks noChangeArrowheads="1"/>
          </p:cNvSpPr>
          <p:nvPr/>
        </p:nvSpPr>
        <p:spPr bwMode="auto">
          <a:xfrm>
            <a:off x="1069259" y="4518925"/>
            <a:ext cx="3081932"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r>
              <a:rPr lang="en-US" altLang="en-US" sz="2979" b="1" dirty="0">
                <a:latin typeface="Times New Roman" panose="02020603050405020304" pitchFamily="18" charset="0"/>
              </a:rPr>
              <a:t>         </a:t>
            </a:r>
          </a:p>
        </p:txBody>
      </p:sp>
      <p:sp>
        <p:nvSpPr>
          <p:cNvPr id="4" name="Text Box 6">
            <a:extLst>
              <a:ext uri="{FF2B5EF4-FFF2-40B4-BE49-F238E27FC236}">
                <a16:creationId xmlns:a16="http://schemas.microsoft.com/office/drawing/2014/main" id="{DC015BB6-151E-40FD-A9F4-2909179D50BC}"/>
              </a:ext>
            </a:extLst>
          </p:cNvPr>
          <p:cNvSpPr txBox="1">
            <a:spLocks noChangeArrowheads="1"/>
          </p:cNvSpPr>
          <p:nvPr/>
        </p:nvSpPr>
        <p:spPr bwMode="auto">
          <a:xfrm>
            <a:off x="1030991" y="5936626"/>
            <a:ext cx="2590586"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r>
              <a:rPr lang="en-US" altLang="en-US" sz="2979" b="1" dirty="0">
                <a:latin typeface="Times New Roman" panose="02020603050405020304" pitchFamily="18" charset="0"/>
              </a:rPr>
              <a:t>         </a:t>
            </a:r>
          </a:p>
        </p:txBody>
      </p:sp>
      <p:sp>
        <p:nvSpPr>
          <p:cNvPr id="5" name="Text Box 9">
            <a:extLst>
              <a:ext uri="{FF2B5EF4-FFF2-40B4-BE49-F238E27FC236}">
                <a16:creationId xmlns:a16="http://schemas.microsoft.com/office/drawing/2014/main" id="{048CC390-F735-46EC-96D8-FB04C1A4C409}"/>
              </a:ext>
            </a:extLst>
          </p:cNvPr>
          <p:cNvSpPr txBox="1">
            <a:spLocks noChangeArrowheads="1"/>
          </p:cNvSpPr>
          <p:nvPr/>
        </p:nvSpPr>
        <p:spPr bwMode="auto">
          <a:xfrm>
            <a:off x="224431" y="4977529"/>
            <a:ext cx="8919568" cy="100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2979" b="1" dirty="0">
                <a:solidFill>
                  <a:srgbClr val="0000FF"/>
                </a:solidFill>
                <a:latin typeface="Times New Roman" panose="02020603050405020304" pitchFamily="18" charset="0"/>
              </a:rPr>
              <a:t> d</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Trẻ</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em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cũng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cần</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quan</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tâm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giúp</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đỡ</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hàng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xóm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láng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giềng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bằng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các</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việc</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làm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phù</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hợp</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với</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khả</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năng</a:t>
            </a:r>
            <a:r>
              <a:rPr lang="en-US" altLang="en-US" sz="2979" b="1" dirty="0">
                <a:solidFill>
                  <a:srgbClr val="0000FF"/>
                </a:solidFill>
                <a:latin typeface="Times New Roman" panose="02020603050405020304" pitchFamily="18" charset="0"/>
              </a:rPr>
              <a:t>.</a:t>
            </a:r>
          </a:p>
        </p:txBody>
      </p:sp>
      <p:sp>
        <p:nvSpPr>
          <p:cNvPr id="6" name="Text Box 7">
            <a:extLst>
              <a:ext uri="{FF2B5EF4-FFF2-40B4-BE49-F238E27FC236}">
                <a16:creationId xmlns:a16="http://schemas.microsoft.com/office/drawing/2014/main" id="{771507E6-7FC9-4A08-9C9A-30EA415238C3}"/>
              </a:ext>
            </a:extLst>
          </p:cNvPr>
          <p:cNvSpPr txBox="1">
            <a:spLocks noChangeArrowheads="1"/>
          </p:cNvSpPr>
          <p:nvPr/>
        </p:nvSpPr>
        <p:spPr bwMode="auto">
          <a:xfrm>
            <a:off x="114621" y="3582896"/>
            <a:ext cx="8381733" cy="100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2979" b="1" dirty="0">
                <a:solidFill>
                  <a:srgbClr val="0000FF"/>
                </a:solidFill>
                <a:latin typeface="Times New Roman" panose="02020603050405020304" pitchFamily="18" charset="0"/>
              </a:rPr>
              <a:t>  c</a:t>
            </a:r>
            <a:r>
              <a:rPr lang="en-US" altLang="en-US" sz="2979" b="1" dirty="0">
                <a:solidFill>
                  <a:srgbClr val="0000FF"/>
                </a:solidFill>
                <a:latin typeface="Times New Roman" panose="02020603050405020304" pitchFamily="18" charset="0"/>
              </a:rPr>
              <a:t>/ Quan </a:t>
            </a:r>
            <a:r>
              <a:rPr lang="en-US" altLang="en-US" sz="2979" b="1" dirty="0" err="1">
                <a:solidFill>
                  <a:srgbClr val="0000FF"/>
                </a:solidFill>
                <a:latin typeface="Times New Roman" panose="02020603050405020304" pitchFamily="18" charset="0"/>
              </a:rPr>
              <a:t>tâm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giúp</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đỡ</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hàng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xóm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láng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giềng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là</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biểu</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hiện</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của</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tình</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làng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nghĩa</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xóm</a:t>
            </a:r>
            <a:r>
              <a:rPr lang="en-US" altLang="en-US" sz="2979" b="1" dirty="0">
                <a:solidFill>
                  <a:srgbClr val="0000FF"/>
                </a:solidFill>
                <a:latin typeface="Times New Roman" panose="02020603050405020304" pitchFamily="18" charset="0"/>
              </a:rPr>
              <a:t>.</a:t>
            </a:r>
          </a:p>
        </p:txBody>
      </p:sp>
      <p:sp>
        <p:nvSpPr>
          <p:cNvPr id="7" name="Text Box 8">
            <a:extLst>
              <a:ext uri="{FF2B5EF4-FFF2-40B4-BE49-F238E27FC236}">
                <a16:creationId xmlns:a16="http://schemas.microsoft.com/office/drawing/2014/main" id="{80F885EF-E027-4D72-AC1B-1822A3427625}"/>
              </a:ext>
            </a:extLst>
          </p:cNvPr>
          <p:cNvSpPr txBox="1">
            <a:spLocks noChangeArrowheads="1"/>
          </p:cNvSpPr>
          <p:nvPr/>
        </p:nvSpPr>
        <p:spPr bwMode="auto">
          <a:xfrm>
            <a:off x="224432" y="2697993"/>
            <a:ext cx="838173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2979" b="1" dirty="0">
                <a:solidFill>
                  <a:srgbClr val="0000FF"/>
                </a:solidFill>
                <a:latin typeface="Times New Roman" panose="02020603050405020304" pitchFamily="18" charset="0"/>
              </a:rPr>
              <a:t>b</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Đèn</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nhà</a:t>
            </a:r>
            <a:r>
              <a:rPr lang="en-US" altLang="en-US" sz="2979" b="1" dirty="0">
                <a:solidFill>
                  <a:srgbClr val="0000FF"/>
                </a:solidFill>
                <a:latin typeface="Times New Roman" panose="02020603050405020304" pitchFamily="18" charset="0"/>
              </a:rPr>
              <a:t> ai, </a:t>
            </a:r>
            <a:r>
              <a:rPr lang="en-US" altLang="en-US" sz="2979" b="1" dirty="0" err="1">
                <a:solidFill>
                  <a:srgbClr val="0000FF"/>
                </a:solidFill>
                <a:latin typeface="Times New Roman" panose="02020603050405020304" pitchFamily="18" charset="0"/>
              </a:rPr>
              <a:t>nhà</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nấy</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rạng</a:t>
            </a:r>
            <a:r>
              <a:rPr lang="en-US" altLang="en-US" sz="2979" b="1" dirty="0">
                <a:solidFill>
                  <a:srgbClr val="0000FF"/>
                </a:solidFill>
                <a:latin typeface="Times New Roman" panose="02020603050405020304" pitchFamily="18" charset="0"/>
              </a:rPr>
              <a:t>.</a:t>
            </a:r>
          </a:p>
        </p:txBody>
      </p:sp>
      <p:sp>
        <p:nvSpPr>
          <p:cNvPr id="41997" name="Text Box 6">
            <a:extLst>
              <a:ext uri="{FF2B5EF4-FFF2-40B4-BE49-F238E27FC236}">
                <a16:creationId xmlns:a16="http://schemas.microsoft.com/office/drawing/2014/main" id="{A37D65C0-0454-4201-8B2E-ED91425EF440}"/>
              </a:ext>
            </a:extLst>
          </p:cNvPr>
          <p:cNvSpPr txBox="1">
            <a:spLocks noChangeArrowheads="1"/>
          </p:cNvSpPr>
          <p:nvPr/>
        </p:nvSpPr>
        <p:spPr bwMode="auto">
          <a:xfrm>
            <a:off x="159613" y="1622413"/>
            <a:ext cx="8381733" cy="59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3332" b="1" dirty="0">
                <a:solidFill>
                  <a:srgbClr val="0000FF"/>
                </a:solidFill>
                <a:latin typeface="Times New Roman" panose="02020603050405020304" pitchFamily="18" charset="0"/>
              </a:rPr>
              <a:t> a</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Hàng</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xóm</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tắt</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lửa</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tối</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đèn</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có</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nhau</a:t>
            </a:r>
            <a:r>
              <a:rPr lang="en-US" altLang="en-US" sz="3332" b="1" dirty="0">
                <a:solidFill>
                  <a:srgbClr val="0000FF"/>
                </a:solidFill>
                <a:latin typeface="Times New Roman" panose="02020603050405020304" pitchFamily="18" charset="0"/>
              </a:rPr>
              <a:t>.</a:t>
            </a:r>
          </a:p>
        </p:txBody>
      </p:sp>
      <p:sp>
        <p:nvSpPr>
          <p:cNvPr id="9" name="Text Box 8">
            <a:extLst>
              <a:ext uri="{FF2B5EF4-FFF2-40B4-BE49-F238E27FC236}">
                <a16:creationId xmlns:a16="http://schemas.microsoft.com/office/drawing/2014/main" id="{5B2D631F-E7A6-43AA-BB5D-769ABA2B31D7}"/>
              </a:ext>
            </a:extLst>
          </p:cNvPr>
          <p:cNvSpPr txBox="1">
            <a:spLocks noChangeArrowheads="1"/>
          </p:cNvSpPr>
          <p:nvPr/>
        </p:nvSpPr>
        <p:spPr bwMode="auto">
          <a:xfrm>
            <a:off x="838414" y="3159682"/>
            <a:ext cx="266673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979" b="1">
                <a:latin typeface="Times New Roman" panose="02020603050405020304" pitchFamily="18" charset="0"/>
              </a:rPr>
              <a:t>        Tán thành</a:t>
            </a:r>
            <a:endParaRPr lang="en-US" altLang="en-US" sz="2979">
              <a:latin typeface="Arial" panose="020B0604020202020204" pitchFamily="34" charset="0"/>
            </a:endParaRPr>
          </a:p>
        </p:txBody>
      </p:sp>
      <p:sp>
        <p:nvSpPr>
          <p:cNvPr id="41999" name="AutoShape 21">
            <a:hlinkClick r:id="" action="ppaction://noaction" highlightClick="1"/>
            <a:extLst>
              <a:ext uri="{FF2B5EF4-FFF2-40B4-BE49-F238E27FC236}">
                <a16:creationId xmlns:a16="http://schemas.microsoft.com/office/drawing/2014/main" id="{F507F216-B972-4C62-9F31-41889428F0E3}"/>
              </a:ext>
            </a:extLst>
          </p:cNvPr>
          <p:cNvSpPr>
            <a:spLocks noChangeArrowheads="1"/>
          </p:cNvSpPr>
          <p:nvPr/>
        </p:nvSpPr>
        <p:spPr bwMode="auto">
          <a:xfrm>
            <a:off x="7696200" y="622193"/>
            <a:ext cx="421612" cy="383939"/>
          </a:xfrm>
          <a:prstGeom prst="actionButtonBlank">
            <a:avLst/>
          </a:prstGeom>
          <a:solidFill>
            <a:srgbClr val="FF0000"/>
          </a:solidFill>
          <a:ln w="9525">
            <a:solidFill>
              <a:srgbClr val="FF0000"/>
            </a:solidFill>
            <a:miter lim="800000"/>
            <a:headEnd/>
            <a:tailEnd/>
          </a:ln>
        </p:spPr>
        <p:txBody>
          <a:bodyPr wrap="none" lIns="82718" tIns="41359" rIns="82718" bIns="41359"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endParaRPr lang="vi-VN" altLang="en-US" sz="909">
              <a:solidFill>
                <a:srgbClr val="FF0000"/>
              </a:solidFill>
            </a:endParaRPr>
          </a:p>
        </p:txBody>
      </p:sp>
      <p:sp>
        <p:nvSpPr>
          <p:cNvPr id="42000" name="AutoShape 22">
            <a:hlinkClick r:id="" action="ppaction://noaction" highlightClick="1"/>
            <a:extLst>
              <a:ext uri="{FF2B5EF4-FFF2-40B4-BE49-F238E27FC236}">
                <a16:creationId xmlns:a16="http://schemas.microsoft.com/office/drawing/2014/main" id="{448B8EE8-5CDF-4551-9E14-BD48DB514125}"/>
              </a:ext>
            </a:extLst>
          </p:cNvPr>
          <p:cNvSpPr>
            <a:spLocks noChangeArrowheads="1"/>
          </p:cNvSpPr>
          <p:nvPr/>
        </p:nvSpPr>
        <p:spPr bwMode="auto">
          <a:xfrm>
            <a:off x="4269827" y="1062900"/>
            <a:ext cx="340656" cy="351878"/>
          </a:xfrm>
          <a:prstGeom prst="actionButtonBlank">
            <a:avLst/>
          </a:prstGeom>
          <a:solidFill>
            <a:srgbClr val="0000FF"/>
          </a:solidFill>
          <a:ln w="9525">
            <a:solidFill>
              <a:srgbClr val="0000FF"/>
            </a:solidFill>
            <a:miter lim="800000"/>
            <a:headEnd/>
            <a:tailEnd/>
          </a:ln>
        </p:spPr>
        <p:txBody>
          <a:bodyPr wrap="none" lIns="82718" tIns="41359" rIns="82718" bIns="41359"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endParaRPr lang="vi-VN" altLang="en-US" sz="909">
              <a:solidFill>
                <a:srgbClr val="000099"/>
              </a:solidFill>
            </a:endParaRPr>
          </a:p>
        </p:txBody>
      </p:sp>
      <p:sp>
        <p:nvSpPr>
          <p:cNvPr id="99423" name="Text Box 95">
            <a:extLst>
              <a:ext uri="{FF2B5EF4-FFF2-40B4-BE49-F238E27FC236}">
                <a16:creationId xmlns:a16="http://schemas.microsoft.com/office/drawing/2014/main" id="{0224410C-7593-4EA2-B758-D45395752CAD}"/>
              </a:ext>
            </a:extLst>
          </p:cNvPr>
          <p:cNvSpPr txBox="1">
            <a:spLocks noChangeArrowheads="1"/>
          </p:cNvSpPr>
          <p:nvPr/>
        </p:nvSpPr>
        <p:spPr bwMode="auto">
          <a:xfrm>
            <a:off x="955439" y="3198156"/>
            <a:ext cx="365504"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99428" name="Text Box 100">
            <a:extLst>
              <a:ext uri="{FF2B5EF4-FFF2-40B4-BE49-F238E27FC236}">
                <a16:creationId xmlns:a16="http://schemas.microsoft.com/office/drawing/2014/main" id="{2851337D-C09E-46B4-9348-B73406FEE360}"/>
              </a:ext>
            </a:extLst>
          </p:cNvPr>
          <p:cNvSpPr txBox="1">
            <a:spLocks noChangeArrowheads="1"/>
          </p:cNvSpPr>
          <p:nvPr/>
        </p:nvSpPr>
        <p:spPr bwMode="auto">
          <a:xfrm>
            <a:off x="4655656" y="4647643"/>
            <a:ext cx="365504"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99429" name="Text Box 101">
            <a:extLst>
              <a:ext uri="{FF2B5EF4-FFF2-40B4-BE49-F238E27FC236}">
                <a16:creationId xmlns:a16="http://schemas.microsoft.com/office/drawing/2014/main" id="{5F1646EE-F3EC-43A1-9348-D576D871129D}"/>
              </a:ext>
            </a:extLst>
          </p:cNvPr>
          <p:cNvSpPr txBox="1">
            <a:spLocks noChangeArrowheads="1"/>
          </p:cNvSpPr>
          <p:nvPr/>
        </p:nvSpPr>
        <p:spPr bwMode="auto">
          <a:xfrm>
            <a:off x="5178694" y="6065344"/>
            <a:ext cx="365504" cy="2845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99430" name="Text Box 102">
            <a:extLst>
              <a:ext uri="{FF2B5EF4-FFF2-40B4-BE49-F238E27FC236}">
                <a16:creationId xmlns:a16="http://schemas.microsoft.com/office/drawing/2014/main" id="{762A5D4F-66CE-4FA9-B5C1-A0E7E71F5D79}"/>
              </a:ext>
            </a:extLst>
          </p:cNvPr>
          <p:cNvSpPr txBox="1">
            <a:spLocks noChangeArrowheads="1"/>
          </p:cNvSpPr>
          <p:nvPr/>
        </p:nvSpPr>
        <p:spPr bwMode="auto">
          <a:xfrm>
            <a:off x="988474" y="6078164"/>
            <a:ext cx="365504" cy="2845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42010" name="Text Box 95">
            <a:extLst>
              <a:ext uri="{FF2B5EF4-FFF2-40B4-BE49-F238E27FC236}">
                <a16:creationId xmlns:a16="http://schemas.microsoft.com/office/drawing/2014/main" id="{4BE2780E-3E50-4BAC-83BF-C705B706AAD9}"/>
              </a:ext>
            </a:extLst>
          </p:cNvPr>
          <p:cNvSpPr txBox="1">
            <a:spLocks noChangeArrowheads="1"/>
          </p:cNvSpPr>
          <p:nvPr/>
        </p:nvSpPr>
        <p:spPr bwMode="auto">
          <a:xfrm>
            <a:off x="4588031" y="2351727"/>
            <a:ext cx="364702"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29" name="Rectangle 28">
            <a:extLst>
              <a:ext uri="{FF2B5EF4-FFF2-40B4-BE49-F238E27FC236}">
                <a16:creationId xmlns:a16="http://schemas.microsoft.com/office/drawing/2014/main" id="{A97AB093-6E05-471D-A423-08DC783A2DAE}"/>
              </a:ext>
            </a:extLst>
          </p:cNvPr>
          <p:cNvSpPr/>
          <p:nvPr/>
        </p:nvSpPr>
        <p:spPr>
          <a:xfrm>
            <a:off x="0" y="1"/>
            <a:ext cx="9143999"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59983" tIns="29991" rIns="59983" bIns="29991" anchor="ctr"/>
          <a:lstStyle/>
          <a:p>
            <a:pPr algn="ctr">
              <a:defRPr/>
            </a:pPr>
            <a:endParaRPr lang="en-US" sz="909" dirty="0"/>
          </a:p>
        </p:txBody>
      </p:sp>
      <p:sp>
        <p:nvSpPr>
          <p:cNvPr id="30" name="Text Box 95">
            <a:extLst>
              <a:ext uri="{FF2B5EF4-FFF2-40B4-BE49-F238E27FC236}">
                <a16:creationId xmlns:a16="http://schemas.microsoft.com/office/drawing/2014/main" id="{946070ED-12E3-474F-82C2-A697A3E14D0D}"/>
              </a:ext>
            </a:extLst>
          </p:cNvPr>
          <p:cNvSpPr txBox="1">
            <a:spLocks noChangeArrowheads="1"/>
          </p:cNvSpPr>
          <p:nvPr/>
        </p:nvSpPr>
        <p:spPr bwMode="auto">
          <a:xfrm>
            <a:off x="884503" y="2383671"/>
            <a:ext cx="364702"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31" name="Text Box 100">
            <a:extLst>
              <a:ext uri="{FF2B5EF4-FFF2-40B4-BE49-F238E27FC236}">
                <a16:creationId xmlns:a16="http://schemas.microsoft.com/office/drawing/2014/main" id="{E5612E07-8630-44CD-94C4-99E44F90409C}"/>
              </a:ext>
            </a:extLst>
          </p:cNvPr>
          <p:cNvSpPr txBox="1">
            <a:spLocks noChangeArrowheads="1"/>
          </p:cNvSpPr>
          <p:nvPr/>
        </p:nvSpPr>
        <p:spPr bwMode="auto">
          <a:xfrm>
            <a:off x="4571999" y="3359460"/>
            <a:ext cx="365504"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32" name="Text Box 100">
            <a:extLst>
              <a:ext uri="{FF2B5EF4-FFF2-40B4-BE49-F238E27FC236}">
                <a16:creationId xmlns:a16="http://schemas.microsoft.com/office/drawing/2014/main" id="{57CAC55D-899C-4335-BA70-8E6DD091EE0F}"/>
              </a:ext>
            </a:extLst>
          </p:cNvPr>
          <p:cNvSpPr txBox="1">
            <a:spLocks noChangeArrowheads="1"/>
          </p:cNvSpPr>
          <p:nvPr/>
        </p:nvSpPr>
        <p:spPr bwMode="auto">
          <a:xfrm>
            <a:off x="979175" y="4625216"/>
            <a:ext cx="384101" cy="2771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1986" name="Text Box 6">
            <a:extLst>
              <a:ext uri="{FF2B5EF4-FFF2-40B4-BE49-F238E27FC236}">
                <a16:creationId xmlns:a16="http://schemas.microsoft.com/office/drawing/2014/main" id="{296350D3-56E6-4611-B909-9A7CC111D8CB}"/>
              </a:ext>
            </a:extLst>
          </p:cNvPr>
          <p:cNvSpPr txBox="1">
            <a:spLocks noChangeArrowheads="1"/>
          </p:cNvSpPr>
          <p:nvPr/>
        </p:nvSpPr>
        <p:spPr bwMode="auto">
          <a:xfrm>
            <a:off x="3505147" y="2197831"/>
            <a:ext cx="6934146"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a:latin typeface="Times New Roman" panose="02020603050405020304" pitchFamily="18" charset="0"/>
              </a:rPr>
              <a:t>                       </a:t>
            </a:r>
            <a:r>
              <a:rPr lang="en-US" altLang="en-US" sz="2979" b="1">
                <a:latin typeface="Times New Roman" panose="02020603050405020304" pitchFamily="18" charset="0"/>
              </a:rPr>
              <a:t>Không tán thành</a:t>
            </a:r>
          </a:p>
        </p:txBody>
      </p:sp>
      <p:sp>
        <p:nvSpPr>
          <p:cNvPr id="374791" name="Text Box 7">
            <a:extLst>
              <a:ext uri="{FF2B5EF4-FFF2-40B4-BE49-F238E27FC236}">
                <a16:creationId xmlns:a16="http://schemas.microsoft.com/office/drawing/2014/main" id="{116C92A4-FDDE-487A-A87E-B1C8B1DE57F1}"/>
              </a:ext>
            </a:extLst>
          </p:cNvPr>
          <p:cNvSpPr txBox="1">
            <a:spLocks noChangeArrowheads="1"/>
          </p:cNvSpPr>
          <p:nvPr/>
        </p:nvSpPr>
        <p:spPr bwMode="auto">
          <a:xfrm>
            <a:off x="3654234" y="4390852"/>
            <a:ext cx="838173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a:latin typeface="Times New Roman" panose="02020603050405020304" pitchFamily="18" charset="0"/>
              </a:rPr>
              <a:t>                      </a:t>
            </a:r>
            <a:r>
              <a:rPr lang="en-US" altLang="en-US" sz="2979" b="1">
                <a:latin typeface="Times New Roman" panose="02020603050405020304" pitchFamily="18" charset="0"/>
              </a:rPr>
              <a:t>Không tán thành</a:t>
            </a:r>
          </a:p>
        </p:txBody>
      </p:sp>
      <p:sp>
        <p:nvSpPr>
          <p:cNvPr id="374792" name="Text Box 8">
            <a:extLst>
              <a:ext uri="{FF2B5EF4-FFF2-40B4-BE49-F238E27FC236}">
                <a16:creationId xmlns:a16="http://schemas.microsoft.com/office/drawing/2014/main" id="{CB41B44D-2175-4D18-93FC-1B3744AFF244}"/>
              </a:ext>
            </a:extLst>
          </p:cNvPr>
          <p:cNvSpPr txBox="1">
            <a:spLocks noChangeArrowheads="1"/>
          </p:cNvSpPr>
          <p:nvPr/>
        </p:nvSpPr>
        <p:spPr bwMode="auto">
          <a:xfrm>
            <a:off x="4648147" y="3198156"/>
            <a:ext cx="838173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a:latin typeface="Times New Roman" panose="02020603050405020304" pitchFamily="18" charset="0"/>
              </a:rPr>
              <a:t>        </a:t>
            </a:r>
            <a:r>
              <a:rPr lang="en-US" altLang="en-US" sz="2979" b="1">
                <a:latin typeface="Times New Roman" panose="02020603050405020304" pitchFamily="18" charset="0"/>
              </a:rPr>
              <a:t>Không tán thành</a:t>
            </a:r>
          </a:p>
        </p:txBody>
      </p:sp>
      <p:sp>
        <p:nvSpPr>
          <p:cNvPr id="374793" name="Text Box 9">
            <a:extLst>
              <a:ext uri="{FF2B5EF4-FFF2-40B4-BE49-F238E27FC236}">
                <a16:creationId xmlns:a16="http://schemas.microsoft.com/office/drawing/2014/main" id="{AF175257-653A-41B8-9BA2-7789A6B48AE8}"/>
              </a:ext>
            </a:extLst>
          </p:cNvPr>
          <p:cNvSpPr txBox="1">
            <a:spLocks noChangeArrowheads="1"/>
          </p:cNvSpPr>
          <p:nvPr/>
        </p:nvSpPr>
        <p:spPr bwMode="auto">
          <a:xfrm>
            <a:off x="3581293" y="5572326"/>
            <a:ext cx="5761489"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979" b="1">
                <a:latin typeface="Times New Roman" panose="02020603050405020304" pitchFamily="18" charset="0"/>
              </a:rPr>
              <a:t>                       Không tán thành</a:t>
            </a:r>
          </a:p>
        </p:txBody>
      </p:sp>
      <p:sp>
        <p:nvSpPr>
          <p:cNvPr id="41990" name="Text Box 10">
            <a:extLst>
              <a:ext uri="{FF2B5EF4-FFF2-40B4-BE49-F238E27FC236}">
                <a16:creationId xmlns:a16="http://schemas.microsoft.com/office/drawing/2014/main" id="{F7409DAD-2AA2-4277-A8E4-4CA351899004}"/>
              </a:ext>
            </a:extLst>
          </p:cNvPr>
          <p:cNvSpPr txBox="1">
            <a:spLocks noChangeArrowheads="1"/>
          </p:cNvSpPr>
          <p:nvPr/>
        </p:nvSpPr>
        <p:spPr bwMode="auto">
          <a:xfrm>
            <a:off x="62496" y="44029"/>
            <a:ext cx="8762466" cy="145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2979" b="1" u="sng" dirty="0">
                <a:latin typeface="Times New Roman" panose="02020603050405020304" pitchFamily="18" charset="0"/>
              </a:rPr>
              <a:t>Bài  tập 3</a:t>
            </a:r>
            <a:r>
              <a:rPr lang="vi-VN" altLang="en-US" sz="2979" b="1" dirty="0">
                <a:latin typeface="Times New Roman" panose="02020603050405020304" pitchFamily="18" charset="0"/>
              </a:rPr>
              <a:t>: </a:t>
            </a:r>
            <a:r>
              <a:rPr lang="en-US" altLang="en-US" sz="2979" b="1" dirty="0" err="1">
                <a:latin typeface="Times New Roman" panose="02020603050405020304" pitchFamily="18" charset="0"/>
              </a:rPr>
              <a:t>Em</a:t>
            </a:r>
            <a:r>
              <a:rPr lang="en-US" altLang="en-US" sz="2979" b="1" dirty="0">
                <a:latin typeface="Times New Roman" panose="02020603050405020304" pitchFamily="18" charset="0"/>
              </a:rPr>
              <a:t> h</a:t>
            </a:r>
            <a:r>
              <a:rPr lang="vi-VN" altLang="en-US" sz="2979" b="1" dirty="0">
                <a:latin typeface="Times New Roman" panose="02020603050405020304" pitchFamily="18" charset="0"/>
              </a:rPr>
              <a:t>ãy b</a:t>
            </a:r>
            <a:r>
              <a:rPr lang="en-US" altLang="en-US" sz="2979" b="1" dirty="0" err="1">
                <a:latin typeface="Times New Roman" panose="02020603050405020304" pitchFamily="18" charset="0"/>
              </a:rPr>
              <a:t>ày</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tỏ</a:t>
            </a:r>
            <a:r>
              <a:rPr lang="en-US" altLang="en-US" sz="2979" b="1" dirty="0">
                <a:latin typeface="Times New Roman" panose="02020603050405020304" pitchFamily="18" charset="0"/>
              </a:rPr>
              <a:t> </a:t>
            </a:r>
            <a:r>
              <a:rPr lang="vi-VN" altLang="en-US" sz="2979" b="1" dirty="0">
                <a:latin typeface="Times New Roman" panose="02020603050405020304" pitchFamily="18" charset="0"/>
              </a:rPr>
              <a:t>sự đánh giá của em về các </a:t>
            </a:r>
            <a:r>
              <a:rPr lang="en-US" altLang="en-US" sz="2979" b="1" dirty="0">
                <a:latin typeface="Times New Roman" panose="02020603050405020304" pitchFamily="18" charset="0"/>
              </a:rPr>
              <a:t>ý </a:t>
            </a:r>
            <a:r>
              <a:rPr lang="en-US" altLang="en-US" sz="2979" b="1" dirty="0" err="1">
                <a:latin typeface="Times New Roman" panose="02020603050405020304" pitchFamily="18" charset="0"/>
              </a:rPr>
              <a:t>kiến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dưới</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đây</a:t>
            </a:r>
            <a:r>
              <a:rPr lang="vi-VN" altLang="en-US" sz="2979" b="1" dirty="0">
                <a:latin typeface="Times New Roman" panose="02020603050405020304" pitchFamily="18" charset="0"/>
              </a:rPr>
              <a:t> bằng cách</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đưa</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thẻ</a:t>
            </a:r>
            <a:r>
              <a:rPr lang="en-US" altLang="en-US" sz="2979" b="1" dirty="0">
                <a:latin typeface="Times New Roman" panose="02020603050405020304" pitchFamily="18" charset="0"/>
              </a:rPr>
              <a:t>     </a:t>
            </a:r>
            <a:r>
              <a:rPr lang="vi-VN" altLang="en-US" sz="2979" b="1" dirty="0">
                <a:latin typeface="Times New Roman" panose="02020603050405020304" pitchFamily="18" charset="0"/>
              </a:rPr>
              <a:t>   </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không</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đưa</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thẻ</a:t>
            </a:r>
            <a:r>
              <a:rPr lang="en-US" altLang="en-US" sz="2979" b="1" dirty="0">
                <a:latin typeface="Times New Roman" panose="02020603050405020304" pitchFamily="18" charset="0"/>
              </a:rPr>
              <a:t>     .</a:t>
            </a:r>
          </a:p>
        </p:txBody>
      </p:sp>
      <p:sp>
        <p:nvSpPr>
          <p:cNvPr id="41991" name="Text Box 6">
            <a:extLst>
              <a:ext uri="{FF2B5EF4-FFF2-40B4-BE49-F238E27FC236}">
                <a16:creationId xmlns:a16="http://schemas.microsoft.com/office/drawing/2014/main" id="{D1A27FA0-8BA2-4445-AA44-809370B64F15}"/>
              </a:ext>
            </a:extLst>
          </p:cNvPr>
          <p:cNvSpPr txBox="1">
            <a:spLocks noChangeArrowheads="1"/>
          </p:cNvSpPr>
          <p:nvPr/>
        </p:nvSpPr>
        <p:spPr bwMode="auto">
          <a:xfrm>
            <a:off x="1224757" y="2236305"/>
            <a:ext cx="260421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a:latin typeface="Times New Roman" panose="02020603050405020304" pitchFamily="18" charset="0"/>
              </a:rPr>
              <a:t>        </a:t>
            </a:r>
            <a:r>
              <a:rPr lang="en-US" altLang="en-US" sz="2979" b="1">
                <a:latin typeface="Times New Roman" panose="02020603050405020304" pitchFamily="18" charset="0"/>
              </a:rPr>
              <a:t>Tán thành         </a:t>
            </a:r>
          </a:p>
        </p:txBody>
      </p:sp>
      <p:sp>
        <p:nvSpPr>
          <p:cNvPr id="3" name="Text Box 6">
            <a:extLst>
              <a:ext uri="{FF2B5EF4-FFF2-40B4-BE49-F238E27FC236}">
                <a16:creationId xmlns:a16="http://schemas.microsoft.com/office/drawing/2014/main" id="{183DDB7B-7BAB-4983-9895-51594A9C6B0C}"/>
              </a:ext>
            </a:extLst>
          </p:cNvPr>
          <p:cNvSpPr txBox="1">
            <a:spLocks noChangeArrowheads="1"/>
          </p:cNvSpPr>
          <p:nvPr/>
        </p:nvSpPr>
        <p:spPr bwMode="auto">
          <a:xfrm>
            <a:off x="1066854" y="4429326"/>
            <a:ext cx="3081932"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a:latin typeface="Times New Roman" panose="02020603050405020304" pitchFamily="18" charset="0"/>
              </a:rPr>
              <a:t>        </a:t>
            </a:r>
            <a:r>
              <a:rPr lang="en-US" altLang="en-US" sz="2979" b="1">
                <a:latin typeface="Times New Roman" panose="02020603050405020304" pitchFamily="18" charset="0"/>
              </a:rPr>
              <a:t>Tán thành         </a:t>
            </a:r>
          </a:p>
        </p:txBody>
      </p:sp>
      <p:sp>
        <p:nvSpPr>
          <p:cNvPr id="4" name="Text Box 6">
            <a:extLst>
              <a:ext uri="{FF2B5EF4-FFF2-40B4-BE49-F238E27FC236}">
                <a16:creationId xmlns:a16="http://schemas.microsoft.com/office/drawing/2014/main" id="{DC015BB6-151E-40FD-A9F4-2909179D50BC}"/>
              </a:ext>
            </a:extLst>
          </p:cNvPr>
          <p:cNvSpPr txBox="1">
            <a:spLocks noChangeArrowheads="1"/>
          </p:cNvSpPr>
          <p:nvPr/>
        </p:nvSpPr>
        <p:spPr bwMode="auto">
          <a:xfrm>
            <a:off x="1066854" y="5641258"/>
            <a:ext cx="2590586"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171" b="1">
                <a:latin typeface="Times New Roman" panose="02020603050405020304" pitchFamily="18" charset="0"/>
              </a:rPr>
              <a:t>        </a:t>
            </a:r>
            <a:r>
              <a:rPr lang="en-US" altLang="en-US" sz="2979" b="1">
                <a:latin typeface="Times New Roman" panose="02020603050405020304" pitchFamily="18" charset="0"/>
              </a:rPr>
              <a:t>Tán thành         </a:t>
            </a:r>
          </a:p>
        </p:txBody>
      </p:sp>
      <p:sp>
        <p:nvSpPr>
          <p:cNvPr id="5" name="Text Box 9">
            <a:extLst>
              <a:ext uri="{FF2B5EF4-FFF2-40B4-BE49-F238E27FC236}">
                <a16:creationId xmlns:a16="http://schemas.microsoft.com/office/drawing/2014/main" id="{048CC390-F735-46EC-96D8-FB04C1A4C409}"/>
              </a:ext>
            </a:extLst>
          </p:cNvPr>
          <p:cNvSpPr txBox="1">
            <a:spLocks noChangeArrowheads="1"/>
          </p:cNvSpPr>
          <p:nvPr/>
        </p:nvSpPr>
        <p:spPr bwMode="auto">
          <a:xfrm>
            <a:off x="224432" y="4782004"/>
            <a:ext cx="8919568" cy="100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2979" b="1">
                <a:solidFill>
                  <a:srgbClr val="0000FF"/>
                </a:solidFill>
                <a:latin typeface="Times New Roman" panose="02020603050405020304" pitchFamily="18" charset="0"/>
              </a:rPr>
              <a:t> </a:t>
            </a:r>
            <a:r>
              <a:rPr lang="vi-VN" altLang="en-US" sz="2979" b="1" dirty="0">
                <a:solidFill>
                  <a:srgbClr val="0000FF"/>
                </a:solidFill>
                <a:latin typeface="Times New Roman" panose="02020603050405020304" pitchFamily="18" charset="0"/>
              </a:rPr>
              <a:t>d</a:t>
            </a:r>
            <a:r>
              <a:rPr lang="en-US" altLang="en-US" sz="2979" b="1">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Trẻ</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em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cũng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cần</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quan</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tâm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giúp</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đỡ</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hàng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xóm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láng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giềng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bằng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các</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việc</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làm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phù</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hợp</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với</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khả</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năng</a:t>
            </a:r>
            <a:r>
              <a:rPr lang="en-US" altLang="en-US" sz="2979" b="1" dirty="0">
                <a:solidFill>
                  <a:srgbClr val="0000FF"/>
                </a:solidFill>
                <a:latin typeface="Times New Roman" panose="02020603050405020304" pitchFamily="18" charset="0"/>
              </a:rPr>
              <a:t>.</a:t>
            </a:r>
          </a:p>
        </p:txBody>
      </p:sp>
      <p:sp>
        <p:nvSpPr>
          <p:cNvPr id="6" name="Text Box 7">
            <a:extLst>
              <a:ext uri="{FF2B5EF4-FFF2-40B4-BE49-F238E27FC236}">
                <a16:creationId xmlns:a16="http://schemas.microsoft.com/office/drawing/2014/main" id="{771507E6-7FC9-4A08-9C9A-30EA415238C3}"/>
              </a:ext>
            </a:extLst>
          </p:cNvPr>
          <p:cNvSpPr txBox="1">
            <a:spLocks noChangeArrowheads="1"/>
          </p:cNvSpPr>
          <p:nvPr/>
        </p:nvSpPr>
        <p:spPr bwMode="auto">
          <a:xfrm>
            <a:off x="114621" y="3582896"/>
            <a:ext cx="8381733" cy="100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2979" b="1" dirty="0">
                <a:solidFill>
                  <a:srgbClr val="0000FF"/>
                </a:solidFill>
                <a:latin typeface="Times New Roman" panose="02020603050405020304" pitchFamily="18" charset="0"/>
              </a:rPr>
              <a:t> c</a:t>
            </a:r>
            <a:r>
              <a:rPr lang="en-US" altLang="en-US" sz="2979" b="1" dirty="0">
                <a:solidFill>
                  <a:srgbClr val="0000FF"/>
                </a:solidFill>
                <a:latin typeface="Times New Roman" panose="02020603050405020304" pitchFamily="18" charset="0"/>
              </a:rPr>
              <a:t>/ Quan </a:t>
            </a:r>
            <a:r>
              <a:rPr lang="en-US" altLang="en-US" sz="2979" b="1" dirty="0" err="1">
                <a:solidFill>
                  <a:srgbClr val="0000FF"/>
                </a:solidFill>
                <a:latin typeface="Times New Roman" panose="02020603050405020304" pitchFamily="18" charset="0"/>
              </a:rPr>
              <a:t>tâm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giúp</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đỡ</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hàng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xóm</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láng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giềng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là</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biểu</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hiện</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của</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tình</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làng</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nghĩa</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xóm</a:t>
            </a:r>
            <a:r>
              <a:rPr lang="en-US" altLang="en-US" sz="2979" b="1" dirty="0">
                <a:solidFill>
                  <a:srgbClr val="0000FF"/>
                </a:solidFill>
                <a:latin typeface="Times New Roman" panose="02020603050405020304" pitchFamily="18" charset="0"/>
              </a:rPr>
              <a:t>.</a:t>
            </a:r>
          </a:p>
        </p:txBody>
      </p:sp>
      <p:sp>
        <p:nvSpPr>
          <p:cNvPr id="7" name="Text Box 8">
            <a:extLst>
              <a:ext uri="{FF2B5EF4-FFF2-40B4-BE49-F238E27FC236}">
                <a16:creationId xmlns:a16="http://schemas.microsoft.com/office/drawing/2014/main" id="{80F885EF-E027-4D72-AC1B-1822A3427625}"/>
              </a:ext>
            </a:extLst>
          </p:cNvPr>
          <p:cNvSpPr txBox="1">
            <a:spLocks noChangeArrowheads="1"/>
          </p:cNvSpPr>
          <p:nvPr/>
        </p:nvSpPr>
        <p:spPr bwMode="auto">
          <a:xfrm>
            <a:off x="224432" y="2697993"/>
            <a:ext cx="838173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2979" b="1" dirty="0">
                <a:solidFill>
                  <a:srgbClr val="0000FF"/>
                </a:solidFill>
                <a:latin typeface="Times New Roman" panose="02020603050405020304" pitchFamily="18" charset="0"/>
              </a:rPr>
              <a:t>b</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Đèn</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nhà</a:t>
            </a:r>
            <a:r>
              <a:rPr lang="en-US" altLang="en-US" sz="2979" b="1" dirty="0">
                <a:solidFill>
                  <a:srgbClr val="0000FF"/>
                </a:solidFill>
                <a:latin typeface="Times New Roman" panose="02020603050405020304" pitchFamily="18" charset="0"/>
              </a:rPr>
              <a:t> ai, </a:t>
            </a:r>
            <a:r>
              <a:rPr lang="en-US" altLang="en-US" sz="2979" b="1" dirty="0" err="1">
                <a:solidFill>
                  <a:srgbClr val="0000FF"/>
                </a:solidFill>
                <a:latin typeface="Times New Roman" panose="02020603050405020304" pitchFamily="18" charset="0"/>
              </a:rPr>
              <a:t>nhà</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nấy</a:t>
            </a:r>
            <a:r>
              <a:rPr lang="en-US" altLang="en-US" sz="2979" b="1" dirty="0">
                <a:solidFill>
                  <a:srgbClr val="0000FF"/>
                </a:solidFill>
                <a:latin typeface="Times New Roman" panose="02020603050405020304" pitchFamily="18" charset="0"/>
              </a:rPr>
              <a:t> </a:t>
            </a:r>
            <a:r>
              <a:rPr lang="en-US" altLang="en-US" sz="2979" b="1" dirty="0" err="1">
                <a:solidFill>
                  <a:srgbClr val="0000FF"/>
                </a:solidFill>
                <a:latin typeface="Times New Roman" panose="02020603050405020304" pitchFamily="18" charset="0"/>
              </a:rPr>
              <a:t>rạng</a:t>
            </a:r>
            <a:r>
              <a:rPr lang="en-US" altLang="en-US" sz="2979" b="1" dirty="0">
                <a:solidFill>
                  <a:srgbClr val="0000FF"/>
                </a:solidFill>
                <a:latin typeface="Times New Roman" panose="02020603050405020304" pitchFamily="18" charset="0"/>
              </a:rPr>
              <a:t>.</a:t>
            </a:r>
          </a:p>
        </p:txBody>
      </p:sp>
      <p:sp>
        <p:nvSpPr>
          <p:cNvPr id="41997" name="Text Box 6">
            <a:extLst>
              <a:ext uri="{FF2B5EF4-FFF2-40B4-BE49-F238E27FC236}">
                <a16:creationId xmlns:a16="http://schemas.microsoft.com/office/drawing/2014/main" id="{A37D65C0-0454-4201-8B2E-ED91425EF440}"/>
              </a:ext>
            </a:extLst>
          </p:cNvPr>
          <p:cNvSpPr txBox="1">
            <a:spLocks noChangeArrowheads="1"/>
          </p:cNvSpPr>
          <p:nvPr/>
        </p:nvSpPr>
        <p:spPr bwMode="auto">
          <a:xfrm>
            <a:off x="252862" y="1594981"/>
            <a:ext cx="8381733" cy="59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vi-VN" altLang="en-US" sz="3332" b="1" dirty="0">
                <a:solidFill>
                  <a:srgbClr val="0000FF"/>
                </a:solidFill>
                <a:latin typeface="Times New Roman" panose="02020603050405020304" pitchFamily="18" charset="0"/>
              </a:rPr>
              <a:t>a</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Hàng</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xóm</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tắt</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lửa</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tối</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đèn</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có</a:t>
            </a:r>
            <a:r>
              <a:rPr lang="en-US" altLang="en-US" sz="3332" b="1" dirty="0">
                <a:solidFill>
                  <a:srgbClr val="0000FF"/>
                </a:solidFill>
                <a:latin typeface="Times New Roman" panose="02020603050405020304" pitchFamily="18" charset="0"/>
              </a:rPr>
              <a:t> </a:t>
            </a:r>
            <a:r>
              <a:rPr lang="en-US" altLang="en-US" sz="3332" b="1" dirty="0" err="1">
                <a:solidFill>
                  <a:srgbClr val="0000FF"/>
                </a:solidFill>
                <a:latin typeface="Times New Roman" panose="02020603050405020304" pitchFamily="18" charset="0"/>
              </a:rPr>
              <a:t>nhau</a:t>
            </a:r>
            <a:r>
              <a:rPr lang="en-US" altLang="en-US" sz="3332" b="1" dirty="0">
                <a:solidFill>
                  <a:srgbClr val="0000FF"/>
                </a:solidFill>
                <a:latin typeface="Times New Roman" panose="02020603050405020304" pitchFamily="18" charset="0"/>
              </a:rPr>
              <a:t>.</a:t>
            </a:r>
          </a:p>
        </p:txBody>
      </p:sp>
      <p:sp>
        <p:nvSpPr>
          <p:cNvPr id="9" name="Text Box 8">
            <a:extLst>
              <a:ext uri="{FF2B5EF4-FFF2-40B4-BE49-F238E27FC236}">
                <a16:creationId xmlns:a16="http://schemas.microsoft.com/office/drawing/2014/main" id="{5B2D631F-E7A6-43AA-BB5D-769ABA2B31D7}"/>
              </a:ext>
            </a:extLst>
          </p:cNvPr>
          <p:cNvSpPr txBox="1">
            <a:spLocks noChangeArrowheads="1"/>
          </p:cNvSpPr>
          <p:nvPr/>
        </p:nvSpPr>
        <p:spPr bwMode="auto">
          <a:xfrm>
            <a:off x="838414" y="3159682"/>
            <a:ext cx="2666733" cy="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18" tIns="41359" rIns="82718" bIns="41359">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Tán</a:t>
            </a:r>
            <a:r>
              <a:rPr lang="en-US" altLang="en-US" sz="2979" b="1" dirty="0">
                <a:latin typeface="Times New Roman" panose="02020603050405020304" pitchFamily="18" charset="0"/>
              </a:rPr>
              <a:t> </a:t>
            </a:r>
            <a:r>
              <a:rPr lang="en-US" altLang="en-US" sz="2979" b="1" dirty="0" err="1">
                <a:latin typeface="Times New Roman" panose="02020603050405020304" pitchFamily="18" charset="0"/>
              </a:rPr>
              <a:t>thành</a:t>
            </a:r>
            <a:endParaRPr lang="en-US" altLang="en-US" sz="2979" dirty="0">
              <a:latin typeface="Arial" panose="020B0604020202020204" pitchFamily="34" charset="0"/>
            </a:endParaRPr>
          </a:p>
        </p:txBody>
      </p:sp>
      <p:sp>
        <p:nvSpPr>
          <p:cNvPr id="41999" name="AutoShape 21">
            <a:hlinkClick r:id="" action="ppaction://noaction" highlightClick="1"/>
            <a:extLst>
              <a:ext uri="{FF2B5EF4-FFF2-40B4-BE49-F238E27FC236}">
                <a16:creationId xmlns:a16="http://schemas.microsoft.com/office/drawing/2014/main" id="{F507F216-B972-4C62-9F31-41889428F0E3}"/>
              </a:ext>
            </a:extLst>
          </p:cNvPr>
          <p:cNvSpPr>
            <a:spLocks noChangeArrowheads="1"/>
          </p:cNvSpPr>
          <p:nvPr/>
        </p:nvSpPr>
        <p:spPr bwMode="auto">
          <a:xfrm>
            <a:off x="7691444" y="613383"/>
            <a:ext cx="421612" cy="383939"/>
          </a:xfrm>
          <a:prstGeom prst="actionButtonBlank">
            <a:avLst/>
          </a:prstGeom>
          <a:solidFill>
            <a:srgbClr val="FF0000"/>
          </a:solidFill>
          <a:ln w="9525">
            <a:solidFill>
              <a:srgbClr val="FF0000"/>
            </a:solidFill>
            <a:miter lim="800000"/>
            <a:headEnd/>
            <a:tailEnd/>
          </a:ln>
        </p:spPr>
        <p:txBody>
          <a:bodyPr wrap="none" lIns="82718" tIns="41359" rIns="82718" bIns="41359"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endParaRPr lang="vi-VN" altLang="en-US" sz="909">
              <a:solidFill>
                <a:srgbClr val="FF0000"/>
              </a:solidFill>
            </a:endParaRPr>
          </a:p>
        </p:txBody>
      </p:sp>
      <p:sp>
        <p:nvSpPr>
          <p:cNvPr id="42000" name="AutoShape 22">
            <a:hlinkClick r:id="" action="ppaction://noaction" highlightClick="1"/>
            <a:extLst>
              <a:ext uri="{FF2B5EF4-FFF2-40B4-BE49-F238E27FC236}">
                <a16:creationId xmlns:a16="http://schemas.microsoft.com/office/drawing/2014/main" id="{448B8EE8-5CDF-4551-9E14-BD48DB514125}"/>
              </a:ext>
            </a:extLst>
          </p:cNvPr>
          <p:cNvSpPr>
            <a:spLocks noChangeArrowheads="1"/>
          </p:cNvSpPr>
          <p:nvPr/>
        </p:nvSpPr>
        <p:spPr bwMode="auto">
          <a:xfrm>
            <a:off x="4231343" y="1091701"/>
            <a:ext cx="340656" cy="351878"/>
          </a:xfrm>
          <a:prstGeom prst="actionButtonBlank">
            <a:avLst/>
          </a:prstGeom>
          <a:solidFill>
            <a:srgbClr val="0000FF"/>
          </a:solidFill>
          <a:ln w="9525">
            <a:solidFill>
              <a:srgbClr val="0000FF"/>
            </a:solidFill>
            <a:miter lim="800000"/>
            <a:headEnd/>
            <a:tailEnd/>
          </a:ln>
        </p:spPr>
        <p:txBody>
          <a:bodyPr wrap="none" lIns="82718" tIns="41359" rIns="82718" bIns="41359"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endParaRPr lang="vi-VN" altLang="en-US" sz="909">
              <a:solidFill>
                <a:srgbClr val="000099"/>
              </a:solidFill>
            </a:endParaRPr>
          </a:p>
        </p:txBody>
      </p:sp>
      <p:sp>
        <p:nvSpPr>
          <p:cNvPr id="99352" name="Rectangle 24">
            <a:extLst>
              <a:ext uri="{FF2B5EF4-FFF2-40B4-BE49-F238E27FC236}">
                <a16:creationId xmlns:a16="http://schemas.microsoft.com/office/drawing/2014/main" id="{BCE1900D-CCE9-49DF-A0DE-99D2C63AAF58}"/>
              </a:ext>
            </a:extLst>
          </p:cNvPr>
          <p:cNvSpPr>
            <a:spLocks noChangeArrowheads="1"/>
          </p:cNvSpPr>
          <p:nvPr/>
        </p:nvSpPr>
        <p:spPr bwMode="auto">
          <a:xfrm>
            <a:off x="4546351" y="3347243"/>
            <a:ext cx="364702" cy="282945"/>
          </a:xfrm>
          <a:prstGeom prst="rect">
            <a:avLst/>
          </a:prstGeom>
          <a:solidFill>
            <a:srgbClr val="0000FF"/>
          </a:solidFill>
          <a:ln w="9525">
            <a:solidFill>
              <a:schemeClr val="tx1"/>
            </a:solidFill>
            <a:miter lim="800000"/>
            <a:headEnd/>
            <a:tailEnd/>
          </a:ln>
        </p:spPr>
        <p:txBody>
          <a:bodyPr wrap="none" lIns="82718" tIns="41359" rIns="82718" bIns="41359"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vi-VN" altLang="en-US" sz="909"/>
          </a:p>
        </p:txBody>
      </p:sp>
      <p:sp>
        <p:nvSpPr>
          <p:cNvPr id="99353" name="Rectangle 25">
            <a:extLst>
              <a:ext uri="{FF2B5EF4-FFF2-40B4-BE49-F238E27FC236}">
                <a16:creationId xmlns:a16="http://schemas.microsoft.com/office/drawing/2014/main" id="{E1753154-7036-449E-B80E-18C756B9B0CA}"/>
              </a:ext>
            </a:extLst>
          </p:cNvPr>
          <p:cNvSpPr>
            <a:spLocks noChangeArrowheads="1"/>
          </p:cNvSpPr>
          <p:nvPr/>
        </p:nvSpPr>
        <p:spPr bwMode="auto">
          <a:xfrm>
            <a:off x="1078876" y="2313253"/>
            <a:ext cx="365504" cy="284548"/>
          </a:xfrm>
          <a:prstGeom prst="rect">
            <a:avLst/>
          </a:prstGeom>
          <a:solidFill>
            <a:srgbClr val="FF0000"/>
          </a:solidFill>
          <a:ln w="9525">
            <a:solidFill>
              <a:schemeClr val="tx1"/>
            </a:solidFill>
            <a:miter lim="800000"/>
            <a:headEnd/>
            <a:tailEnd/>
          </a:ln>
        </p:spPr>
        <p:txBody>
          <a:bodyPr wrap="none" lIns="82718" tIns="41359" rIns="82718" bIns="41359"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vi-VN" altLang="en-US" sz="909"/>
          </a:p>
        </p:txBody>
      </p:sp>
      <p:sp>
        <p:nvSpPr>
          <p:cNvPr id="99354" name="Rectangle 26">
            <a:extLst>
              <a:ext uri="{FF2B5EF4-FFF2-40B4-BE49-F238E27FC236}">
                <a16:creationId xmlns:a16="http://schemas.microsoft.com/office/drawing/2014/main" id="{47F652D2-5CEC-4C4A-92DF-DE6DE41A8065}"/>
              </a:ext>
            </a:extLst>
          </p:cNvPr>
          <p:cNvSpPr>
            <a:spLocks noChangeArrowheads="1"/>
          </p:cNvSpPr>
          <p:nvPr/>
        </p:nvSpPr>
        <p:spPr bwMode="auto">
          <a:xfrm>
            <a:off x="1031586" y="4583222"/>
            <a:ext cx="365504" cy="284548"/>
          </a:xfrm>
          <a:prstGeom prst="rect">
            <a:avLst/>
          </a:prstGeom>
          <a:solidFill>
            <a:srgbClr val="FF0000"/>
          </a:solidFill>
          <a:ln w="9525">
            <a:solidFill>
              <a:schemeClr val="tx1"/>
            </a:solidFill>
            <a:miter lim="800000"/>
            <a:headEnd/>
            <a:tailEnd/>
          </a:ln>
        </p:spPr>
        <p:txBody>
          <a:bodyPr wrap="none" lIns="82718" tIns="41359" rIns="82718" bIns="41359"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vi-VN" altLang="en-US" sz="909"/>
          </a:p>
        </p:txBody>
      </p:sp>
      <p:sp>
        <p:nvSpPr>
          <p:cNvPr id="99423" name="Text Box 95">
            <a:extLst>
              <a:ext uri="{FF2B5EF4-FFF2-40B4-BE49-F238E27FC236}">
                <a16:creationId xmlns:a16="http://schemas.microsoft.com/office/drawing/2014/main" id="{0224410C-7593-4EA2-B758-D45395752CAD}"/>
              </a:ext>
            </a:extLst>
          </p:cNvPr>
          <p:cNvSpPr txBox="1">
            <a:spLocks noChangeArrowheads="1"/>
          </p:cNvSpPr>
          <p:nvPr/>
        </p:nvSpPr>
        <p:spPr bwMode="auto">
          <a:xfrm>
            <a:off x="1060936" y="3319259"/>
            <a:ext cx="365504"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99426" name="Text Box 98">
            <a:extLst>
              <a:ext uri="{FF2B5EF4-FFF2-40B4-BE49-F238E27FC236}">
                <a16:creationId xmlns:a16="http://schemas.microsoft.com/office/drawing/2014/main" id="{2912AB3F-3E0C-4C48-8D61-EC2CFB54AC88}"/>
              </a:ext>
            </a:extLst>
          </p:cNvPr>
          <p:cNvSpPr txBox="1">
            <a:spLocks noChangeArrowheads="1"/>
          </p:cNvSpPr>
          <p:nvPr/>
        </p:nvSpPr>
        <p:spPr bwMode="auto">
          <a:xfrm>
            <a:off x="4547152" y="3352052"/>
            <a:ext cx="365504"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42006" name="Text Box 99">
            <a:extLst>
              <a:ext uri="{FF2B5EF4-FFF2-40B4-BE49-F238E27FC236}">
                <a16:creationId xmlns:a16="http://schemas.microsoft.com/office/drawing/2014/main" id="{140D2573-ABAA-4ED1-BC6D-792F12CE451B}"/>
              </a:ext>
            </a:extLst>
          </p:cNvPr>
          <p:cNvSpPr txBox="1">
            <a:spLocks noChangeArrowheads="1"/>
          </p:cNvSpPr>
          <p:nvPr/>
        </p:nvSpPr>
        <p:spPr bwMode="auto">
          <a:xfrm>
            <a:off x="1064449" y="2295619"/>
            <a:ext cx="365504"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99428" name="Text Box 100">
            <a:extLst>
              <a:ext uri="{FF2B5EF4-FFF2-40B4-BE49-F238E27FC236}">
                <a16:creationId xmlns:a16="http://schemas.microsoft.com/office/drawing/2014/main" id="{2851337D-C09E-46B4-9348-B73406FEE360}"/>
              </a:ext>
            </a:extLst>
          </p:cNvPr>
          <p:cNvSpPr txBox="1">
            <a:spLocks noChangeArrowheads="1"/>
          </p:cNvSpPr>
          <p:nvPr/>
        </p:nvSpPr>
        <p:spPr bwMode="auto">
          <a:xfrm>
            <a:off x="4648147" y="4544748"/>
            <a:ext cx="365504"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99429" name="Text Box 101">
            <a:extLst>
              <a:ext uri="{FF2B5EF4-FFF2-40B4-BE49-F238E27FC236}">
                <a16:creationId xmlns:a16="http://schemas.microsoft.com/office/drawing/2014/main" id="{5F1646EE-F3EC-43A1-9348-D576D871129D}"/>
              </a:ext>
            </a:extLst>
          </p:cNvPr>
          <p:cNvSpPr txBox="1">
            <a:spLocks noChangeArrowheads="1"/>
          </p:cNvSpPr>
          <p:nvPr/>
        </p:nvSpPr>
        <p:spPr bwMode="auto">
          <a:xfrm>
            <a:off x="4648147" y="5760688"/>
            <a:ext cx="365504" cy="2845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99430" name="Text Box 102">
            <a:extLst>
              <a:ext uri="{FF2B5EF4-FFF2-40B4-BE49-F238E27FC236}">
                <a16:creationId xmlns:a16="http://schemas.microsoft.com/office/drawing/2014/main" id="{762A5D4F-66CE-4FA9-B5C1-A0E7E71F5D79}"/>
              </a:ext>
            </a:extLst>
          </p:cNvPr>
          <p:cNvSpPr txBox="1">
            <a:spLocks noChangeArrowheads="1"/>
          </p:cNvSpPr>
          <p:nvPr/>
        </p:nvSpPr>
        <p:spPr bwMode="auto">
          <a:xfrm>
            <a:off x="1042005" y="5794353"/>
            <a:ext cx="365504" cy="2845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42010" name="Text Box 95">
            <a:extLst>
              <a:ext uri="{FF2B5EF4-FFF2-40B4-BE49-F238E27FC236}">
                <a16:creationId xmlns:a16="http://schemas.microsoft.com/office/drawing/2014/main" id="{4BE2780E-3E50-4BAC-83BF-C705B706AAD9}"/>
              </a:ext>
            </a:extLst>
          </p:cNvPr>
          <p:cNvSpPr txBox="1">
            <a:spLocks noChangeArrowheads="1"/>
          </p:cNvSpPr>
          <p:nvPr/>
        </p:nvSpPr>
        <p:spPr bwMode="auto">
          <a:xfrm>
            <a:off x="4588031" y="2351727"/>
            <a:ext cx="364702"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69" name="Text Box 95">
            <a:extLst>
              <a:ext uri="{FF2B5EF4-FFF2-40B4-BE49-F238E27FC236}">
                <a16:creationId xmlns:a16="http://schemas.microsoft.com/office/drawing/2014/main" id="{CE88FD5F-C7E4-4C62-A1CA-DB78F5C2CC1D}"/>
              </a:ext>
            </a:extLst>
          </p:cNvPr>
          <p:cNvSpPr txBox="1">
            <a:spLocks noChangeArrowheads="1"/>
          </p:cNvSpPr>
          <p:nvPr/>
        </p:nvSpPr>
        <p:spPr bwMode="auto">
          <a:xfrm>
            <a:off x="1032387" y="4583222"/>
            <a:ext cx="365504" cy="2845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72" name="Text Box 102">
            <a:extLst>
              <a:ext uri="{FF2B5EF4-FFF2-40B4-BE49-F238E27FC236}">
                <a16:creationId xmlns:a16="http://schemas.microsoft.com/office/drawing/2014/main" id="{BCA19C41-4212-4B78-BBA2-F4E6B2AEB750}"/>
              </a:ext>
            </a:extLst>
          </p:cNvPr>
          <p:cNvSpPr txBox="1">
            <a:spLocks noChangeArrowheads="1"/>
          </p:cNvSpPr>
          <p:nvPr/>
        </p:nvSpPr>
        <p:spPr bwMode="auto">
          <a:xfrm>
            <a:off x="1051624" y="5794353"/>
            <a:ext cx="365504" cy="284547"/>
          </a:xfrm>
          <a:prstGeom prst="rect">
            <a:avLst/>
          </a:prstGeom>
          <a:solidFill>
            <a:srgbClr val="FF0000"/>
          </a:solidFill>
          <a:ln w="12700">
            <a:solidFill>
              <a:schemeClr val="tx1"/>
            </a:solidFill>
            <a:miter lim="800000"/>
            <a:headEnd/>
            <a:tailEnd/>
          </a:ln>
        </p:spPr>
        <p:txBody>
          <a:bodyPr lIns="82718" tIns="41359" rIns="82718" bIns="41359"/>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endParaRPr lang="vi-VN" altLang="en-US" sz="909"/>
          </a:p>
        </p:txBody>
      </p:sp>
      <p:sp>
        <p:nvSpPr>
          <p:cNvPr id="29" name="Rectangle 28">
            <a:extLst>
              <a:ext uri="{FF2B5EF4-FFF2-40B4-BE49-F238E27FC236}">
                <a16:creationId xmlns:a16="http://schemas.microsoft.com/office/drawing/2014/main" id="{A97AB093-6E05-471D-A423-08DC783A2DAE}"/>
              </a:ext>
            </a:extLst>
          </p:cNvPr>
          <p:cNvSpPr/>
          <p:nvPr/>
        </p:nvSpPr>
        <p:spPr>
          <a:xfrm>
            <a:off x="0" y="1"/>
            <a:ext cx="9143999"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59983" tIns="29991" rIns="59983" bIns="29991" anchor="ctr"/>
          <a:lstStyle/>
          <a:p>
            <a:pPr algn="ctr">
              <a:defRPr/>
            </a:pPr>
            <a:endParaRPr lang="en-US" sz="909" dirty="0"/>
          </a:p>
        </p:txBody>
      </p:sp>
    </p:spTree>
    <p:extLst>
      <p:ext uri="{BB962C8B-B14F-4D97-AF65-F5344CB8AC3E}">
        <p14:creationId xmlns:p14="http://schemas.microsoft.com/office/powerpoint/2010/main" val="4197978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353"/>
                                        </p:tgtEl>
                                        <p:attrNameLst>
                                          <p:attrName>style.visibility</p:attrName>
                                        </p:attrNameLst>
                                      </p:cBhvr>
                                      <p:to>
                                        <p:strVal val="visible"/>
                                      </p:to>
                                    </p:set>
                                    <p:animEffect transition="in" filter="barn(inVertical)">
                                      <p:cBhvr>
                                        <p:cTn id="7" dur="500"/>
                                        <p:tgtEl>
                                          <p:spTgt spid="99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9423"/>
                                        </p:tgtEl>
                                        <p:attrNameLst>
                                          <p:attrName>style.visibility</p:attrName>
                                        </p:attrNameLst>
                                      </p:cBhvr>
                                      <p:to>
                                        <p:strVal val="visible"/>
                                      </p:to>
                                    </p:set>
                                    <p:animEffect transition="in" filter="fade">
                                      <p:cBhvr>
                                        <p:cTn id="18" dur="500"/>
                                        <p:tgtEl>
                                          <p:spTgt spid="994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4792"/>
                                        </p:tgtEl>
                                        <p:attrNameLst>
                                          <p:attrName>style.visibility</p:attrName>
                                        </p:attrNameLst>
                                      </p:cBhvr>
                                      <p:to>
                                        <p:strVal val="visible"/>
                                      </p:to>
                                    </p:set>
                                    <p:animEffect transition="in" filter="fade">
                                      <p:cBhvr>
                                        <p:cTn id="21" dur="500"/>
                                        <p:tgtEl>
                                          <p:spTgt spid="3747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426"/>
                                        </p:tgtEl>
                                        <p:attrNameLst>
                                          <p:attrName>style.visibility</p:attrName>
                                        </p:attrNameLst>
                                      </p:cBhvr>
                                      <p:to>
                                        <p:strVal val="visible"/>
                                      </p:to>
                                    </p:set>
                                    <p:animEffect transition="in" filter="fade">
                                      <p:cBhvr>
                                        <p:cTn id="24" dur="500"/>
                                        <p:tgtEl>
                                          <p:spTgt spid="994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9352"/>
                                        </p:tgtEl>
                                        <p:attrNameLst>
                                          <p:attrName>style.visibility</p:attrName>
                                        </p:attrNameLst>
                                      </p:cBhvr>
                                      <p:to>
                                        <p:strVal val="visible"/>
                                      </p:to>
                                    </p:set>
                                    <p:animEffect transition="in" filter="fade">
                                      <p:cBhvr>
                                        <p:cTn id="29" dur="500"/>
                                        <p:tgtEl>
                                          <p:spTgt spid="993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barn(inVertical)">
                                      <p:cBhvr>
                                        <p:cTn id="37" dur="500"/>
                                        <p:tgtEl>
                                          <p:spTgt spid="6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99428"/>
                                        </p:tgtEl>
                                        <p:attrNameLst>
                                          <p:attrName>style.visibility</p:attrName>
                                        </p:attrNameLst>
                                      </p:cBhvr>
                                      <p:to>
                                        <p:strVal val="visible"/>
                                      </p:to>
                                    </p:set>
                                    <p:animEffect transition="in" filter="barn(inVertical)">
                                      <p:cBhvr>
                                        <p:cTn id="43" dur="500"/>
                                        <p:tgtEl>
                                          <p:spTgt spid="9942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74791"/>
                                        </p:tgtEl>
                                        <p:attrNameLst>
                                          <p:attrName>style.visibility</p:attrName>
                                        </p:attrNameLst>
                                      </p:cBhvr>
                                      <p:to>
                                        <p:strVal val="visible"/>
                                      </p:to>
                                    </p:set>
                                    <p:animEffect transition="in" filter="barn(inVertical)">
                                      <p:cBhvr>
                                        <p:cTn id="46" dur="500"/>
                                        <p:tgtEl>
                                          <p:spTgt spid="37479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9354"/>
                                        </p:tgtEl>
                                        <p:attrNameLst>
                                          <p:attrName>style.visibility</p:attrName>
                                        </p:attrNameLst>
                                      </p:cBhvr>
                                      <p:to>
                                        <p:strVal val="visible"/>
                                      </p:to>
                                    </p:set>
                                    <p:animEffect transition="in" filter="fade">
                                      <p:cBhvr>
                                        <p:cTn id="51" dur="500"/>
                                        <p:tgtEl>
                                          <p:spTgt spid="9935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9429"/>
                                        </p:tgtEl>
                                        <p:attrNameLst>
                                          <p:attrName>style.visibility</p:attrName>
                                        </p:attrNameLst>
                                      </p:cBhvr>
                                      <p:to>
                                        <p:strVal val="visible"/>
                                      </p:to>
                                    </p:set>
                                    <p:animEffect transition="in" filter="fade">
                                      <p:cBhvr>
                                        <p:cTn id="66" dur="1000"/>
                                        <p:tgtEl>
                                          <p:spTgt spid="99429"/>
                                        </p:tgtEl>
                                      </p:cBhvr>
                                    </p:animEffect>
                                    <p:anim calcmode="lin" valueType="num">
                                      <p:cBhvr>
                                        <p:cTn id="67" dur="1000" fill="hold"/>
                                        <p:tgtEl>
                                          <p:spTgt spid="99429"/>
                                        </p:tgtEl>
                                        <p:attrNameLst>
                                          <p:attrName>ppt_x</p:attrName>
                                        </p:attrNameLst>
                                      </p:cBhvr>
                                      <p:tavLst>
                                        <p:tav tm="0">
                                          <p:val>
                                            <p:strVal val="#ppt_x"/>
                                          </p:val>
                                        </p:tav>
                                        <p:tav tm="100000">
                                          <p:val>
                                            <p:strVal val="#ppt_x"/>
                                          </p:val>
                                        </p:tav>
                                      </p:tavLst>
                                    </p:anim>
                                    <p:anim calcmode="lin" valueType="num">
                                      <p:cBhvr>
                                        <p:cTn id="68" dur="1000" fill="hold"/>
                                        <p:tgtEl>
                                          <p:spTgt spid="9942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9430"/>
                                        </p:tgtEl>
                                        <p:attrNameLst>
                                          <p:attrName>style.visibility</p:attrName>
                                        </p:attrNameLst>
                                      </p:cBhvr>
                                      <p:to>
                                        <p:strVal val="visible"/>
                                      </p:to>
                                    </p:set>
                                    <p:animEffect transition="in" filter="fade">
                                      <p:cBhvr>
                                        <p:cTn id="71" dur="1000"/>
                                        <p:tgtEl>
                                          <p:spTgt spid="99430"/>
                                        </p:tgtEl>
                                      </p:cBhvr>
                                    </p:animEffect>
                                    <p:anim calcmode="lin" valueType="num">
                                      <p:cBhvr>
                                        <p:cTn id="72" dur="1000" fill="hold"/>
                                        <p:tgtEl>
                                          <p:spTgt spid="99430"/>
                                        </p:tgtEl>
                                        <p:attrNameLst>
                                          <p:attrName>ppt_x</p:attrName>
                                        </p:attrNameLst>
                                      </p:cBhvr>
                                      <p:tavLst>
                                        <p:tav tm="0">
                                          <p:val>
                                            <p:strVal val="#ppt_x"/>
                                          </p:val>
                                        </p:tav>
                                        <p:tav tm="100000">
                                          <p:val>
                                            <p:strVal val="#ppt_x"/>
                                          </p:val>
                                        </p:tav>
                                      </p:tavLst>
                                    </p:anim>
                                    <p:anim calcmode="lin" valueType="num">
                                      <p:cBhvr>
                                        <p:cTn id="73" dur="1000" fill="hold"/>
                                        <p:tgtEl>
                                          <p:spTgt spid="994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74793"/>
                                        </p:tgtEl>
                                        <p:attrNameLst>
                                          <p:attrName>style.visibility</p:attrName>
                                        </p:attrNameLst>
                                      </p:cBhvr>
                                      <p:to>
                                        <p:strVal val="visible"/>
                                      </p:to>
                                    </p:set>
                                    <p:animEffect transition="in" filter="fade">
                                      <p:cBhvr>
                                        <p:cTn id="76" dur="1000"/>
                                        <p:tgtEl>
                                          <p:spTgt spid="374793"/>
                                        </p:tgtEl>
                                      </p:cBhvr>
                                    </p:animEffect>
                                    <p:anim calcmode="lin" valueType="num">
                                      <p:cBhvr>
                                        <p:cTn id="77" dur="1000" fill="hold"/>
                                        <p:tgtEl>
                                          <p:spTgt spid="374793"/>
                                        </p:tgtEl>
                                        <p:attrNameLst>
                                          <p:attrName>ppt_x</p:attrName>
                                        </p:attrNameLst>
                                      </p:cBhvr>
                                      <p:tavLst>
                                        <p:tav tm="0">
                                          <p:val>
                                            <p:strVal val="#ppt_x"/>
                                          </p:val>
                                        </p:tav>
                                        <p:tav tm="100000">
                                          <p:val>
                                            <p:strVal val="#ppt_x"/>
                                          </p:val>
                                        </p:tav>
                                      </p:tavLst>
                                    </p:anim>
                                    <p:anim calcmode="lin" valueType="num">
                                      <p:cBhvr>
                                        <p:cTn id="78" dur="1000" fill="hold"/>
                                        <p:tgtEl>
                                          <p:spTgt spid="374793"/>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down)">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1" grpId="0"/>
      <p:bldP spid="374792" grpId="0"/>
      <p:bldP spid="374793" grpId="0"/>
      <p:bldP spid="3" grpId="0"/>
      <p:bldP spid="4" grpId="0"/>
      <p:bldP spid="5" grpId="0"/>
      <p:bldP spid="6" grpId="0"/>
      <p:bldP spid="7" grpId="0"/>
      <p:bldP spid="9" grpId="0"/>
      <p:bldP spid="99352" grpId="0" animBg="1"/>
      <p:bldP spid="99353" grpId="0" animBg="1"/>
      <p:bldP spid="99354" grpId="0" animBg="1"/>
      <p:bldP spid="99423" grpId="0" animBg="1"/>
      <p:bldP spid="99426" grpId="0" animBg="1"/>
      <p:bldP spid="99428" grpId="0" animBg="1"/>
      <p:bldP spid="99429" grpId="0" animBg="1"/>
      <p:bldP spid="99430" grpId="0" animBg="1"/>
      <p:bldP spid="69" grpId="0" animBg="1"/>
      <p:bldP spid="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inh (17)"/>
          <p:cNvPicPr>
            <a:picLocks noChangeAspect="1" noChangeArrowheads="1"/>
          </p:cNvPicPr>
          <p:nvPr/>
        </p:nvPicPr>
        <p:blipFill>
          <a:blip r:embed="rId2"/>
          <a:srcRect/>
          <a:stretch>
            <a:fillRect/>
          </a:stretch>
        </p:blipFill>
        <p:spPr bwMode="auto">
          <a:xfrm>
            <a:off x="-355846" y="0"/>
            <a:ext cx="9519821" cy="6858000"/>
          </a:xfrm>
          <a:prstGeom prst="rect">
            <a:avLst/>
          </a:prstGeom>
          <a:noFill/>
        </p:spPr>
      </p:pic>
      <p:pic>
        <p:nvPicPr>
          <p:cNvPr id="96267" name="Picture 11" descr="kimhuong27[1]"/>
          <p:cNvPicPr>
            <a:picLocks noChangeAspect="1" noChangeArrowheads="1" noCrop="1"/>
          </p:cNvPicPr>
          <p:nvPr/>
        </p:nvPicPr>
        <p:blipFill>
          <a:blip r:embed="rId3"/>
          <a:srcRect/>
          <a:stretch>
            <a:fillRect/>
          </a:stretch>
        </p:blipFill>
        <p:spPr bwMode="auto">
          <a:xfrm>
            <a:off x="381000" y="0"/>
            <a:ext cx="1779588" cy="2133600"/>
          </a:xfrm>
          <a:prstGeom prst="rect">
            <a:avLst/>
          </a:prstGeom>
          <a:noFill/>
          <a:ln w="9525">
            <a:noFill/>
            <a:miter lim="800000"/>
            <a:headEnd/>
            <a:tailEnd/>
          </a:ln>
        </p:spPr>
      </p:pic>
    </p:spTree>
    <p:extLst>
      <p:ext uri="{BB962C8B-B14F-4D97-AF65-F5344CB8AC3E}">
        <p14:creationId xmlns:p14="http://schemas.microsoft.com/office/powerpoint/2010/main" val="19932046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cabg033"/>
          <p:cNvPicPr>
            <a:picLocks noChangeAspect="1" noChangeArrowheads="1"/>
          </p:cNvPicPr>
          <p:nvPr/>
        </p:nvPicPr>
        <p:blipFill>
          <a:blip r:embed="rId2"/>
          <a:srcRect/>
          <a:stretch>
            <a:fillRect/>
          </a:stretch>
        </p:blipFill>
        <p:spPr bwMode="auto">
          <a:xfrm>
            <a:off x="8878" y="-45244"/>
            <a:ext cx="9448800" cy="7467600"/>
          </a:xfrm>
          <a:prstGeom prst="rect">
            <a:avLst/>
          </a:prstGeom>
          <a:noFill/>
          <a:ln w="9525">
            <a:noFill/>
            <a:miter lim="800000"/>
            <a:headEnd/>
            <a:tailEnd/>
          </a:ln>
        </p:spPr>
      </p:pic>
      <p:sp>
        <p:nvSpPr>
          <p:cNvPr id="8195"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6"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7"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8"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9"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0"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1"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2"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3"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4"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pic>
        <p:nvPicPr>
          <p:cNvPr id="19" name="Picture 6" descr="ag00317_">
            <a:hlinkClick r:id="" action="ppaction://noaction"/>
          </p:cNvPr>
          <p:cNvPicPr>
            <a:picLocks noChangeAspect="1" noChangeArrowheads="1" noCrop="1"/>
          </p:cNvPicPr>
          <p:nvPr/>
        </p:nvPicPr>
        <p:blipFill>
          <a:blip r:embed="rId3"/>
          <a:srcRect/>
          <a:stretch>
            <a:fillRect/>
          </a:stretch>
        </p:blipFill>
        <p:spPr bwMode="auto">
          <a:xfrm>
            <a:off x="-381000" y="4114800"/>
            <a:ext cx="2520950" cy="3238500"/>
          </a:xfrm>
          <a:prstGeom prst="rect">
            <a:avLst/>
          </a:prstGeom>
          <a:noFill/>
          <a:ln w="9525">
            <a:noFill/>
            <a:miter lim="800000"/>
            <a:headEnd/>
            <a:tailEnd/>
          </a:ln>
        </p:spPr>
      </p:pic>
      <p:sp>
        <p:nvSpPr>
          <p:cNvPr id="20" name="Text Box 7">
            <a:extLst>
              <a:ext uri="{FF2B5EF4-FFF2-40B4-BE49-F238E27FC236}">
                <a16:creationId xmlns:a16="http://schemas.microsoft.com/office/drawing/2014/main" id="{FA84F67B-C930-4432-80FB-9F862F25704C}"/>
              </a:ext>
            </a:extLst>
          </p:cNvPr>
          <p:cNvSpPr txBox="1">
            <a:spLocks noChangeArrowheads="1"/>
          </p:cNvSpPr>
          <p:nvPr/>
        </p:nvSpPr>
        <p:spPr bwMode="auto">
          <a:xfrm>
            <a:off x="1066799" y="1600200"/>
            <a:ext cx="7772401" cy="285825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9983" tIns="29991" rIns="59983" bIns="29991">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spcBef>
                <a:spcPct val="50000"/>
              </a:spcBef>
            </a:pPr>
            <a:r>
              <a:rPr lang="en-US" altLang="en-US" sz="2878" dirty="0">
                <a:latin typeface="Times New Roman" panose="02020603050405020304" pitchFamily="18" charset="0"/>
              </a:rPr>
              <a:t>      </a:t>
            </a:r>
            <a:r>
              <a:rPr lang="en-US" altLang="en-US" sz="3635" dirty="0" err="1">
                <a:solidFill>
                  <a:srgbClr val="FF0000"/>
                </a:solidFill>
                <a:latin typeface="Times New Roman" panose="02020603050405020304" pitchFamily="18" charset="0"/>
              </a:rPr>
              <a:t>Ghi</a:t>
            </a:r>
            <a:r>
              <a:rPr lang="en-US" altLang="en-US" sz="3635" dirty="0">
                <a:solidFill>
                  <a:srgbClr val="FF0000"/>
                </a:solidFill>
                <a:latin typeface="Times New Roman" panose="02020603050405020304" pitchFamily="18" charset="0"/>
              </a:rPr>
              <a:t> </a:t>
            </a:r>
            <a:r>
              <a:rPr lang="en-US" altLang="en-US" sz="3635" dirty="0" err="1">
                <a:solidFill>
                  <a:srgbClr val="FF0000"/>
                </a:solidFill>
                <a:latin typeface="Times New Roman" panose="02020603050405020304" pitchFamily="18" charset="0"/>
              </a:rPr>
              <a:t>nhớ</a:t>
            </a:r>
            <a:endParaRPr lang="en-US" altLang="en-US" sz="2878" dirty="0">
              <a:solidFill>
                <a:srgbClr val="FF0000"/>
              </a:solidFill>
              <a:latin typeface="Times New Roman" panose="02020603050405020304" pitchFamily="18" charset="0"/>
            </a:endParaRPr>
          </a:p>
          <a:p>
            <a:pPr algn="ctr">
              <a:spcBef>
                <a:spcPct val="50000"/>
              </a:spcBef>
            </a:pPr>
            <a:r>
              <a:rPr lang="en-US" altLang="en-US" sz="2424" b="1" dirty="0" err="1">
                <a:solidFill>
                  <a:schemeClr val="bg1"/>
                </a:solidFill>
                <a:latin typeface="Times New Roman" panose="02020603050405020304" pitchFamily="18" charset="0"/>
              </a:rPr>
              <a:t>Người</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xưa</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đã</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nói</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chớ</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quên</a:t>
            </a:r>
            <a:r>
              <a:rPr lang="en-US" altLang="en-US" sz="2424" b="1" dirty="0">
                <a:solidFill>
                  <a:schemeClr val="bg1"/>
                </a:solidFill>
                <a:latin typeface="Times New Roman" panose="02020603050405020304" pitchFamily="18" charset="0"/>
              </a:rPr>
              <a:t>,</a:t>
            </a:r>
          </a:p>
          <a:p>
            <a:pPr algn="ctr">
              <a:spcBef>
                <a:spcPct val="50000"/>
              </a:spcBef>
            </a:pPr>
            <a:r>
              <a:rPr lang="en-US" altLang="en-US" sz="2424" b="1" dirty="0" err="1">
                <a:solidFill>
                  <a:schemeClr val="bg1"/>
                </a:solidFill>
                <a:latin typeface="Times New Roman" panose="02020603050405020304" pitchFamily="18" charset="0"/>
              </a:rPr>
              <a:t>Láng</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giềng</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tắt</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lửa</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tối</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đèn</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có</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nhau</a:t>
            </a:r>
            <a:r>
              <a:rPr lang="en-US" altLang="en-US" sz="2424" b="1" dirty="0">
                <a:solidFill>
                  <a:schemeClr val="bg1"/>
                </a:solidFill>
                <a:latin typeface="Times New Roman" panose="02020603050405020304" pitchFamily="18" charset="0"/>
              </a:rPr>
              <a:t>.</a:t>
            </a:r>
          </a:p>
          <a:p>
            <a:pPr algn="ctr">
              <a:spcBef>
                <a:spcPct val="50000"/>
              </a:spcBef>
            </a:pP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Giữ</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gìn</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tình</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nghĩa</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tương</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giao</a:t>
            </a:r>
            <a:r>
              <a:rPr lang="en-US" altLang="en-US" sz="2424" b="1" dirty="0">
                <a:solidFill>
                  <a:schemeClr val="bg1"/>
                </a:solidFill>
                <a:latin typeface="Times New Roman" panose="02020603050405020304" pitchFamily="18" charset="0"/>
              </a:rPr>
              <a:t>,</a:t>
            </a:r>
          </a:p>
          <a:p>
            <a:pPr algn="ctr">
              <a:spcBef>
                <a:spcPct val="50000"/>
              </a:spcBef>
            </a:pPr>
            <a:r>
              <a:rPr lang="en-US" altLang="en-US" sz="2424" b="1" dirty="0" err="1">
                <a:solidFill>
                  <a:schemeClr val="bg1"/>
                </a:solidFill>
                <a:latin typeface="Times New Roman" panose="02020603050405020304" pitchFamily="18" charset="0"/>
              </a:rPr>
              <a:t>Sẵn</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sàng</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giúp</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đỡ</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khác</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nào</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người</a:t>
            </a:r>
            <a:r>
              <a:rPr lang="en-US" altLang="en-US" sz="2424" b="1" dirty="0">
                <a:solidFill>
                  <a:schemeClr val="bg1"/>
                </a:solidFill>
                <a:latin typeface="Times New Roman" panose="02020603050405020304" pitchFamily="18" charset="0"/>
              </a:rPr>
              <a:t> </a:t>
            </a:r>
            <a:r>
              <a:rPr lang="en-US" altLang="en-US" sz="2424" b="1" dirty="0" err="1">
                <a:solidFill>
                  <a:schemeClr val="bg1"/>
                </a:solidFill>
                <a:latin typeface="Times New Roman" panose="02020603050405020304" pitchFamily="18" charset="0"/>
              </a:rPr>
              <a:t>thân</a:t>
            </a:r>
            <a:r>
              <a:rPr lang="en-US" altLang="en-US" sz="2424" b="1" dirty="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1206747737"/>
      </p:ext>
    </p:extLst>
  </p:cSld>
  <p:clrMapOvr>
    <a:masterClrMapping/>
  </p:clrMapOvr>
  <p:transition spd="slow">
    <p:whee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ppt_x"/>
                                          </p:val>
                                        </p:tav>
                                        <p:tav tm="100000">
                                          <p:val>
                                            <p:strVal val="#ppt_x"/>
                                          </p:val>
                                        </p:tav>
                                      </p:tavLst>
                                    </p:anim>
                                    <p:anim calcmode="lin" valueType="num">
                                      <p:cBhvr additive="base">
                                        <p:cTn id="8" dur="1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cabg033"/>
          <p:cNvPicPr>
            <a:picLocks noChangeAspect="1" noChangeArrowheads="1"/>
          </p:cNvPicPr>
          <p:nvPr/>
        </p:nvPicPr>
        <p:blipFill>
          <a:blip r:embed="rId2"/>
          <a:srcRect/>
          <a:stretch>
            <a:fillRect/>
          </a:stretch>
        </p:blipFill>
        <p:spPr bwMode="auto">
          <a:xfrm>
            <a:off x="0" y="0"/>
            <a:ext cx="9448800" cy="7086600"/>
          </a:xfrm>
          <a:prstGeom prst="rect">
            <a:avLst/>
          </a:prstGeom>
          <a:noFill/>
          <a:ln w="9525">
            <a:noFill/>
            <a:miter lim="800000"/>
            <a:headEnd/>
            <a:tailEnd/>
          </a:ln>
        </p:spPr>
      </p:pic>
      <p:sp>
        <p:nvSpPr>
          <p:cNvPr id="3075"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76"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77"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78"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79"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80"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81"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82"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83"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84"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3086" name="Text Box 15"/>
          <p:cNvSpPr txBox="1">
            <a:spLocks noChangeArrowheads="1"/>
          </p:cNvSpPr>
          <p:nvPr/>
        </p:nvSpPr>
        <p:spPr bwMode="auto">
          <a:xfrm>
            <a:off x="1409700" y="990600"/>
            <a:ext cx="6324600" cy="1338828"/>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FF0000"/>
                </a:solidFill>
                <a:latin typeface="Times New Roman" pitchFamily="18" charset="0"/>
              </a:rPr>
              <a:t>ĐẠO ĐỨC </a:t>
            </a:r>
          </a:p>
          <a:p>
            <a:pPr algn="ctr" eaLnBrk="0" hangingPunct="0">
              <a:spcBef>
                <a:spcPts val="600"/>
              </a:spcBef>
            </a:pPr>
            <a:r>
              <a:rPr lang="en-US" sz="3200" dirty="0">
                <a:solidFill>
                  <a:srgbClr val="FF0000"/>
                </a:solidFill>
                <a:latin typeface="Times New Roman" pitchFamily="18" charset="0"/>
              </a:rPr>
              <a:t>(</a:t>
            </a:r>
            <a:r>
              <a:rPr lang="en-US" sz="4400" dirty="0" err="1">
                <a:solidFill>
                  <a:srgbClr val="FF0000"/>
                </a:solidFill>
                <a:latin typeface="Times New Roman" pitchFamily="18" charset="0"/>
              </a:rPr>
              <a:t>Lớp</a:t>
            </a:r>
            <a:r>
              <a:rPr lang="en-US" sz="4400" dirty="0">
                <a:solidFill>
                  <a:srgbClr val="FF0000"/>
                </a:solidFill>
                <a:latin typeface="Times New Roman" pitchFamily="18" charset="0"/>
              </a:rPr>
              <a:t> 3)</a:t>
            </a:r>
          </a:p>
        </p:txBody>
      </p:sp>
      <p:grpSp>
        <p:nvGrpSpPr>
          <p:cNvPr id="2" name="Group 16"/>
          <p:cNvGrpSpPr>
            <a:grpSpLocks/>
          </p:cNvGrpSpPr>
          <p:nvPr/>
        </p:nvGrpSpPr>
        <p:grpSpPr bwMode="auto">
          <a:xfrm>
            <a:off x="1143793" y="2895600"/>
            <a:ext cx="7229475" cy="1980838"/>
            <a:chOff x="1015" y="1344"/>
            <a:chExt cx="4506" cy="1152"/>
          </a:xfrm>
        </p:grpSpPr>
        <p:sp>
          <p:nvSpPr>
            <p:cNvPr id="3089" name="AutoShape 17"/>
            <p:cNvSpPr>
              <a:spLocks noChangeArrowheads="1"/>
            </p:cNvSpPr>
            <p:nvPr/>
          </p:nvSpPr>
          <p:spPr bwMode="auto">
            <a:xfrm>
              <a:off x="1015" y="1344"/>
              <a:ext cx="4506" cy="1152"/>
            </a:xfrm>
            <a:prstGeom prst="cloudCallout">
              <a:avLst>
                <a:gd name="adj1" fmla="val -43741"/>
                <a:gd name="adj2" fmla="val 76236"/>
              </a:avLst>
            </a:prstGeom>
            <a:solidFill>
              <a:srgbClr val="FFCCFF"/>
            </a:solidFill>
            <a:ln w="41275">
              <a:solidFill>
                <a:srgbClr val="33CCCC"/>
              </a:solidFill>
              <a:round/>
              <a:headEnd/>
              <a:tailEnd/>
            </a:ln>
          </p:spPr>
          <p:txBody>
            <a:bodyPr/>
            <a:lstStyle/>
            <a:p>
              <a:pPr algn="ctr" eaLnBrk="0" hangingPunct="0"/>
              <a:r>
                <a:rPr lang="en-US" sz="3200" dirty="0" err="1">
                  <a:solidFill>
                    <a:srgbClr val="5322B4"/>
                  </a:solidFill>
                  <a:latin typeface="Times New Roman" pitchFamily="18" charset="0"/>
                  <a:cs typeface="Times New Roman" pitchFamily="18" charset="0"/>
                </a:rPr>
                <a:t>Khi</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mẹ</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đi</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vắng</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em</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bé</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trong</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bài</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hát</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làm</a:t>
              </a:r>
              <a:r>
                <a:rPr lang="en-US" sz="3200" dirty="0">
                  <a:solidFill>
                    <a:srgbClr val="5322B4"/>
                  </a:solidFill>
                  <a:latin typeface="Times New Roman" pitchFamily="18" charset="0"/>
                  <a:cs typeface="Times New Roman" pitchFamily="18" charset="0"/>
                </a:rPr>
                <a:t> </a:t>
              </a:r>
              <a:r>
                <a:rPr lang="en-US" sz="3200" dirty="0" err="1">
                  <a:solidFill>
                    <a:srgbClr val="5322B4"/>
                  </a:solidFill>
                  <a:latin typeface="Times New Roman" pitchFamily="18" charset="0"/>
                  <a:cs typeface="Times New Roman" pitchFamily="18" charset="0"/>
                </a:rPr>
                <a:t>gì</a:t>
              </a:r>
              <a:r>
                <a:rPr lang="en-US" sz="3200" dirty="0">
                  <a:solidFill>
                    <a:srgbClr val="5322B4"/>
                  </a:solidFill>
                  <a:latin typeface="Times New Roman" pitchFamily="18" charset="0"/>
                  <a:cs typeface="Times New Roman" pitchFamily="18" charset="0"/>
                </a:rPr>
                <a:t>?</a:t>
              </a:r>
            </a:p>
          </p:txBody>
        </p:sp>
        <p:sp>
          <p:nvSpPr>
            <p:cNvPr id="3090" name="Text Box 18"/>
            <p:cNvSpPr txBox="1">
              <a:spLocks noChangeArrowheads="1"/>
            </p:cNvSpPr>
            <p:nvPr/>
          </p:nvSpPr>
          <p:spPr bwMode="auto">
            <a:xfrm>
              <a:off x="1680" y="1662"/>
              <a:ext cx="3608" cy="340"/>
            </a:xfrm>
            <a:prstGeom prst="rect">
              <a:avLst/>
            </a:prstGeom>
            <a:noFill/>
            <a:ln w="9525">
              <a:noFill/>
              <a:miter lim="800000"/>
              <a:headEnd/>
              <a:tailEnd/>
            </a:ln>
          </p:spPr>
          <p:txBody>
            <a:bodyPr>
              <a:spAutoFit/>
            </a:bodyPr>
            <a:lstStyle/>
            <a:p>
              <a:pPr marL="342900" indent="-342900"/>
              <a:endParaRPr lang="en-US">
                <a:solidFill>
                  <a:srgbClr val="0000CC"/>
                </a:solidFill>
                <a:latin typeface="Times New Roman" pitchFamily="18" charset="0"/>
              </a:endParaRPr>
            </a:p>
          </p:txBody>
        </p:sp>
      </p:grpSp>
      <p:pic>
        <p:nvPicPr>
          <p:cNvPr id="14355" name="Picture 18" descr="Cau hoi"/>
          <p:cNvPicPr>
            <a:picLocks noChangeAspect="1" noChangeArrowheads="1" noCrop="1"/>
          </p:cNvPicPr>
          <p:nvPr/>
        </p:nvPicPr>
        <p:blipFill>
          <a:blip r:embed="rId3"/>
          <a:srcRect/>
          <a:stretch>
            <a:fillRect/>
          </a:stretch>
        </p:blipFill>
        <p:spPr bwMode="auto">
          <a:xfrm>
            <a:off x="-228600" y="4419600"/>
            <a:ext cx="2133600" cy="1981200"/>
          </a:xfrm>
          <a:prstGeom prst="rect">
            <a:avLst/>
          </a:prstGeom>
          <a:noFill/>
          <a:ln w="9525">
            <a:noFill/>
            <a:miter lim="800000"/>
            <a:headEnd/>
            <a:tailEnd/>
          </a:ln>
        </p:spPr>
      </p:pic>
    </p:spTree>
  </p:cSld>
  <p:clrMapOvr>
    <a:masterClrMapping/>
  </p:clrMapOvr>
  <p:transition spd="slow">
    <p:push dir="u"/>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55" presetClass="entr" presetSubtype="0" fill="hold" nodeType="withEffect">
                                  <p:stCondLst>
                                    <p:cond delay="0"/>
                                  </p:stCondLst>
                                  <p:childTnLst>
                                    <p:set>
                                      <p:cBhvr>
                                        <p:cTn id="10" dur="1" fill="hold">
                                          <p:stCondLst>
                                            <p:cond delay="0"/>
                                          </p:stCondLst>
                                        </p:cTn>
                                        <p:tgtEl>
                                          <p:spTgt spid="14355"/>
                                        </p:tgtEl>
                                        <p:attrNameLst>
                                          <p:attrName>style.visibility</p:attrName>
                                        </p:attrNameLst>
                                      </p:cBhvr>
                                      <p:to>
                                        <p:strVal val="visible"/>
                                      </p:to>
                                    </p:set>
                                    <p:anim calcmode="lin" valueType="num">
                                      <p:cBhvr>
                                        <p:cTn id="11" dur="1000" fill="hold"/>
                                        <p:tgtEl>
                                          <p:spTgt spid="14355"/>
                                        </p:tgtEl>
                                        <p:attrNameLst>
                                          <p:attrName>ppt_w</p:attrName>
                                        </p:attrNameLst>
                                      </p:cBhvr>
                                      <p:tavLst>
                                        <p:tav tm="0">
                                          <p:val>
                                            <p:strVal val="#ppt_w*0.70"/>
                                          </p:val>
                                        </p:tav>
                                        <p:tav tm="100000">
                                          <p:val>
                                            <p:strVal val="#ppt_w"/>
                                          </p:val>
                                        </p:tav>
                                      </p:tavLst>
                                    </p:anim>
                                    <p:anim calcmode="lin" valueType="num">
                                      <p:cBhvr>
                                        <p:cTn id="12" dur="1000" fill="hold"/>
                                        <p:tgtEl>
                                          <p:spTgt spid="14355"/>
                                        </p:tgtEl>
                                        <p:attrNameLst>
                                          <p:attrName>ppt_h</p:attrName>
                                        </p:attrNameLst>
                                      </p:cBhvr>
                                      <p:tavLst>
                                        <p:tav tm="0">
                                          <p:val>
                                            <p:strVal val="#ppt_h"/>
                                          </p:val>
                                        </p:tav>
                                        <p:tav tm="100000">
                                          <p:val>
                                            <p:strVal val="#ppt_h"/>
                                          </p:val>
                                        </p:tav>
                                      </p:tavLst>
                                    </p:anim>
                                    <p:animEffect transition="in" filter="fade">
                                      <p:cBhvr>
                                        <p:cTn id="13" dur="10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inh (17)"/>
          <p:cNvPicPr>
            <a:picLocks noChangeAspect="1" noChangeArrowheads="1"/>
          </p:cNvPicPr>
          <p:nvPr/>
        </p:nvPicPr>
        <p:blipFill>
          <a:blip r:embed="rId2"/>
          <a:srcRect/>
          <a:stretch>
            <a:fillRect/>
          </a:stretch>
        </p:blipFill>
        <p:spPr bwMode="auto">
          <a:xfrm>
            <a:off x="0" y="0"/>
            <a:ext cx="9448800" cy="6858000"/>
          </a:xfrm>
          <a:prstGeom prst="rect">
            <a:avLst/>
          </a:prstGeom>
          <a:noFill/>
        </p:spPr>
      </p:pic>
      <p:grpSp>
        <p:nvGrpSpPr>
          <p:cNvPr id="2" name="Group 4"/>
          <p:cNvGrpSpPr>
            <a:grpSpLocks/>
          </p:cNvGrpSpPr>
          <p:nvPr/>
        </p:nvGrpSpPr>
        <p:grpSpPr bwMode="auto">
          <a:xfrm>
            <a:off x="2133600" y="2971800"/>
            <a:ext cx="5486400" cy="1433513"/>
            <a:chOff x="1419" y="1499"/>
            <a:chExt cx="3456" cy="903"/>
          </a:xfrm>
        </p:grpSpPr>
        <p:pic>
          <p:nvPicPr>
            <p:cNvPr id="96261" name="Picture 5" descr="EN00242_"/>
            <p:cNvPicPr>
              <a:picLocks noChangeAspect="1" noChangeArrowheads="1"/>
            </p:cNvPicPr>
            <p:nvPr/>
          </p:nvPicPr>
          <p:blipFill>
            <a:blip r:embed="rId3"/>
            <a:srcRect/>
            <a:stretch>
              <a:fillRect/>
            </a:stretch>
          </p:blipFill>
          <p:spPr bwMode="auto">
            <a:xfrm rot="-1300169">
              <a:off x="1419" y="1499"/>
              <a:ext cx="3456" cy="865"/>
            </a:xfrm>
            <a:prstGeom prst="rect">
              <a:avLst/>
            </a:prstGeom>
            <a:noFill/>
          </p:spPr>
        </p:pic>
        <p:pic>
          <p:nvPicPr>
            <p:cNvPr id="96262" name="Picture 6" descr="HH00693_"/>
            <p:cNvPicPr>
              <a:picLocks noChangeAspect="1" noChangeArrowheads="1"/>
            </p:cNvPicPr>
            <p:nvPr/>
          </p:nvPicPr>
          <p:blipFill>
            <a:blip r:embed="rId4"/>
            <a:srcRect/>
            <a:stretch>
              <a:fillRect/>
            </a:stretch>
          </p:blipFill>
          <p:spPr bwMode="auto">
            <a:xfrm>
              <a:off x="2304" y="1584"/>
              <a:ext cx="1152" cy="818"/>
            </a:xfrm>
            <a:prstGeom prst="rect">
              <a:avLst/>
            </a:prstGeom>
            <a:noFill/>
          </p:spPr>
        </p:pic>
      </p:grpSp>
      <p:sp>
        <p:nvSpPr>
          <p:cNvPr id="96265" name="WordArt 9"/>
          <p:cNvSpPr>
            <a:spLocks noChangeArrowheads="1" noChangeShapeType="1" noTextEdit="1"/>
          </p:cNvSpPr>
          <p:nvPr/>
        </p:nvSpPr>
        <p:spPr bwMode="auto">
          <a:xfrm rot="-597204">
            <a:off x="1504312" y="903961"/>
            <a:ext cx="6232115" cy="2078278"/>
          </a:xfrm>
          <a:prstGeom prst="rect">
            <a:avLst/>
          </a:prstGeom>
        </p:spPr>
        <p:txBody>
          <a:bodyPr wrap="none" fromWordArt="1">
            <a:prstTxWarp prst="textWave2">
              <a:avLst>
                <a:gd name="adj1" fmla="val 13005"/>
                <a:gd name="adj2" fmla="val 0"/>
              </a:avLst>
            </a:prstTxWarp>
            <a:scene3d>
              <a:camera prst="legacyPerspectiveFront">
                <a:rot lat="1500000" lon="20099999" rev="0"/>
              </a:camera>
              <a:lightRig rig="legacyFlat4" dir="t"/>
            </a:scene3d>
            <a:sp3d extrusionH="430200" prstMaterial="legacyMatte">
              <a:extrusionClr>
                <a:srgbClr val="FF0000"/>
              </a:extrusionClr>
            </a:sp3d>
          </a:bodyPr>
          <a:lstStyle/>
          <a:p>
            <a:r>
              <a:rPr lang="en-US" sz="3600" b="1" kern="10" dirty="0">
                <a:ln w="9525">
                  <a:round/>
                  <a:headEnd/>
                  <a:tailEnd/>
                </a:ln>
                <a:solidFill>
                  <a:srgbClr val="FF0000"/>
                </a:solidFill>
                <a:latin typeface="Times New Roman"/>
                <a:cs typeface="Times New Roman"/>
              </a:rPr>
              <a:t>CHÀO TẠM </a:t>
            </a:r>
            <a:r>
              <a:rPr lang="en-US" sz="3600" b="1" kern="10" dirty="0" err="1">
                <a:ln w="9525">
                  <a:round/>
                  <a:headEnd/>
                  <a:tailEnd/>
                </a:ln>
                <a:solidFill>
                  <a:srgbClr val="FF0000"/>
                </a:solidFill>
                <a:latin typeface="Times New Roman"/>
                <a:cs typeface="Times New Roman"/>
              </a:rPr>
              <a:t>BiỆT</a:t>
            </a:r>
            <a:endParaRPr lang="en-US" sz="3600" b="1" kern="10" dirty="0">
              <a:ln w="9525">
                <a:round/>
                <a:headEnd/>
                <a:tailEnd/>
              </a:ln>
              <a:solidFill>
                <a:srgbClr val="FF0000"/>
              </a:solidFill>
              <a:latin typeface="Times New Roman"/>
              <a:cs typeface="Times New Roman"/>
            </a:endParaRPr>
          </a:p>
        </p:txBody>
      </p:sp>
      <p:pic>
        <p:nvPicPr>
          <p:cNvPr id="96266" name="Picture 10" descr="floral"/>
          <p:cNvPicPr>
            <a:picLocks noChangeAspect="1" noChangeArrowheads="1" noCrop="1"/>
          </p:cNvPicPr>
          <p:nvPr/>
        </p:nvPicPr>
        <p:blipFill>
          <a:blip r:embed="rId5"/>
          <a:srcRect/>
          <a:stretch>
            <a:fillRect/>
          </a:stretch>
        </p:blipFill>
        <p:spPr bwMode="auto">
          <a:xfrm>
            <a:off x="228600" y="5715000"/>
            <a:ext cx="1790700" cy="990600"/>
          </a:xfrm>
          <a:prstGeom prst="rect">
            <a:avLst/>
          </a:prstGeom>
          <a:noFill/>
        </p:spPr>
      </p:pic>
      <p:pic>
        <p:nvPicPr>
          <p:cNvPr id="96267" name="Picture 11" descr="kimhuong27[1]"/>
          <p:cNvPicPr>
            <a:picLocks noChangeAspect="1" noChangeArrowheads="1" noCrop="1"/>
          </p:cNvPicPr>
          <p:nvPr/>
        </p:nvPicPr>
        <p:blipFill>
          <a:blip r:embed="rId6"/>
          <a:srcRect/>
          <a:stretch>
            <a:fillRect/>
          </a:stretch>
        </p:blipFill>
        <p:spPr bwMode="auto">
          <a:xfrm>
            <a:off x="381000" y="0"/>
            <a:ext cx="1779588" cy="2133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96265"/>
                                        </p:tgtEl>
                                        <p:attrNameLst>
                                          <p:attrName>style.visibility</p:attrName>
                                        </p:attrNameLst>
                                      </p:cBhvr>
                                      <p:to>
                                        <p:strVal val="visible"/>
                                      </p:to>
                                    </p:set>
                                    <p:anim calcmode="lin" valueType="num">
                                      <p:cBhvr additive="base">
                                        <p:cTn id="7" dur="2000" fill="hold"/>
                                        <p:tgtEl>
                                          <p:spTgt spid="96265"/>
                                        </p:tgtEl>
                                        <p:attrNameLst>
                                          <p:attrName>ppt_x</p:attrName>
                                        </p:attrNameLst>
                                      </p:cBhvr>
                                      <p:tavLst>
                                        <p:tav tm="0">
                                          <p:val>
                                            <p:strVal val="0-#ppt_w/2"/>
                                          </p:val>
                                        </p:tav>
                                        <p:tav tm="100000">
                                          <p:val>
                                            <p:strVal val="#ppt_x"/>
                                          </p:val>
                                        </p:tav>
                                      </p:tavLst>
                                    </p:anim>
                                    <p:anim calcmode="lin" valueType="num">
                                      <p:cBhvr additive="base">
                                        <p:cTn id="8" dur="2000" fill="hold"/>
                                        <p:tgtEl>
                                          <p:spTgt spid="96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cabg033"/>
          <p:cNvPicPr>
            <a:picLocks noChangeAspect="1" noChangeArrowheads="1"/>
          </p:cNvPicPr>
          <p:nvPr/>
        </p:nvPicPr>
        <p:blipFill>
          <a:blip r:embed="rId2"/>
          <a:srcRect/>
          <a:stretch>
            <a:fillRect/>
          </a:stretch>
        </p:blipFill>
        <p:spPr bwMode="auto">
          <a:xfrm>
            <a:off x="-1524000" y="-225490"/>
            <a:ext cx="10668000" cy="7086600"/>
          </a:xfrm>
          <a:prstGeom prst="rect">
            <a:avLst/>
          </a:prstGeom>
          <a:noFill/>
          <a:ln w="9525">
            <a:noFill/>
            <a:miter lim="800000"/>
            <a:headEnd/>
            <a:tailEnd/>
          </a:ln>
        </p:spPr>
      </p:pic>
      <p:sp>
        <p:nvSpPr>
          <p:cNvPr id="7171"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2"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3"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4"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5"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6"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7"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8"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9"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80"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17424" name="WordArt 16"/>
          <p:cNvSpPr>
            <a:spLocks noChangeArrowheads="1" noChangeShapeType="1" noTextEdit="1"/>
          </p:cNvSpPr>
          <p:nvPr/>
        </p:nvSpPr>
        <p:spPr bwMode="auto">
          <a:xfrm>
            <a:off x="130629" y="2381304"/>
            <a:ext cx="8153400" cy="1143001"/>
          </a:xfrm>
          <a:prstGeom prst="rect">
            <a:avLst/>
          </a:prstGeom>
        </p:spPr>
        <p:txBody>
          <a:bodyPr wrap="none" fromWordArt="1">
            <a:prstTxWarp prst="textPlain">
              <a:avLst>
                <a:gd name="adj" fmla="val 50000"/>
              </a:avLst>
            </a:prstTxWarp>
          </a:bodyPr>
          <a:lstStyle/>
          <a:p>
            <a:pPr algn="ctr"/>
            <a:r>
              <a:rPr lang="vi-VN" sz="9600" kern="10" dirty="0">
                <a:ln w="12700">
                  <a:solidFill>
                    <a:srgbClr val="660033"/>
                  </a:solidFill>
                  <a:round/>
                  <a:headEnd/>
                  <a:tailEnd/>
                </a:ln>
                <a:gradFill rotWithShape="1">
                  <a:gsLst>
                    <a:gs pos="0">
                      <a:srgbClr val="C00000"/>
                    </a:gs>
                    <a:gs pos="20000">
                      <a:srgbClr val="000040"/>
                    </a:gs>
                    <a:gs pos="50000">
                      <a:srgbClr val="400040"/>
                    </a:gs>
                    <a:gs pos="75000">
                      <a:srgbClr val="8F0040"/>
                    </a:gs>
                    <a:gs pos="89999">
                      <a:srgbClr val="F27300"/>
                    </a:gs>
                    <a:gs pos="100000">
                      <a:srgbClr val="FFBF00"/>
                    </a:gs>
                  </a:gsLst>
                  <a:lin ang="2700000" scaled="1"/>
                </a:gradFill>
                <a:effectLst>
                  <a:outerShdw dist="35921" dir="2700000" sy="50000" kx="2115830" algn="bl" rotWithShape="0">
                    <a:srgbClr val="C0C0C0">
                      <a:alpha val="79999"/>
                    </a:srgbClr>
                  </a:outerShdw>
                </a:effectLst>
                <a:latin typeface="Times New Roman"/>
                <a:cs typeface="Times New Roman"/>
              </a:rPr>
              <a:t>BÀI 7:  Q</a:t>
            </a:r>
            <a:r>
              <a:rPr lang="en-US" sz="9600" kern="10" dirty="0">
                <a:ln w="12700">
                  <a:solidFill>
                    <a:srgbClr val="660033"/>
                  </a:solidFill>
                  <a:round/>
                  <a:headEnd/>
                  <a:tailEnd/>
                </a:ln>
                <a:gradFill rotWithShape="1">
                  <a:gsLst>
                    <a:gs pos="0">
                      <a:srgbClr val="C00000"/>
                    </a:gs>
                    <a:gs pos="20000">
                      <a:srgbClr val="000040"/>
                    </a:gs>
                    <a:gs pos="50000">
                      <a:srgbClr val="400040"/>
                    </a:gs>
                    <a:gs pos="75000">
                      <a:srgbClr val="8F0040"/>
                    </a:gs>
                    <a:gs pos="89999">
                      <a:srgbClr val="F27300"/>
                    </a:gs>
                    <a:gs pos="100000">
                      <a:srgbClr val="FFBF00"/>
                    </a:gs>
                  </a:gsLst>
                  <a:lin ang="2700000" scaled="1"/>
                </a:gradFill>
                <a:effectLst>
                  <a:outerShdw dist="35921" dir="2700000" sy="50000" kx="2115830" algn="bl" rotWithShape="0">
                    <a:srgbClr val="C0C0C0">
                      <a:alpha val="79999"/>
                    </a:srgbClr>
                  </a:outerShdw>
                </a:effectLst>
                <a:latin typeface="Times New Roman"/>
                <a:cs typeface="Times New Roman"/>
              </a:rPr>
              <a:t>UAN TÂM GIÚP ĐỠ HÀNG XÓM, LÁNG G</a:t>
            </a:r>
            <a:r>
              <a:rPr lang="vi-VN" sz="9600" kern="10" dirty="0">
                <a:ln w="12700">
                  <a:solidFill>
                    <a:srgbClr val="660033"/>
                  </a:solidFill>
                  <a:round/>
                  <a:headEnd/>
                  <a:tailEnd/>
                </a:ln>
                <a:gradFill rotWithShape="1">
                  <a:gsLst>
                    <a:gs pos="0">
                      <a:srgbClr val="C00000"/>
                    </a:gs>
                    <a:gs pos="20000">
                      <a:srgbClr val="000040"/>
                    </a:gs>
                    <a:gs pos="50000">
                      <a:srgbClr val="400040"/>
                    </a:gs>
                    <a:gs pos="75000">
                      <a:srgbClr val="8F0040"/>
                    </a:gs>
                    <a:gs pos="89999">
                      <a:srgbClr val="F27300"/>
                    </a:gs>
                    <a:gs pos="100000">
                      <a:srgbClr val="FFBF00"/>
                    </a:gs>
                  </a:gsLst>
                  <a:lin ang="270000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I</a:t>
            </a:r>
            <a:r>
              <a:rPr lang="en-US" sz="9600" kern="10" dirty="0">
                <a:ln w="12700">
                  <a:solidFill>
                    <a:srgbClr val="660033"/>
                  </a:solidFill>
                  <a:round/>
                  <a:headEnd/>
                  <a:tailEnd/>
                </a:ln>
                <a:gradFill rotWithShape="1">
                  <a:gsLst>
                    <a:gs pos="0">
                      <a:srgbClr val="C00000"/>
                    </a:gs>
                    <a:gs pos="20000">
                      <a:srgbClr val="000040"/>
                    </a:gs>
                    <a:gs pos="50000">
                      <a:srgbClr val="400040"/>
                    </a:gs>
                    <a:gs pos="75000">
                      <a:srgbClr val="8F0040"/>
                    </a:gs>
                    <a:gs pos="89999">
                      <a:srgbClr val="F27300"/>
                    </a:gs>
                    <a:gs pos="100000">
                      <a:srgbClr val="FFBF00"/>
                    </a:gs>
                  </a:gsLst>
                  <a:lin ang="2700000" scaled="1"/>
                </a:gradFill>
                <a:effectLst>
                  <a:outerShdw dist="35921" dir="2700000" sy="50000" kx="2115830" algn="bl" rotWithShape="0">
                    <a:srgbClr val="C0C0C0">
                      <a:alpha val="79999"/>
                    </a:srgbClr>
                  </a:outerShdw>
                </a:effectLst>
                <a:latin typeface="Times New Roman"/>
                <a:cs typeface="Times New Roman"/>
              </a:rPr>
              <a:t>ỀNG</a:t>
            </a:r>
            <a:endParaRPr lang="vi-VN" sz="9600" kern="10" dirty="0">
              <a:ln w="12700">
                <a:solidFill>
                  <a:srgbClr val="660033"/>
                </a:solidFill>
                <a:round/>
                <a:headEnd/>
                <a:tailEnd/>
              </a:ln>
              <a:gradFill rotWithShape="1">
                <a:gsLst>
                  <a:gs pos="0">
                    <a:srgbClr val="C00000"/>
                  </a:gs>
                  <a:gs pos="20000">
                    <a:srgbClr val="000040"/>
                  </a:gs>
                  <a:gs pos="50000">
                    <a:srgbClr val="400040"/>
                  </a:gs>
                  <a:gs pos="75000">
                    <a:srgbClr val="8F0040"/>
                  </a:gs>
                  <a:gs pos="89999">
                    <a:srgbClr val="F27300"/>
                  </a:gs>
                  <a:gs pos="100000">
                    <a:srgbClr val="FFBF00"/>
                  </a:gs>
                </a:gsLst>
                <a:lin ang="2700000" scaled="1"/>
              </a:gradFill>
              <a:effectLst>
                <a:outerShdw dist="35921" dir="2700000" sy="50000" kx="2115830" algn="bl" rotWithShape="0">
                  <a:srgbClr val="C0C0C0">
                    <a:alpha val="79999"/>
                  </a:srgbClr>
                </a:outerShdw>
              </a:effectLst>
              <a:latin typeface="Times New Roman"/>
              <a:cs typeface="Times New Roman"/>
            </a:endParaRPr>
          </a:p>
          <a:p>
            <a:pPr algn="ctr"/>
            <a:r>
              <a:rPr lang="vi-VN" sz="9600" kern="10" dirty="0">
                <a:ln w="12700">
                  <a:solidFill>
                    <a:srgbClr val="660033"/>
                  </a:solidFill>
                  <a:round/>
                  <a:headEnd/>
                  <a:tailEnd/>
                </a:ln>
                <a:gradFill rotWithShape="1">
                  <a:gsLst>
                    <a:gs pos="0">
                      <a:srgbClr val="C00000"/>
                    </a:gs>
                    <a:gs pos="20000">
                      <a:srgbClr val="000040"/>
                    </a:gs>
                    <a:gs pos="50000">
                      <a:srgbClr val="400040"/>
                    </a:gs>
                    <a:gs pos="75000">
                      <a:srgbClr val="8F0040"/>
                    </a:gs>
                    <a:gs pos="89999">
                      <a:srgbClr val="F27300"/>
                    </a:gs>
                    <a:gs pos="100000">
                      <a:srgbClr val="FFBF00"/>
                    </a:gs>
                  </a:gsLst>
                  <a:lin ang="2700000" scaled="1"/>
                </a:gradFill>
                <a:effectLst>
                  <a:outerShdw dist="35921" dir="2700000" sy="50000" kx="2115830" algn="bl" rotWithShape="0">
                    <a:srgbClr val="C0C0C0">
                      <a:alpha val="79999"/>
                    </a:srgbClr>
                  </a:outerShdw>
                </a:effectLst>
                <a:latin typeface="Times New Roman"/>
                <a:cs typeface="Times New Roman"/>
              </a:rPr>
              <a:t>( TIẾT 1 ) </a:t>
            </a:r>
            <a:endParaRPr lang="en-US" sz="9600" kern="10" dirty="0">
              <a:ln w="12700">
                <a:solidFill>
                  <a:srgbClr val="660033"/>
                </a:solidFill>
                <a:round/>
                <a:headEnd/>
                <a:tailEnd/>
              </a:ln>
              <a:gradFill rotWithShape="1">
                <a:gsLst>
                  <a:gs pos="0">
                    <a:srgbClr val="C00000"/>
                  </a:gs>
                  <a:gs pos="20000">
                    <a:srgbClr val="000040"/>
                  </a:gs>
                  <a:gs pos="50000">
                    <a:srgbClr val="400040"/>
                  </a:gs>
                  <a:gs pos="75000">
                    <a:srgbClr val="8F0040"/>
                  </a:gs>
                  <a:gs pos="89999">
                    <a:srgbClr val="F27300"/>
                  </a:gs>
                  <a:gs pos="100000">
                    <a:srgbClr val="FFBF00"/>
                  </a:gs>
                </a:gsLst>
                <a:lin ang="2700000" scaled="1"/>
              </a:gradFill>
              <a:effectLst>
                <a:outerShdw dist="35921" dir="2700000" sy="50000" kx="2115830" algn="bl" rotWithShape="0">
                  <a:srgbClr val="C0C0C0">
                    <a:alpha val="79999"/>
                  </a:srgbClr>
                </a:outerShdw>
              </a:effectLst>
              <a:latin typeface="Times New Roman"/>
              <a:cs typeface="Times New Roman"/>
            </a:endParaRPr>
          </a:p>
        </p:txBody>
      </p:sp>
      <p:sp>
        <p:nvSpPr>
          <p:cNvPr id="7184" name="Text Box 15"/>
          <p:cNvSpPr txBox="1">
            <a:spLocks noChangeArrowheads="1"/>
          </p:cNvSpPr>
          <p:nvPr/>
        </p:nvSpPr>
        <p:spPr bwMode="auto">
          <a:xfrm>
            <a:off x="228600" y="1143000"/>
            <a:ext cx="8077200" cy="769441"/>
          </a:xfrm>
          <a:prstGeom prst="rect">
            <a:avLst/>
          </a:prstGeom>
          <a:noFill/>
          <a:ln w="9525">
            <a:noFill/>
            <a:miter lim="800000"/>
            <a:headEnd/>
            <a:tailEnd/>
          </a:ln>
        </p:spPr>
        <p:txBody>
          <a:bodyPr>
            <a:spAutoFit/>
          </a:bodyPr>
          <a:lstStyle/>
          <a:p>
            <a:pPr algn="ctr" eaLnBrk="0" hangingPunct="0">
              <a:spcBef>
                <a:spcPct val="50000"/>
              </a:spcBef>
            </a:pPr>
            <a:r>
              <a:rPr lang="en-US" sz="4400" dirty="0" err="1">
                <a:solidFill>
                  <a:srgbClr val="FF0000"/>
                </a:solidFill>
                <a:latin typeface="Times New Roman" pitchFamily="18" charset="0"/>
              </a:rPr>
              <a:t>Đạo</a:t>
            </a:r>
            <a:r>
              <a:rPr lang="en-US" sz="4400" dirty="0">
                <a:solidFill>
                  <a:srgbClr val="FF0000"/>
                </a:solidFill>
                <a:latin typeface="Times New Roman" pitchFamily="18" charset="0"/>
              </a:rPr>
              <a:t> </a:t>
            </a:r>
            <a:r>
              <a:rPr lang="en-US" sz="4400" dirty="0" err="1">
                <a:solidFill>
                  <a:srgbClr val="FF0000"/>
                </a:solidFill>
                <a:latin typeface="Times New Roman" pitchFamily="18" charset="0"/>
              </a:rPr>
              <a:t>đức</a:t>
            </a:r>
            <a:endParaRPr lang="en-US" sz="4400" dirty="0">
              <a:solidFill>
                <a:srgbClr val="FF0000"/>
              </a:solidFill>
              <a:latin typeface="Times New Roman" pitchFamily="18" charset="0"/>
            </a:endParaRPr>
          </a:p>
        </p:txBody>
      </p:sp>
    </p:spTree>
  </p:cSld>
  <p:clrMapOvr>
    <a:masterClrMapping/>
  </p:clrMapOvr>
  <p:transition spd="slow">
    <p:whee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24"/>
                                        </p:tgtEl>
                                        <p:attrNameLst>
                                          <p:attrName>style.visibility</p:attrName>
                                        </p:attrNameLst>
                                      </p:cBhvr>
                                      <p:to>
                                        <p:strVal val="visible"/>
                                      </p:to>
                                    </p:set>
                                    <p:anim calcmode="lin" valueType="num">
                                      <p:cBhvr>
                                        <p:cTn id="7" dur="500" fill="hold"/>
                                        <p:tgtEl>
                                          <p:spTgt spid="17424"/>
                                        </p:tgtEl>
                                        <p:attrNameLst>
                                          <p:attrName>ppt_w</p:attrName>
                                        </p:attrNameLst>
                                      </p:cBhvr>
                                      <p:tavLst>
                                        <p:tav tm="0">
                                          <p:val>
                                            <p:fltVal val="0"/>
                                          </p:val>
                                        </p:tav>
                                        <p:tav tm="100000">
                                          <p:val>
                                            <p:strVal val="#ppt_w"/>
                                          </p:val>
                                        </p:tav>
                                      </p:tavLst>
                                    </p:anim>
                                    <p:anim calcmode="lin" valueType="num">
                                      <p:cBhvr>
                                        <p:cTn id="8" dur="500" fill="hold"/>
                                        <p:tgtEl>
                                          <p:spTgt spid="174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cabg033"/>
          <p:cNvPicPr>
            <a:picLocks noChangeAspect="1" noChangeArrowheads="1"/>
          </p:cNvPicPr>
          <p:nvPr/>
        </p:nvPicPr>
        <p:blipFill>
          <a:blip r:embed="rId2"/>
          <a:srcRect/>
          <a:stretch>
            <a:fillRect/>
          </a:stretch>
        </p:blipFill>
        <p:spPr bwMode="auto">
          <a:xfrm>
            <a:off x="-1524000" y="-225490"/>
            <a:ext cx="10668000" cy="7086600"/>
          </a:xfrm>
          <a:prstGeom prst="rect">
            <a:avLst/>
          </a:prstGeom>
          <a:noFill/>
          <a:ln w="9525">
            <a:noFill/>
            <a:miter lim="800000"/>
            <a:headEnd/>
            <a:tailEnd/>
          </a:ln>
        </p:spPr>
      </p:pic>
      <p:sp>
        <p:nvSpPr>
          <p:cNvPr id="7171"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2"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3"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4"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5"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6"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7"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8"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79"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7180"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17424" name="WordArt 16"/>
          <p:cNvSpPr>
            <a:spLocks noChangeArrowheads="1" noChangeShapeType="1" noTextEdit="1"/>
          </p:cNvSpPr>
          <p:nvPr/>
        </p:nvSpPr>
        <p:spPr bwMode="auto">
          <a:xfrm>
            <a:off x="130629" y="2381304"/>
            <a:ext cx="8153400" cy="1143001"/>
          </a:xfrm>
          <a:prstGeom prst="rect">
            <a:avLst/>
          </a:prstGeom>
        </p:spPr>
        <p:txBody>
          <a:bodyPr wrap="none" fromWordArt="1">
            <a:prstTxWarp prst="textPlain">
              <a:avLst>
                <a:gd name="adj" fmla="val 50000"/>
              </a:avLst>
            </a:prstTxWarp>
          </a:bodyPr>
          <a:lstStyle/>
          <a:p>
            <a:pPr algn="ctr"/>
            <a:endParaRPr lang="vi-VN" sz="9600" kern="10" dirty="0">
              <a:ln w="12700">
                <a:solidFill>
                  <a:srgbClr val="660033"/>
                </a:solidFill>
                <a:round/>
                <a:headEnd/>
                <a:tailEnd/>
              </a:ln>
              <a:gradFill rotWithShape="1">
                <a:gsLst>
                  <a:gs pos="0">
                    <a:srgbClr val="C00000"/>
                  </a:gs>
                  <a:gs pos="20000">
                    <a:srgbClr val="000040"/>
                  </a:gs>
                  <a:gs pos="50000">
                    <a:srgbClr val="400040"/>
                  </a:gs>
                  <a:gs pos="75000">
                    <a:srgbClr val="8F0040"/>
                  </a:gs>
                  <a:gs pos="89999">
                    <a:srgbClr val="F27300"/>
                  </a:gs>
                  <a:gs pos="100000">
                    <a:srgbClr val="FFBF00"/>
                  </a:gs>
                </a:gsLst>
                <a:lin ang="2700000" scaled="1"/>
              </a:gradFill>
              <a:effectLst>
                <a:outerShdw dist="35921" dir="2700000" sy="50000" kx="2115830" algn="bl" rotWithShape="0">
                  <a:srgbClr val="C0C0C0">
                    <a:alpha val="79999"/>
                  </a:srgbClr>
                </a:outerShdw>
              </a:effectLst>
              <a:latin typeface="Times New Roman"/>
              <a:cs typeface="Times New Roman"/>
            </a:endParaRPr>
          </a:p>
        </p:txBody>
      </p:sp>
      <p:sp>
        <p:nvSpPr>
          <p:cNvPr id="7184" name="Text Box 15"/>
          <p:cNvSpPr txBox="1">
            <a:spLocks noChangeArrowheads="1"/>
          </p:cNvSpPr>
          <p:nvPr/>
        </p:nvSpPr>
        <p:spPr bwMode="auto">
          <a:xfrm>
            <a:off x="-76200" y="609600"/>
            <a:ext cx="8077200" cy="4001095"/>
          </a:xfrm>
          <a:prstGeom prst="rect">
            <a:avLst/>
          </a:prstGeom>
          <a:noFill/>
          <a:ln w="9525">
            <a:noFill/>
            <a:miter lim="800000"/>
            <a:headEnd/>
            <a:tailEnd/>
          </a:ln>
        </p:spPr>
        <p:txBody>
          <a:bodyPr>
            <a:spAutoFit/>
          </a:bodyPr>
          <a:lstStyle/>
          <a:p>
            <a:pPr algn="ctr" eaLnBrk="0" hangingPunct="0">
              <a:spcBef>
                <a:spcPct val="50000"/>
              </a:spcBef>
            </a:pPr>
            <a:r>
              <a:rPr lang="en-US" sz="4400" dirty="0">
                <a:solidFill>
                  <a:srgbClr val="FF0000"/>
                </a:solidFill>
                <a:latin typeface="Times New Roman" pitchFamily="18" charset="0"/>
              </a:rPr>
              <a:t>I. </a:t>
            </a:r>
            <a:r>
              <a:rPr lang="en-US" sz="4400" dirty="0" err="1">
                <a:solidFill>
                  <a:srgbClr val="FF0000"/>
                </a:solidFill>
                <a:latin typeface="Times New Roman" pitchFamily="18" charset="0"/>
              </a:rPr>
              <a:t>Yêu</a:t>
            </a:r>
            <a:r>
              <a:rPr lang="en-US" sz="4400" dirty="0">
                <a:solidFill>
                  <a:srgbClr val="FF0000"/>
                </a:solidFill>
                <a:latin typeface="Times New Roman" pitchFamily="18" charset="0"/>
              </a:rPr>
              <a:t> </a:t>
            </a:r>
            <a:r>
              <a:rPr lang="en-US" sz="4400" dirty="0" err="1">
                <a:solidFill>
                  <a:srgbClr val="FF0000"/>
                </a:solidFill>
                <a:latin typeface="Times New Roman" pitchFamily="18" charset="0"/>
              </a:rPr>
              <a:t>cầu</a:t>
            </a:r>
            <a:r>
              <a:rPr lang="en-US" sz="4400" dirty="0">
                <a:solidFill>
                  <a:srgbClr val="FF0000"/>
                </a:solidFill>
                <a:latin typeface="Times New Roman" pitchFamily="18" charset="0"/>
              </a:rPr>
              <a:t> </a:t>
            </a:r>
            <a:r>
              <a:rPr lang="en-US" sz="4400" dirty="0" err="1">
                <a:solidFill>
                  <a:srgbClr val="FF0000"/>
                </a:solidFill>
                <a:latin typeface="Times New Roman" pitchFamily="18" charset="0"/>
              </a:rPr>
              <a:t>cần</a:t>
            </a:r>
            <a:r>
              <a:rPr lang="en-US" sz="4400" dirty="0">
                <a:solidFill>
                  <a:srgbClr val="FF0000"/>
                </a:solidFill>
                <a:latin typeface="Times New Roman" pitchFamily="18" charset="0"/>
              </a:rPr>
              <a:t> </a:t>
            </a:r>
            <a:r>
              <a:rPr lang="en-US" sz="4400" dirty="0" err="1">
                <a:solidFill>
                  <a:srgbClr val="FF0000"/>
                </a:solidFill>
                <a:latin typeface="Times New Roman" pitchFamily="18" charset="0"/>
              </a:rPr>
              <a:t>đạt</a:t>
            </a:r>
            <a:endParaRPr lang="vi-VN" sz="4400" dirty="0">
              <a:solidFill>
                <a:srgbClr val="FF0000"/>
              </a:solidFill>
              <a:latin typeface="Times New Roman" pitchFamily="18" charset="0"/>
            </a:endParaRPr>
          </a:p>
          <a:p>
            <a:pPr marL="457200" indent="-457200" eaLnBrk="0" hangingPunct="0">
              <a:spcBef>
                <a:spcPct val="50000"/>
              </a:spcBef>
              <a:buFontTx/>
              <a:buChar char="-"/>
            </a:pPr>
            <a:r>
              <a:rPr lang="en-US" sz="2800" dirty="0" err="1">
                <a:latin typeface="Times New Roman" pitchFamily="18" charset="0"/>
              </a:rPr>
              <a:t>Hiểu</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thế</a:t>
            </a:r>
            <a:r>
              <a:rPr lang="en-US" sz="2800" dirty="0">
                <a:latin typeface="Times New Roman" pitchFamily="18" charset="0"/>
              </a:rPr>
              <a:t> </a:t>
            </a:r>
            <a:r>
              <a:rPr lang="en-US" sz="2800" dirty="0" err="1">
                <a:latin typeface="Times New Roman" pitchFamily="18" charset="0"/>
              </a:rPr>
              <a:t>nào</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quan</a:t>
            </a:r>
            <a:r>
              <a:rPr lang="en-US" sz="2800" dirty="0">
                <a:latin typeface="Times New Roman" pitchFamily="18" charset="0"/>
              </a:rPr>
              <a:t> </a:t>
            </a:r>
            <a:r>
              <a:rPr lang="en-US" sz="2800" dirty="0" err="1">
                <a:latin typeface="Times New Roman" pitchFamily="18" charset="0"/>
              </a:rPr>
              <a:t>tâm</a:t>
            </a:r>
            <a:r>
              <a:rPr lang="en-US" sz="2800" dirty="0">
                <a:latin typeface="Times New Roman" pitchFamily="18" charset="0"/>
              </a:rPr>
              <a:t>, </a:t>
            </a:r>
            <a:r>
              <a:rPr lang="en-US" sz="2800" dirty="0" err="1">
                <a:latin typeface="Times New Roman" pitchFamily="18" charset="0"/>
              </a:rPr>
              <a:t>giúp</a:t>
            </a:r>
            <a:r>
              <a:rPr lang="en-US" sz="2800" dirty="0">
                <a:latin typeface="Times New Roman" pitchFamily="18" charset="0"/>
              </a:rPr>
              <a:t> </a:t>
            </a:r>
            <a:r>
              <a:rPr lang="en-US" sz="2800" dirty="0" err="1">
                <a:latin typeface="Times New Roman" pitchFamily="18" charset="0"/>
              </a:rPr>
              <a:t>đỡ</a:t>
            </a:r>
            <a:r>
              <a:rPr lang="en-US" sz="2800" dirty="0">
                <a:latin typeface="Times New Roman" pitchFamily="18" charset="0"/>
              </a:rPr>
              <a:t> </a:t>
            </a:r>
            <a:r>
              <a:rPr lang="en-US" sz="2800" dirty="0" err="1">
                <a:latin typeface="Times New Roman" pitchFamily="18" charset="0"/>
              </a:rPr>
              <a:t>hàng</a:t>
            </a:r>
            <a:r>
              <a:rPr lang="en-US" sz="2800" dirty="0">
                <a:latin typeface="Times New Roman" pitchFamily="18" charset="0"/>
              </a:rPr>
              <a:t> </a:t>
            </a:r>
            <a:r>
              <a:rPr lang="en-US" sz="2800" dirty="0" err="1">
                <a:latin typeface="Times New Roman" pitchFamily="18" charset="0"/>
              </a:rPr>
              <a:t>xóm</a:t>
            </a:r>
            <a:r>
              <a:rPr lang="en-US" sz="2800" dirty="0">
                <a:latin typeface="Times New Roman" pitchFamily="18" charset="0"/>
              </a:rPr>
              <a:t>, </a:t>
            </a:r>
            <a:r>
              <a:rPr lang="en-US" sz="2800" dirty="0" err="1">
                <a:latin typeface="Times New Roman" pitchFamily="18" charset="0"/>
              </a:rPr>
              <a:t>láng</a:t>
            </a:r>
            <a:r>
              <a:rPr lang="en-US" sz="2800" dirty="0">
                <a:latin typeface="Times New Roman" pitchFamily="18" charset="0"/>
              </a:rPr>
              <a:t> </a:t>
            </a:r>
            <a:r>
              <a:rPr lang="en-US" sz="2800" dirty="0" err="1">
                <a:latin typeface="Times New Roman" pitchFamily="18" charset="0"/>
              </a:rPr>
              <a:t>giềng</a:t>
            </a:r>
            <a:r>
              <a:rPr lang="en-US" sz="2800" dirty="0">
                <a:latin typeface="Times New Roman" pitchFamily="18" charset="0"/>
              </a:rPr>
              <a:t>.</a:t>
            </a:r>
          </a:p>
          <a:p>
            <a:pPr marL="457200" indent="-457200" eaLnBrk="0" hangingPunct="0">
              <a:spcBef>
                <a:spcPct val="50000"/>
              </a:spcBef>
              <a:buFontTx/>
              <a:buChar char="-"/>
            </a:pPr>
            <a:r>
              <a:rPr lang="en-US" sz="2800" dirty="0" err="1">
                <a:latin typeface="Times New Roman" pitchFamily="18" charset="0"/>
              </a:rPr>
              <a:t>Biết</a:t>
            </a:r>
            <a:r>
              <a:rPr lang="en-US" sz="2800" dirty="0">
                <a:latin typeface="Times New Roman" pitchFamily="18" charset="0"/>
              </a:rPr>
              <a:t> </a:t>
            </a:r>
            <a:r>
              <a:rPr lang="en-US" sz="2800" dirty="0" err="1">
                <a:latin typeface="Times New Roman" pitchFamily="18" charset="0"/>
              </a:rPr>
              <a:t>quan</a:t>
            </a:r>
            <a:r>
              <a:rPr lang="en-US" sz="2800" dirty="0">
                <a:latin typeface="Times New Roman" pitchFamily="18" charset="0"/>
              </a:rPr>
              <a:t> </a:t>
            </a:r>
            <a:r>
              <a:rPr lang="en-US" sz="2800" dirty="0" err="1">
                <a:latin typeface="Times New Roman" pitchFamily="18" charset="0"/>
              </a:rPr>
              <a:t>tâm</a:t>
            </a:r>
            <a:r>
              <a:rPr lang="en-US" sz="2800" dirty="0">
                <a:latin typeface="Times New Roman" pitchFamily="18" charset="0"/>
              </a:rPr>
              <a:t>, </a:t>
            </a:r>
            <a:r>
              <a:rPr lang="en-US" sz="2800" dirty="0" err="1">
                <a:latin typeface="Times New Roman" pitchFamily="18" charset="0"/>
              </a:rPr>
              <a:t>giúp</a:t>
            </a:r>
            <a:r>
              <a:rPr lang="en-US" sz="2800" dirty="0">
                <a:latin typeface="Times New Roman" pitchFamily="18" charset="0"/>
              </a:rPr>
              <a:t> </a:t>
            </a:r>
            <a:r>
              <a:rPr lang="en-US" sz="2800" dirty="0" err="1">
                <a:latin typeface="Times New Roman" pitchFamily="18" charset="0"/>
              </a:rPr>
              <a:t>đỡ</a:t>
            </a:r>
            <a:r>
              <a:rPr lang="en-US" sz="2800" dirty="0">
                <a:latin typeface="Times New Roman" pitchFamily="18" charset="0"/>
              </a:rPr>
              <a:t> </a:t>
            </a:r>
            <a:r>
              <a:rPr lang="en-US" sz="2800" dirty="0" err="1">
                <a:latin typeface="Times New Roman" pitchFamily="18" charset="0"/>
              </a:rPr>
              <a:t>hàng</a:t>
            </a:r>
            <a:r>
              <a:rPr lang="en-US" sz="2800" dirty="0">
                <a:latin typeface="Times New Roman" pitchFamily="18" charset="0"/>
              </a:rPr>
              <a:t> </a:t>
            </a:r>
            <a:r>
              <a:rPr lang="en-US" sz="2800" dirty="0" err="1">
                <a:latin typeface="Times New Roman" pitchFamily="18" charset="0"/>
              </a:rPr>
              <a:t>xóm</a:t>
            </a:r>
            <a:r>
              <a:rPr lang="en-US" sz="2800" dirty="0">
                <a:latin typeface="Times New Roman" pitchFamily="18" charset="0"/>
              </a:rPr>
              <a:t> </a:t>
            </a:r>
            <a:r>
              <a:rPr lang="en-US" sz="2800" dirty="0" err="1">
                <a:latin typeface="Times New Roman" pitchFamily="18" charset="0"/>
              </a:rPr>
              <a:t>láng</a:t>
            </a:r>
            <a:r>
              <a:rPr lang="en-US" sz="2800" dirty="0">
                <a:latin typeface="Times New Roman" pitchFamily="18" charset="0"/>
              </a:rPr>
              <a:t> </a:t>
            </a:r>
            <a:r>
              <a:rPr lang="en-US" sz="2800" dirty="0" err="1">
                <a:latin typeface="Times New Roman" pitchFamily="18" charset="0"/>
              </a:rPr>
              <a:t>giềng</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cuộc</a:t>
            </a:r>
            <a:r>
              <a:rPr lang="en-US" sz="2800" dirty="0">
                <a:latin typeface="Times New Roman" pitchFamily="18" charset="0"/>
              </a:rPr>
              <a:t> </a:t>
            </a:r>
            <a:r>
              <a:rPr lang="en-US" sz="2800" dirty="0" err="1">
                <a:latin typeface="Times New Roman" pitchFamily="18" charset="0"/>
              </a:rPr>
              <a:t>sống</a:t>
            </a:r>
            <a:r>
              <a:rPr lang="en-US" sz="2800" dirty="0">
                <a:latin typeface="Times New Roman" pitchFamily="18" charset="0"/>
              </a:rPr>
              <a:t> </a:t>
            </a:r>
            <a:r>
              <a:rPr lang="en-US" sz="2800" dirty="0" err="1">
                <a:latin typeface="Times New Roman" pitchFamily="18" charset="0"/>
              </a:rPr>
              <a:t>hàng</a:t>
            </a:r>
            <a:r>
              <a:rPr lang="en-US" sz="2800" dirty="0">
                <a:latin typeface="Times New Roman" pitchFamily="18" charset="0"/>
              </a:rPr>
              <a:t> </a:t>
            </a:r>
            <a:r>
              <a:rPr lang="en-US" sz="2800" dirty="0" err="1">
                <a:latin typeface="Times New Roman" pitchFamily="18" charset="0"/>
              </a:rPr>
              <a:t>ngày</a:t>
            </a:r>
            <a:r>
              <a:rPr lang="en-US" sz="2800" dirty="0">
                <a:latin typeface="Times New Roman" pitchFamily="18" charset="0"/>
              </a:rPr>
              <a:t>.</a:t>
            </a:r>
          </a:p>
          <a:p>
            <a:pPr marL="457200" indent="-457200" eaLnBrk="0" hangingPunct="0">
              <a:spcBef>
                <a:spcPct val="50000"/>
              </a:spcBef>
              <a:buFontTx/>
              <a:buChar char="-"/>
            </a:pP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thái</a:t>
            </a:r>
            <a:r>
              <a:rPr lang="en-US" sz="2800" dirty="0">
                <a:latin typeface="Times New Roman" pitchFamily="18" charset="0"/>
              </a:rPr>
              <a:t> </a:t>
            </a:r>
            <a:r>
              <a:rPr lang="en-US" sz="2800" dirty="0" err="1">
                <a:latin typeface="Times New Roman" pitchFamily="18" charset="0"/>
              </a:rPr>
              <a:t>độ</a:t>
            </a:r>
            <a:r>
              <a:rPr lang="en-US" sz="2800" dirty="0">
                <a:latin typeface="Times New Roman" pitchFamily="18" charset="0"/>
              </a:rPr>
              <a:t> </a:t>
            </a:r>
            <a:r>
              <a:rPr lang="en-US" sz="2800" dirty="0" err="1">
                <a:latin typeface="Times New Roman" pitchFamily="18" charset="0"/>
              </a:rPr>
              <a:t>tôn</a:t>
            </a:r>
            <a:r>
              <a:rPr lang="en-US" sz="2800" dirty="0">
                <a:latin typeface="Times New Roman" pitchFamily="18" charset="0"/>
              </a:rPr>
              <a:t> </a:t>
            </a:r>
            <a:r>
              <a:rPr lang="en-US" sz="2800" dirty="0" err="1">
                <a:latin typeface="Times New Roman" pitchFamily="18" charset="0"/>
              </a:rPr>
              <a:t>trọng</a:t>
            </a:r>
            <a:r>
              <a:rPr lang="en-US" sz="2800" dirty="0">
                <a:latin typeface="Times New Roman" pitchFamily="18" charset="0"/>
              </a:rPr>
              <a:t>, </a:t>
            </a:r>
            <a:r>
              <a:rPr lang="en-US" sz="2800" dirty="0" err="1">
                <a:latin typeface="Times New Roman" pitchFamily="18" charset="0"/>
              </a:rPr>
              <a:t>quan</a:t>
            </a:r>
            <a:r>
              <a:rPr lang="en-US" sz="2800" dirty="0">
                <a:latin typeface="Times New Roman" pitchFamily="18" charset="0"/>
              </a:rPr>
              <a:t> </a:t>
            </a:r>
            <a:r>
              <a:rPr lang="en-US" sz="2800" dirty="0" err="1">
                <a:latin typeface="Times New Roman" pitchFamily="18" charset="0"/>
              </a:rPr>
              <a:t>tâm</a:t>
            </a:r>
            <a:r>
              <a:rPr lang="en-US" sz="2800" dirty="0">
                <a:latin typeface="Times New Roman" pitchFamily="18" charset="0"/>
              </a:rPr>
              <a:t> </a:t>
            </a:r>
            <a:r>
              <a:rPr lang="en-US" sz="2800" dirty="0" err="1">
                <a:latin typeface="Times New Roman" pitchFamily="18" charset="0"/>
              </a:rPr>
              <a:t>tới</a:t>
            </a:r>
            <a:r>
              <a:rPr lang="en-US" sz="2800" dirty="0">
                <a:latin typeface="Times New Roman" pitchFamily="18" charset="0"/>
              </a:rPr>
              <a:t> </a:t>
            </a:r>
            <a:r>
              <a:rPr lang="en-US" sz="2800" dirty="0" err="1">
                <a:latin typeface="Times New Roman" pitchFamily="18" charset="0"/>
              </a:rPr>
              <a:t>hàng</a:t>
            </a:r>
            <a:r>
              <a:rPr lang="en-US" sz="2800" dirty="0">
                <a:latin typeface="Times New Roman" pitchFamily="18" charset="0"/>
              </a:rPr>
              <a:t> </a:t>
            </a:r>
            <a:r>
              <a:rPr lang="en-US" sz="2800" dirty="0" err="1">
                <a:latin typeface="Times New Roman" pitchFamily="18" charset="0"/>
              </a:rPr>
              <a:t>xóm</a:t>
            </a:r>
            <a:r>
              <a:rPr lang="en-US" sz="2800" dirty="0">
                <a:latin typeface="Times New Roman" pitchFamily="18" charset="0"/>
              </a:rPr>
              <a:t>, </a:t>
            </a:r>
            <a:r>
              <a:rPr lang="en-US" sz="2800" dirty="0" err="1">
                <a:latin typeface="Times New Roman" pitchFamily="18" charset="0"/>
              </a:rPr>
              <a:t>láng</a:t>
            </a:r>
            <a:r>
              <a:rPr lang="en-US" sz="2800" dirty="0">
                <a:latin typeface="Times New Roman" pitchFamily="18" charset="0"/>
              </a:rPr>
              <a:t> </a:t>
            </a:r>
            <a:r>
              <a:rPr lang="en-US" sz="2800" dirty="0" err="1">
                <a:latin typeface="Times New Roman" pitchFamily="18" charset="0"/>
              </a:rPr>
              <a:t>giềng</a:t>
            </a:r>
            <a:r>
              <a:rPr lang="en-US" sz="2800" dirty="0">
                <a:latin typeface="Times New Roman" pitchFamily="18" charset="0"/>
              </a:rPr>
              <a:t>.</a:t>
            </a:r>
          </a:p>
        </p:txBody>
      </p:sp>
    </p:spTree>
    <p:extLst>
      <p:ext uri="{BB962C8B-B14F-4D97-AF65-F5344CB8AC3E}">
        <p14:creationId xmlns:p14="http://schemas.microsoft.com/office/powerpoint/2010/main" val="2498321969"/>
      </p:ext>
    </p:extLst>
  </p:cSld>
  <p:clrMapOvr>
    <a:masterClrMapping/>
  </p:clrMapOvr>
  <p:transition spd="slow">
    <p:whee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17424"/>
                                        </p:tgtEl>
                                        <p:attrNameLst>
                                          <p:attrName>style.visibility</p:attrName>
                                        </p:attrNameLst>
                                      </p:cBhvr>
                                      <p:to>
                                        <p:strVal val="visible"/>
                                      </p:to>
                                    </p:set>
                                    <p:anim calcmode="lin" valueType="num">
                                      <p:cBhvr>
                                        <p:cTn id="7" dur="500" fill="hold"/>
                                        <p:tgtEl>
                                          <p:spTgt spid="17424"/>
                                        </p:tgtEl>
                                        <p:attrNameLst>
                                          <p:attrName>ppt_w</p:attrName>
                                        </p:attrNameLst>
                                      </p:cBhvr>
                                      <p:tavLst>
                                        <p:tav tm="0">
                                          <p:val>
                                            <p:fltVal val="0"/>
                                          </p:val>
                                        </p:tav>
                                        <p:tav tm="100000">
                                          <p:val>
                                            <p:strVal val="#ppt_w"/>
                                          </p:val>
                                        </p:tav>
                                      </p:tavLst>
                                    </p:anim>
                                    <p:anim calcmode="lin" valueType="num">
                                      <p:cBhvr>
                                        <p:cTn id="8" dur="500" fill="hold"/>
                                        <p:tgtEl>
                                          <p:spTgt spid="174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24C55954-67CA-4FB4-84E2-406BDF5405A3}"/>
              </a:ext>
            </a:extLst>
          </p:cNvPr>
          <p:cNvSpPr txBox="1">
            <a:spLocks noChangeArrowheads="1"/>
          </p:cNvSpPr>
          <p:nvPr/>
        </p:nvSpPr>
        <p:spPr bwMode="auto">
          <a:xfrm>
            <a:off x="4171950" y="8070850"/>
            <a:ext cx="2314575" cy="36512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0000"/>
              </a:buClr>
              <a:buFontTx/>
              <a:buNone/>
              <a:defRPr/>
            </a:pPr>
            <a:r>
              <a:rPr lang="en-US" altLang="en-US" sz="1350">
                <a:sym typeface="Arial" panose="020B0604020202020204" pitchFamily="34" charset="0"/>
              </a:rPr>
              <a:t>www.themegallery.com</a:t>
            </a:r>
          </a:p>
        </p:txBody>
      </p:sp>
      <p:pic>
        <p:nvPicPr>
          <p:cNvPr id="5123" name="Picture 4">
            <a:extLst>
              <a:ext uri="{FF2B5EF4-FFF2-40B4-BE49-F238E27FC236}">
                <a16:creationId xmlns:a16="http://schemas.microsoft.com/office/drawing/2014/main" id="{4948EDE2-23E5-4BC5-A8BD-BA572A590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5">
            <a:extLst>
              <a:ext uri="{FF2B5EF4-FFF2-40B4-BE49-F238E27FC236}">
                <a16:creationId xmlns:a16="http://schemas.microsoft.com/office/drawing/2014/main" id="{FEAF822C-F617-4D19-8FD5-77BE2A099CF9}"/>
              </a:ext>
            </a:extLst>
          </p:cNvPr>
          <p:cNvSpPr txBox="1">
            <a:spLocks noChangeArrowheads="1"/>
          </p:cNvSpPr>
          <p:nvPr/>
        </p:nvSpPr>
        <p:spPr bwMode="auto">
          <a:xfrm>
            <a:off x="709613" y="990600"/>
            <a:ext cx="7443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dirty="0" err="1">
                <a:solidFill>
                  <a:schemeClr val="bg1"/>
                </a:solidFill>
                <a:latin typeface="HP001 4 hàng" panose="020B0603050302020204" pitchFamily="34" charset="0"/>
              </a:rPr>
              <a:t>Thứ</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tư</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ngày</a:t>
            </a:r>
            <a:r>
              <a:rPr lang="en-US" altLang="en-US" b="1" dirty="0">
                <a:solidFill>
                  <a:schemeClr val="bg1"/>
                </a:solidFill>
                <a:latin typeface="HP001 4 hàng" panose="020B0603050302020204" pitchFamily="34" charset="0"/>
              </a:rPr>
              <a:t> 8 </a:t>
            </a:r>
            <a:r>
              <a:rPr lang="en-US" altLang="en-US" b="1" dirty="0" err="1">
                <a:solidFill>
                  <a:schemeClr val="bg1"/>
                </a:solidFill>
                <a:latin typeface="HP001 4 hàng" panose="020B0603050302020204" pitchFamily="34" charset="0"/>
              </a:rPr>
              <a:t>tháng</a:t>
            </a:r>
            <a:r>
              <a:rPr lang="en-US" altLang="en-US" b="1" dirty="0">
                <a:solidFill>
                  <a:schemeClr val="bg1"/>
                </a:solidFill>
                <a:latin typeface="HP001 4 hàng" panose="020B0603050302020204" pitchFamily="34" charset="0"/>
              </a:rPr>
              <a:t> 12 </a:t>
            </a:r>
            <a:r>
              <a:rPr lang="en-US" altLang="en-US" b="1" dirty="0" err="1">
                <a:solidFill>
                  <a:schemeClr val="bg1"/>
                </a:solidFill>
                <a:latin typeface="HP001 4 hàng" panose="020B0603050302020204" pitchFamily="34" charset="0"/>
              </a:rPr>
              <a:t>năm</a:t>
            </a:r>
            <a:r>
              <a:rPr lang="en-US" altLang="en-US" b="1" dirty="0">
                <a:solidFill>
                  <a:schemeClr val="bg1"/>
                </a:solidFill>
                <a:latin typeface="HP001 4 hàng" panose="020B0603050302020204" pitchFamily="34" charset="0"/>
              </a:rPr>
              <a:t> 2021</a:t>
            </a:r>
          </a:p>
        </p:txBody>
      </p:sp>
      <p:sp>
        <p:nvSpPr>
          <p:cNvPr id="5125" name="TextBox 6">
            <a:extLst>
              <a:ext uri="{FF2B5EF4-FFF2-40B4-BE49-F238E27FC236}">
                <a16:creationId xmlns:a16="http://schemas.microsoft.com/office/drawing/2014/main" id="{228F042A-AC2F-4F3F-B0AD-EB25B194C3DB}"/>
              </a:ext>
            </a:extLst>
          </p:cNvPr>
          <p:cNvSpPr txBox="1">
            <a:spLocks noChangeArrowheads="1"/>
          </p:cNvSpPr>
          <p:nvPr/>
        </p:nvSpPr>
        <p:spPr bwMode="auto">
          <a:xfrm>
            <a:off x="1524000" y="1701800"/>
            <a:ext cx="2681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dirty="0" err="1">
                <a:solidFill>
                  <a:schemeClr val="bg1"/>
                </a:solidFill>
                <a:latin typeface="HP001 4 hàng" panose="020B0603050302020204" pitchFamily="34" charset="0"/>
              </a:rPr>
              <a:t>Đạo</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đức</a:t>
            </a:r>
            <a:endParaRPr lang="en-US" altLang="en-US" b="1" dirty="0">
              <a:solidFill>
                <a:schemeClr val="bg1"/>
              </a:solidFill>
              <a:latin typeface="HP001 4 hàng" panose="020B0603050302020204" pitchFamily="34" charset="0"/>
            </a:endParaRPr>
          </a:p>
        </p:txBody>
      </p:sp>
      <p:sp>
        <p:nvSpPr>
          <p:cNvPr id="5126" name="TextBox 7">
            <a:extLst>
              <a:ext uri="{FF2B5EF4-FFF2-40B4-BE49-F238E27FC236}">
                <a16:creationId xmlns:a16="http://schemas.microsoft.com/office/drawing/2014/main" id="{DC66F522-63C5-4957-A324-80B72C3DDAE9}"/>
              </a:ext>
            </a:extLst>
          </p:cNvPr>
          <p:cNvSpPr txBox="1">
            <a:spLocks noChangeArrowheads="1"/>
          </p:cNvSpPr>
          <p:nvPr/>
        </p:nvSpPr>
        <p:spPr bwMode="auto">
          <a:xfrm>
            <a:off x="1050925" y="2346325"/>
            <a:ext cx="7940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dirty="0">
                <a:solidFill>
                  <a:schemeClr val="bg1"/>
                </a:solidFill>
                <a:latin typeface="HP001 4 hàng" panose="020B0603050302020204" pitchFamily="34" charset="0"/>
              </a:rPr>
              <a:t>Quan </a:t>
            </a:r>
            <a:r>
              <a:rPr lang="en-US" altLang="en-US" b="1" dirty="0" err="1">
                <a:solidFill>
                  <a:schemeClr val="bg1"/>
                </a:solidFill>
                <a:latin typeface="HP001 4 hàng" panose="020B0603050302020204" pitchFamily="34" charset="0"/>
              </a:rPr>
              <a:t>tâm</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giúp</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đỡ</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hàng</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xóm</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láng</a:t>
            </a:r>
            <a:r>
              <a:rPr lang="en-US" altLang="en-US" b="1" dirty="0">
                <a:solidFill>
                  <a:schemeClr val="bg1"/>
                </a:solidFill>
                <a:latin typeface="HP001 4 hàng" panose="020B0603050302020204" pitchFamily="34" charset="0"/>
              </a:rPr>
              <a:t> </a:t>
            </a:r>
            <a:r>
              <a:rPr lang="en-US" altLang="en-US" b="1" dirty="0" err="1">
                <a:solidFill>
                  <a:schemeClr val="bg1"/>
                </a:solidFill>
                <a:latin typeface="HP001 4 hàng" panose="020B0603050302020204" pitchFamily="34" charset="0"/>
              </a:rPr>
              <a:t>giềng</a:t>
            </a:r>
            <a:r>
              <a:rPr lang="en-US" altLang="en-US" b="1" dirty="0">
                <a:solidFill>
                  <a:schemeClr val="bg1"/>
                </a:solidFill>
                <a:latin typeface="HP001 4 hàng" panose="020B0603050302020204"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a:xfrm>
            <a:off x="533400" y="0"/>
            <a:ext cx="8229600" cy="411163"/>
          </a:xfrm>
        </p:spPr>
        <p:txBody>
          <a:bodyPr>
            <a:noAutofit/>
          </a:bodyPr>
          <a:lstStyle/>
          <a:p>
            <a:pPr algn="l"/>
            <a:r>
              <a:rPr lang="en-US" sz="2400" u="sng" dirty="0" err="1">
                <a:solidFill>
                  <a:srgbClr val="0000FF"/>
                </a:solidFill>
              </a:rPr>
              <a:t>Bài</a:t>
            </a:r>
            <a:r>
              <a:rPr lang="en-US" sz="2400" u="sng" dirty="0">
                <a:solidFill>
                  <a:srgbClr val="0000FF"/>
                </a:solidFill>
              </a:rPr>
              <a:t> </a:t>
            </a:r>
            <a:r>
              <a:rPr lang="en-US" sz="2400" u="sng" dirty="0" err="1">
                <a:solidFill>
                  <a:srgbClr val="0000FF"/>
                </a:solidFill>
              </a:rPr>
              <a:t>tập</a:t>
            </a:r>
            <a:r>
              <a:rPr lang="en-US" sz="2400" u="sng" dirty="0">
                <a:solidFill>
                  <a:srgbClr val="0000FF"/>
                </a:solidFill>
              </a:rPr>
              <a:t> 1:</a:t>
            </a:r>
          </a:p>
        </p:txBody>
      </p:sp>
      <p:sp>
        <p:nvSpPr>
          <p:cNvPr id="149507" name="Rectangle 3"/>
          <p:cNvSpPr>
            <a:spLocks noGrp="1" noRot="1" noChangeArrowheads="1"/>
          </p:cNvSpPr>
          <p:nvPr>
            <p:ph idx="1"/>
          </p:nvPr>
        </p:nvSpPr>
        <p:spPr>
          <a:xfrm>
            <a:off x="0" y="228600"/>
            <a:ext cx="9144000" cy="6629400"/>
          </a:xfrm>
        </p:spPr>
        <p:txBody>
          <a:bodyPr/>
          <a:lstStyle/>
          <a:p>
            <a:pPr>
              <a:buFont typeface="Wingdings" pitchFamily="2" charset="2"/>
              <a:buNone/>
            </a:pPr>
            <a:r>
              <a:rPr lang="en-US" sz="2400" i="1" u="sng" dirty="0"/>
              <a:t>a. </a:t>
            </a:r>
            <a:r>
              <a:rPr lang="en-US" sz="2400" i="1" u="sng" dirty="0" err="1"/>
              <a:t>Đọc</a:t>
            </a:r>
            <a:r>
              <a:rPr lang="en-US" sz="2400" i="1" u="sng" dirty="0"/>
              <a:t> </a:t>
            </a:r>
            <a:r>
              <a:rPr lang="en-US" sz="2400" i="1" u="sng" dirty="0" err="1"/>
              <a:t>truyện</a:t>
            </a:r>
            <a:r>
              <a:rPr lang="en-US" sz="2400" dirty="0"/>
              <a:t>:             </a:t>
            </a:r>
            <a:r>
              <a:rPr lang="en-US" sz="3600" dirty="0" err="1">
                <a:solidFill>
                  <a:srgbClr val="FF00FF"/>
                </a:solidFill>
              </a:rPr>
              <a:t>Chị</a:t>
            </a:r>
            <a:r>
              <a:rPr lang="en-US" sz="3600" dirty="0">
                <a:solidFill>
                  <a:srgbClr val="FF00FF"/>
                </a:solidFill>
              </a:rPr>
              <a:t> </a:t>
            </a:r>
            <a:r>
              <a:rPr lang="en-US" sz="3600" dirty="0" err="1">
                <a:solidFill>
                  <a:srgbClr val="FF00FF"/>
                </a:solidFill>
              </a:rPr>
              <a:t>Thủy</a:t>
            </a:r>
            <a:r>
              <a:rPr lang="en-US" sz="3600" dirty="0">
                <a:solidFill>
                  <a:srgbClr val="FF00FF"/>
                </a:solidFill>
              </a:rPr>
              <a:t> </a:t>
            </a:r>
            <a:r>
              <a:rPr lang="en-US" sz="3600" dirty="0" err="1">
                <a:solidFill>
                  <a:srgbClr val="FF00FF"/>
                </a:solidFill>
              </a:rPr>
              <a:t>của</a:t>
            </a:r>
            <a:r>
              <a:rPr lang="en-US" sz="3600" dirty="0">
                <a:solidFill>
                  <a:srgbClr val="FF00FF"/>
                </a:solidFill>
              </a:rPr>
              <a:t> </a:t>
            </a:r>
            <a:r>
              <a:rPr lang="en-US" sz="3600" dirty="0" err="1">
                <a:solidFill>
                  <a:srgbClr val="FF00FF"/>
                </a:solidFill>
              </a:rPr>
              <a:t>em</a:t>
            </a:r>
            <a:endParaRPr lang="en-US" sz="3600" dirty="0">
              <a:solidFill>
                <a:srgbClr val="FF00FF"/>
              </a:solidFill>
            </a:endParaRPr>
          </a:p>
        </p:txBody>
      </p:sp>
      <p:pic>
        <p:nvPicPr>
          <p:cNvPr id="149508" name="Picture 4" descr="Quan_tam,_giup_do_hang_xom_lang_gieng"/>
          <p:cNvPicPr>
            <a:picLocks noChangeAspect="1" noChangeArrowheads="1"/>
          </p:cNvPicPr>
          <p:nvPr/>
        </p:nvPicPr>
        <p:blipFill>
          <a:blip r:embed="rId3"/>
          <a:srcRect/>
          <a:stretch>
            <a:fillRect/>
          </a:stretch>
        </p:blipFill>
        <p:spPr bwMode="auto">
          <a:xfrm>
            <a:off x="990600" y="876358"/>
            <a:ext cx="6781800" cy="2857442"/>
          </a:xfrm>
          <a:prstGeom prst="rect">
            <a:avLst/>
          </a:prstGeom>
          <a:noFill/>
        </p:spPr>
      </p:pic>
      <p:sp>
        <p:nvSpPr>
          <p:cNvPr id="4" name="TextBox 3">
            <a:extLst>
              <a:ext uri="{FF2B5EF4-FFF2-40B4-BE49-F238E27FC236}">
                <a16:creationId xmlns:a16="http://schemas.microsoft.com/office/drawing/2014/main" id="{84532402-C387-46A7-B3C8-EA9F33C8BCF8}"/>
              </a:ext>
            </a:extLst>
          </p:cNvPr>
          <p:cNvSpPr txBox="1"/>
          <p:nvPr/>
        </p:nvSpPr>
        <p:spPr>
          <a:xfrm>
            <a:off x="168678" y="3957072"/>
            <a:ext cx="8610598" cy="2677656"/>
          </a:xfrm>
          <a:prstGeom prst="rect">
            <a:avLst/>
          </a:prstGeom>
          <a:noFill/>
        </p:spPr>
        <p:txBody>
          <a:bodyPr wrap="square" rtlCol="0">
            <a:spAutoFit/>
          </a:bodyPr>
          <a:lstStyle/>
          <a:p>
            <a:pPr algn="just"/>
            <a:r>
              <a:rPr lang="vi-VN" sz="2400" dirty="0">
                <a:latin typeface="+mj-lt"/>
              </a:rPr>
              <a:t>	Bé Viên ra sau nhà rồi chạy tuốt ra ngoài vườn chơi. Trời thì nắng chang chang, Viên cứ đầu trần phơi nắng. Mẹ Viên đi làm ngoài đồng, không có ai chông nom em.</a:t>
            </a:r>
          </a:p>
          <a:p>
            <a:pPr algn="just"/>
            <a:r>
              <a:rPr lang="vi-VN" sz="2400" dirty="0">
                <a:latin typeface="+mj-lt"/>
              </a:rPr>
              <a:t>	- Viên ơi! Đừng ra nắng, kẻo về mẹ mắng. Em </a:t>
            </a:r>
            <a:endParaRPr lang="en-US" sz="2400" dirty="0">
              <a:latin typeface="+mj-lt"/>
            </a:endParaRPr>
          </a:p>
          <a:p>
            <a:pPr algn="just"/>
            <a:r>
              <a:rPr lang="vi-VN" sz="2400" dirty="0">
                <a:latin typeface="+mj-lt"/>
              </a:rPr>
              <a:t>sang nhà chị chơi đi !</a:t>
            </a:r>
          </a:p>
          <a:p>
            <a:pPr algn="just"/>
            <a:r>
              <a:rPr lang="vi-VN" sz="2400" dirty="0">
                <a:latin typeface="+mj-lt"/>
              </a:rPr>
              <a:t>	Nghe tiếng gọi, bé Viên quay lại, Thì ra là chị</a:t>
            </a:r>
            <a:endParaRPr lang="en-US" sz="2400" dirty="0">
              <a:latin typeface="+mj-lt"/>
            </a:endParaRPr>
          </a:p>
          <a:p>
            <a:pPr algn="just"/>
            <a:r>
              <a:rPr lang="vi-VN" sz="2400" dirty="0">
                <a:latin typeface="+mj-lt"/>
              </a:rPr>
              <a:t> Thủy ở nhà bên cạnh gọi Viên. Em nói vọng sang:</a:t>
            </a:r>
          </a:p>
        </p:txBody>
      </p:sp>
      <p:pic>
        <p:nvPicPr>
          <p:cNvPr id="6" name="Picture 12" descr="wed 037">
            <a:extLst>
              <a:ext uri="{FF2B5EF4-FFF2-40B4-BE49-F238E27FC236}">
                <a16:creationId xmlns:a16="http://schemas.microsoft.com/office/drawing/2014/main" id="{5C05C0E1-A395-45C2-9F21-A9D49700D10B}"/>
              </a:ext>
            </a:extLst>
          </p:cNvPr>
          <p:cNvPicPr>
            <a:picLocks noChangeAspect="1" noChangeArrowheads="1" noCrop="1"/>
          </p:cNvPicPr>
          <p:nvPr/>
        </p:nvPicPr>
        <p:blipFill>
          <a:blip r:embed="rId4"/>
          <a:srcRect/>
          <a:stretch>
            <a:fillRect/>
          </a:stretch>
        </p:blipFill>
        <p:spPr bwMode="auto">
          <a:xfrm>
            <a:off x="7162800" y="4733687"/>
            <a:ext cx="2072994" cy="2147247"/>
          </a:xfrm>
          <a:prstGeom prst="rect">
            <a:avLst/>
          </a:prstGeom>
          <a:noFill/>
        </p:spPr>
      </p:pic>
    </p:spTree>
    <p:custDataLst>
      <p:tags r:id="rId1"/>
    </p:custDataLst>
  </p:cSld>
  <p:clrMapOvr>
    <a:masterClrMapping/>
  </p:clrMapOvr>
  <p:transition advTm="365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1250" fill="hold"/>
                                        <p:tgtEl>
                                          <p:spTgt spid="149506"/>
                                        </p:tgtEl>
                                        <p:attrNameLst>
                                          <p:attrName>ppt_x</p:attrName>
                                        </p:attrNameLst>
                                      </p:cBhvr>
                                      <p:tavLst>
                                        <p:tav tm="0">
                                          <p:val>
                                            <p:strVal val="#ppt_x"/>
                                          </p:val>
                                        </p:tav>
                                        <p:tav tm="100000">
                                          <p:val>
                                            <p:strVal val="#ppt_x"/>
                                          </p:val>
                                        </p:tav>
                                      </p:tavLst>
                                    </p:anim>
                                    <p:anim calcmode="lin" valueType="num">
                                      <p:cBhvr additive="base">
                                        <p:cTn id="8" dur="1250" fill="hold"/>
                                        <p:tgtEl>
                                          <p:spTgt spid="149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1249"/>
                                          </p:stCondLst>
                                        </p:cTn>
                                        <p:tgtEl>
                                          <p:spTgt spid="1495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9507">
                                            <p:txEl>
                                              <p:pRg st="0" end="0"/>
                                            </p:txEl>
                                          </p:spTgt>
                                        </p:tgtEl>
                                        <p:attrNameLst>
                                          <p:attrName>style.visibility</p:attrName>
                                        </p:attrNameLst>
                                      </p:cBhvr>
                                      <p:to>
                                        <p:strVal val="visible"/>
                                      </p:to>
                                    </p:set>
                                    <p:anim calcmode="lin" valueType="num">
                                      <p:cBhvr additive="base">
                                        <p:cTn id="17" dur="125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18" dur="125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250" fill="hold"/>
                                        <p:tgtEl>
                                          <p:spTgt spid="4"/>
                                        </p:tgtEl>
                                        <p:attrNameLst>
                                          <p:attrName>ppt_x</p:attrName>
                                        </p:attrNameLst>
                                      </p:cBhvr>
                                      <p:tavLst>
                                        <p:tav tm="0">
                                          <p:val>
                                            <p:strVal val="#ppt_x"/>
                                          </p:val>
                                        </p:tav>
                                        <p:tav tm="100000">
                                          <p:val>
                                            <p:strVal val="#ppt_x"/>
                                          </p:val>
                                        </p:tav>
                                      </p:tavLst>
                                    </p:anim>
                                    <p:anim calcmode="lin" valueType="num">
                                      <p:cBhvr additive="base">
                                        <p:cTn id="24" dur="125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4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532402-C387-46A7-B3C8-EA9F33C8BCF8}"/>
              </a:ext>
            </a:extLst>
          </p:cNvPr>
          <p:cNvSpPr txBox="1"/>
          <p:nvPr/>
        </p:nvSpPr>
        <p:spPr>
          <a:xfrm>
            <a:off x="0" y="152400"/>
            <a:ext cx="8762998" cy="6370975"/>
          </a:xfrm>
          <a:prstGeom prst="rect">
            <a:avLst/>
          </a:prstGeom>
          <a:noFill/>
        </p:spPr>
        <p:txBody>
          <a:bodyPr wrap="square" rtlCol="0">
            <a:spAutoFit/>
          </a:bodyPr>
          <a:lstStyle/>
          <a:p>
            <a:pPr algn="just"/>
            <a:r>
              <a:rPr lang="vi-VN" sz="2400" dirty="0">
                <a:latin typeface="+mj-lt"/>
              </a:rPr>
              <a:t>	- Chị Thủy ra đây bắt cho em con chuồn chuồn đi! Nó khôn thật là khôn, em bắt không được.</a:t>
            </a:r>
          </a:p>
          <a:p>
            <a:pPr algn="just"/>
            <a:r>
              <a:rPr lang="vi-VN" sz="2400" dirty="0">
                <a:latin typeface="+mj-lt"/>
              </a:rPr>
              <a:t>	- Thôi, sang nhà chị, chị làm cho cái chong chóng thích hơn.</a:t>
            </a:r>
          </a:p>
          <a:p>
            <a:pPr algn="just"/>
            <a:r>
              <a:rPr lang="vi-VN" sz="2400" dirty="0">
                <a:latin typeface="+mj-lt"/>
              </a:rPr>
              <a:t>	Sau đó Thủy dắt Viên về nhà mình chơi và cắt lá dừa làm cho Viên cái chong chóng. Bé Viên thích thú nhìn chong chóng quay tít trước gió. Một lát sau thấy Viên có vẻ chán trò chơi chong chóng, Thủy giả làm cô giáo dạy cho Viên học. Thủy lấy tập vở và bút chì, vừa viết vừa chỉ cho Viên đọc:</a:t>
            </a:r>
          </a:p>
          <a:p>
            <a:pPr algn="just"/>
            <a:r>
              <a:rPr lang="vi-VN" sz="2400" dirty="0">
                <a:latin typeface="+mj-lt"/>
              </a:rPr>
              <a:t>	- O, đây là chữ O. Em nhớ: Chữ O tròn như quả trứng gà.</a:t>
            </a:r>
          </a:p>
          <a:p>
            <a:pPr algn="just"/>
            <a:r>
              <a:rPr lang="vi-VN" sz="2400" dirty="0">
                <a:latin typeface="+mj-lt"/>
              </a:rPr>
              <a:t>	Bé Viên cười thích thú, đọc theo và nói: </a:t>
            </a:r>
          </a:p>
          <a:p>
            <a:pPr algn="just"/>
            <a:r>
              <a:rPr lang="vi-VN" sz="2400" dirty="0">
                <a:latin typeface="+mj-lt"/>
              </a:rPr>
              <a:t>	- Chữ O dễ đọc quá há chị Thủy !</a:t>
            </a:r>
          </a:p>
          <a:p>
            <a:pPr algn="just"/>
            <a:r>
              <a:rPr lang="vi-VN" sz="2400" dirty="0">
                <a:latin typeface="+mj-lt"/>
              </a:rPr>
              <a:t>	Vừa lúc đó mẹ Viên về. Viên chạy ra mừng rỡ khoe với mẹ:</a:t>
            </a:r>
          </a:p>
          <a:p>
            <a:pPr algn="just"/>
            <a:r>
              <a:rPr lang="vi-VN" sz="2400" dirty="0">
                <a:latin typeface="+mj-lt"/>
              </a:rPr>
              <a:t>	- Chị Thủy làm cho con cái chong chóng đẹp </a:t>
            </a:r>
            <a:r>
              <a:rPr lang="en-US" sz="2400" dirty="0" err="1">
                <a:latin typeface="+mj-lt"/>
              </a:rPr>
              <a:t>và</a:t>
            </a:r>
            <a:endParaRPr lang="en-US" sz="2400" dirty="0">
              <a:latin typeface="+mj-lt"/>
            </a:endParaRPr>
          </a:p>
          <a:p>
            <a:pPr algn="just"/>
            <a:r>
              <a:rPr lang="vi-VN" sz="2400" dirty="0">
                <a:latin typeface="+mj-lt"/>
              </a:rPr>
              <a:t>dạy con học nữa mẹ ạ !</a:t>
            </a:r>
          </a:p>
          <a:p>
            <a:r>
              <a:rPr lang="vi-VN" sz="2400" dirty="0">
                <a:latin typeface="+mj-lt"/>
              </a:rPr>
              <a:t>	Nghe Viên nói, mẹ cười và thầm cảm ơn sự giúp </a:t>
            </a:r>
            <a:endParaRPr lang="en-US" sz="2400" dirty="0">
              <a:latin typeface="+mj-lt"/>
            </a:endParaRPr>
          </a:p>
          <a:p>
            <a:r>
              <a:rPr lang="vi-VN" sz="2400" dirty="0">
                <a:latin typeface="+mj-lt"/>
              </a:rPr>
              <a:t>đỡ của cô bé hàng xóm tốt bụng. </a:t>
            </a:r>
          </a:p>
          <a:p>
            <a:pPr algn="ctr"/>
            <a:r>
              <a:rPr lang="vi-VN" sz="2400" dirty="0">
                <a:latin typeface="+mj-lt"/>
              </a:rPr>
              <a:t>( Phỏng theo ĐOÀN MINH TUẤN)</a:t>
            </a:r>
            <a:endParaRPr lang="en-US" sz="2400" dirty="0">
              <a:latin typeface="+mj-lt"/>
            </a:endParaRPr>
          </a:p>
        </p:txBody>
      </p:sp>
      <p:pic>
        <p:nvPicPr>
          <p:cNvPr id="8" name="Picture 12" descr="wed 037">
            <a:extLst>
              <a:ext uri="{FF2B5EF4-FFF2-40B4-BE49-F238E27FC236}">
                <a16:creationId xmlns:a16="http://schemas.microsoft.com/office/drawing/2014/main" id="{5DB9253E-7644-49FB-98AE-81663D2838D5}"/>
              </a:ext>
            </a:extLst>
          </p:cNvPr>
          <p:cNvPicPr>
            <a:picLocks noChangeAspect="1" noChangeArrowheads="1" noCrop="1"/>
          </p:cNvPicPr>
          <p:nvPr/>
        </p:nvPicPr>
        <p:blipFill>
          <a:blip r:embed="rId3"/>
          <a:srcRect/>
          <a:stretch>
            <a:fillRect/>
          </a:stretch>
        </p:blipFill>
        <p:spPr bwMode="auto">
          <a:xfrm>
            <a:off x="7010400" y="4575825"/>
            <a:ext cx="2225394" cy="2305107"/>
          </a:xfrm>
          <a:prstGeom prst="rect">
            <a:avLst/>
          </a:prstGeom>
          <a:noFill/>
        </p:spPr>
      </p:pic>
    </p:spTree>
    <p:custDataLst>
      <p:tags r:id="rId1"/>
    </p:custDataLst>
    <p:extLst>
      <p:ext uri="{BB962C8B-B14F-4D97-AF65-F5344CB8AC3E}">
        <p14:creationId xmlns:p14="http://schemas.microsoft.com/office/powerpoint/2010/main" val="327034617"/>
      </p:ext>
    </p:extLst>
  </p:cSld>
  <p:clrMapOvr>
    <a:masterClrMapping/>
  </p:clrMapOvr>
  <p:transition spd="slow" advTm="6644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500" fill="hold"/>
                                        <p:tgtEl>
                                          <p:spTgt spid="4"/>
                                        </p:tgtEl>
                                        <p:attrNameLst>
                                          <p:attrName>ppt_x</p:attrName>
                                        </p:attrNameLst>
                                      </p:cBhvr>
                                      <p:tavLst>
                                        <p:tav tm="0">
                                          <p:val>
                                            <p:strVal val="#ppt_x"/>
                                          </p:val>
                                        </p:tav>
                                        <p:tav tm="100000">
                                          <p:val>
                                            <p:strVal val="#ppt_x"/>
                                          </p:val>
                                        </p:tav>
                                      </p:tavLst>
                                    </p:anim>
                                    <p:anim calcmode="lin" valueType="num">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cabg033"/>
          <p:cNvPicPr>
            <a:picLocks noChangeAspect="1" noChangeArrowheads="1"/>
          </p:cNvPicPr>
          <p:nvPr/>
        </p:nvPicPr>
        <p:blipFill>
          <a:blip r:embed="rId2"/>
          <a:srcRect/>
          <a:stretch>
            <a:fillRect/>
          </a:stretch>
        </p:blipFill>
        <p:spPr bwMode="auto">
          <a:xfrm>
            <a:off x="0" y="0"/>
            <a:ext cx="9448800" cy="7467600"/>
          </a:xfrm>
          <a:prstGeom prst="rect">
            <a:avLst/>
          </a:prstGeom>
          <a:noFill/>
          <a:ln w="9525">
            <a:noFill/>
            <a:miter lim="800000"/>
            <a:headEnd/>
            <a:tailEnd/>
          </a:ln>
        </p:spPr>
      </p:pic>
      <p:sp>
        <p:nvSpPr>
          <p:cNvPr id="8195" name="Text Box 3"/>
          <p:cNvSpPr txBox="1">
            <a:spLocks noChangeArrowheads="1"/>
          </p:cNvSpPr>
          <p:nvPr/>
        </p:nvSpPr>
        <p:spPr bwMode="auto">
          <a:xfrm>
            <a:off x="2209800" y="72390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6" name="Text Box 4"/>
          <p:cNvSpPr txBox="1">
            <a:spLocks noChangeArrowheads="1"/>
          </p:cNvSpPr>
          <p:nvPr/>
        </p:nvSpPr>
        <p:spPr bwMode="auto">
          <a:xfrm>
            <a:off x="2819400" y="75438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7" name="Text Box 5"/>
          <p:cNvSpPr txBox="1">
            <a:spLocks noChangeArrowheads="1"/>
          </p:cNvSpPr>
          <p:nvPr/>
        </p:nvSpPr>
        <p:spPr bwMode="auto">
          <a:xfrm>
            <a:off x="33528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8" name="Text Box 6"/>
          <p:cNvSpPr txBox="1">
            <a:spLocks noChangeArrowheads="1"/>
          </p:cNvSpPr>
          <p:nvPr/>
        </p:nvSpPr>
        <p:spPr bwMode="auto">
          <a:xfrm>
            <a:off x="2286000" y="73914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199" name="Text Box 7"/>
          <p:cNvSpPr txBox="1">
            <a:spLocks noChangeArrowheads="1"/>
          </p:cNvSpPr>
          <p:nvPr/>
        </p:nvSpPr>
        <p:spPr bwMode="auto">
          <a:xfrm>
            <a:off x="2438400" y="7315200"/>
            <a:ext cx="1524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0" name="Text Box 8"/>
          <p:cNvSpPr txBox="1">
            <a:spLocks noChangeArrowheads="1"/>
          </p:cNvSpPr>
          <p:nvPr/>
        </p:nvSpPr>
        <p:spPr bwMode="auto">
          <a:xfrm>
            <a:off x="3200400" y="7467600"/>
            <a:ext cx="914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1" name="Text Box 9"/>
          <p:cNvSpPr txBox="1">
            <a:spLocks noChangeArrowheads="1"/>
          </p:cNvSpPr>
          <p:nvPr/>
        </p:nvSpPr>
        <p:spPr bwMode="auto">
          <a:xfrm>
            <a:off x="2057400" y="7543800"/>
            <a:ext cx="11430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2" name="Text Box 10"/>
          <p:cNvSpPr txBox="1">
            <a:spLocks noChangeArrowheads="1"/>
          </p:cNvSpPr>
          <p:nvPr/>
        </p:nvSpPr>
        <p:spPr bwMode="auto">
          <a:xfrm>
            <a:off x="1981200" y="7467600"/>
            <a:ext cx="9906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3" name="Text Box 11"/>
          <p:cNvSpPr txBox="1">
            <a:spLocks noChangeArrowheads="1"/>
          </p:cNvSpPr>
          <p:nvPr/>
        </p:nvSpPr>
        <p:spPr bwMode="auto">
          <a:xfrm>
            <a:off x="2743200" y="7315200"/>
            <a:ext cx="5334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sp>
        <p:nvSpPr>
          <p:cNvPr id="8204" name="Text Box 12"/>
          <p:cNvSpPr txBox="1">
            <a:spLocks noChangeArrowheads="1"/>
          </p:cNvSpPr>
          <p:nvPr/>
        </p:nvSpPr>
        <p:spPr bwMode="auto">
          <a:xfrm>
            <a:off x="1219200" y="7543800"/>
            <a:ext cx="838200" cy="366713"/>
          </a:xfrm>
          <a:prstGeom prst="rect">
            <a:avLst/>
          </a:prstGeom>
          <a:noFill/>
          <a:ln w="9525">
            <a:noFill/>
            <a:miter lim="800000"/>
            <a:headEnd/>
            <a:tailEnd/>
          </a:ln>
        </p:spPr>
        <p:txBody>
          <a:bodyPr>
            <a:spAutoFit/>
          </a:bodyPr>
          <a:lstStyle/>
          <a:p>
            <a:pPr>
              <a:spcBef>
                <a:spcPct val="50000"/>
              </a:spcBef>
            </a:pPr>
            <a:endParaRPr lang="en-US" sz="1800" b="0">
              <a:solidFill>
                <a:schemeClr val="tx1"/>
              </a:solidFill>
              <a:latin typeface="Arial" charset="0"/>
            </a:endParaRPr>
          </a:p>
        </p:txBody>
      </p:sp>
      <p:grpSp>
        <p:nvGrpSpPr>
          <p:cNvPr id="2" name="Group 16"/>
          <p:cNvGrpSpPr>
            <a:grpSpLocks/>
          </p:cNvGrpSpPr>
          <p:nvPr/>
        </p:nvGrpSpPr>
        <p:grpSpPr bwMode="auto">
          <a:xfrm>
            <a:off x="761999" y="600119"/>
            <a:ext cx="8229602" cy="1381081"/>
            <a:chOff x="1062" y="1344"/>
            <a:chExt cx="4506" cy="1691"/>
          </a:xfrm>
        </p:grpSpPr>
        <p:sp>
          <p:nvSpPr>
            <p:cNvPr id="8207" name="AutoShape 17"/>
            <p:cNvSpPr>
              <a:spLocks noChangeArrowheads="1"/>
            </p:cNvSpPr>
            <p:nvPr/>
          </p:nvSpPr>
          <p:spPr bwMode="auto">
            <a:xfrm>
              <a:off x="1062" y="1344"/>
              <a:ext cx="4506" cy="1536"/>
            </a:xfrm>
            <a:prstGeom prst="cloudCallout">
              <a:avLst>
                <a:gd name="adj1" fmla="val -43741"/>
                <a:gd name="adj2" fmla="val 76236"/>
              </a:avLst>
            </a:prstGeom>
            <a:solidFill>
              <a:srgbClr val="FFCCFF"/>
            </a:solidFill>
            <a:ln w="41275">
              <a:solidFill>
                <a:srgbClr val="33CCCC"/>
              </a:solidFill>
              <a:round/>
              <a:headEnd/>
              <a:tailEnd/>
            </a:ln>
          </p:spPr>
          <p:txBody>
            <a:bodyPr/>
            <a:lstStyle/>
            <a:p>
              <a:pPr algn="ctr" eaLnBrk="0" hangingPunct="0"/>
              <a:endParaRPr lang="en-US">
                <a:solidFill>
                  <a:schemeClr val="tx1"/>
                </a:solidFill>
              </a:endParaRPr>
            </a:p>
          </p:txBody>
        </p:sp>
        <p:sp>
          <p:nvSpPr>
            <p:cNvPr id="5139" name="Text Box 18"/>
            <p:cNvSpPr txBox="1">
              <a:spLocks noChangeArrowheads="1"/>
            </p:cNvSpPr>
            <p:nvPr/>
          </p:nvSpPr>
          <p:spPr bwMode="auto">
            <a:xfrm>
              <a:off x="1539" y="1497"/>
              <a:ext cx="3938" cy="1538"/>
            </a:xfrm>
            <a:prstGeom prst="rect">
              <a:avLst/>
            </a:prstGeom>
            <a:noFill/>
            <a:ln w="9525">
              <a:noFill/>
              <a:miter lim="800000"/>
              <a:headEnd/>
              <a:tailEnd/>
            </a:ln>
          </p:spPr>
          <p:txBody>
            <a:bodyPr wrap="square">
              <a:spAutoFit/>
            </a:bodyPr>
            <a:lstStyle/>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342900" indent="-342900">
                <a:defRPr/>
              </a:pPr>
              <a:endParaRPr lang="en-US" dirty="0">
                <a:solidFill>
                  <a:schemeClr val="tx1">
                    <a:lumMod val="95000"/>
                    <a:lumOff val="5000"/>
                  </a:schemeClr>
                </a:solidFill>
                <a:latin typeface="Times New Roman" pitchFamily="18" charset="0"/>
              </a:endParaRPr>
            </a:p>
            <a:p>
              <a:pPr marL="609600" indent="-609600"/>
              <a:endParaRPr lang="en-US" dirty="0">
                <a:solidFill>
                  <a:srgbClr val="0000CC"/>
                </a:solidFill>
                <a:latin typeface="Times New Roman" pitchFamily="18" charset="0"/>
              </a:endParaRPr>
            </a:p>
            <a:p>
              <a:pPr marL="609600" indent="-609600"/>
              <a:endParaRPr lang="en-US" sz="1600" dirty="0">
                <a:solidFill>
                  <a:srgbClr val="0000CC"/>
                </a:solidFill>
                <a:latin typeface="Times New Roman" pitchFamily="18" charset="0"/>
              </a:endParaRPr>
            </a:p>
            <a:p>
              <a:pPr marL="609600" indent="-609600">
                <a:defRPr/>
              </a:pPr>
              <a:r>
                <a:rPr lang="en-US" dirty="0">
                  <a:solidFill>
                    <a:srgbClr val="002060"/>
                  </a:solidFill>
                  <a:latin typeface="Times New Roman" pitchFamily="18" charset="0"/>
                  <a:cs typeface="Times New Roman" pitchFamily="18" charset="0"/>
                </a:rPr>
                <a:t>	</a:t>
              </a:r>
            </a:p>
            <a:p>
              <a:pPr marL="609600" indent="-609600">
                <a:defRPr/>
              </a:pPr>
              <a:r>
                <a:rPr lang="en-US" dirty="0">
                  <a:solidFill>
                    <a:srgbClr val="0000CC"/>
                  </a:solidFill>
                  <a:latin typeface="Times New Roman" pitchFamily="18" charset="0"/>
                </a:rPr>
                <a:t>	</a:t>
              </a:r>
              <a:endParaRPr lang="en-US" dirty="0">
                <a:solidFill>
                  <a:srgbClr val="0000CC"/>
                </a:solidFill>
                <a:latin typeface="Times New Roman" pitchFamily="18" charset="0"/>
                <a:cs typeface="Times New Roman" pitchFamily="18" charset="0"/>
              </a:endParaRPr>
            </a:p>
          </p:txBody>
        </p:sp>
      </p:grpSp>
      <p:sp>
        <p:nvSpPr>
          <p:cNvPr id="17" name="Rectangle 16"/>
          <p:cNvSpPr/>
          <p:nvPr/>
        </p:nvSpPr>
        <p:spPr>
          <a:xfrm>
            <a:off x="1371600" y="951612"/>
            <a:ext cx="6858000" cy="523220"/>
          </a:xfrm>
          <a:prstGeom prst="rect">
            <a:avLst/>
          </a:prstGeom>
        </p:spPr>
        <p:txBody>
          <a:bodyPr wrap="square">
            <a:spAutoFit/>
          </a:bodyPr>
          <a:lstStyle/>
          <a:p>
            <a:pPr indent="-609600" algn="ctr" eaLnBrk="0" hangingPunct="0"/>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a:t>
            </a:r>
          </a:p>
        </p:txBody>
      </p:sp>
      <p:pic>
        <p:nvPicPr>
          <p:cNvPr id="31" name="Picture 18" descr="Cau hoi"/>
          <p:cNvPicPr>
            <a:picLocks noChangeAspect="1" noChangeArrowheads="1" noCrop="1"/>
          </p:cNvPicPr>
          <p:nvPr/>
        </p:nvPicPr>
        <p:blipFill>
          <a:blip r:embed="rId3"/>
          <a:srcRect/>
          <a:stretch>
            <a:fillRect/>
          </a:stretch>
        </p:blipFill>
        <p:spPr bwMode="auto">
          <a:xfrm rot="21182955">
            <a:off x="112038" y="5364581"/>
            <a:ext cx="2133600" cy="1981200"/>
          </a:xfrm>
          <a:prstGeom prst="rect">
            <a:avLst/>
          </a:prstGeom>
          <a:noFill/>
          <a:ln w="9525">
            <a:noFill/>
            <a:miter lim="800000"/>
            <a:headEnd/>
            <a:tailEnd/>
          </a:ln>
        </p:spPr>
      </p:pic>
      <p:grpSp>
        <p:nvGrpSpPr>
          <p:cNvPr id="20" name="Group 16">
            <a:extLst>
              <a:ext uri="{FF2B5EF4-FFF2-40B4-BE49-F238E27FC236}">
                <a16:creationId xmlns:a16="http://schemas.microsoft.com/office/drawing/2014/main" id="{478A018C-B846-4D30-BE06-DF8AB6D2A497}"/>
              </a:ext>
            </a:extLst>
          </p:cNvPr>
          <p:cNvGrpSpPr>
            <a:grpSpLocks/>
          </p:cNvGrpSpPr>
          <p:nvPr/>
        </p:nvGrpSpPr>
        <p:grpSpPr bwMode="auto">
          <a:xfrm>
            <a:off x="761999" y="2207734"/>
            <a:ext cx="8229601" cy="4147041"/>
            <a:chOff x="1062" y="1344"/>
            <a:chExt cx="4542" cy="1896"/>
          </a:xfrm>
        </p:grpSpPr>
        <p:sp>
          <p:nvSpPr>
            <p:cNvPr id="21" name="AutoShape 17">
              <a:extLst>
                <a:ext uri="{FF2B5EF4-FFF2-40B4-BE49-F238E27FC236}">
                  <a16:creationId xmlns:a16="http://schemas.microsoft.com/office/drawing/2014/main" id="{4DCA43A5-6D62-4959-B628-5428822F574B}"/>
                </a:ext>
              </a:extLst>
            </p:cNvPr>
            <p:cNvSpPr>
              <a:spLocks noChangeArrowheads="1"/>
            </p:cNvSpPr>
            <p:nvPr/>
          </p:nvSpPr>
          <p:spPr bwMode="auto">
            <a:xfrm>
              <a:off x="1062" y="1344"/>
              <a:ext cx="4506" cy="1843"/>
            </a:xfrm>
            <a:prstGeom prst="cloudCallout">
              <a:avLst>
                <a:gd name="adj1" fmla="val -43741"/>
                <a:gd name="adj2" fmla="val 76236"/>
              </a:avLst>
            </a:prstGeom>
            <a:solidFill>
              <a:srgbClr val="FFCCFF"/>
            </a:solidFill>
            <a:ln w="41275">
              <a:solidFill>
                <a:srgbClr val="33CCCC"/>
              </a:solidFill>
              <a:round/>
              <a:headEnd/>
              <a:tailEnd/>
            </a:ln>
          </p:spPr>
          <p:txBody>
            <a:bodyPr/>
            <a:lstStyle/>
            <a:p>
              <a:pPr algn="ctr" eaLnBrk="0" hangingPunct="0"/>
              <a:endParaRPr lang="en-US">
                <a:solidFill>
                  <a:schemeClr val="tx1"/>
                </a:solidFill>
              </a:endParaRPr>
            </a:p>
          </p:txBody>
        </p:sp>
        <p:sp>
          <p:nvSpPr>
            <p:cNvPr id="22" name="Text Box 18">
              <a:extLst>
                <a:ext uri="{FF2B5EF4-FFF2-40B4-BE49-F238E27FC236}">
                  <a16:creationId xmlns:a16="http://schemas.microsoft.com/office/drawing/2014/main" id="{237ECDE3-157D-4C3D-91A6-3CE7147E1FDD}"/>
                </a:ext>
              </a:extLst>
            </p:cNvPr>
            <p:cNvSpPr txBox="1">
              <a:spLocks noChangeArrowheads="1"/>
            </p:cNvSpPr>
            <p:nvPr/>
          </p:nvSpPr>
          <p:spPr bwMode="auto">
            <a:xfrm>
              <a:off x="1666" y="1397"/>
              <a:ext cx="3938" cy="1843"/>
            </a:xfrm>
            <a:prstGeom prst="rect">
              <a:avLst/>
            </a:prstGeom>
            <a:noFill/>
            <a:ln w="9525">
              <a:noFill/>
              <a:miter lim="800000"/>
              <a:headEnd/>
              <a:tailEnd/>
            </a:ln>
          </p:spPr>
          <p:txBody>
            <a:bodyPr wrap="square">
              <a:spAutoFit/>
            </a:bodyPr>
            <a:lstStyle/>
            <a:p>
              <a:pPr marL="342900" indent="-342900">
                <a:defRPr/>
              </a:pPr>
              <a:endParaRPr lang="en-US" dirty="0">
                <a:solidFill>
                  <a:schemeClr val="tx1">
                    <a:lumMod val="95000"/>
                    <a:lumOff val="5000"/>
                  </a:schemeClr>
                </a:solidFill>
                <a:latin typeface="Times New Roman" pitchFamily="18" charset="0"/>
              </a:endParaRPr>
            </a:p>
            <a:p>
              <a:pPr marL="342900" indent="-342900">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Câu chuyện có những nhân vật chính nào</a:t>
              </a:r>
              <a:r>
                <a:rPr lang="en-US" sz="2400" dirty="0">
                  <a:latin typeface="Times New Roman" panose="02020603050405020304" pitchFamily="18" charset="0"/>
                  <a:cs typeface="Times New Roman" panose="02020603050405020304" pitchFamily="18" charset="0"/>
                </a:rPr>
                <a:t>?</a:t>
              </a:r>
            </a:p>
            <a:p>
              <a:pPr marL="342900" indent="-342900">
                <a:defRPr/>
              </a:pPr>
              <a:r>
                <a:rPr lang="en-US" sz="2400" dirty="0">
                  <a:latin typeface="Times New Roman" panose="02020603050405020304" pitchFamily="18" charset="0"/>
                  <a:cs typeface="Times New Roman" panose="02020603050405020304" pitchFamily="18" charset="0"/>
                </a:rPr>
                <a:t>-</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a:t>
              </a:r>
            </a:p>
            <a:p>
              <a:pPr marL="342900" indent="-342900">
                <a:defRPr/>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a:t>
              </a:r>
              <a:endParaRPr lang="en-US" sz="2400" dirty="0">
                <a:latin typeface="Times New Roman" pitchFamily="18" charset="0"/>
              </a:endParaRPr>
            </a:p>
            <a:p>
              <a:pPr marL="342900" indent="-342900">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a:t>
              </a:r>
            </a:p>
            <a:p>
              <a:pPr marL="342900" indent="-342900">
                <a:defRPr/>
              </a:pP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marL="342900" indent="-342900">
                <a:defRPr/>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Vì sao phải quan tâm, giúp đỡ hàng xóm láng giềng ?</a:t>
              </a:r>
              <a:endParaRPr lang="en-US" sz="2400" dirty="0">
                <a:latin typeface="Times New Roman" pitchFamily="18" charset="0"/>
                <a:cs typeface="Times New Roman" pitchFamily="18" charset="0"/>
              </a:endParaRPr>
            </a:p>
            <a:p>
              <a:pPr marL="342900" indent="-342900">
                <a:defRPr/>
              </a:pPr>
              <a:endParaRPr lang="en-US" sz="2400" dirty="0">
                <a:latin typeface="Times New Roman" pitchFamily="18" charset="0"/>
              </a:endParaRPr>
            </a:p>
            <a:p>
              <a:pPr marL="609600" indent="-609600"/>
              <a:endParaRPr lang="en-US" dirty="0">
                <a:solidFill>
                  <a:srgbClr val="0000CC"/>
                </a:solidFill>
                <a:latin typeface="Times New Roman" pitchFamily="18" charset="0"/>
              </a:endParaRPr>
            </a:p>
            <a:p>
              <a:pPr marL="609600" indent="-609600"/>
              <a:endParaRPr lang="en-US" sz="1600" dirty="0">
                <a:solidFill>
                  <a:srgbClr val="0000CC"/>
                </a:solidFill>
                <a:latin typeface="Times New Roman" pitchFamily="18" charset="0"/>
              </a:endParaRPr>
            </a:p>
            <a:p>
              <a:pPr marL="609600" indent="-609600">
                <a:defRPr/>
              </a:pPr>
              <a:r>
                <a:rPr lang="en-US" dirty="0">
                  <a:solidFill>
                    <a:srgbClr val="002060"/>
                  </a:solidFill>
                  <a:latin typeface="Times New Roman" pitchFamily="18" charset="0"/>
                  <a:cs typeface="Times New Roman" pitchFamily="18" charset="0"/>
                </a:rPr>
                <a:t>	</a:t>
              </a:r>
            </a:p>
            <a:p>
              <a:pPr marL="609600" indent="-609600">
                <a:defRPr/>
              </a:pPr>
              <a:r>
                <a:rPr lang="en-US" dirty="0">
                  <a:solidFill>
                    <a:srgbClr val="0000CC"/>
                  </a:solidFill>
                  <a:latin typeface="Times New Roman" pitchFamily="18" charset="0"/>
                </a:rPr>
                <a:t>	</a:t>
              </a:r>
              <a:endParaRPr lang="en-US"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06740151"/>
      </p:ext>
    </p:extLst>
  </p:cSld>
  <p:clrMapOvr>
    <a:masterClrMapping/>
  </p:clrMapOvr>
  <p:transition spd="slow">
    <p:push dir="u"/>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250" fill="hold"/>
                                        <p:tgtEl>
                                          <p:spTgt spid="17"/>
                                        </p:tgtEl>
                                        <p:attrNameLst>
                                          <p:attrName>ppt_x</p:attrName>
                                        </p:attrNameLst>
                                      </p:cBhvr>
                                      <p:tavLst>
                                        <p:tav tm="0">
                                          <p:val>
                                            <p:strVal val="#ppt_x"/>
                                          </p:val>
                                        </p:tav>
                                        <p:tav tm="100000">
                                          <p:val>
                                            <p:strVal val="#ppt_x"/>
                                          </p:val>
                                        </p:tav>
                                      </p:tavLst>
                                    </p:anim>
                                    <p:anim calcmode="lin" valueType="num">
                                      <p:cBhvr additive="base">
                                        <p:cTn id="15"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250" fill="hold"/>
                                        <p:tgtEl>
                                          <p:spTgt spid="20"/>
                                        </p:tgtEl>
                                        <p:attrNameLst>
                                          <p:attrName>ppt_x</p:attrName>
                                        </p:attrNameLst>
                                      </p:cBhvr>
                                      <p:tavLst>
                                        <p:tav tm="0">
                                          <p:val>
                                            <p:strVal val="#ppt_x"/>
                                          </p:val>
                                        </p:tav>
                                        <p:tav tm="100000">
                                          <p:val>
                                            <p:strVal val="#ppt_x"/>
                                          </p:val>
                                        </p:tav>
                                      </p:tavLst>
                                    </p:anim>
                                    <p:anim calcmode="lin" valueType="num">
                                      <p:cBhvr additive="base">
                                        <p:cTn id="21" dur="1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4|4.1"/>
</p:tagLst>
</file>

<file path=ppt/tags/tag2.xml><?xml version="1.0" encoding="utf-8"?>
<p:tagLst xmlns:a="http://schemas.openxmlformats.org/drawingml/2006/main" xmlns:r="http://schemas.openxmlformats.org/officeDocument/2006/relationships" xmlns:p="http://schemas.openxmlformats.org/presentationml/2006/main">
  <p:tag name="TIMING" val="|1.7|4.4|1.5|3.8"/>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82718" tIns="41359" rIns="82718" bIns="41359">
        <a:spAutoFit/>
      </a:bodyPr>
      <a:lstStyle>
        <a:defPPr algn="l">
          <a:spcBef>
            <a:spcPct val="50000"/>
          </a:spcBef>
          <a:defRPr sz="2979" b="1">
            <a:solidFill>
              <a:srgbClr val="0000FF"/>
            </a:solidFill>
            <a:latin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806</TotalTime>
  <Words>1300</Words>
  <Application>Microsoft Office PowerPoint</Application>
  <PresentationFormat>On-screen Show (4:3)</PresentationFormat>
  <Paragraphs>200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Comic Sans MS</vt:lpstr>
      <vt:lpstr>HP001 4 hàng</vt:lpstr>
      <vt:lpstr>Times New Roman</vt:lpstr>
      <vt:lpstr>VNI-Cooper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Bài tập 1:</vt:lpstr>
      <vt:lpstr>PowerPoint Presentation</vt:lpstr>
      <vt:lpstr>PowerPoint Presentation</vt:lpstr>
      <vt:lpstr>HD 2B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Tranh 1: Lễ phép chào hỏi người lớn.</vt:lpstr>
      <vt:lpstr>PowerPoint Presentation</vt:lpstr>
      <vt:lpstr>PowerPoint Presentation</vt:lpstr>
      <vt:lpstr>PowerPoint Presentation</vt:lpstr>
      <vt:lpstr>PowerPoint Presentation</vt:lpstr>
      <vt:lpstr>Em hãy nhận xét về việc làm của các bạn nhỏ trong các bức tranh trên?</vt:lpstr>
      <vt:lpstr>Thông điệp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dtd</dc:creator>
  <cp:lastModifiedBy>Admin</cp:lastModifiedBy>
  <cp:revision>74</cp:revision>
  <dcterms:created xsi:type="dcterms:W3CDTF">2007-01-01T09:41:43Z</dcterms:created>
  <dcterms:modified xsi:type="dcterms:W3CDTF">2021-12-08T02:33:08Z</dcterms:modified>
</cp:coreProperties>
</file>