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3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0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2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0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4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2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9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8EBC-6ED6-4C32-9DA1-CE5DB8E27F7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6DB57-375D-42C5-94E5-A7FDFB98E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87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1" b="30351"/>
          <a:stretch/>
        </p:blipFill>
        <p:spPr>
          <a:xfrm>
            <a:off x="3528508" y="311972"/>
            <a:ext cx="4959275" cy="472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35" y="503697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ở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5" y="51146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6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3544013" y="322729"/>
            <a:ext cx="5103973" cy="4087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4410211"/>
            <a:ext cx="1149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0503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31" y="767368"/>
            <a:ext cx="9827293" cy="574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1"/>
            <a:ext cx="4305663" cy="76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Nam Yết của em</a:t>
            </a:r>
          </a:p>
        </p:txBody>
      </p:sp>
    </p:spTree>
    <p:extLst>
      <p:ext uri="{BB962C8B-B14F-4D97-AF65-F5344CB8AC3E}">
        <p14:creationId xmlns:p14="http://schemas.microsoft.com/office/powerpoint/2010/main" val="1089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" t="12734" r="505" b="17079"/>
          <a:stretch/>
        </p:blipFill>
        <p:spPr>
          <a:xfrm>
            <a:off x="1275080" y="741972"/>
            <a:ext cx="10916920" cy="134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320" y="995680"/>
            <a:ext cx="1055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Nói điều em biết về đảo Nam Yết qua một tấm ảnh</a:t>
            </a:r>
          </a:p>
        </p:txBody>
      </p:sp>
      <p:pic>
        <p:nvPicPr>
          <p:cNvPr id="12290" name="Picture 2" descr="https://i.pinimg.com/564x/ae/7a/ed/ae7aed56110f1fb1228ca624f12718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8607"/>
          <a:stretch/>
        </p:blipFill>
        <p:spPr bwMode="auto">
          <a:xfrm>
            <a:off x="142558" y="4983480"/>
            <a:ext cx="177928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11" r="6760" b="31479"/>
          <a:stretch/>
        </p:blipFill>
        <p:spPr>
          <a:xfrm>
            <a:off x="6543040" y="4095355"/>
            <a:ext cx="3265842" cy="211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21" b="30351"/>
          <a:stretch/>
        </p:blipFill>
        <p:spPr>
          <a:xfrm>
            <a:off x="2125038" y="4217571"/>
            <a:ext cx="3265842" cy="19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1" t="-1" r="1384" b="36378"/>
          <a:stretch/>
        </p:blipFill>
        <p:spPr>
          <a:xfrm>
            <a:off x="8229901" y="2074932"/>
            <a:ext cx="3366843" cy="199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53" b="43711"/>
          <a:stretch/>
        </p:blipFill>
        <p:spPr>
          <a:xfrm>
            <a:off x="4404360" y="2124025"/>
            <a:ext cx="3265842" cy="202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554" b="42065"/>
          <a:stretch/>
        </p:blipFill>
        <p:spPr>
          <a:xfrm>
            <a:off x="904597" y="2124025"/>
            <a:ext cx="3021944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31" y="767368"/>
            <a:ext cx="9827293" cy="574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1"/>
            <a:ext cx="4305663" cy="767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Nam Yết của em</a:t>
            </a:r>
          </a:p>
        </p:txBody>
      </p:sp>
    </p:spTree>
    <p:extLst>
      <p:ext uri="{BB962C8B-B14F-4D97-AF65-F5344CB8AC3E}">
        <p14:creationId xmlns:p14="http://schemas.microsoft.com/office/powerpoint/2010/main" val="38268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6228" y="1741714"/>
            <a:ext cx="9013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Nam </a:t>
            </a:r>
            <a:r>
              <a:rPr lang="en-US" sz="6000" dirty="0" err="1" smtClean="0"/>
              <a:t>Yết</a:t>
            </a:r>
            <a:r>
              <a:rPr lang="en-US" sz="6000" dirty="0" smtClean="0"/>
              <a:t>, </a:t>
            </a:r>
            <a:r>
              <a:rPr lang="en-US" sz="6000" dirty="0" err="1" smtClean="0"/>
              <a:t>giữa</a:t>
            </a:r>
            <a:r>
              <a:rPr lang="en-US" sz="6000" dirty="0" smtClean="0"/>
              <a:t> </a:t>
            </a:r>
            <a:r>
              <a:rPr lang="en-US" sz="6000" dirty="0" err="1" smtClean="0"/>
              <a:t>biển</a:t>
            </a:r>
            <a:r>
              <a:rPr lang="en-US" sz="6000" dirty="0" smtClean="0"/>
              <a:t>, </a:t>
            </a:r>
            <a:r>
              <a:rPr lang="en-US" sz="6000" dirty="0" err="1" smtClean="0"/>
              <a:t>nét</a:t>
            </a:r>
            <a:r>
              <a:rPr lang="en-US" sz="6000" dirty="0" smtClean="0"/>
              <a:t> </a:t>
            </a:r>
            <a:r>
              <a:rPr lang="en-US" sz="6000" dirty="0" err="1" smtClean="0"/>
              <a:t>chấm</a:t>
            </a:r>
            <a:r>
              <a:rPr lang="en-US" sz="6000" dirty="0" smtClean="0"/>
              <a:t>, </a:t>
            </a:r>
            <a:r>
              <a:rPr lang="en-US" sz="6000" dirty="0" err="1" smtClean="0"/>
              <a:t>Việt</a:t>
            </a:r>
            <a:r>
              <a:rPr lang="en-US" sz="6000" dirty="0" smtClean="0"/>
              <a:t> Nam,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biển</a:t>
            </a:r>
            <a:r>
              <a:rPr lang="en-US" sz="6000" dirty="0" smtClean="0"/>
              <a:t>, </a:t>
            </a:r>
            <a:r>
              <a:rPr lang="en-US" sz="6000" dirty="0" err="1" smtClean="0"/>
              <a:t>chiến</a:t>
            </a:r>
            <a:r>
              <a:rPr lang="en-US" sz="6000" dirty="0" smtClean="0"/>
              <a:t> </a:t>
            </a:r>
            <a:r>
              <a:rPr lang="en-US" sz="6000" dirty="0" err="1" smtClean="0"/>
              <a:t>sĩ</a:t>
            </a:r>
            <a:r>
              <a:rPr lang="en-US" sz="6000" dirty="0" smtClean="0"/>
              <a:t>, </a:t>
            </a:r>
            <a:r>
              <a:rPr lang="en-US" sz="6000" dirty="0" err="1" smtClean="0"/>
              <a:t>bộ</a:t>
            </a:r>
            <a:r>
              <a:rPr lang="en-US" sz="6000" dirty="0" smtClean="0"/>
              <a:t> </a:t>
            </a:r>
            <a:r>
              <a:rPr lang="en-US" sz="6000" dirty="0" err="1" smtClean="0"/>
              <a:t>phận</a:t>
            </a:r>
            <a:r>
              <a:rPr lang="en-US" sz="6000" dirty="0" smtClean="0"/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345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861" y="2940823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Thư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giãn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9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6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54" b="42065"/>
          <a:stretch/>
        </p:blipFill>
        <p:spPr>
          <a:xfrm>
            <a:off x="3284113" y="467360"/>
            <a:ext cx="5885646" cy="363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2440" y="4098664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,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chấm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8932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6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" r="1853" b="43711"/>
          <a:stretch/>
        </p:blipFill>
        <p:spPr>
          <a:xfrm>
            <a:off x="3108961" y="225912"/>
            <a:ext cx="5268824" cy="434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38922" y="4575885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Việt</a:t>
            </a:r>
            <a:r>
              <a:rPr lang="en-US" sz="4000" dirty="0"/>
              <a:t> Nam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chủ</a:t>
            </a:r>
            <a:r>
              <a:rPr lang="en-US" sz="4000" dirty="0"/>
              <a:t> Nam </a:t>
            </a:r>
            <a:r>
              <a:rPr lang="en-US" sz="4000" dirty="0" err="1"/>
              <a:t>Yết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85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1" t="-1" r="1384" b="36378"/>
          <a:stretch/>
        </p:blipFill>
        <p:spPr>
          <a:xfrm>
            <a:off x="3339636" y="129091"/>
            <a:ext cx="5495271" cy="446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2" y="4682103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.</a:t>
            </a:r>
          </a:p>
        </p:txBody>
      </p:sp>
      <p:pic>
        <p:nvPicPr>
          <p:cNvPr id="10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0" y="511467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Widescreen</PresentationFormat>
  <Paragraphs>11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2021-12-11T12:40:34Z</dcterms:created>
  <dcterms:modified xsi:type="dcterms:W3CDTF">2021-12-11T12:41:27Z</dcterms:modified>
</cp:coreProperties>
</file>