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9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4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1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1_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8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0" y="20643"/>
            <a:ext cx="12184879" cy="681671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FE1C8935-5503-46B3-AA64-FDD06962785D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24" name="Google Shape;2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/>
          </a:p>
        </p:txBody>
      </p:sp>
      <p:sp>
        <p:nvSpPr>
          <p:cNvPr id="25" name="Google Shape;2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9306B73E-E889-4101-943F-C932486AC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6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3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1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18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3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6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7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3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292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E3656-FA0D-4981-BED6-6DBE19B5F60F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66BD0-99C6-4BA1-A92E-333921776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0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694"/>
            <a:ext cx="12192000" cy="680830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0CB2D8-8CEA-4B4A-AE31-C621F5555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8455"/>
            <a:ext cx="9144000" cy="1023437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230AB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Tuần</a:t>
            </a:r>
            <a:r>
              <a:rPr lang="en-US" b="1" dirty="0">
                <a:solidFill>
                  <a:srgbClr val="230AB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 13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290B9B-78D3-47BF-8F38-E7F0A7E75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5453" y="2689718"/>
            <a:ext cx="9144000" cy="1655762"/>
          </a:xfrm>
        </p:spPr>
        <p:txBody>
          <a:bodyPr>
            <a:norm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Bài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 64: in 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– it (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tiết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 2)</a:t>
            </a:r>
            <a:endParaRPr lang="en-US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Avo" panose="020406030505060202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AC7166-F503-422D-BDE1-A83D50999971}"/>
              </a:ext>
            </a:extLst>
          </p:cNvPr>
          <p:cNvSpPr/>
          <p:nvPr/>
        </p:nvSpPr>
        <p:spPr>
          <a:xfrm>
            <a:off x="8727371" y="49694"/>
            <a:ext cx="25635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TIẾNG VIỆT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101047-25E6-45B1-9FAC-C1D2B827DC01}"/>
              </a:ext>
            </a:extLst>
          </p:cNvPr>
          <p:cNvSpPr/>
          <p:nvPr/>
        </p:nvSpPr>
        <p:spPr>
          <a:xfrm>
            <a:off x="10299916" y="628964"/>
            <a:ext cx="990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Tập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vo" panose="02040603050506020204" pitchFamily="18" charset="0"/>
                <a:cs typeface="Arial" panose="020B0604020202020204" pitchFamily="34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33816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57992" y="755877"/>
            <a:ext cx="812800" cy="82504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prstClr val="white"/>
                </a:solidFill>
                <a:latin typeface="HP-222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87418" y="749924"/>
            <a:ext cx="6502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Ý </a:t>
            </a:r>
            <a:r>
              <a:rPr lang="en-US" sz="5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nào</a:t>
            </a:r>
            <a:r>
              <a:rPr lang="en-US" sz="5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đúng</a:t>
            </a:r>
            <a:endParaRPr lang="en-US" sz="5400" b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extBox 5">
            <a:hlinkClick r:id="" action="ppaction://noaction">
              <a:snd r:embed="rId2" name="applause.wav"/>
            </a:hlinkClick>
          </p:cNvPr>
          <p:cNvSpPr txBox="1"/>
          <p:nvPr/>
        </p:nvSpPr>
        <p:spPr>
          <a:xfrm>
            <a:off x="619760" y="3640546"/>
            <a:ext cx="8248621" cy="83099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>
                <a:solidFill>
                  <a:prstClr val="black"/>
                </a:solidFill>
                <a:latin typeface="+mj-lt"/>
              </a:rPr>
              <a:t>b) Mùa hè, sen nở kín hồ. </a:t>
            </a:r>
            <a:endParaRPr lang="en-US" sz="48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9760" y="2134275"/>
            <a:ext cx="11521440" cy="83099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>
                <a:solidFill>
                  <a:prstClr val="black"/>
                </a:solidFill>
                <a:latin typeface="+mj-lt"/>
              </a:rPr>
              <a:t>a) Gần nhà Ngân có hồ cá đẹp lắm. </a:t>
            </a:r>
            <a:endParaRPr lang="en-US" sz="4800" dirty="0">
              <a:solidFill>
                <a:prstClr val="blac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949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5125" descr="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178" y="988142"/>
            <a:ext cx="7791267" cy="4579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655126" y="2443941"/>
            <a:ext cx="391806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Tập đọc</a:t>
            </a:r>
          </a:p>
        </p:txBody>
      </p:sp>
    </p:spTree>
    <p:extLst>
      <p:ext uri="{BB962C8B-B14F-4D97-AF65-F5344CB8AC3E}">
        <p14:creationId xmlns:p14="http://schemas.microsoft.com/office/powerpoint/2010/main" val="1899569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639" y="1210391"/>
            <a:ext cx="9508275" cy="481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79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00" y="508000"/>
            <a:ext cx="3686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66"/>
                </a:solidFill>
              </a:rPr>
              <a:t>Hồ</a:t>
            </a:r>
            <a:r>
              <a:rPr lang="en-US" sz="4000" b="1" dirty="0" smtClean="0">
                <a:solidFill>
                  <a:srgbClr val="FF0066"/>
                </a:solidFill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</a:rPr>
              <a:t>sen</a:t>
            </a:r>
            <a:endParaRPr lang="en-US" sz="4000" b="1" dirty="0">
              <a:solidFill>
                <a:srgbClr val="FF006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5237" y="1436914"/>
            <a:ext cx="10127672" cy="4578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/>
              <a:t>	</a:t>
            </a:r>
            <a:r>
              <a:rPr lang="en-US" sz="4000" dirty="0" err="1" smtClean="0"/>
              <a:t>Gần</a:t>
            </a:r>
            <a:r>
              <a:rPr lang="en-US" sz="4000" dirty="0" smtClean="0"/>
              <a:t>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đẹp</a:t>
            </a:r>
            <a:r>
              <a:rPr lang="en-US" sz="4000" dirty="0" smtClean="0"/>
              <a:t> </a:t>
            </a:r>
            <a:r>
              <a:rPr lang="en-US" sz="4000" dirty="0" err="1" smtClean="0"/>
              <a:t>lắm</a:t>
            </a:r>
            <a:r>
              <a:rPr lang="en-US" sz="4000" dirty="0" smtClean="0"/>
              <a:t>. </a:t>
            </a:r>
            <a:r>
              <a:rPr lang="en-US" sz="4000" dirty="0" err="1" smtClean="0"/>
              <a:t>Từ</a:t>
            </a:r>
            <a:r>
              <a:rPr lang="en-US" sz="4000" dirty="0" smtClean="0"/>
              <a:t> </a:t>
            </a:r>
            <a:r>
              <a:rPr lang="en-US" sz="4000" dirty="0" err="1" smtClean="0"/>
              <a:t>cửa</a:t>
            </a:r>
            <a:r>
              <a:rPr lang="en-US" sz="4000" dirty="0" smtClean="0"/>
              <a:t> </a:t>
            </a:r>
            <a:r>
              <a:rPr lang="en-US" sz="4000" dirty="0" err="1" smtClean="0"/>
              <a:t>sổ</a:t>
            </a:r>
            <a:r>
              <a:rPr lang="en-US" sz="4000" dirty="0" smtClean="0"/>
              <a:t>,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thể</a:t>
            </a:r>
            <a:r>
              <a:rPr lang="en-US" sz="4000" dirty="0" smtClean="0"/>
              <a:t> </a:t>
            </a:r>
            <a:r>
              <a:rPr lang="en-US" sz="4000" dirty="0" err="1" smtClean="0"/>
              <a:t>nhìn</a:t>
            </a:r>
            <a:r>
              <a:rPr lang="en-US" sz="4000" dirty="0" smtClean="0"/>
              <a:t> </a:t>
            </a:r>
            <a:r>
              <a:rPr lang="en-US" sz="4000" dirty="0" err="1" smtClean="0"/>
              <a:t>rõ</a:t>
            </a:r>
            <a:r>
              <a:rPr lang="en-US" sz="4000" dirty="0" smtClean="0"/>
              <a:t> </a:t>
            </a:r>
            <a:r>
              <a:rPr lang="en-US" sz="4000" dirty="0" err="1" smtClean="0"/>
              <a:t>mặt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. </a:t>
            </a:r>
            <a:r>
              <a:rPr lang="en-US" sz="4000" dirty="0" err="1" smtClean="0"/>
              <a:t>Mùa</a:t>
            </a:r>
            <a:r>
              <a:rPr lang="en-US" sz="4000" dirty="0" smtClean="0"/>
              <a:t> </a:t>
            </a:r>
            <a:r>
              <a:rPr lang="en-US" sz="4000" dirty="0" err="1" smtClean="0"/>
              <a:t>hè</a:t>
            </a:r>
            <a:r>
              <a:rPr lang="en-US" sz="4000" dirty="0" smtClean="0"/>
              <a:t> </a:t>
            </a:r>
            <a:r>
              <a:rPr lang="en-US" sz="4000" dirty="0" err="1" smtClean="0"/>
              <a:t>đến</a:t>
            </a:r>
            <a:r>
              <a:rPr lang="en-US" sz="4000" dirty="0" smtClean="0"/>
              <a:t>,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ra</a:t>
            </a:r>
            <a:r>
              <a:rPr lang="en-US" sz="4000" dirty="0" smtClean="0"/>
              <a:t> </a:t>
            </a:r>
            <a:r>
              <a:rPr lang="en-US" sz="4000" dirty="0" err="1" smtClean="0"/>
              <a:t>búp</a:t>
            </a:r>
            <a:r>
              <a:rPr lang="en-US" sz="4000" dirty="0" smtClean="0"/>
              <a:t>. </a:t>
            </a:r>
            <a:r>
              <a:rPr lang="en-US" sz="4000" dirty="0" err="1" smtClean="0"/>
              <a:t>Chỉ</a:t>
            </a:r>
            <a:r>
              <a:rPr lang="en-US" sz="4000" dirty="0" smtClean="0"/>
              <a:t> </a:t>
            </a:r>
            <a:r>
              <a:rPr lang="en-US" sz="4000" dirty="0" err="1" smtClean="0"/>
              <a:t>ít</a:t>
            </a:r>
            <a:r>
              <a:rPr lang="en-US" sz="4000" dirty="0" smtClean="0"/>
              <a:t> </a:t>
            </a:r>
            <a:r>
              <a:rPr lang="en-US" sz="4000" dirty="0" err="1" smtClean="0"/>
              <a:t>hôm</a:t>
            </a:r>
            <a:r>
              <a:rPr lang="en-US" sz="4000" dirty="0" smtClean="0"/>
              <a:t>,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đã</a:t>
            </a:r>
            <a:r>
              <a:rPr lang="en-US" sz="4000" dirty="0" smtClean="0"/>
              <a:t> </a:t>
            </a:r>
            <a:r>
              <a:rPr lang="en-US" sz="4000" dirty="0" err="1" smtClean="0"/>
              <a:t>nở</a:t>
            </a:r>
            <a:r>
              <a:rPr lang="en-US" sz="4000" dirty="0" smtClean="0"/>
              <a:t> </a:t>
            </a:r>
            <a:r>
              <a:rPr lang="en-US" sz="4000" dirty="0" err="1" smtClean="0"/>
              <a:t>kín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. </a:t>
            </a:r>
            <a:r>
              <a:rPr lang="en-US" sz="4000" dirty="0" err="1" smtClean="0"/>
              <a:t>Khi</a:t>
            </a:r>
            <a:r>
              <a:rPr lang="en-US" sz="4000" dirty="0" smtClean="0"/>
              <a:t> </a:t>
            </a:r>
            <a:r>
              <a:rPr lang="en-US" sz="4000" dirty="0" err="1" smtClean="0"/>
              <a:t>gió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,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thơm</a:t>
            </a:r>
            <a:r>
              <a:rPr lang="en-US" sz="4000" dirty="0" smtClean="0"/>
              <a:t> </a:t>
            </a:r>
            <a:r>
              <a:rPr lang="en-US" sz="4000" dirty="0" err="1" smtClean="0"/>
              <a:t>ngát</a:t>
            </a:r>
            <a:r>
              <a:rPr lang="en-US" sz="4000" dirty="0"/>
              <a:t>.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9552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0" y="193964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3300"/>
                </a:solidFill>
              </a:rPr>
              <a:t>Luyện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đọc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từ</a:t>
            </a:r>
            <a:endParaRPr lang="en-US" sz="3200" b="1" dirty="0">
              <a:solidFill>
                <a:srgbClr val="FF33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68156" y="1609107"/>
            <a:ext cx="970760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b="1" dirty="0" err="1" smtClean="0">
                <a:solidFill>
                  <a:srgbClr val="002060"/>
                </a:solidFill>
              </a:rPr>
              <a:t>Gần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nhà</a:t>
            </a:r>
            <a:r>
              <a:rPr lang="en-US" sz="5400" b="1" dirty="0" smtClean="0">
                <a:solidFill>
                  <a:srgbClr val="002060"/>
                </a:solidFill>
              </a:rPr>
              <a:t>, </a:t>
            </a:r>
            <a:r>
              <a:rPr lang="en-US" sz="5400" b="1" dirty="0" err="1" smtClean="0">
                <a:solidFill>
                  <a:srgbClr val="002060"/>
                </a:solidFill>
              </a:rPr>
              <a:t>hồ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sen</a:t>
            </a:r>
            <a:r>
              <a:rPr lang="en-US" sz="5400" b="1" dirty="0" smtClean="0">
                <a:solidFill>
                  <a:srgbClr val="002060"/>
                </a:solidFill>
              </a:rPr>
              <a:t>, </a:t>
            </a:r>
            <a:r>
              <a:rPr lang="en-US" sz="5400" b="1" dirty="0" err="1" smtClean="0">
                <a:solidFill>
                  <a:srgbClr val="002060"/>
                </a:solidFill>
              </a:rPr>
              <a:t>đẹp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lắm</a:t>
            </a:r>
            <a:r>
              <a:rPr lang="en-US" sz="5400" b="1" dirty="0" smtClean="0">
                <a:solidFill>
                  <a:srgbClr val="002060"/>
                </a:solidFill>
              </a:rPr>
              <a:t>, </a:t>
            </a:r>
            <a:r>
              <a:rPr lang="en-US" sz="5400" b="1" dirty="0" err="1" smtClean="0">
                <a:solidFill>
                  <a:srgbClr val="002060"/>
                </a:solidFill>
              </a:rPr>
              <a:t>cửa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sổ</a:t>
            </a:r>
            <a:r>
              <a:rPr lang="en-US" sz="5400" b="1" dirty="0" smtClean="0">
                <a:solidFill>
                  <a:srgbClr val="002060"/>
                </a:solidFill>
              </a:rPr>
              <a:t>, </a:t>
            </a:r>
            <a:r>
              <a:rPr lang="en-US" sz="5400" b="1" dirty="0" err="1" smtClean="0">
                <a:solidFill>
                  <a:srgbClr val="002060"/>
                </a:solidFill>
              </a:rPr>
              <a:t>mặt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hồ</a:t>
            </a:r>
            <a:r>
              <a:rPr lang="en-US" sz="5400" b="1" dirty="0" smtClean="0">
                <a:solidFill>
                  <a:srgbClr val="002060"/>
                </a:solidFill>
              </a:rPr>
              <a:t>, </a:t>
            </a:r>
            <a:r>
              <a:rPr lang="en-US" sz="5400" b="1" dirty="0" err="1" smtClean="0">
                <a:solidFill>
                  <a:srgbClr val="002060"/>
                </a:solidFill>
              </a:rPr>
              <a:t>búp</a:t>
            </a:r>
            <a:r>
              <a:rPr lang="en-US" sz="5400" b="1" dirty="0" smtClean="0">
                <a:solidFill>
                  <a:srgbClr val="002060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sz="5400" b="1" dirty="0" err="1" smtClean="0">
                <a:solidFill>
                  <a:srgbClr val="002060"/>
                </a:solidFill>
              </a:rPr>
              <a:t>thơm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</a:rPr>
              <a:t>ngát</a:t>
            </a:r>
            <a:r>
              <a:rPr lang="en-US" sz="5400" b="1" dirty="0" smtClean="0">
                <a:solidFill>
                  <a:srgbClr val="002060"/>
                </a:solidFill>
              </a:rPr>
              <a:t>.</a:t>
            </a:r>
            <a:endParaRPr lang="en-US" sz="5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8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33371" y="778739"/>
            <a:ext cx="3686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66"/>
                </a:solidFill>
              </a:rPr>
              <a:t>Hồ</a:t>
            </a:r>
            <a:r>
              <a:rPr lang="en-US" sz="4000" b="1" dirty="0" smtClean="0">
                <a:solidFill>
                  <a:srgbClr val="FF0066"/>
                </a:solidFill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</a:rPr>
              <a:t>sen</a:t>
            </a:r>
            <a:endParaRPr lang="en-US" sz="4000" b="1" dirty="0">
              <a:solidFill>
                <a:srgbClr val="FF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4608" y="1707653"/>
            <a:ext cx="101276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/>
              <a:t>	</a:t>
            </a:r>
            <a:r>
              <a:rPr lang="en-US" sz="4000" dirty="0" err="1" smtClean="0"/>
              <a:t>Gần</a:t>
            </a:r>
            <a:r>
              <a:rPr lang="en-US" sz="4000" dirty="0" smtClean="0"/>
              <a:t>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đẹp</a:t>
            </a:r>
            <a:r>
              <a:rPr lang="en-US" sz="4000" dirty="0" smtClean="0"/>
              <a:t> </a:t>
            </a:r>
            <a:r>
              <a:rPr lang="en-US" sz="4000" dirty="0" err="1" smtClean="0"/>
              <a:t>lắm</a:t>
            </a:r>
            <a:r>
              <a:rPr lang="en-US" sz="4000" dirty="0" smtClean="0"/>
              <a:t>. </a:t>
            </a:r>
            <a:r>
              <a:rPr lang="en-US" sz="4000" dirty="0" err="1" smtClean="0"/>
              <a:t>Từ</a:t>
            </a:r>
            <a:r>
              <a:rPr lang="en-US" sz="4000" dirty="0" smtClean="0"/>
              <a:t> </a:t>
            </a:r>
            <a:r>
              <a:rPr lang="en-US" sz="4000" dirty="0" err="1" smtClean="0"/>
              <a:t>cửa</a:t>
            </a:r>
            <a:r>
              <a:rPr lang="en-US" sz="4000" dirty="0" smtClean="0"/>
              <a:t> </a:t>
            </a:r>
            <a:r>
              <a:rPr lang="en-US" sz="4000" dirty="0" err="1" smtClean="0"/>
              <a:t>sổ</a:t>
            </a:r>
            <a:r>
              <a:rPr lang="en-US" sz="4000" dirty="0" smtClean="0"/>
              <a:t>,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thể</a:t>
            </a:r>
            <a:r>
              <a:rPr lang="en-US" sz="4000" dirty="0" smtClean="0"/>
              <a:t> </a:t>
            </a:r>
            <a:r>
              <a:rPr lang="en-US" sz="4000" dirty="0" err="1" smtClean="0"/>
              <a:t>nhìn</a:t>
            </a:r>
            <a:r>
              <a:rPr lang="en-US" sz="4000" dirty="0" smtClean="0"/>
              <a:t> </a:t>
            </a:r>
            <a:r>
              <a:rPr lang="en-US" sz="4000" dirty="0" err="1" smtClean="0"/>
              <a:t>rõ</a:t>
            </a:r>
            <a:r>
              <a:rPr lang="en-US" sz="4000" dirty="0" smtClean="0"/>
              <a:t> </a:t>
            </a:r>
            <a:r>
              <a:rPr lang="en-US" sz="4000" dirty="0" err="1" smtClean="0"/>
              <a:t>mặt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. </a:t>
            </a:r>
            <a:r>
              <a:rPr lang="en-US" sz="4000" dirty="0" err="1" smtClean="0"/>
              <a:t>Mùa</a:t>
            </a:r>
            <a:r>
              <a:rPr lang="en-US" sz="4000" dirty="0" smtClean="0"/>
              <a:t> </a:t>
            </a:r>
            <a:r>
              <a:rPr lang="en-US" sz="4000" dirty="0" err="1" smtClean="0"/>
              <a:t>hè</a:t>
            </a:r>
            <a:r>
              <a:rPr lang="en-US" sz="4000" dirty="0" smtClean="0"/>
              <a:t> </a:t>
            </a:r>
            <a:r>
              <a:rPr lang="en-US" sz="4000" dirty="0" err="1" smtClean="0"/>
              <a:t>đến</a:t>
            </a:r>
            <a:r>
              <a:rPr lang="en-US" sz="4000" dirty="0" smtClean="0"/>
              <a:t>,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ra</a:t>
            </a:r>
            <a:r>
              <a:rPr lang="en-US" sz="4000" dirty="0" smtClean="0"/>
              <a:t> </a:t>
            </a:r>
            <a:r>
              <a:rPr lang="en-US" sz="4000" dirty="0" err="1" smtClean="0"/>
              <a:t>búp</a:t>
            </a:r>
            <a:r>
              <a:rPr lang="en-US" sz="4000" dirty="0" smtClean="0"/>
              <a:t>.    </a:t>
            </a:r>
            <a:r>
              <a:rPr lang="en-US" sz="4000" dirty="0" err="1" smtClean="0"/>
              <a:t>Chỉ</a:t>
            </a:r>
            <a:r>
              <a:rPr lang="en-US" sz="4000" dirty="0" smtClean="0"/>
              <a:t> </a:t>
            </a:r>
            <a:r>
              <a:rPr lang="en-US" sz="4000" dirty="0" err="1" smtClean="0"/>
              <a:t>ít</a:t>
            </a:r>
            <a:r>
              <a:rPr lang="en-US" sz="4000" dirty="0" smtClean="0"/>
              <a:t> </a:t>
            </a:r>
            <a:r>
              <a:rPr lang="en-US" sz="4000" dirty="0" err="1" smtClean="0"/>
              <a:t>hôm</a:t>
            </a:r>
            <a:r>
              <a:rPr lang="en-US" sz="4000" dirty="0" smtClean="0"/>
              <a:t>,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đã</a:t>
            </a:r>
            <a:r>
              <a:rPr lang="en-US" sz="4000" dirty="0" smtClean="0"/>
              <a:t> </a:t>
            </a:r>
            <a:r>
              <a:rPr lang="en-US" sz="4000" dirty="0" err="1" smtClean="0"/>
              <a:t>nở</a:t>
            </a:r>
            <a:r>
              <a:rPr lang="en-US" sz="4000" dirty="0" smtClean="0"/>
              <a:t> </a:t>
            </a:r>
            <a:r>
              <a:rPr lang="en-US" sz="4000" dirty="0" err="1" smtClean="0"/>
              <a:t>kín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.    </a:t>
            </a:r>
            <a:r>
              <a:rPr lang="en-US" sz="4000" dirty="0" err="1" smtClean="0"/>
              <a:t>Khi</a:t>
            </a:r>
            <a:r>
              <a:rPr lang="en-US" sz="4000" dirty="0" smtClean="0"/>
              <a:t> </a:t>
            </a:r>
            <a:r>
              <a:rPr lang="en-US" sz="4000" dirty="0" err="1" smtClean="0"/>
              <a:t>gió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,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thơm</a:t>
            </a:r>
            <a:r>
              <a:rPr lang="en-US" sz="4000" dirty="0" smtClean="0"/>
              <a:t> </a:t>
            </a:r>
            <a:r>
              <a:rPr lang="en-US" sz="4000" dirty="0" err="1" smtClean="0"/>
              <a:t>ngát</a:t>
            </a:r>
            <a:r>
              <a:rPr lang="en-US" sz="4000" dirty="0"/>
              <a:t>.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5" name="Oval 4"/>
          <p:cNvSpPr/>
          <p:nvPr/>
        </p:nvSpPr>
        <p:spPr>
          <a:xfrm>
            <a:off x="1454727" y="2092036"/>
            <a:ext cx="387928" cy="3879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1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06680" y="2951018"/>
            <a:ext cx="387928" cy="3879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506680" y="3831837"/>
            <a:ext cx="387928" cy="3879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8" name="Oval 7"/>
          <p:cNvSpPr/>
          <p:nvPr/>
        </p:nvSpPr>
        <p:spPr>
          <a:xfrm>
            <a:off x="7096165" y="3868179"/>
            <a:ext cx="387928" cy="3879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4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252851" y="4840637"/>
            <a:ext cx="387928" cy="3879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618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33371" y="778739"/>
            <a:ext cx="3686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66"/>
                </a:solidFill>
              </a:rPr>
              <a:t>Hồ</a:t>
            </a:r>
            <a:r>
              <a:rPr lang="en-US" sz="4000" b="1" dirty="0" smtClean="0">
                <a:solidFill>
                  <a:srgbClr val="FF0066"/>
                </a:solidFill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</a:rPr>
              <a:t>sen</a:t>
            </a:r>
            <a:endParaRPr lang="en-US" sz="4000" b="1" dirty="0">
              <a:solidFill>
                <a:srgbClr val="FF006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2670" y="2088078"/>
            <a:ext cx="9421089" cy="2408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 err="1"/>
              <a:t>Gần</a:t>
            </a:r>
            <a:r>
              <a:rPr lang="en-US" sz="5400" dirty="0"/>
              <a:t> </a:t>
            </a:r>
            <a:r>
              <a:rPr lang="en-US" sz="5400" dirty="0" err="1"/>
              <a:t>nhà</a:t>
            </a:r>
            <a:r>
              <a:rPr lang="en-US" sz="5400" dirty="0"/>
              <a:t> </a:t>
            </a:r>
            <a:r>
              <a:rPr lang="en-US" sz="5400" dirty="0" err="1"/>
              <a:t>Ngân</a:t>
            </a:r>
            <a:r>
              <a:rPr lang="en-US" sz="5400" dirty="0"/>
              <a:t> </a:t>
            </a:r>
            <a:r>
              <a:rPr lang="en-US" sz="5400" dirty="0" err="1"/>
              <a:t>có</a:t>
            </a:r>
            <a:r>
              <a:rPr lang="en-US" sz="5400" dirty="0"/>
              <a:t> </a:t>
            </a:r>
            <a:r>
              <a:rPr lang="en-US" sz="5400" dirty="0" err="1"/>
              <a:t>hồ</a:t>
            </a:r>
            <a:r>
              <a:rPr lang="en-US" sz="5400" dirty="0"/>
              <a:t> </a:t>
            </a:r>
            <a:r>
              <a:rPr lang="en-US" sz="5400" dirty="0" err="1"/>
              <a:t>sen</a:t>
            </a:r>
            <a:r>
              <a:rPr lang="en-US" sz="5400" dirty="0"/>
              <a:t> </a:t>
            </a:r>
            <a:r>
              <a:rPr lang="en-US" sz="5400" dirty="0" err="1"/>
              <a:t>đẹp</a:t>
            </a:r>
            <a:r>
              <a:rPr lang="en-US" sz="5400" dirty="0"/>
              <a:t> </a:t>
            </a:r>
            <a:r>
              <a:rPr lang="en-US" sz="5400" dirty="0" err="1"/>
              <a:t>lắm</a:t>
            </a:r>
            <a:r>
              <a:rPr lang="en-US" sz="5400" dirty="0"/>
              <a:t>.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2670" y="2088078"/>
            <a:ext cx="9421089" cy="2408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 err="1"/>
              <a:t>Từ</a:t>
            </a:r>
            <a:r>
              <a:rPr lang="en-US" sz="5400" dirty="0"/>
              <a:t> </a:t>
            </a:r>
            <a:r>
              <a:rPr lang="en-US" sz="5400" dirty="0" err="1"/>
              <a:t>cửa</a:t>
            </a:r>
            <a:r>
              <a:rPr lang="en-US" sz="5400" dirty="0"/>
              <a:t> </a:t>
            </a:r>
            <a:r>
              <a:rPr lang="en-US" sz="5400" dirty="0" err="1"/>
              <a:t>sổ</a:t>
            </a:r>
            <a:r>
              <a:rPr lang="en-US" sz="5400" dirty="0"/>
              <a:t>, </a:t>
            </a:r>
            <a:r>
              <a:rPr lang="en-US" sz="5400" dirty="0" err="1"/>
              <a:t>Ngân</a:t>
            </a:r>
            <a:r>
              <a:rPr lang="en-US" sz="5400" dirty="0"/>
              <a:t> </a:t>
            </a:r>
            <a:r>
              <a:rPr lang="en-US" sz="5400" dirty="0" err="1"/>
              <a:t>có</a:t>
            </a:r>
            <a:r>
              <a:rPr lang="en-US" sz="5400" dirty="0"/>
              <a:t> </a:t>
            </a:r>
            <a:r>
              <a:rPr lang="en-US" sz="5400" dirty="0" err="1"/>
              <a:t>thể</a:t>
            </a:r>
            <a:r>
              <a:rPr lang="en-US" sz="5400" dirty="0"/>
              <a:t> </a:t>
            </a:r>
            <a:r>
              <a:rPr lang="en-US" sz="5400" dirty="0" err="1"/>
              <a:t>nhìn</a:t>
            </a:r>
            <a:r>
              <a:rPr lang="en-US" sz="5400" dirty="0"/>
              <a:t> </a:t>
            </a:r>
            <a:r>
              <a:rPr lang="en-US" sz="5400" dirty="0" err="1"/>
              <a:t>rõ</a:t>
            </a:r>
            <a:r>
              <a:rPr lang="en-US" sz="5400" dirty="0"/>
              <a:t> </a:t>
            </a:r>
            <a:r>
              <a:rPr lang="en-US" sz="5400" dirty="0" err="1"/>
              <a:t>mặt</a:t>
            </a:r>
            <a:r>
              <a:rPr lang="en-US" sz="5400" dirty="0"/>
              <a:t> </a:t>
            </a:r>
            <a:r>
              <a:rPr lang="en-US" sz="5400" dirty="0" err="1"/>
              <a:t>hồ</a:t>
            </a:r>
            <a:r>
              <a:rPr lang="en-US" sz="5400" dirty="0"/>
              <a:t>.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2670" y="2581564"/>
            <a:ext cx="9421089" cy="116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 err="1"/>
              <a:t>Mùa</a:t>
            </a:r>
            <a:r>
              <a:rPr lang="en-US" sz="5400" dirty="0"/>
              <a:t> </a:t>
            </a:r>
            <a:r>
              <a:rPr lang="en-US" sz="5400" dirty="0" err="1"/>
              <a:t>hè</a:t>
            </a:r>
            <a:r>
              <a:rPr lang="en-US" sz="5400" dirty="0"/>
              <a:t> </a:t>
            </a:r>
            <a:r>
              <a:rPr lang="en-US" sz="5400" dirty="0" err="1"/>
              <a:t>đến</a:t>
            </a:r>
            <a:r>
              <a:rPr lang="en-US" sz="5400" dirty="0"/>
              <a:t>, </a:t>
            </a:r>
            <a:r>
              <a:rPr lang="en-US" sz="5400" dirty="0" err="1"/>
              <a:t>sen</a:t>
            </a:r>
            <a:r>
              <a:rPr lang="en-US" sz="5400" dirty="0"/>
              <a:t> </a:t>
            </a:r>
            <a:r>
              <a:rPr lang="en-US" sz="5400" dirty="0" err="1"/>
              <a:t>ra</a:t>
            </a:r>
            <a:r>
              <a:rPr lang="en-US" sz="5400" dirty="0"/>
              <a:t> </a:t>
            </a:r>
            <a:r>
              <a:rPr lang="en-US" sz="5400" dirty="0" err="1"/>
              <a:t>búp</a:t>
            </a:r>
            <a:r>
              <a:rPr lang="en-US" sz="5400" dirty="0"/>
              <a:t>.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66556" y="2581564"/>
            <a:ext cx="99868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 err="1"/>
              <a:t>Chỉ</a:t>
            </a:r>
            <a:r>
              <a:rPr lang="en-US" sz="5400" dirty="0"/>
              <a:t> </a:t>
            </a:r>
            <a:r>
              <a:rPr lang="en-US" sz="5400" dirty="0" err="1"/>
              <a:t>ít</a:t>
            </a:r>
            <a:r>
              <a:rPr lang="en-US" sz="5400" dirty="0"/>
              <a:t> </a:t>
            </a:r>
            <a:r>
              <a:rPr lang="en-US" sz="5400" dirty="0" err="1"/>
              <a:t>hôm</a:t>
            </a:r>
            <a:r>
              <a:rPr lang="en-US" sz="5400" dirty="0"/>
              <a:t>, </a:t>
            </a:r>
            <a:r>
              <a:rPr lang="en-US" sz="5400" dirty="0" err="1"/>
              <a:t>sen</a:t>
            </a:r>
            <a:r>
              <a:rPr lang="en-US" sz="5400" dirty="0"/>
              <a:t> </a:t>
            </a:r>
            <a:r>
              <a:rPr lang="en-US" sz="5400" dirty="0" err="1"/>
              <a:t>đã</a:t>
            </a:r>
            <a:r>
              <a:rPr lang="en-US" sz="5400" dirty="0"/>
              <a:t> </a:t>
            </a:r>
            <a:r>
              <a:rPr lang="en-US" sz="5400" dirty="0" err="1"/>
              <a:t>nở</a:t>
            </a:r>
            <a:r>
              <a:rPr lang="en-US" sz="5400" dirty="0"/>
              <a:t> </a:t>
            </a:r>
            <a:r>
              <a:rPr lang="en-US" sz="5400" dirty="0" err="1"/>
              <a:t>kín</a:t>
            </a:r>
            <a:r>
              <a:rPr lang="en-US" sz="5400" dirty="0"/>
              <a:t> </a:t>
            </a:r>
            <a:r>
              <a:rPr lang="en-US" sz="5400" dirty="0" err="1"/>
              <a:t>hồ</a:t>
            </a:r>
            <a:r>
              <a:rPr lang="en-US" sz="5400" dirty="0"/>
              <a:t>.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6685" y="2493303"/>
            <a:ext cx="1104537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 err="1"/>
              <a:t>Khi</a:t>
            </a:r>
            <a:r>
              <a:rPr lang="en-US" sz="5400" dirty="0"/>
              <a:t> </a:t>
            </a:r>
            <a:r>
              <a:rPr lang="en-US" sz="5400" dirty="0" err="1"/>
              <a:t>gió</a:t>
            </a:r>
            <a:r>
              <a:rPr lang="en-US" sz="5400" dirty="0"/>
              <a:t> </a:t>
            </a:r>
            <a:r>
              <a:rPr lang="en-US" sz="5400" dirty="0" err="1"/>
              <a:t>về</a:t>
            </a:r>
            <a:r>
              <a:rPr lang="en-US" sz="5400" dirty="0"/>
              <a:t>, </a:t>
            </a:r>
            <a:r>
              <a:rPr lang="en-US" sz="5400" dirty="0" err="1"/>
              <a:t>nhà</a:t>
            </a:r>
            <a:r>
              <a:rPr lang="en-US" sz="5400" dirty="0"/>
              <a:t> </a:t>
            </a:r>
            <a:r>
              <a:rPr lang="en-US" sz="5400" dirty="0" err="1"/>
              <a:t>Ngân</a:t>
            </a:r>
            <a:r>
              <a:rPr lang="en-US" sz="5400" dirty="0"/>
              <a:t> </a:t>
            </a:r>
            <a:r>
              <a:rPr lang="en-US" sz="5400" dirty="0" err="1" smtClean="0"/>
              <a:t>thơm</a:t>
            </a:r>
            <a:r>
              <a:rPr lang="en-US" sz="5400" dirty="0" smtClean="0"/>
              <a:t> </a:t>
            </a:r>
            <a:r>
              <a:rPr lang="en-US" sz="5400" dirty="0" err="1"/>
              <a:t>ngát</a:t>
            </a:r>
            <a:r>
              <a:rPr lang="en-US" sz="5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0256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799" y="193964"/>
            <a:ext cx="4477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3300"/>
                </a:solidFill>
              </a:rPr>
              <a:t>Luyện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đọc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đoạn</a:t>
            </a:r>
            <a:endParaRPr lang="en-US" sz="3200" b="1" dirty="0">
              <a:solidFill>
                <a:srgbClr val="FF33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799" y="928914"/>
            <a:ext cx="3686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66"/>
                </a:solidFill>
              </a:rPr>
              <a:t>Hồ</a:t>
            </a:r>
            <a:r>
              <a:rPr lang="en-US" sz="4000" b="1" dirty="0" smtClean="0">
                <a:solidFill>
                  <a:srgbClr val="FF0066"/>
                </a:solidFill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</a:rPr>
              <a:t>sen</a:t>
            </a:r>
            <a:endParaRPr lang="en-US" sz="4000" b="1" dirty="0">
              <a:solidFill>
                <a:srgbClr val="FF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6036" y="1857828"/>
            <a:ext cx="101276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/>
              <a:t>	</a:t>
            </a:r>
            <a:r>
              <a:rPr lang="en-US" sz="4000" dirty="0" err="1" smtClean="0"/>
              <a:t>Gần</a:t>
            </a:r>
            <a:r>
              <a:rPr lang="en-US" sz="4000" dirty="0" smtClean="0"/>
              <a:t>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đẹp</a:t>
            </a:r>
            <a:r>
              <a:rPr lang="en-US" sz="4000" dirty="0" smtClean="0"/>
              <a:t> </a:t>
            </a:r>
            <a:r>
              <a:rPr lang="en-US" sz="4000" dirty="0" err="1" smtClean="0"/>
              <a:t>lắm</a:t>
            </a:r>
            <a:r>
              <a:rPr lang="en-US" sz="4000" dirty="0" smtClean="0"/>
              <a:t>. </a:t>
            </a:r>
            <a:r>
              <a:rPr lang="en-US" sz="4000" dirty="0" err="1" smtClean="0"/>
              <a:t>Từ</a:t>
            </a:r>
            <a:r>
              <a:rPr lang="en-US" sz="4000" dirty="0" smtClean="0"/>
              <a:t> </a:t>
            </a:r>
            <a:r>
              <a:rPr lang="en-US" sz="4000" dirty="0" err="1" smtClean="0"/>
              <a:t>cửa</a:t>
            </a:r>
            <a:r>
              <a:rPr lang="en-US" sz="4000" dirty="0" smtClean="0"/>
              <a:t> </a:t>
            </a:r>
            <a:r>
              <a:rPr lang="en-US" sz="4000" dirty="0" err="1" smtClean="0"/>
              <a:t>sổ</a:t>
            </a:r>
            <a:r>
              <a:rPr lang="en-US" sz="4000" dirty="0" smtClean="0"/>
              <a:t>,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thể</a:t>
            </a:r>
            <a:r>
              <a:rPr lang="en-US" sz="4000" dirty="0" smtClean="0"/>
              <a:t> </a:t>
            </a:r>
            <a:r>
              <a:rPr lang="en-US" sz="4000" dirty="0" err="1" smtClean="0"/>
              <a:t>nhìn</a:t>
            </a:r>
            <a:r>
              <a:rPr lang="en-US" sz="4000" dirty="0" smtClean="0"/>
              <a:t> </a:t>
            </a:r>
            <a:r>
              <a:rPr lang="en-US" sz="4000" dirty="0" err="1" smtClean="0"/>
              <a:t>rõ</a:t>
            </a:r>
            <a:r>
              <a:rPr lang="en-US" sz="4000" dirty="0" smtClean="0"/>
              <a:t> </a:t>
            </a:r>
            <a:r>
              <a:rPr lang="en-US" sz="4000" dirty="0" err="1" smtClean="0"/>
              <a:t>mặt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. </a:t>
            </a:r>
            <a:r>
              <a:rPr lang="en-US" sz="4000" dirty="0" err="1" smtClean="0">
                <a:solidFill>
                  <a:srgbClr val="002060"/>
                </a:solidFill>
              </a:rPr>
              <a:t>Mùa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hè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đến</a:t>
            </a:r>
            <a:r>
              <a:rPr lang="en-US" sz="4000" dirty="0" smtClean="0">
                <a:solidFill>
                  <a:srgbClr val="002060"/>
                </a:solidFill>
              </a:rPr>
              <a:t>, </a:t>
            </a:r>
            <a:r>
              <a:rPr lang="en-US" sz="4000" dirty="0" err="1" smtClean="0">
                <a:solidFill>
                  <a:srgbClr val="002060"/>
                </a:solidFill>
              </a:rPr>
              <a:t>sen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ra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búp</a:t>
            </a:r>
            <a:r>
              <a:rPr lang="en-US" sz="4000" dirty="0" smtClean="0">
                <a:solidFill>
                  <a:srgbClr val="002060"/>
                </a:solidFill>
              </a:rPr>
              <a:t>. </a:t>
            </a:r>
            <a:r>
              <a:rPr lang="en-US" sz="4000" dirty="0" err="1" smtClean="0">
                <a:solidFill>
                  <a:srgbClr val="002060"/>
                </a:solidFill>
              </a:rPr>
              <a:t>Chỉ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ít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hôm</a:t>
            </a:r>
            <a:r>
              <a:rPr lang="en-US" sz="4000" dirty="0" smtClean="0">
                <a:solidFill>
                  <a:srgbClr val="002060"/>
                </a:solidFill>
              </a:rPr>
              <a:t>, </a:t>
            </a:r>
            <a:r>
              <a:rPr lang="en-US" sz="4000" dirty="0" err="1" smtClean="0">
                <a:solidFill>
                  <a:srgbClr val="002060"/>
                </a:solidFill>
              </a:rPr>
              <a:t>sen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đã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nở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kín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hồ</a:t>
            </a:r>
            <a:r>
              <a:rPr lang="en-US" sz="4000" dirty="0" smtClean="0">
                <a:solidFill>
                  <a:srgbClr val="002060"/>
                </a:solidFill>
              </a:rPr>
              <a:t>. </a:t>
            </a:r>
            <a:r>
              <a:rPr lang="en-US" sz="4000" dirty="0" err="1" smtClean="0">
                <a:solidFill>
                  <a:srgbClr val="002060"/>
                </a:solidFill>
              </a:rPr>
              <a:t>Khi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gió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về</a:t>
            </a:r>
            <a:r>
              <a:rPr lang="en-US" sz="4000" dirty="0" smtClean="0">
                <a:solidFill>
                  <a:srgbClr val="002060"/>
                </a:solidFill>
              </a:rPr>
              <a:t>, </a:t>
            </a:r>
            <a:r>
              <a:rPr lang="en-US" sz="4000" dirty="0" err="1" smtClean="0">
                <a:solidFill>
                  <a:srgbClr val="002060"/>
                </a:solidFill>
              </a:rPr>
              <a:t>nhà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Ngân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thơm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ngát</a:t>
            </a:r>
            <a:r>
              <a:rPr lang="en-US" sz="4000" dirty="0">
                <a:solidFill>
                  <a:srgbClr val="002060"/>
                </a:solidFill>
              </a:rPr>
              <a:t>.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220519" y="1857827"/>
            <a:ext cx="738910" cy="740229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Đ</a:t>
            </a:r>
            <a:r>
              <a:rPr lang="en-US" b="1" dirty="0" smtClean="0">
                <a:solidFill>
                  <a:srgbClr val="FFFF00"/>
                </a:solidFill>
              </a:rPr>
              <a:t>1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37126" y="3842203"/>
            <a:ext cx="738910" cy="740229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Đ</a:t>
            </a:r>
            <a:r>
              <a:rPr lang="en-US" b="1" dirty="0">
                <a:solidFill>
                  <a:srgbClr val="FFFF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2701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00" y="508000"/>
            <a:ext cx="3686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66"/>
                </a:solidFill>
              </a:rPr>
              <a:t>Hồ</a:t>
            </a:r>
            <a:r>
              <a:rPr lang="en-US" sz="4000" b="1" dirty="0" smtClean="0">
                <a:solidFill>
                  <a:srgbClr val="FF0066"/>
                </a:solidFill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</a:rPr>
              <a:t>sen</a:t>
            </a:r>
            <a:endParaRPr lang="en-US" sz="4000" b="1" dirty="0">
              <a:solidFill>
                <a:srgbClr val="FF0066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5237" y="1436914"/>
            <a:ext cx="10127672" cy="4578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/>
              <a:t>	</a:t>
            </a:r>
            <a:r>
              <a:rPr lang="en-US" sz="4000" dirty="0" err="1" smtClean="0"/>
              <a:t>Gần</a:t>
            </a:r>
            <a:r>
              <a:rPr lang="en-US" sz="4000" dirty="0" smtClean="0"/>
              <a:t>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đẹp</a:t>
            </a:r>
            <a:r>
              <a:rPr lang="en-US" sz="4000" dirty="0" smtClean="0"/>
              <a:t> </a:t>
            </a:r>
            <a:r>
              <a:rPr lang="en-US" sz="4000" dirty="0" err="1" smtClean="0"/>
              <a:t>lắm</a:t>
            </a:r>
            <a:r>
              <a:rPr lang="en-US" sz="4000" dirty="0" smtClean="0"/>
              <a:t>. </a:t>
            </a:r>
            <a:r>
              <a:rPr lang="en-US" sz="4000" dirty="0" err="1" smtClean="0"/>
              <a:t>Từ</a:t>
            </a:r>
            <a:r>
              <a:rPr lang="en-US" sz="4000" dirty="0" smtClean="0"/>
              <a:t> </a:t>
            </a:r>
            <a:r>
              <a:rPr lang="en-US" sz="4000" dirty="0" err="1" smtClean="0"/>
              <a:t>cửa</a:t>
            </a:r>
            <a:r>
              <a:rPr lang="en-US" sz="4000" dirty="0" smtClean="0"/>
              <a:t> </a:t>
            </a:r>
            <a:r>
              <a:rPr lang="en-US" sz="4000" dirty="0" err="1" smtClean="0"/>
              <a:t>sổ</a:t>
            </a:r>
            <a:r>
              <a:rPr lang="en-US" sz="4000" dirty="0" smtClean="0"/>
              <a:t>,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thể</a:t>
            </a:r>
            <a:r>
              <a:rPr lang="en-US" sz="4000" dirty="0" smtClean="0"/>
              <a:t> </a:t>
            </a:r>
            <a:r>
              <a:rPr lang="en-US" sz="4000" dirty="0" err="1" smtClean="0"/>
              <a:t>nhìn</a:t>
            </a:r>
            <a:r>
              <a:rPr lang="en-US" sz="4000" dirty="0" smtClean="0"/>
              <a:t> </a:t>
            </a:r>
            <a:r>
              <a:rPr lang="en-US" sz="4000" dirty="0" err="1" smtClean="0"/>
              <a:t>rõ</a:t>
            </a:r>
            <a:r>
              <a:rPr lang="en-US" sz="4000" dirty="0" smtClean="0"/>
              <a:t> </a:t>
            </a:r>
            <a:r>
              <a:rPr lang="en-US" sz="4000" dirty="0" err="1" smtClean="0"/>
              <a:t>mặt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. </a:t>
            </a:r>
            <a:r>
              <a:rPr lang="en-US" sz="4000" dirty="0" err="1" smtClean="0"/>
              <a:t>Mùa</a:t>
            </a:r>
            <a:r>
              <a:rPr lang="en-US" sz="4000" dirty="0" smtClean="0"/>
              <a:t> </a:t>
            </a:r>
            <a:r>
              <a:rPr lang="en-US" sz="4000" dirty="0" err="1" smtClean="0"/>
              <a:t>hè</a:t>
            </a:r>
            <a:r>
              <a:rPr lang="en-US" sz="4000" dirty="0" smtClean="0"/>
              <a:t> </a:t>
            </a:r>
            <a:r>
              <a:rPr lang="en-US" sz="4000" dirty="0" err="1" smtClean="0"/>
              <a:t>đến</a:t>
            </a:r>
            <a:r>
              <a:rPr lang="en-US" sz="4000" dirty="0" smtClean="0"/>
              <a:t>,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ra</a:t>
            </a:r>
            <a:r>
              <a:rPr lang="en-US" sz="4000" dirty="0" smtClean="0"/>
              <a:t> </a:t>
            </a:r>
            <a:r>
              <a:rPr lang="en-US" sz="4000" dirty="0" err="1" smtClean="0"/>
              <a:t>búp</a:t>
            </a:r>
            <a:r>
              <a:rPr lang="en-US" sz="4000" dirty="0" smtClean="0"/>
              <a:t>. </a:t>
            </a:r>
            <a:r>
              <a:rPr lang="en-US" sz="4000" dirty="0" err="1" smtClean="0"/>
              <a:t>Chỉ</a:t>
            </a:r>
            <a:r>
              <a:rPr lang="en-US" sz="4000" dirty="0" smtClean="0"/>
              <a:t> </a:t>
            </a:r>
            <a:r>
              <a:rPr lang="en-US" sz="4000" dirty="0" err="1" smtClean="0"/>
              <a:t>ít</a:t>
            </a:r>
            <a:r>
              <a:rPr lang="en-US" sz="4000" dirty="0" smtClean="0"/>
              <a:t> </a:t>
            </a:r>
            <a:r>
              <a:rPr lang="en-US" sz="4000" dirty="0" err="1" smtClean="0"/>
              <a:t>hôm</a:t>
            </a:r>
            <a:r>
              <a:rPr lang="en-US" sz="4000" dirty="0" smtClean="0"/>
              <a:t>, </a:t>
            </a:r>
            <a:r>
              <a:rPr lang="en-US" sz="4000" dirty="0" err="1" smtClean="0"/>
              <a:t>sen</a:t>
            </a:r>
            <a:r>
              <a:rPr lang="en-US" sz="4000" dirty="0" smtClean="0"/>
              <a:t> </a:t>
            </a:r>
            <a:r>
              <a:rPr lang="en-US" sz="4000" dirty="0" err="1" smtClean="0"/>
              <a:t>đã</a:t>
            </a:r>
            <a:r>
              <a:rPr lang="en-US" sz="4000" dirty="0" smtClean="0"/>
              <a:t> </a:t>
            </a:r>
            <a:r>
              <a:rPr lang="en-US" sz="4000" dirty="0" err="1" smtClean="0"/>
              <a:t>nở</a:t>
            </a:r>
            <a:r>
              <a:rPr lang="en-US" sz="4000" dirty="0" smtClean="0"/>
              <a:t> </a:t>
            </a:r>
            <a:r>
              <a:rPr lang="en-US" sz="4000" dirty="0" err="1" smtClean="0"/>
              <a:t>kín</a:t>
            </a:r>
            <a:r>
              <a:rPr lang="en-US" sz="4000" dirty="0" smtClean="0"/>
              <a:t> </a:t>
            </a:r>
            <a:r>
              <a:rPr lang="en-US" sz="4000" dirty="0" err="1" smtClean="0"/>
              <a:t>hồ</a:t>
            </a:r>
            <a:r>
              <a:rPr lang="en-US" sz="4000" dirty="0" smtClean="0"/>
              <a:t>. </a:t>
            </a:r>
            <a:r>
              <a:rPr lang="en-US" sz="4000" dirty="0" err="1" smtClean="0"/>
              <a:t>Khi</a:t>
            </a:r>
            <a:r>
              <a:rPr lang="en-US" sz="4000" dirty="0" smtClean="0"/>
              <a:t> </a:t>
            </a:r>
            <a:r>
              <a:rPr lang="en-US" sz="4000" dirty="0" err="1" smtClean="0"/>
              <a:t>gió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,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Ngân</a:t>
            </a:r>
            <a:r>
              <a:rPr lang="en-US" sz="4000" dirty="0" smtClean="0"/>
              <a:t> </a:t>
            </a:r>
            <a:r>
              <a:rPr lang="en-US" sz="4000" dirty="0" err="1" smtClean="0"/>
              <a:t>thơm</a:t>
            </a:r>
            <a:r>
              <a:rPr lang="en-US" sz="4000" dirty="0" smtClean="0"/>
              <a:t> </a:t>
            </a:r>
            <a:r>
              <a:rPr lang="en-US" sz="4000" dirty="0" err="1" smtClean="0"/>
              <a:t>ngát</a:t>
            </a:r>
            <a:r>
              <a:rPr lang="en-US" sz="4000" dirty="0"/>
              <a:t>.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4149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135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HP-222</vt:lpstr>
      <vt:lpstr>UTM Avo</vt:lpstr>
      <vt:lpstr>Office Theme</vt:lpstr>
      <vt:lpstr>Tuần 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2021-12-11T12:43:50Z</dcterms:created>
  <dcterms:modified xsi:type="dcterms:W3CDTF">2021-12-11T15:03:11Z</dcterms:modified>
</cp:coreProperties>
</file>