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3" r:id="rId4"/>
    <p:sldMasterId id="2147483695" r:id="rId5"/>
    <p:sldMasterId id="2147483708" r:id="rId6"/>
  </p:sldMasterIdLst>
  <p:notesMasterIdLst>
    <p:notesMasterId r:id="rId19"/>
  </p:notesMasterIdLst>
  <p:sldIdLst>
    <p:sldId id="280" r:id="rId7"/>
    <p:sldId id="316" r:id="rId8"/>
    <p:sldId id="503" r:id="rId9"/>
    <p:sldId id="256" r:id="rId10"/>
    <p:sldId id="512" r:id="rId11"/>
    <p:sldId id="513" r:id="rId12"/>
    <p:sldId id="500" r:id="rId13"/>
    <p:sldId id="530" r:id="rId14"/>
    <p:sldId id="339" r:id="rId15"/>
    <p:sldId id="531" r:id="rId16"/>
    <p:sldId id="533" r:id="rId17"/>
    <p:sldId id="5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ED06-2960-4009-BDF1-E32C81EAECB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8BE74-445A-44A8-A295-7F1657C66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5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5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C36B-09BA-47CA-B71A-23810FA32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5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C36B-09BA-47CA-B71A-23810FA32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1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BD1421-DBAF-4340-9774-79AA522CD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2872F23-132F-46BE-A2BC-B10F3510D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609DA2A-E18A-434C-B805-AB45FB98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8B5BF8-4885-4403-A659-D247B33E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0C3C6-A0E4-4F7E-9C9D-4C5A6BA4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8DEE6A-C121-4422-9208-55CB467A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EE5FC-0D54-4E59-88A0-B5A21765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A65DF4-5B52-401E-BC01-5A0BDFDC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ED7C96D-01C8-453E-8230-39B38106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32323B-A634-40B9-BE0C-81A3BB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FDE76FF-3D28-447E-BE48-AAC89D485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BDD95B-E0B1-4D1B-8B42-42C04C33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5430165-E398-44E2-8364-C43F9317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827BCF-B1F9-40FB-882D-DCBD6756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63BE37-6342-4186-BDFD-B1B26A3E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0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9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4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0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C1B368-4F6B-4296-A59E-49D9F773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1E2A0C-8013-4284-BB91-BAF2F61B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C8DCDA-18C7-4445-B9C6-75D62CD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2AD5C2-A5A0-4435-AB32-A0DDE10B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8963CA-DE84-45B5-B33F-3228F1F0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4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3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32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0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67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62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97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1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81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BEBDA0-07EF-492F-B520-D71DB0F5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23F4A5-92BB-4C9B-A1B5-E1CB6D43A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561E2D-A025-416C-9315-FD60A66C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72950D-E195-4F7B-8947-7D4DF334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0E7A37-A4A3-4E51-A0A5-2A18AD25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44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3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37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2021/12/4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1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B63C-721D-49AB-BAB0-730C7F98D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3A0A0-2362-411B-BED5-0174FE1F6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B03F5-1B3B-496F-85A1-3CF779B8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B7D24-B57E-42B7-AE89-5473DD7D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F53E-C9A0-4CF4-A79E-F19849C0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3838-3C3E-4D9A-86A7-B9C6B7D9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48B2-0782-4DA5-A6F8-0ECC42F8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1D22D-E48A-4BF3-BBE8-12F14706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A9B3A-60A4-4A5E-AEF1-984DA954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C732-EB71-4D8F-9FB6-D429F713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5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FFC6-8302-488A-9958-321BD42B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6FD04-38B9-4ABF-A847-F05D7F048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68D3-E6C2-4996-9C0A-D4ABB63F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B03F2-79F7-4579-9857-636FA33D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4557F-678B-4B82-9E2F-ECE9C72E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0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5412-CB3E-492C-A510-F5D35BD9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036F-1B71-4010-A3F4-F7C15A378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C534-4355-4921-8FDA-2EFA46FD3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CC7F1-9DE6-4A73-97FF-4B41C5F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BDF58-9EF4-4A37-A91A-B1139F26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D1333-8352-4136-AF02-0B723EB1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5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5435-54C8-4779-BF47-ACFBDAC9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848B4-905A-4C99-8342-E9655B6A2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D1F42-64E5-4AB4-9109-AE8B42B1C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A5F02-5581-4203-87A3-79030E9C8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9EA4D-F065-4CF1-9A89-1C927B332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69E22-21A0-4B76-B981-759E9FA3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946B1-4FCD-4F38-A603-7D4EE416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4332D-D6FB-4F74-8621-6C3AD19A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C658-AA26-4EBB-A12E-F9D8315F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31E42-F9B9-499E-8F1E-932D9856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0623A-BC71-489B-90AE-1799AE2A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91C78-5C45-43CA-9D3B-AADE048C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5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6A43B-F348-475D-8E44-155115AE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EC357-CE5B-4652-8B45-2577A619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66DBA-D54C-45FE-98A1-8617CF2B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C2E784-FD17-4978-923E-AF6CF63B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7E1E11-5E7F-4AEB-AAA4-2D6D3C192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2EB5A42-2E6C-4650-9D52-7A813B327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A8B864-3558-44FA-B778-A84A878F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54209-6196-4374-BCBE-795AF9ED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B7405C5-147B-4397-9A78-0C018640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7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97A-8199-4299-BA49-D5C3684E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60A1-4341-4140-B9EF-7AA37058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BD080-46C7-4779-8D64-079350BD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6370D-EEDD-4AD0-B048-D2EB8921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02117-01C1-4028-8750-15792D0C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8D672-C14F-4F17-8800-C7D39A7B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0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3A1E-5948-47D0-9C5C-6F87AE3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59714-10C4-40DC-B034-34FF5F6DF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77448-43DF-49FF-ADE8-42319F2C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25599-32A6-406D-8FB8-AB0D7916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D75D6-5FFC-4432-9B26-9ADAC05F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C1B97-EB5E-49A8-8009-348B6055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7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971E-A225-429B-8387-0459434F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0675A-7A2F-41A9-9BF1-462178402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2E6B1-B8C6-450A-8BF5-983CF70A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6147-A6CF-4551-AD58-B458D7B0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D49FC-FED8-437C-AF7C-E9B54E25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7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5AE29-8214-4183-B106-45D6251BE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D2CB9-368D-46F1-9247-ADE5233A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840DC-41F7-4AFC-93DE-1DEF58D1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3A1C-47F8-4577-B0DB-16EDC18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660A-133E-43AB-8CB2-78794773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2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6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1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70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85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9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F39833-EC4D-46D0-B453-41F75AB5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CEFFCE-52E6-489A-8C4D-FBC85A2B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143174-CD51-4A3B-A1AC-1106E5BBB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A81E74C-4F37-41E2-8AE4-80DDF474E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F26C195-504B-4FB3-A5DC-B370C0E71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D1734C-8396-40DD-81AD-744EEAA8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8D44987-F45F-4246-9B82-5F9F19E6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9C05668-933E-41EC-BBE1-F5256822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89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6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12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50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6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8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2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5CBA-D99B-49EA-AA53-7E058A86A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93FB5-3146-4F7E-A5EB-2FDE8D75E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D2E36-BEE0-4F2C-A19E-9334F674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36AA8-DE9B-4D2F-9F9D-2FCAF208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0912-BCB9-46C2-B3B4-67C9F8ED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8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0155-A184-434D-9481-1098A93F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FAF1-C64E-4F9E-AE88-21E9BE29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65512-E701-422A-8C9B-A33C9DDD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C7C78-491F-404D-955D-198ED7B2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E88D9-02FF-489C-B0AE-BFD7EF99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E77E-BC42-4AB5-8753-22CBDA79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A57E4-EC87-4DA8-BE6F-340A6A5AE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9E157-4A59-4EC4-BA41-E4273EA7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B00DD-CA6E-4A84-B400-CC00EED0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83DC5-514A-4285-A95A-B93185C0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5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A6DF-2DC2-437A-9DB2-D691753D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258C-B091-4BBE-B4F1-AC88C5F55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FF48B-BCB7-4D3E-88C2-6456FC2AB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A859-FB47-487D-9EE9-0B801FC4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3D773-8E4F-4D34-8E37-92BED73F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73B77-17D0-4AC4-92F4-B8D060EA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E257CD-0617-4932-BEF3-D299912A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1727C75-0A3F-4BFA-A33B-D4BA69E4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F8FA2AC-5C32-475E-A2C2-8E02D421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D6DA208-4A49-4403-AA81-BFB4E8AE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8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4212-5715-4CDC-9470-27B91AE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2D4-E643-4673-897E-87F2099E7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D270A-E05B-4871-96D5-8868D828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CA414-8888-4B10-A823-A9781F0FD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44645-769B-4435-9EDC-967CED08A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18AB5-9A5B-46EC-A56A-051F4549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D23F0-8BA7-472F-B0FD-C941D9C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C0818-770A-4FFF-9729-9EFCAEA9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3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95B5-4649-4363-A0E0-1448E9C0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EF434-87ED-4B22-93DF-0FA705D9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A8ED7-9B75-40DF-ACB5-16D700BC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ACC67-6539-4E30-A184-605B4926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1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FE0A7-7C57-45F5-8C0E-65156ED2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9CFB-CE1A-4338-8E05-CC06E540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3494-0F4A-42DF-AEC6-7EC82BEF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66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FE0A7-7C57-45F5-8C0E-65156ED2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9CFB-CE1A-4338-8E05-CC06E540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3494-0F4A-42DF-AEC6-7EC82BEF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5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FE0A7-7C57-45F5-8C0E-65156ED2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9CFB-CE1A-4338-8E05-CC06E540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3494-0F4A-42DF-AEC6-7EC82BEF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67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FE0A7-7C57-45F5-8C0E-65156ED2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9CFB-CE1A-4338-8E05-CC06E540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3494-0F4A-42DF-AEC6-7EC82BEF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1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55FB-EDEB-4B0C-B2C8-C30E130E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E5BC3-CE0F-4943-8E61-94A702A6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389D9-842C-4504-9497-046FDD12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8B4E7-859D-4A3C-A0F6-BC6CB2DF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D5D94-28CA-4F40-BA8E-7599120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5902C-C6F3-4FA2-BD6C-44B042EE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44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2B78-82CF-4973-878C-D8B43EF3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BF6BC-31DD-4655-ACCB-C63EFB197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7BCB5-0AB1-4213-9A41-7476EBF5D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5D3BF-3BC5-4746-BE61-5B3C340C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64F01-30DD-452A-9228-A480A22F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B9D10-EAEB-4965-9CBD-9BDC5F24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77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16E0-3288-488A-B0D4-F66CF252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F6791-6850-4B2D-B63E-DE23388E8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ADAB-5D76-46A8-85A5-320D0A4F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752C0-72C2-4AE4-9CFE-6F163B2A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56A2C-37B6-4899-AC70-DD2EEF86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8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17558-092F-4D96-8A14-08ADD27A6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16BC9-47E7-4AC1-BFBC-D544F9CE0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AC1D-9228-46D3-88CA-BCDF0748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56EF2-76A4-4DC9-A29F-0C239FB7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201B-E8E2-44DD-96A9-D44F8D20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54C8F23-94C1-4F1B-83B8-D13BD4D8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F2FFB1-09DB-45BD-8569-2E326E06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F7AD24-D7D5-4136-8DFB-5278C688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1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A4598C-FA3B-43B6-83C2-24680037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F11E10-FC26-4A30-937D-316E0298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A087A9A-2528-47A7-A777-3433948D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B45982-F0E4-4848-B9B3-F0A709E1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A542507-14AE-4B5C-81AA-2567F7AE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B0B2B81-1B78-449A-9018-FC6C848A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0820AB-5AF4-4321-8D60-9AAB4E7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6E7ACDF-DC18-4EE5-B81E-0F4CD7E19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85D13EF-4B23-4510-8FED-A88F0CE7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B5B5D-9640-4EF7-BC99-55611F72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3C3FB5-D646-4871-AB0B-45FC9C5B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4E83BDA-9357-4DE2-B676-B37DC2AF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DADE3E-481A-42DB-B143-8872C36A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7CDDEAA-0464-4C8C-8143-5CB075ED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1FC1FE2-FF49-445C-998A-2E86B8E70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8779-70A0-4CBA-BAB4-CCE322836046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CEBD3D-2C2F-4762-BD7F-DFDADBD3D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2CF7-3CFF-4516-AAB5-B0B960D9C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B8DA-5078-4589-BC8F-26BEDC9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5124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70176-C720-4ED9-BDB5-EA93F2A5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05ADB-E2EF-40D6-A27F-BF0623063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9C367-228B-4658-84CD-1B7D76653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28D3-2649-4DBF-8668-EC0E6DD6226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EBEE-96D0-4A55-A149-B7CFF1712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38488-62AE-4D7F-BF3F-7DA2489CB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4F58-2B36-4E55-96C6-E3058023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323B3-10BF-4D3B-821E-BECF6445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02622-A899-4813-84F4-4978FEA4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A770-4082-465B-9A00-7C6D2F952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FB23-B3C1-4774-895E-DD4E4030C78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C2D3E-097B-46D0-9EA0-798EEED12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6F0A-97FC-4C6B-B342-3FC0DDD0E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6EE6-2DAD-40F5-9154-BAD5E8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thiet-ke-bai-giang-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210" y="-9525"/>
            <a:ext cx="12237085" cy="687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90" y="2662555"/>
            <a:ext cx="7705090" cy="1325880"/>
          </a:xfrm>
        </p:spPr>
        <p:txBody>
          <a:bodyPr/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VẦN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ô chữ V">
            <a:hlinkClick r:id="" action="ppaction://media"/>
            <a:extLst>
              <a:ext uri="{FF2B5EF4-FFF2-40B4-BE49-F238E27FC236}">
                <a16:creationId xmlns:a16="http://schemas.microsoft.com/office/drawing/2014/main" id="{EFBFE77A-1B2C-4F9B-A5E4-7B40471339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ô chữ T">
            <a:hlinkClick r:id="" action="ppaction://media"/>
            <a:extLst>
              <a:ext uri="{FF2B5EF4-FFF2-40B4-BE49-F238E27FC236}">
                <a16:creationId xmlns:a16="http://schemas.microsoft.com/office/drawing/2014/main" id="{9CD931EF-3B41-4768-AA20-02FEE1DF50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Nhóm 19">
            <a:extLst>
              <a:ext uri="{FF2B5EF4-FFF2-40B4-BE49-F238E27FC236}">
                <a16:creationId xmlns:a16="http://schemas.microsoft.com/office/drawing/2014/main" id="{779D7916-C0EA-4002-8BF5-82393850A070}"/>
              </a:ext>
            </a:extLst>
          </p:cNvPr>
          <p:cNvGrpSpPr/>
          <p:nvPr/>
        </p:nvGrpSpPr>
        <p:grpSpPr>
          <a:xfrm>
            <a:off x="0" y="857854"/>
            <a:ext cx="12192000" cy="6000146"/>
            <a:chOff x="-214312" y="857854"/>
            <a:chExt cx="12192000" cy="6000146"/>
          </a:xfrm>
        </p:grpSpPr>
        <p:pic>
          <p:nvPicPr>
            <p:cNvPr id="22" name="Picture 2" descr="1+3=4.png">
              <a:extLst>
                <a:ext uri="{FF2B5EF4-FFF2-40B4-BE49-F238E27FC236}">
                  <a16:creationId xmlns:a16="http://schemas.microsoft.com/office/drawing/2014/main" id="{7D7EE667-0D6E-4939-9A43-4681B855B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59188"/>
            <a:stretch/>
          </p:blipFill>
          <p:spPr>
            <a:xfrm>
              <a:off x="-214312" y="3125907"/>
              <a:ext cx="12192000" cy="3732093"/>
            </a:xfrm>
            <a:prstGeom prst="rect">
              <a:avLst/>
            </a:prstGeom>
          </p:spPr>
        </p:pic>
        <p:pic>
          <p:nvPicPr>
            <p:cNvPr id="23" name="Picture 3" descr="1+3=4.png">
              <a:extLst>
                <a:ext uri="{FF2B5EF4-FFF2-40B4-BE49-F238E27FC236}">
                  <a16:creationId xmlns:a16="http://schemas.microsoft.com/office/drawing/2014/main" id="{991C87FA-9C4E-4BDE-B000-1607006B1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73446" b="-1"/>
            <a:stretch/>
          </p:blipFill>
          <p:spPr>
            <a:xfrm flipV="1">
              <a:off x="-214312" y="857854"/>
              <a:ext cx="12192000" cy="2428249"/>
            </a:xfrm>
            <a:prstGeom prst="rect">
              <a:avLst/>
            </a:prstGeom>
          </p:spPr>
        </p:pic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CA6A1377-D804-4EBF-8580-E401D8BA0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17" y="157393"/>
            <a:ext cx="632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chép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4278F-E1F0-40D1-9F3A-9369868A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382" cy="137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4DECCFB3-DEC1-41C3-8036-4DD1DEE7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376" y="1932960"/>
            <a:ext cx="3185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Vân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D67ACCCC-E352-466C-8233-5531B257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345" y="1877448"/>
            <a:ext cx="359286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Γ</a:t>
            </a:r>
            <a:r>
              <a:rPr kumimoji="0" lang="en-US" alt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Ğt</a:t>
            </a:r>
            <a:endParaRPr kumimoji="0" lang="en-US" altLang="en-US" sz="9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82FF5-04D9-4105-909B-C60E7B3F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869" y="1931418"/>
            <a:ext cx="347319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058CC4E-7D0A-4554-B8CB-DAAC161F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90" y="2132995"/>
            <a:ext cx="28460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4368ADF3-9D76-4711-B6B9-F1F883E2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088" y="1939810"/>
            <a:ext cx="30400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Tâm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A6AE4D3E-BAD6-4934-9C82-0245251DA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094" y="3783667"/>
            <a:ext cx="359286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en-US" sz="9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9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2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84" y="2223770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 rotWithShape="1">
          <a:blip r:embed="rId5"/>
          <a:srcRect l="1" r="-5389"/>
          <a:stretch/>
        </p:blipFill>
        <p:spPr>
          <a:xfrm>
            <a:off x="0" y="0"/>
            <a:ext cx="4378036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CCC2B52-1293-42DE-9D64-C2C197C89F17}"/>
              </a:ext>
            </a:extLst>
          </p:cNvPr>
          <p:cNvSpPr/>
          <p:nvPr/>
        </p:nvSpPr>
        <p:spPr>
          <a:xfrm>
            <a:off x="6280706" y="3452340"/>
            <a:ext cx="43962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B858781-8797-4F44-9D1A-77B57916E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370" y="2782669"/>
            <a:ext cx="1978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63 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810" y="-46990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2515380" y="958215"/>
            <a:ext cx="7161240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TẬP ĐỌC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88DE215-CC23-440B-9571-B51BEDA7B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3640" y="3574473"/>
            <a:ext cx="5579527" cy="3283527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795595E2-E221-4C08-AB14-16EBEE4D1C85}"/>
              </a:ext>
            </a:extLst>
          </p:cNvPr>
          <p:cNvSpPr/>
          <p:nvPr/>
        </p:nvSpPr>
        <p:spPr>
          <a:xfrm>
            <a:off x="4071478" y="86194"/>
            <a:ext cx="4049041" cy="7598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847F872-FC62-486D-8DFD-B83A1AF7FD21}"/>
              </a:ext>
            </a:extLst>
          </p:cNvPr>
          <p:cNvSpPr txBox="1"/>
          <p:nvPr/>
        </p:nvSpPr>
        <p:spPr>
          <a:xfrm>
            <a:off x="609205" y="846017"/>
            <a:ext cx="1138343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34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281B23D-0C2E-47F9-8D06-93F6D378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59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A77D32-4C33-4DA0-BF57-B0693BF5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4354"/>
            <a:ext cx="58515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1D5A327-0290-426C-9AE6-5681A1DA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847" y="3419213"/>
            <a:ext cx="21018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ề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881CBC5A-CC24-4A61-9163-0EA023D2A5ED}"/>
              </a:ext>
            </a:extLst>
          </p:cNvPr>
          <p:cNvSpPr txBox="1"/>
          <p:nvPr/>
        </p:nvSpPr>
        <p:spPr>
          <a:xfrm>
            <a:off x="1180847" y="1987171"/>
            <a:ext cx="4149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c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hủ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nhật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476341AE-F839-4C05-BEBF-5BDFE2CDEDF1}"/>
              </a:ext>
            </a:extLst>
          </p:cNvPr>
          <p:cNvSpPr txBox="1"/>
          <p:nvPr/>
        </p:nvSpPr>
        <p:spPr>
          <a:xfrm>
            <a:off x="1180847" y="4723313"/>
            <a:ext cx="4149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t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hăm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bà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11" name="TextBox 42">
            <a:extLst>
              <a:ext uri="{FF2B5EF4-FFF2-40B4-BE49-F238E27FC236}">
                <a16:creationId xmlns:a16="http://schemas.microsoft.com/office/drawing/2014/main" id="{7D697151-11FB-47A6-B899-3C75A1122228}"/>
              </a:ext>
            </a:extLst>
          </p:cNvPr>
          <p:cNvSpPr txBox="1"/>
          <p:nvPr/>
        </p:nvSpPr>
        <p:spPr>
          <a:xfrm>
            <a:off x="6613188" y="1987171"/>
            <a:ext cx="4149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68D52B39-D462-4D53-A063-E82A39D0006F}"/>
              </a:ext>
            </a:extLst>
          </p:cNvPr>
          <p:cNvSpPr txBox="1"/>
          <p:nvPr/>
        </p:nvSpPr>
        <p:spPr>
          <a:xfrm>
            <a:off x="6562157" y="3291271"/>
            <a:ext cx="5385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gặt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lúa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33A789FF-EAFF-4D8D-B2E6-9AC4A9C15720}"/>
              </a:ext>
            </a:extLst>
          </p:cNvPr>
          <p:cNvSpPr txBox="1"/>
          <p:nvPr/>
        </p:nvSpPr>
        <p:spPr>
          <a:xfrm>
            <a:off x="6613188" y="4643174"/>
            <a:ext cx="4149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ấp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nập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88DE215-CC23-440B-9571-B51BEDA7B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3640" y="3574473"/>
            <a:ext cx="5579527" cy="3283527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795595E2-E221-4C08-AB14-16EBEE4D1C85}"/>
              </a:ext>
            </a:extLst>
          </p:cNvPr>
          <p:cNvSpPr/>
          <p:nvPr/>
        </p:nvSpPr>
        <p:spPr>
          <a:xfrm>
            <a:off x="4071478" y="86194"/>
            <a:ext cx="4049041" cy="7598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847F872-FC62-486D-8DFD-B83A1AF7FD21}"/>
              </a:ext>
            </a:extLst>
          </p:cNvPr>
          <p:cNvSpPr txBox="1"/>
          <p:nvPr/>
        </p:nvSpPr>
        <p:spPr>
          <a:xfrm>
            <a:off x="609205" y="846017"/>
            <a:ext cx="11383431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đưa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quê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Tâm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</a:t>
            </a:r>
            <a:r>
              <a:rPr lang="en-US" sz="3200" noProof="0" dirty="0" err="1">
                <a:solidFill>
                  <a:prstClr val="black"/>
                </a:solidFill>
                <a:latin typeface=".VnAvant" panose="020B7200000000000000" pitchFamily="34" charset="0"/>
              </a:rPr>
              <a:t>ân</a:t>
            </a:r>
            <a:r>
              <a:rPr lang="en-US" sz="3200" noProof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.VnAvant" panose="020B7200000000000000" pitchFamily="34" charset="0"/>
              </a:rPr>
              <a:t>và</a:t>
            </a:r>
            <a:r>
              <a:rPr lang="en-US" sz="3200" noProof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.VnAvant" panose="020B7200000000000000" pitchFamily="34" charset="0"/>
              </a:rPr>
              <a:t>Tâm</a:t>
            </a:r>
            <a:r>
              <a:rPr lang="en-US" sz="3200" noProof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.VnAvant" panose="020B7200000000000000" pitchFamily="34" charset="0"/>
              </a:rPr>
              <a:t>kết</a:t>
            </a:r>
            <a:r>
              <a:rPr lang="en-US" sz="3200" noProof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.VnAvant" panose="020B72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dẫn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Tâm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gặt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Tâm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phố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tấp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6-Point Star 44">
            <a:extLst>
              <a:ext uri="{FF2B5EF4-FFF2-40B4-BE49-F238E27FC236}">
                <a16:creationId xmlns:a16="http://schemas.microsoft.com/office/drawing/2014/main" id="{C3FF91DD-6FAA-44FF-9EF7-42B3FAE3CD63}"/>
              </a:ext>
            </a:extLst>
          </p:cNvPr>
          <p:cNvSpPr/>
          <p:nvPr/>
        </p:nvSpPr>
        <p:spPr>
          <a:xfrm>
            <a:off x="8120518" y="811527"/>
            <a:ext cx="479425" cy="415925"/>
          </a:xfrm>
          <a:prstGeom prst="star6">
            <a:avLst/>
          </a:prstGeom>
          <a:solidFill>
            <a:srgbClr val="FFFF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6-Point Star 44">
            <a:extLst>
              <a:ext uri="{FF2B5EF4-FFF2-40B4-BE49-F238E27FC236}">
                <a16:creationId xmlns:a16="http://schemas.microsoft.com/office/drawing/2014/main" id="{D21AB427-DF6D-4A6C-94DC-CA551AE250E8}"/>
              </a:ext>
            </a:extLst>
          </p:cNvPr>
          <p:cNvSpPr/>
          <p:nvPr/>
        </p:nvSpPr>
        <p:spPr>
          <a:xfrm>
            <a:off x="1564470" y="1537628"/>
            <a:ext cx="479425" cy="415925"/>
          </a:xfrm>
          <a:prstGeom prst="star6">
            <a:avLst/>
          </a:prstGeom>
          <a:solidFill>
            <a:srgbClr val="FFFF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6-Point Star 44">
            <a:extLst>
              <a:ext uri="{FF2B5EF4-FFF2-40B4-BE49-F238E27FC236}">
                <a16:creationId xmlns:a16="http://schemas.microsoft.com/office/drawing/2014/main" id="{F53BFA4A-1FD4-4F0D-AD30-529B9A6A7457}"/>
              </a:ext>
            </a:extLst>
          </p:cNvPr>
          <p:cNvSpPr/>
          <p:nvPr/>
        </p:nvSpPr>
        <p:spPr>
          <a:xfrm>
            <a:off x="4815502" y="1503778"/>
            <a:ext cx="479425" cy="415925"/>
          </a:xfrm>
          <a:prstGeom prst="star6">
            <a:avLst/>
          </a:prstGeom>
          <a:solidFill>
            <a:srgbClr val="FFFF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6-Point Star 44">
            <a:extLst>
              <a:ext uri="{FF2B5EF4-FFF2-40B4-BE49-F238E27FC236}">
                <a16:creationId xmlns:a16="http://schemas.microsoft.com/office/drawing/2014/main" id="{FE944B55-4040-49D2-A7EE-0D915FA5A0EA}"/>
              </a:ext>
            </a:extLst>
          </p:cNvPr>
          <p:cNvSpPr/>
          <p:nvPr/>
        </p:nvSpPr>
        <p:spPr>
          <a:xfrm>
            <a:off x="10387817" y="1652960"/>
            <a:ext cx="479425" cy="415925"/>
          </a:xfrm>
          <a:prstGeom prst="star6">
            <a:avLst/>
          </a:prstGeom>
          <a:solidFill>
            <a:srgbClr val="FFFF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6-Point Star 44">
            <a:extLst>
              <a:ext uri="{FF2B5EF4-FFF2-40B4-BE49-F238E27FC236}">
                <a16:creationId xmlns:a16="http://schemas.microsoft.com/office/drawing/2014/main" id="{362AE67C-372E-4BD6-8690-66EEE7CE6A63}"/>
              </a:ext>
            </a:extLst>
          </p:cNvPr>
          <p:cNvSpPr/>
          <p:nvPr/>
        </p:nvSpPr>
        <p:spPr>
          <a:xfrm>
            <a:off x="609205" y="1100001"/>
            <a:ext cx="479425" cy="415925"/>
          </a:xfrm>
          <a:prstGeom prst="star6">
            <a:avLst/>
          </a:prstGeom>
          <a:solidFill>
            <a:srgbClr val="FFFF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56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810" y="-46990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2515380" y="958215"/>
            <a:ext cx="7161240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D5DEA93-5D14-44E6-983E-40374073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23" y="148420"/>
            <a:ext cx="1104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1.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EADFD-8028-4A7A-A83C-48A428DC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" y="33042"/>
            <a:ext cx="1125383" cy="137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E176FD6-5F68-4793-8317-180839307638}"/>
              </a:ext>
            </a:extLst>
          </p:cNvPr>
          <p:cNvGrpSpPr/>
          <p:nvPr/>
        </p:nvGrpSpPr>
        <p:grpSpPr>
          <a:xfrm>
            <a:off x="259477" y="1716208"/>
            <a:ext cx="5268545" cy="1371599"/>
            <a:chOff x="526389" y="1590731"/>
            <a:chExt cx="4276314" cy="1585973"/>
          </a:xfrm>
        </p:grpSpPr>
        <p:sp>
          <p:nvSpPr>
            <p:cNvPr id="5" name="Flowchart: Punched Tape 4">
              <a:extLst>
                <a:ext uri="{FF2B5EF4-FFF2-40B4-BE49-F238E27FC236}">
                  <a16:creationId xmlns:a16="http://schemas.microsoft.com/office/drawing/2014/main" id="{8018988F-10FA-433F-A654-4410CF60B0E6}"/>
                </a:ext>
              </a:extLst>
            </p:cNvPr>
            <p:cNvSpPr/>
            <p:nvPr/>
          </p:nvSpPr>
          <p:spPr>
            <a:xfrm>
              <a:off x="632748" y="1590731"/>
              <a:ext cx="4153892" cy="1585973"/>
            </a:xfrm>
            <a:prstGeom prst="flowChartPunchedTap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A33911-4234-4CD8-A70F-94E09391646C}"/>
                </a:ext>
              </a:extLst>
            </p:cNvPr>
            <p:cNvSpPr/>
            <p:nvPr/>
          </p:nvSpPr>
          <p:spPr>
            <a:xfrm>
              <a:off x="526389" y="2064589"/>
              <a:ext cx="368859" cy="499519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F935C9C5-1115-45B0-BE3C-811CE86FA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248" y="1988454"/>
              <a:ext cx="3907455" cy="6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Chủ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,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bố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mẹ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đưa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Vân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8DEEBA-D50E-459F-AC4B-7A95604B9038}"/>
              </a:ext>
            </a:extLst>
          </p:cNvPr>
          <p:cNvGrpSpPr/>
          <p:nvPr/>
        </p:nvGrpSpPr>
        <p:grpSpPr>
          <a:xfrm>
            <a:off x="390515" y="4695971"/>
            <a:ext cx="5020910" cy="1371922"/>
            <a:chOff x="1228377" y="1457321"/>
            <a:chExt cx="3680656" cy="1586347"/>
          </a:xfrm>
        </p:grpSpPr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BA4F5D72-141A-4EBC-9829-4B63E09B704B}"/>
                </a:ext>
              </a:extLst>
            </p:cNvPr>
            <p:cNvSpPr/>
            <p:nvPr/>
          </p:nvSpPr>
          <p:spPr>
            <a:xfrm>
              <a:off x="1228377" y="1457321"/>
              <a:ext cx="3400027" cy="1586347"/>
            </a:xfrm>
            <a:prstGeom prst="flowChartPunchedTap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7BCE88-9A2D-4FDB-8E9B-258A27DE7F20}"/>
                </a:ext>
              </a:extLst>
            </p:cNvPr>
            <p:cNvSpPr/>
            <p:nvPr/>
          </p:nvSpPr>
          <p:spPr>
            <a:xfrm>
              <a:off x="1254086" y="1981193"/>
              <a:ext cx="316684" cy="499518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E79A551A-BB41-474F-BC1F-982BFEB5A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586" y="1928455"/>
              <a:ext cx="3107447" cy="6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­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Tâm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Vân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7E6B82-8CEE-48E8-9C85-F6E21FC93540}"/>
              </a:ext>
            </a:extLst>
          </p:cNvPr>
          <p:cNvGrpSpPr/>
          <p:nvPr/>
        </p:nvGrpSpPr>
        <p:grpSpPr>
          <a:xfrm>
            <a:off x="7749500" y="1600831"/>
            <a:ext cx="5589864" cy="1371600"/>
            <a:chOff x="1193016" y="1457320"/>
            <a:chExt cx="4463405" cy="1585974"/>
          </a:xfrm>
        </p:grpSpPr>
        <p:sp>
          <p:nvSpPr>
            <p:cNvPr id="13" name="Flowchart: Punched Tape 12">
              <a:extLst>
                <a:ext uri="{FF2B5EF4-FFF2-40B4-BE49-F238E27FC236}">
                  <a16:creationId xmlns:a16="http://schemas.microsoft.com/office/drawing/2014/main" id="{392942EE-315B-46E2-B1E7-F2432106A6F5}"/>
                </a:ext>
              </a:extLst>
            </p:cNvPr>
            <p:cNvSpPr/>
            <p:nvPr/>
          </p:nvSpPr>
          <p:spPr>
            <a:xfrm>
              <a:off x="1193016" y="1457320"/>
              <a:ext cx="3235401" cy="1585974"/>
            </a:xfrm>
            <a:prstGeom prst="flowChartPunchedTap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BF1CFA-3BF4-4F74-8BF9-076B170A5313}"/>
                </a:ext>
              </a:extLst>
            </p:cNvPr>
            <p:cNvSpPr/>
            <p:nvPr/>
          </p:nvSpPr>
          <p:spPr>
            <a:xfrm>
              <a:off x="1288315" y="2049855"/>
              <a:ext cx="344944" cy="499519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70295695-D5BD-4A40-8583-E716880C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510" y="2064589"/>
              <a:ext cx="3738911" cy="60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xem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gặt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kern="0" dirty="0" err="1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lúa</a:t>
              </a: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14E4DF-3DDE-4845-9337-24CF3786EDB9}"/>
              </a:ext>
            </a:extLst>
          </p:cNvPr>
          <p:cNvGrpSpPr/>
          <p:nvPr/>
        </p:nvGrpSpPr>
        <p:grpSpPr>
          <a:xfrm>
            <a:off x="7829271" y="4492520"/>
            <a:ext cx="5550696" cy="1371600"/>
            <a:chOff x="894636" y="1314104"/>
            <a:chExt cx="5550696" cy="1585974"/>
          </a:xfrm>
        </p:grpSpPr>
        <p:sp>
          <p:nvSpPr>
            <p:cNvPr id="17" name="Flowchart: Punched Tape 16">
              <a:extLst>
                <a:ext uri="{FF2B5EF4-FFF2-40B4-BE49-F238E27FC236}">
                  <a16:creationId xmlns:a16="http://schemas.microsoft.com/office/drawing/2014/main" id="{3EBB5115-8E65-4904-9601-70C4BF77E8AB}"/>
                </a:ext>
              </a:extLst>
            </p:cNvPr>
            <p:cNvSpPr/>
            <p:nvPr/>
          </p:nvSpPr>
          <p:spPr>
            <a:xfrm>
              <a:off x="894636" y="1314104"/>
              <a:ext cx="3892398" cy="1585974"/>
            </a:xfrm>
            <a:prstGeom prst="flowChartPunchedTap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A5CE7-B583-4E61-AE55-1C15A0BAB44B}"/>
                </a:ext>
              </a:extLst>
            </p:cNvPr>
            <p:cNvSpPr/>
            <p:nvPr/>
          </p:nvSpPr>
          <p:spPr>
            <a:xfrm>
              <a:off x="944421" y="1877353"/>
              <a:ext cx="432000" cy="499519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415A8A90-5857-42A9-B76F-681D16DEF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630" y="1816479"/>
              <a:ext cx="4957702" cy="6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kern="0" dirty="0">
                  <a:solidFill>
                    <a:prstClr val="black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ề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quê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thăm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.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54A2A1-BC2C-40BB-9D53-AF96175FFD8C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>
            <a:off x="5508232" y="2402009"/>
            <a:ext cx="2321039" cy="27763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Box 5">
            <a:extLst>
              <a:ext uri="{FF2B5EF4-FFF2-40B4-BE49-F238E27FC236}">
                <a16:creationId xmlns:a16="http://schemas.microsoft.com/office/drawing/2014/main" id="{182274C5-C6E2-4BF9-BB9D-D23738062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131" y="768087"/>
            <a:ext cx="266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: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21">
            <a:extLst>
              <a:ext uri="{FF2B5EF4-FFF2-40B4-BE49-F238E27FC236}">
                <a16:creationId xmlns:a16="http://schemas.microsoft.com/office/drawing/2014/main" id="{C84E5FA1-817E-4611-963F-C9EA616A1908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5028609" y="2286631"/>
            <a:ext cx="2720891" cy="30953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5">
            <a:extLst>
              <a:ext uri="{FF2B5EF4-FFF2-40B4-BE49-F238E27FC236}">
                <a16:creationId xmlns:a16="http://schemas.microsoft.com/office/drawing/2014/main" id="{D065A8F4-E0AB-41EC-9764-0FA8EBBA0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3922" y="5822748"/>
            <a:ext cx="7155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0113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Nhóm 19">
            <a:extLst>
              <a:ext uri="{FF2B5EF4-FFF2-40B4-BE49-F238E27FC236}">
                <a16:creationId xmlns:a16="http://schemas.microsoft.com/office/drawing/2014/main" id="{779D7916-C0EA-4002-8BF5-82393850A070}"/>
              </a:ext>
            </a:extLst>
          </p:cNvPr>
          <p:cNvGrpSpPr/>
          <p:nvPr/>
        </p:nvGrpSpPr>
        <p:grpSpPr>
          <a:xfrm>
            <a:off x="0" y="857854"/>
            <a:ext cx="12192000" cy="6000146"/>
            <a:chOff x="-214312" y="857854"/>
            <a:chExt cx="12192000" cy="6000146"/>
          </a:xfrm>
        </p:grpSpPr>
        <p:pic>
          <p:nvPicPr>
            <p:cNvPr id="22" name="Picture 2" descr="1+3=4.png">
              <a:extLst>
                <a:ext uri="{FF2B5EF4-FFF2-40B4-BE49-F238E27FC236}">
                  <a16:creationId xmlns:a16="http://schemas.microsoft.com/office/drawing/2014/main" id="{7D7EE667-0D6E-4939-9A43-4681B855B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59188"/>
            <a:stretch/>
          </p:blipFill>
          <p:spPr>
            <a:xfrm>
              <a:off x="-214312" y="3125907"/>
              <a:ext cx="12192000" cy="3732093"/>
            </a:xfrm>
            <a:prstGeom prst="rect">
              <a:avLst/>
            </a:prstGeom>
          </p:spPr>
        </p:pic>
        <p:pic>
          <p:nvPicPr>
            <p:cNvPr id="23" name="Picture 3" descr="1+3=4.png">
              <a:extLst>
                <a:ext uri="{FF2B5EF4-FFF2-40B4-BE49-F238E27FC236}">
                  <a16:creationId xmlns:a16="http://schemas.microsoft.com/office/drawing/2014/main" id="{991C87FA-9C4E-4BDE-B000-1607006B1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73446" b="-1"/>
            <a:stretch/>
          </p:blipFill>
          <p:spPr>
            <a:xfrm flipV="1">
              <a:off x="-214312" y="857854"/>
              <a:ext cx="12192000" cy="2428249"/>
            </a:xfrm>
            <a:prstGeom prst="rect">
              <a:avLst/>
            </a:prstGeom>
          </p:spPr>
        </p:pic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CA6A1377-D804-4EBF-8580-E401D8BA0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17" y="157393"/>
            <a:ext cx="632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chép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4278F-E1F0-40D1-9F3A-9369868A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382" cy="137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4DECCFB3-DEC1-41C3-8036-4DD1DEE7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376" y="1932960"/>
            <a:ext cx="3185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Vân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D67ACCCC-E352-466C-8233-5531B257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345" y="1877448"/>
            <a:ext cx="359286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Γ</a:t>
            </a:r>
            <a:r>
              <a:rPr kumimoji="0" lang="en-US" alt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Ğt</a:t>
            </a:r>
            <a:endParaRPr kumimoji="0" lang="en-US" altLang="en-US" sz="9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82FF5-04D9-4105-909B-C60E7B3F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869" y="1931418"/>
            <a:ext cx="347319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058CC4E-7D0A-4554-B8CB-DAAC161F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90" y="2132995"/>
            <a:ext cx="28460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4368ADF3-9D76-4711-B6B9-F1F883E2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088" y="1939810"/>
            <a:ext cx="30400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Tâm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A6AE4D3E-BAD6-4934-9C82-0245251DA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094" y="3783667"/>
            <a:ext cx="359286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en-US" sz="9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2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0.5|0.5"/>
  <p:tag name="ISPRING_CUSTOM_TIMING_USED" val="1"/>
  <p:tag name="ISPRING_SLIDE_ID_2" val="{FD2B79DE-42EE-4C8E-A4F8-313136B7FAB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0.5|0.5"/>
  <p:tag name="ISPRING_CUSTOM_TIMING_USED" val="1"/>
  <p:tag name="ISPRING_SLIDE_ID_2" val="{FD2B79DE-42EE-4C8E-A4F8-313136B7FAB9}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fontAlgn="base">
          <a:lnSpc>
            <a:spcPct val="100000"/>
          </a:lnSpc>
          <a:spcBef>
            <a:spcPct val="50000"/>
          </a:spcBef>
          <a:spcAft>
            <a:spcPct val="0"/>
          </a:spcAft>
          <a:buFontTx/>
          <a:buNone/>
          <a:defRPr sz="3600" dirty="0" smtClean="0">
            <a:solidFill>
              <a:srgbClr val="002060"/>
            </a:solidFill>
            <a:latin typeface=".VnAvant" panose="020B7200000000000000" pitchFamily="34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203</Words>
  <Application>Microsoft Office PowerPoint</Application>
  <PresentationFormat>Widescreen</PresentationFormat>
  <Paragraphs>53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.VnAvant</vt:lpstr>
      <vt:lpstr>.VnTime</vt:lpstr>
      <vt:lpstr>Arial</vt:lpstr>
      <vt:lpstr>Calibri</vt:lpstr>
      <vt:lpstr>Calibri Light</vt:lpstr>
      <vt:lpstr>HP001 4 hàng</vt:lpstr>
      <vt:lpstr>inpin heiti</vt:lpstr>
      <vt:lpstr>Times New Roman</vt:lpstr>
      <vt:lpstr>VNI-Avo</vt:lpstr>
      <vt:lpstr>Chủ đề Office</vt:lpstr>
      <vt:lpstr>Office Theme</vt:lpstr>
      <vt:lpstr>Office 主题</vt:lpstr>
      <vt:lpstr>1_Office Theme</vt:lpstr>
      <vt:lpstr>5_Office Theme</vt:lpstr>
      <vt:lpstr>2_Office Theme</vt:lpstr>
      <vt:lpstr>HỌC VẦN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HäC VÇN</dc:title>
  <dc:creator>Huyền Bùi Thị Kim</dc:creator>
  <cp:lastModifiedBy>dieu huyen vu thi</cp:lastModifiedBy>
  <cp:revision>15</cp:revision>
  <dcterms:created xsi:type="dcterms:W3CDTF">2021-11-19T16:19:46Z</dcterms:created>
  <dcterms:modified xsi:type="dcterms:W3CDTF">2021-12-04T13:15:59Z</dcterms:modified>
</cp:coreProperties>
</file>