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71" r:id="rId11"/>
    <p:sldId id="256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0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8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4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7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9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3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1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CFD-2D55-402C-AA44-534F2E9F75D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8CFD-2D55-402C-AA44-534F2E9F75D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D241-B888-49A9-A5F3-0C4D86FCC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/>
            <a:r>
              <a:rPr lang="vi-VN" sz="54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3105" y="161973"/>
            <a:ext cx="1022918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2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TiÕng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nµo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vÇn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itchFamily="18" charset="0"/>
              </a:rPr>
              <a:t>ăn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?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TiÕng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nµo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vÇn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itchFamily="18" charset="0"/>
              </a:rPr>
              <a:t>ăt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?</a:t>
            </a:r>
            <a:endParaRPr lang="en-US" sz="28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8743" y="2975429"/>
            <a:ext cx="76200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1" y="1314450"/>
            <a:ext cx="11499273" cy="543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391" t="22853" r="21513" b="59097"/>
          <a:stretch/>
        </p:blipFill>
        <p:spPr>
          <a:xfrm>
            <a:off x="1430476" y="2757419"/>
            <a:ext cx="8900879" cy="159368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36340" y="0"/>
            <a:ext cx="3853626" cy="1554564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67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ă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345" y="0"/>
            <a:ext cx="11402291" cy="6176963"/>
          </a:xfrm>
        </p:spPr>
      </p:pic>
    </p:spTree>
    <p:extLst>
      <p:ext uri="{BB962C8B-B14F-4D97-AF65-F5344CB8AC3E}">
        <p14:creationId xmlns:p14="http://schemas.microsoft.com/office/powerpoint/2010/main" val="43038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ă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176963"/>
          </a:xfrm>
        </p:spPr>
      </p:pic>
    </p:spTree>
    <p:extLst>
      <p:ext uri="{BB962C8B-B14F-4D97-AF65-F5344CB8AC3E}">
        <p14:creationId xmlns:p14="http://schemas.microsoft.com/office/powerpoint/2010/main" val="21739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8122" y="530936"/>
            <a:ext cx="5352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Bài 58: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  </a:t>
            </a:r>
            <a:r>
              <a:rPr lang="en-US" sz="5400" b="1" dirty="0" err="1" smtClean="0">
                <a:solidFill>
                  <a:srgbClr val="FF0000"/>
                </a:solidFill>
                <a:latin typeface="UTM Avo" pitchFamily="18" charset="0"/>
              </a:rPr>
              <a:t>ăn</a:t>
            </a:r>
            <a:r>
              <a:rPr lang="en-US" sz="5400" b="1" dirty="0" smtClean="0">
                <a:solidFill>
                  <a:srgbClr val="FF0000"/>
                </a:solidFill>
                <a:latin typeface="UTM Avo" pitchFamily="18" charset="0"/>
              </a:rPr>
              <a:t> – </a:t>
            </a:r>
            <a:r>
              <a:rPr lang="en-US" sz="5400" b="1" dirty="0" err="1" smtClean="0">
                <a:solidFill>
                  <a:srgbClr val="FF0000"/>
                </a:solidFill>
                <a:latin typeface="UTM Avo" pitchFamily="18" charset="0"/>
              </a:rPr>
              <a:t>ăt</a:t>
            </a:r>
            <a:endParaRPr lang="en-US" sz="5400" b="1" dirty="0" smtClean="0">
              <a:solidFill>
                <a:srgbClr val="FF0000"/>
              </a:solidFill>
              <a:latin typeface="UTM Avo" pitchFamily="18" charset="0"/>
            </a:endParaRP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UTM Avo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UTM Avo" pitchFamily="18" charset="0"/>
              </a:rPr>
              <a:t> 1</a:t>
            </a:r>
            <a:r>
              <a:rPr lang="en-US" sz="5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65323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bg2">
                    <a:lumMod val="10000"/>
                  </a:schemeClr>
                </a:solidFill>
                <a:latin typeface="UTM Avo" pitchFamily="18" charset="0"/>
              </a:rPr>
              <a:t>ăt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08597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bg2">
                    <a:lumMod val="10000"/>
                  </a:schemeClr>
                </a:solidFill>
                <a:latin typeface="UTM Avo" pitchFamily="18" charset="0"/>
              </a:rPr>
              <a:t>ăn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87635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itchFamily="18" charset="0"/>
              </a:rPr>
              <a:t>ăt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525416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dirty="0" err="1" smtClean="0">
                  <a:solidFill>
                    <a:prstClr val="black"/>
                  </a:solidFill>
                  <a:latin typeface="UTM Avo" pitchFamily="18" charset="0"/>
                </a:rPr>
                <a:t>ăt</a:t>
              </a:r>
              <a:endParaRPr lang="en-US" sz="6000" dirty="0">
                <a:solidFill>
                  <a:prstClr val="black"/>
                </a:solidFill>
                <a:latin typeface="UTM Avo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b="1" dirty="0">
                  <a:solidFill>
                    <a:srgbClr val="008000"/>
                  </a:solidFill>
                  <a:latin typeface="UTM Avo" pitchFamily="18" charset="0"/>
                </a:rPr>
                <a:t>ă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b="1" dirty="0" smtClean="0">
                  <a:solidFill>
                    <a:schemeClr val="tx1"/>
                  </a:solidFill>
                  <a:latin typeface=".VnAvant" pitchFamily="34" charset="0"/>
                </a:rPr>
                <a:t>t</a:t>
              </a:r>
              <a:endParaRPr lang="en-US" sz="60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35250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itchFamily="18" charset="0"/>
              </a:rPr>
              <a:t>ăn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089" y="2525416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dirty="0" err="1" smtClean="0">
                  <a:solidFill>
                    <a:prstClr val="black"/>
                  </a:solidFill>
                  <a:latin typeface="UTM Avo" pitchFamily="18" charset="0"/>
                </a:rPr>
                <a:t>ăn</a:t>
              </a:r>
              <a:endParaRPr lang="en-US" sz="6000" dirty="0">
                <a:solidFill>
                  <a:prstClr val="black"/>
                </a:solidFill>
                <a:latin typeface="UTM Avo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b="1" dirty="0">
                  <a:solidFill>
                    <a:srgbClr val="008000"/>
                  </a:solidFill>
                  <a:latin typeface="UTM Avo" pitchFamily="18" charset="0"/>
                </a:rPr>
                <a:t>ă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000" b="1" dirty="0">
                  <a:solidFill>
                    <a:schemeClr val="tx1"/>
                  </a:solidFill>
                  <a:latin typeface="UTM Avo" pitchFamily="18" charset="0"/>
                </a:rPr>
                <a:t>n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72881" y="459148"/>
            <a:ext cx="5214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Bài 58: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itchFamily="18" charset="0"/>
              </a:rPr>
              <a:t>ăn</a:t>
            </a:r>
            <a:r>
              <a:rPr lang="en-US" sz="5400" b="1" dirty="0" smtClean="0">
                <a:solidFill>
                  <a:srgbClr val="FF0000"/>
                </a:solidFill>
                <a:latin typeface="UTM Avo" pitchFamily="18" charset="0"/>
              </a:rPr>
              <a:t>  -  </a:t>
            </a:r>
            <a:r>
              <a:rPr lang="en-US" sz="5400" b="1" dirty="0" err="1" smtClean="0">
                <a:solidFill>
                  <a:srgbClr val="FF0000"/>
                </a:solidFill>
                <a:latin typeface="UTM Avo" pitchFamily="18" charset="0"/>
              </a:rPr>
              <a:t>ăt</a:t>
            </a:r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  </a:t>
            </a:r>
            <a:endParaRPr lang="en-US" sz="54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0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0141" y="4804856"/>
            <a:ext cx="1999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UTM Avo" pitchFamily="18" charset="0"/>
                <a:cs typeface="Times New Roman" panose="02020603050405020304" pitchFamily="18" charset="0"/>
              </a:rPr>
              <a:t>chăn</a:t>
            </a:r>
            <a:endParaRPr lang="en-US" sz="5400" b="1" dirty="0"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2788" y="4804771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 smtClean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ăn</a:t>
            </a:r>
            <a:endParaRPr lang="en-US" sz="5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6220" y="1234960"/>
            <a:ext cx="220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UTM Avo" pitchFamily="18" charset="0"/>
                <a:cs typeface="Times New Roman" panose="02020603050405020304" pitchFamily="18" charset="0"/>
              </a:rPr>
              <a:t>chăn</a:t>
            </a:r>
            <a:endParaRPr lang="en-US" sz="5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93777" y="2377898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5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 smtClean="0">
                  <a:solidFill>
                    <a:prstClr val="black"/>
                  </a:solidFill>
                  <a:latin typeface="UTM Avo" pitchFamily="18" charset="0"/>
                  <a:cs typeface="Times New Roman" panose="02020603050405020304" pitchFamily="18" charset="0"/>
                </a:rPr>
                <a:t>ch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  <a:cs typeface="Times New Roman" panose="02020603050405020304" pitchFamily="18" charset="0"/>
                </a:rPr>
                <a:t>ăn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5400" b="1" dirty="0" err="1" smtClean="0">
                  <a:solidFill>
                    <a:schemeClr val="tx1"/>
                  </a:solidFill>
                  <a:latin typeface="UTM Avo" pitchFamily="18" charset="0"/>
                  <a:cs typeface="Times New Roman" panose="02020603050405020304" pitchFamily="18" charset="0"/>
                </a:rPr>
                <a:t>ch</a:t>
              </a:r>
              <a:endParaRPr lang="en-US" sz="5400" b="1" dirty="0">
                <a:solidFill>
                  <a:schemeClr val="tx1"/>
                </a:solidFill>
                <a:latin typeface="UTM Avo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5400" b="1" dirty="0" err="1" smtClean="0">
                  <a:solidFill>
                    <a:srgbClr val="FF0000"/>
                  </a:solidFill>
                  <a:latin typeface="UTM Avo" pitchFamily="18" charset="0"/>
                  <a:cs typeface="Times New Roman" panose="02020603050405020304" pitchFamily="18" charset="0"/>
                </a:rPr>
                <a:t>ăn</a:t>
              </a:r>
              <a:endParaRPr lang="en-US" sz="5400" b="1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68" t="27597" r="54091" b="38776"/>
          <a:stretch/>
        </p:blipFill>
        <p:spPr>
          <a:xfrm>
            <a:off x="1260235" y="1293994"/>
            <a:ext cx="4487868" cy="33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46913" y="4845649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UTM Avo" pitchFamily="18" charset="0"/>
                <a:cs typeface="Times New Roman" panose="02020603050405020304" pitchFamily="18" charset="0"/>
              </a:rPr>
              <a:t>mắt</a:t>
            </a:r>
            <a:endParaRPr lang="en-US" sz="4400" b="1" dirty="0"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99108" y="4845649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ăt</a:t>
            </a:r>
            <a:endParaRPr lang="en-US" sz="4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4771" y="1037618"/>
            <a:ext cx="2005052" cy="830997"/>
            <a:chOff x="7814875" y="1234960"/>
            <a:chExt cx="2846301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UTM Avo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4800" b="1" dirty="0" err="1" smtClean="0">
                  <a:latin typeface="UTM Avo" pitchFamily="18" charset="0"/>
                  <a:cs typeface="Times New Roman" panose="02020603050405020304" pitchFamily="18" charset="0"/>
                </a:rPr>
                <a:t>ắt</a:t>
              </a:r>
              <a:endParaRPr lang="en-US" sz="4800" b="1" dirty="0">
                <a:latin typeface="UTM Avo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641870" y="1234960"/>
              <a:ext cx="201930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800" b="1" dirty="0" err="1" smtClean="0">
                  <a:solidFill>
                    <a:srgbClr val="FF0000"/>
                  </a:solidFill>
                  <a:latin typeface="UTM Avo" pitchFamily="18" charset="0"/>
                  <a:cs typeface="Times New Roman" panose="02020603050405020304" pitchFamily="18" charset="0"/>
                </a:rPr>
                <a:t>ăt</a:t>
              </a:r>
              <a:endParaRPr lang="en-US" sz="4800" b="1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13515" y="2328229"/>
            <a:ext cx="3662509" cy="2620451"/>
            <a:chOff x="6954592" y="2421733"/>
            <a:chExt cx="3662509" cy="2620451"/>
          </a:xfrm>
        </p:grpSpPr>
        <p:grpSp>
          <p:nvGrpSpPr>
            <p:cNvPr id="9" name="Group 8"/>
            <p:cNvGrpSpPr/>
            <p:nvPr/>
          </p:nvGrpSpPr>
          <p:grpSpPr>
            <a:xfrm>
              <a:off x="6954592" y="2421733"/>
              <a:ext cx="3662509" cy="2057806"/>
              <a:chOff x="3810000" y="1447800"/>
              <a:chExt cx="2209800" cy="1524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810000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4800" dirty="0" err="1">
                    <a:solidFill>
                      <a:prstClr val="black"/>
                    </a:solidFill>
                    <a:latin typeface="UTM Avo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UTM Avo" pitchFamily="18" charset="0"/>
                    <a:cs typeface="Times New Roman" panose="02020603050405020304" pitchFamily="18" charset="0"/>
                  </a:rPr>
                  <a:t>ắt</a:t>
                </a:r>
                <a:endParaRPr lang="en-US" sz="4800" dirty="0">
                  <a:solidFill>
                    <a:prstClr val="black"/>
                  </a:solidFill>
                  <a:latin typeface="UTM Avo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10000" y="2286000"/>
                <a:ext cx="1104900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4800" b="1" dirty="0" smtClean="0">
                    <a:solidFill>
                      <a:schemeClr val="tx1"/>
                    </a:solidFill>
                    <a:latin typeface="UTM Avo" pitchFamily="18" charset="0"/>
                    <a:cs typeface="Times New Roman" panose="02020603050405020304" pitchFamily="18" charset="0"/>
                  </a:rPr>
                  <a:t>m</a:t>
                </a:r>
                <a:endParaRPr lang="en-US" sz="4800" b="1" dirty="0">
                  <a:solidFill>
                    <a:schemeClr val="tx1"/>
                  </a:solidFill>
                  <a:latin typeface="UTM Avo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14900" y="2286000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 rot="1060721">
              <a:off x="9304343" y="3595634"/>
              <a:ext cx="5022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ách kiểm tra ung thư mắt ở trẻ em bằng smartph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1" r="-233" b="24834"/>
          <a:stretch/>
        </p:blipFill>
        <p:spPr bwMode="auto">
          <a:xfrm>
            <a:off x="841758" y="1864912"/>
            <a:ext cx="4348428" cy="21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724713" y="3538307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ắt</a:t>
            </a:r>
            <a:endParaRPr lang="en-US" sz="4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72881" y="459148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58: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- ăt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20668" t="27597" r="54091" b="38776"/>
          <a:stretch/>
        </p:blipFill>
        <p:spPr>
          <a:xfrm>
            <a:off x="1128947" y="1823667"/>
            <a:ext cx="4293059" cy="3215587"/>
          </a:xfrm>
          <a:prstGeom prst="rect">
            <a:avLst/>
          </a:prstGeom>
        </p:spPr>
      </p:pic>
      <p:pic>
        <p:nvPicPr>
          <p:cNvPr id="25" name="Picture 2" descr="Cách kiểm tra ung thư mắt ở trẻ em bằng smartph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 t="1" r="-233" b="24834"/>
          <a:stretch/>
        </p:blipFill>
        <p:spPr bwMode="auto">
          <a:xfrm>
            <a:off x="6918081" y="2148247"/>
            <a:ext cx="4348428" cy="21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75843" y="5525293"/>
            <a:ext cx="1999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latin typeface="UTM Avo" pitchFamily="18" charset="0"/>
                <a:cs typeface="Times New Roman" panose="02020603050405020304" pitchFamily="18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ăn</a:t>
            </a:r>
            <a:endParaRPr lang="en-US" sz="5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8387" y="5525293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ắt</a:t>
            </a:r>
            <a:endParaRPr lang="en-US" sz="4400" b="1" dirty="0"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3" y="0"/>
            <a:ext cx="622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21" y="1397726"/>
            <a:ext cx="8449514" cy="5460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dirty="0" smtClean="0">
                <a:solidFill>
                  <a:srgbClr val="92D050"/>
                </a:solidFill>
                <a:latin typeface="UTM Avo" panose="02040603050506020204" pitchFamily="18" charset="0"/>
              </a:rPr>
              <a:t>THƯ GIÃN</a:t>
            </a:r>
            <a:endParaRPr lang="en-US" sz="7200" dirty="0">
              <a:solidFill>
                <a:srgbClr val="92D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UTM Avo" panose="02040603050506020204" pitchFamily="18" charset="0"/>
              </a:rPr>
              <a:t>Từ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ứng</a:t>
            </a:r>
            <a:r>
              <a:rPr lang="en-US" b="1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latin typeface="UTM Avo" panose="02040603050506020204" pitchFamily="18" charset="0"/>
              </a:rPr>
              <a:t>dụng</a:t>
            </a:r>
            <a:r>
              <a:rPr lang="en-US" b="1" dirty="0" smtClean="0">
                <a:latin typeface="UTM Avo" panose="02040603050506020204" pitchFamily="18" charset="0"/>
              </a:rPr>
              <a:t>:</a:t>
            </a:r>
            <a:endParaRPr lang="en-US" b="1" dirty="0">
              <a:latin typeface="UTM Avo" panose="020406030505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en-US" sz="6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him</a:t>
            </a: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cắt</a:t>
            </a: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		   		</a:t>
            </a:r>
            <a:r>
              <a:rPr lang="en-US" sz="6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</a:t>
            </a: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sắn</a:t>
            </a: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6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bắt</a:t>
            </a: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cá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				</a:t>
            </a:r>
            <a:r>
              <a:rPr lang="en-US" sz="6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khăn</a:t>
            </a: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mặt</a:t>
            </a:r>
            <a:endParaRPr lang="en-US" sz="66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6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thợ</a:t>
            </a: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lặn</a:t>
            </a: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				</a:t>
            </a:r>
            <a:r>
              <a:rPr lang="en-US" sz="6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trăn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endParaRPr 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78</Words>
  <Application>Microsoft Office PowerPoint</Application>
  <PresentationFormat>Widescreen</PresentationFormat>
  <Paragraphs>39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Từ ứng dụng: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74</cp:revision>
  <dcterms:created xsi:type="dcterms:W3CDTF">2020-08-09T12:11:41Z</dcterms:created>
  <dcterms:modified xsi:type="dcterms:W3CDTF">2021-12-11T14:03:24Z</dcterms:modified>
</cp:coreProperties>
</file>