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1" r:id="rId1"/>
  </p:sldMasterIdLst>
  <p:notesMasterIdLst>
    <p:notesMasterId r:id="rId13"/>
  </p:notesMasterIdLst>
  <p:sldIdLst>
    <p:sldId id="356" r:id="rId2"/>
    <p:sldId id="335" r:id="rId3"/>
    <p:sldId id="304" r:id="rId4"/>
    <p:sldId id="327" r:id="rId5"/>
    <p:sldId id="328" r:id="rId6"/>
    <p:sldId id="338" r:id="rId7"/>
    <p:sldId id="339" r:id="rId8"/>
    <p:sldId id="305" r:id="rId9"/>
    <p:sldId id="337" r:id="rId10"/>
    <p:sldId id="342" r:id="rId11"/>
    <p:sldId id="340" r:id="rId12"/>
  </p:sldIdLst>
  <p:sldSz cx="12192000" cy="6858000"/>
  <p:notesSz cx="6858000" cy="9144000"/>
  <p:embeddedFontLst>
    <p:embeddedFont>
      <p:font typeface=".VnAvant" pitchFamily="34" charset="0"/>
      <p:regular r:id="rId14"/>
      <p:bold r:id="rId15"/>
      <p:italic r:id="rId16"/>
      <p:boldItalic r:id="rId17"/>
    </p:embeddedFont>
    <p:embeddedFont>
      <p:font typeface="Calibri Light" pitchFamily="34" charset="0"/>
      <p:regular r:id="rId18"/>
      <p:italic r:id="rId19"/>
    </p:embeddedFont>
    <p:embeddedFont>
      <p:font typeface="UTM Avo" pitchFamily="18" charset="0"/>
      <p:regular r:id="rId20"/>
      <p:bold r:id="rId21"/>
      <p:italic r:id="rId22"/>
      <p:boldItalic r:id="rId23"/>
    </p:embeddedFont>
    <p:embeddedFont>
      <p:font typeface="小白" charset="-122"/>
      <p:regular r:id="rId24"/>
    </p:embeddedFont>
    <p:embeddedFont>
      <p:font typeface="Calibri" pitchFamily="34" charset="0"/>
      <p:regular r:id="rId25"/>
      <p:bold r:id="rId26"/>
      <p:italic r:id="rId27"/>
      <p:boldItalic r:id="rId28"/>
    </p:embeddedFont>
    <p:embeddedFont>
      <p:font typeface="等线" charset="-122"/>
      <p:regular r:id="rId29"/>
      <p:bold r:id="rId30"/>
    </p:embeddedFont>
    <p:embeddedFont>
      <p:font typeface="HP-211" charset="0"/>
      <p:bold r:id="rId31"/>
    </p:embeddedFont>
  </p:embeddedFontLst>
  <p:custDataLst>
    <p:tags r:id="rId3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C9D2"/>
    <a:srgbClr val="CDBF97"/>
    <a:srgbClr val="8D7545"/>
    <a:srgbClr val="ECE8E5"/>
    <a:srgbClr val="E4CBCB"/>
    <a:srgbClr val="A88755"/>
    <a:srgbClr val="1F2020"/>
    <a:srgbClr val="263B45"/>
    <a:srgbClr val="193B3C"/>
    <a:srgbClr val="4E6C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56" y="-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pPr/>
              <a:t>2021/12/11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327CE-9C48-42EC-A174-D90BEA2C188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8482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36410-B567-418F-ACE8-473B5750C1EB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872D-EF02-48DF-A5A6-D3317136B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219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36410-B567-418F-ACE8-473B5750C1EB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872D-EF02-48DF-A5A6-D3317136B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529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36410-B567-418F-ACE8-473B5750C1EB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872D-EF02-48DF-A5A6-D3317136B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267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33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39B09-1B0D-4E41-88B8-9DC7A3564F7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2785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36410-B567-418F-ACE8-473B5750C1EB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872D-EF02-48DF-A5A6-D3317136B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735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36410-B567-418F-ACE8-473B5750C1EB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872D-EF02-48DF-A5A6-D3317136B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206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36410-B567-418F-ACE8-473B5750C1EB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872D-EF02-48DF-A5A6-D3317136B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178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36410-B567-418F-ACE8-473B5750C1EB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872D-EF02-48DF-A5A6-D3317136B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29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36410-B567-418F-ACE8-473B5750C1EB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872D-EF02-48DF-A5A6-D3317136B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679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36410-B567-418F-ACE8-473B5750C1EB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872D-EF02-48DF-A5A6-D3317136B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441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36410-B567-418F-ACE8-473B5750C1EB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872D-EF02-48DF-A5A6-D3317136B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4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36410-B567-418F-ACE8-473B5750C1EB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E872D-EF02-48DF-A5A6-D3317136B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942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4FB554DA-F872-4FAB-9DFF-EABC40F49E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2" b="12058"/>
          <a:stretch/>
        </p:blipFill>
        <p:spPr>
          <a:xfrm>
            <a:off x="442745" y="430924"/>
            <a:ext cx="11377447" cy="6096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D009703F-CDC2-4D89-A7D9-F89F7F643354}"/>
              </a:ext>
            </a:extLst>
          </p:cNvPr>
          <p:cNvSpPr txBox="1"/>
          <p:nvPr/>
        </p:nvSpPr>
        <p:spPr>
          <a:xfrm>
            <a:off x="0" y="927406"/>
            <a:ext cx="119607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err="1" smtClean="0">
                <a:solidFill>
                  <a:srgbClr val="FF0000"/>
                </a:solidFill>
                <a:latin typeface="HP-211" panose="02000800000000000000" pitchFamily="2" charset="0"/>
                <a:ea typeface="字魂17号-萌趣果冻体" panose="02000000000000000000" pitchFamily="2" charset="-122"/>
              </a:rPr>
              <a:t>Bài</a:t>
            </a:r>
            <a:r>
              <a:rPr lang="en-US" altLang="zh-CN" sz="5400" dirty="0" smtClean="0">
                <a:solidFill>
                  <a:srgbClr val="FF0000"/>
                </a:solidFill>
                <a:latin typeface="HP-211" panose="02000800000000000000" pitchFamily="2" charset="0"/>
                <a:ea typeface="字魂17号-萌趣果冻体" panose="02000000000000000000" pitchFamily="2" charset="-122"/>
              </a:rPr>
              <a:t> 52: </a:t>
            </a:r>
            <a:r>
              <a:rPr lang="en-US" altLang="zh-CN" sz="5400" b="1" dirty="0" smtClean="0">
                <a:solidFill>
                  <a:srgbClr val="FF0000"/>
                </a:solidFill>
                <a:latin typeface="HP-211" panose="02000800000000000000" pitchFamily="2" charset="0"/>
                <a:ea typeface="字魂17号-萌趣果冻体" panose="02000000000000000000" pitchFamily="2" charset="-122"/>
              </a:rPr>
              <a:t>um – up </a:t>
            </a:r>
          </a:p>
          <a:p>
            <a:pPr algn="ctr"/>
            <a:r>
              <a:rPr lang="en-US" altLang="zh-CN" sz="5400" b="1" dirty="0" smtClean="0">
                <a:solidFill>
                  <a:srgbClr val="FF0000"/>
                </a:solidFill>
                <a:latin typeface="HP-211" panose="02000800000000000000" pitchFamily="2" charset="0"/>
                <a:ea typeface="字魂17号-萌趣果冻体" panose="02000000000000000000" pitchFamily="2" charset="-122"/>
              </a:rPr>
              <a:t>(</a:t>
            </a:r>
            <a:r>
              <a:rPr lang="en-US" altLang="zh-CN" sz="5400" b="1" dirty="0" err="1" smtClean="0">
                <a:solidFill>
                  <a:srgbClr val="FF0000"/>
                </a:solidFill>
                <a:latin typeface="HP-211" panose="02000800000000000000" pitchFamily="2" charset="0"/>
                <a:ea typeface="字魂17号-萌趣果冻体" panose="02000000000000000000" pitchFamily="2" charset="-122"/>
              </a:rPr>
              <a:t>Tiết</a:t>
            </a:r>
            <a:r>
              <a:rPr lang="en-US" altLang="zh-CN" sz="5400" b="1" dirty="0" smtClean="0">
                <a:solidFill>
                  <a:srgbClr val="FF0000"/>
                </a:solidFill>
                <a:latin typeface="HP-211" panose="02000800000000000000" pitchFamily="2" charset="0"/>
                <a:ea typeface="字魂17号-萌趣果冻体" panose="02000000000000000000" pitchFamily="2" charset="-122"/>
              </a:rPr>
              <a:t> 2)</a:t>
            </a:r>
            <a:endParaRPr lang="zh-CN" altLang="en-US" sz="5400" b="1" dirty="0">
              <a:solidFill>
                <a:srgbClr val="FF0000"/>
              </a:solidFill>
              <a:latin typeface="HP-211" panose="02000800000000000000" pitchFamily="2" charset="0"/>
              <a:ea typeface="小白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2497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66800"/>
            <a:ext cx="9144000" cy="41113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74504" y="4070166"/>
            <a:ext cx="556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HP-211" panose="02000800000000000000" pitchFamily="2" charset="0"/>
                <a:cs typeface="Times New Roman" pitchFamily="18" charset="0"/>
              </a:rPr>
              <a:t>Dặn</a:t>
            </a:r>
            <a:r>
              <a:rPr lang="en-US" sz="6600" b="1" dirty="0" smtClean="0">
                <a:solidFill>
                  <a:srgbClr val="FF0000"/>
                </a:solidFill>
                <a:latin typeface="HP-211" panose="02000800000000000000" pitchFamily="2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HP-211" panose="02000800000000000000" pitchFamily="2" charset="0"/>
                <a:cs typeface="Times New Roman" pitchFamily="18" charset="0"/>
              </a:rPr>
              <a:t>dò</a:t>
            </a:r>
            <a:endParaRPr lang="en-US" sz="6600" b="1" dirty="0">
              <a:solidFill>
                <a:srgbClr val="FF0000"/>
              </a:solidFill>
              <a:latin typeface="HP-211" panose="02000800000000000000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89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535" y="0"/>
            <a:ext cx="125968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126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202688" y="2551681"/>
            <a:ext cx="2976662" cy="850951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HP-211" panose="02000800000000000000" pitchFamily="2" charset="0"/>
              </a:rPr>
              <a:t>ch</a:t>
            </a:r>
            <a:r>
              <a:rPr lang="en-US" sz="4400" dirty="0" smtClean="0">
                <a:solidFill>
                  <a:srgbClr val="FF0000"/>
                </a:solidFill>
                <a:latin typeface="HP-211" panose="02000800000000000000" pitchFamily="2" charset="0"/>
              </a:rPr>
              <a:t>um</a:t>
            </a:r>
            <a:endParaRPr lang="en-US" sz="4400" dirty="0">
              <a:solidFill>
                <a:srgbClr val="FF0000"/>
              </a:solidFill>
              <a:latin typeface="HP-211" panose="02000800000000000000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815761" y="3477696"/>
            <a:ext cx="3497369" cy="918666"/>
            <a:chOff x="3810000" y="2248870"/>
            <a:chExt cx="2201574" cy="685800"/>
          </a:xfrm>
        </p:grpSpPr>
        <p:sp>
          <p:nvSpPr>
            <p:cNvPr id="19" name="Rectangle 18"/>
            <p:cNvSpPr/>
            <p:nvPr/>
          </p:nvSpPr>
          <p:spPr>
            <a:xfrm>
              <a:off x="3810000" y="224887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err="1" smtClean="0">
                  <a:solidFill>
                    <a:schemeClr val="tx1"/>
                  </a:solidFill>
                  <a:latin typeface="UTM Avo" panose="02040603050506020204" pitchFamily="18" charset="0"/>
                </a:rPr>
                <a:t>ch</a:t>
              </a:r>
              <a:endParaRPr lang="en-US" sz="4400" b="1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906674" y="2248870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rgbClr val="FF0000"/>
                  </a:solidFill>
                  <a:latin typeface=".VnAvant" pitchFamily="34" charset="0"/>
                </a:rPr>
                <a:t>um</a:t>
              </a:r>
              <a:endParaRPr lang="en-US" sz="4400" b="1" dirty="0">
                <a:solidFill>
                  <a:srgbClr val="FF0000"/>
                </a:solidFill>
                <a:latin typeface=".VnAvant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456909" y="734970"/>
            <a:ext cx="2202005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HP-211" panose="02000800000000000000" pitchFamily="2" charset="0"/>
              </a:rPr>
              <a:t>um</a:t>
            </a:r>
            <a:endParaRPr lang="en-US" sz="4400" dirty="0">
              <a:solidFill>
                <a:srgbClr val="FF0000"/>
              </a:solidFill>
              <a:latin typeface="HP-211" panose="02000800000000000000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68914" y="1582090"/>
            <a:ext cx="3510436" cy="918666"/>
            <a:chOff x="3810000" y="2248870"/>
            <a:chExt cx="2209800" cy="685800"/>
          </a:xfrm>
        </p:grpSpPr>
        <p:sp>
          <p:nvSpPr>
            <p:cNvPr id="23" name="Rectangle 22"/>
            <p:cNvSpPr/>
            <p:nvPr/>
          </p:nvSpPr>
          <p:spPr>
            <a:xfrm>
              <a:off x="3810000" y="224887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rgbClr val="FF0000"/>
                  </a:solidFill>
                  <a:latin typeface="HP-211" panose="02000800000000000000" pitchFamily="2" charset="0"/>
                </a:rPr>
                <a:t>u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914900" y="2248870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rgbClr val="FF0000"/>
                  </a:solidFill>
                  <a:latin typeface=".VnAvant" pitchFamily="34" charset="0"/>
                </a:rPr>
                <a:t>m</a:t>
              </a:r>
              <a:endParaRPr lang="en-US" sz="4400" b="1" dirty="0">
                <a:solidFill>
                  <a:srgbClr val="FF0000"/>
                </a:solidFill>
                <a:latin typeface=".VnAvant" pitchFamily="34" charset="0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525" y="4551719"/>
            <a:ext cx="1524774" cy="121917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46523" y="5843585"/>
            <a:ext cx="2330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HP-211" panose="02000800000000000000" pitchFamily="2" charset="0"/>
              </a:rPr>
              <a:t>ch</a:t>
            </a:r>
            <a:r>
              <a:rPr lang="en-US" sz="4400" dirty="0" smtClean="0">
                <a:solidFill>
                  <a:srgbClr val="FF0000"/>
                </a:solidFill>
                <a:latin typeface="HP-211" panose="02000800000000000000" pitchFamily="2" charset="0"/>
              </a:rPr>
              <a:t>um</a:t>
            </a:r>
            <a:endParaRPr lang="en-US" sz="4400" dirty="0">
              <a:solidFill>
                <a:srgbClr val="FF0000"/>
              </a:solidFill>
              <a:latin typeface="HP-211" panose="020008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97267" y="844310"/>
            <a:ext cx="2019793" cy="8404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HP-211" panose="02000800000000000000" pitchFamily="2" charset="0"/>
              </a:rPr>
              <a:t>up</a:t>
            </a:r>
            <a:endParaRPr lang="en-US" sz="4400" dirty="0">
              <a:solidFill>
                <a:srgbClr val="FF0000"/>
              </a:solidFill>
              <a:latin typeface="HP-211" panose="02000800000000000000" pitchFamily="2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651945" y="1779297"/>
            <a:ext cx="3510436" cy="918666"/>
            <a:chOff x="3810000" y="2248870"/>
            <a:chExt cx="2209800" cy="685800"/>
          </a:xfrm>
        </p:grpSpPr>
        <p:sp>
          <p:nvSpPr>
            <p:cNvPr id="28" name="Rectangle 27"/>
            <p:cNvSpPr/>
            <p:nvPr/>
          </p:nvSpPr>
          <p:spPr>
            <a:xfrm>
              <a:off x="3810000" y="224887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rgbClr val="FF0000"/>
                  </a:solidFill>
                  <a:latin typeface="HP-211" panose="02000800000000000000" pitchFamily="2" charset="0"/>
                </a:rPr>
                <a:t>u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914900" y="2248870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rgbClr val="FF0000"/>
                  </a:solidFill>
                  <a:latin typeface=".VnAvant" pitchFamily="34" charset="0"/>
                </a:rPr>
                <a:t>p</a:t>
              </a:r>
            </a:p>
          </p:txBody>
        </p:sp>
      </p:grpSp>
      <p:sp>
        <p:nvSpPr>
          <p:cNvPr id="30" name="Rectangle 29"/>
          <p:cNvSpPr/>
          <p:nvPr/>
        </p:nvSpPr>
        <p:spPr>
          <a:xfrm>
            <a:off x="8051120" y="2733697"/>
            <a:ext cx="2976662" cy="850951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HP-211" panose="02000800000000000000" pitchFamily="2" charset="0"/>
              </a:rPr>
              <a:t>b</a:t>
            </a:r>
            <a:r>
              <a:rPr lang="en-US" sz="4400" dirty="0" err="1" smtClean="0">
                <a:solidFill>
                  <a:srgbClr val="FF0000"/>
                </a:solidFill>
                <a:latin typeface="HP-211" panose="02000800000000000000" pitchFamily="2" charset="0"/>
              </a:rPr>
              <a:t>úp</a:t>
            </a:r>
            <a:endParaRPr lang="en-US" sz="4400" dirty="0">
              <a:solidFill>
                <a:srgbClr val="FF0000"/>
              </a:solidFill>
              <a:latin typeface="HP-211" panose="02000800000000000000" pitchFamily="2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7797300" y="3637288"/>
            <a:ext cx="3497369" cy="918666"/>
            <a:chOff x="3810000" y="2248870"/>
            <a:chExt cx="2201574" cy="685800"/>
          </a:xfrm>
        </p:grpSpPr>
        <p:sp>
          <p:nvSpPr>
            <p:cNvPr id="32" name="Rectangle 31"/>
            <p:cNvSpPr/>
            <p:nvPr/>
          </p:nvSpPr>
          <p:spPr>
            <a:xfrm>
              <a:off x="3810000" y="224887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tx1"/>
                  </a:solidFill>
                  <a:latin typeface="UTM Avo" panose="02040603050506020204" pitchFamily="18" charset="0"/>
                </a:rPr>
                <a:t>b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906674" y="2248870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err="1" smtClean="0">
                  <a:solidFill>
                    <a:srgbClr val="FF0000"/>
                  </a:solidFill>
                  <a:latin typeface="HP-211" panose="02000800000000000000" pitchFamily="2" charset="0"/>
                </a:rPr>
                <a:t>úp</a:t>
              </a:r>
              <a:endParaRPr lang="en-US" sz="4400" b="1" dirty="0">
                <a:solidFill>
                  <a:srgbClr val="FF0000"/>
                </a:solidFill>
                <a:latin typeface="HP-211" panose="02000800000000000000" pitchFamily="2" charset="0"/>
              </a:endParaRPr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373" y="4580211"/>
            <a:ext cx="1415225" cy="1599178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527434" y="5843585"/>
            <a:ext cx="28558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HP-211" panose="02000800000000000000" pitchFamily="2" charset="0"/>
              </a:rPr>
              <a:t>b</a:t>
            </a:r>
            <a:r>
              <a:rPr lang="en-US" sz="4400" dirty="0" err="1" smtClean="0">
                <a:solidFill>
                  <a:srgbClr val="FF0000"/>
                </a:solidFill>
                <a:latin typeface="HP-211" panose="02000800000000000000" pitchFamily="2" charset="0"/>
              </a:rPr>
              <a:t>úp</a:t>
            </a:r>
            <a:r>
              <a:rPr lang="en-US" sz="4400" dirty="0" smtClean="0">
                <a:latin typeface="HP-211" panose="02000800000000000000" pitchFamily="2" charset="0"/>
              </a:rPr>
              <a:t> </a:t>
            </a:r>
            <a:r>
              <a:rPr lang="en-US" sz="4400" dirty="0" err="1" smtClean="0">
                <a:latin typeface="HP-211" panose="02000800000000000000" pitchFamily="2" charset="0"/>
              </a:rPr>
              <a:t>bê</a:t>
            </a:r>
            <a:endParaRPr lang="en-US" sz="4400" dirty="0">
              <a:latin typeface="HP-211" panose="02000800000000000000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05617" y="471007"/>
            <a:ext cx="11382233" cy="6332562"/>
          </a:xfrm>
          <a:prstGeom prst="rect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 sz="4400"/>
          </a:p>
        </p:txBody>
      </p:sp>
    </p:spTree>
    <p:extLst>
      <p:ext uri="{BB962C8B-B14F-4D97-AF65-F5344CB8AC3E}">
        <p14:creationId xmlns:p14="http://schemas.microsoft.com/office/powerpoint/2010/main" val="188439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748614" y="599768"/>
            <a:ext cx="2448932" cy="6095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latin typeface="HP-211" panose="02000800000000000000" pitchFamily="2" charset="0"/>
              </a:rPr>
              <a:t>3</a:t>
            </a:r>
            <a:r>
              <a:rPr lang="en-US" sz="3200" dirty="0" smtClean="0">
                <a:latin typeface="HP-211" panose="02000800000000000000" pitchFamily="2" charset="0"/>
              </a:rPr>
              <a:t>. </a:t>
            </a:r>
            <a:r>
              <a:rPr lang="en-US" sz="3200" dirty="0" err="1" smtClean="0">
                <a:latin typeface="HP-211" panose="02000800000000000000" pitchFamily="2" charset="0"/>
              </a:rPr>
              <a:t>Tập</a:t>
            </a:r>
            <a:r>
              <a:rPr lang="en-US" sz="3200" dirty="0" smtClean="0">
                <a:latin typeface="HP-211" panose="02000800000000000000" pitchFamily="2" charset="0"/>
              </a:rPr>
              <a:t> </a:t>
            </a:r>
            <a:r>
              <a:rPr lang="en-US" sz="3200" dirty="0" err="1" smtClean="0">
                <a:latin typeface="HP-211" panose="02000800000000000000" pitchFamily="2" charset="0"/>
              </a:rPr>
              <a:t>đọc</a:t>
            </a:r>
            <a:endParaRPr lang="en-US" sz="3200" dirty="0">
              <a:latin typeface="HP-211" panose="020008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5617" y="471007"/>
            <a:ext cx="11382233" cy="6332562"/>
          </a:xfrm>
          <a:prstGeom prst="rect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 sz="4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3198" t="20916" r="19287" b="22452"/>
          <a:stretch/>
        </p:blipFill>
        <p:spPr>
          <a:xfrm>
            <a:off x="3333135" y="1567254"/>
            <a:ext cx="6538452" cy="414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77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86209" y="561321"/>
            <a:ext cx="2448932" cy="6095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latin typeface="UTM Avo" panose="02040603050506020204" pitchFamily="18" charset="0"/>
              </a:rPr>
              <a:t>3</a:t>
            </a:r>
            <a:r>
              <a:rPr lang="en-US" sz="3200" dirty="0" smtClean="0">
                <a:latin typeface="HP-211" panose="02000800000000000000" pitchFamily="2" charset="0"/>
              </a:rPr>
              <a:t>. </a:t>
            </a:r>
            <a:r>
              <a:rPr lang="en-US" sz="3200" dirty="0" err="1" smtClean="0">
                <a:latin typeface="HP-211" panose="02000800000000000000" pitchFamily="2" charset="0"/>
              </a:rPr>
              <a:t>Tập</a:t>
            </a:r>
            <a:r>
              <a:rPr lang="en-US" sz="3200" dirty="0" smtClean="0">
                <a:latin typeface="HP-211" panose="02000800000000000000" pitchFamily="2" charset="0"/>
              </a:rPr>
              <a:t> </a:t>
            </a:r>
            <a:r>
              <a:rPr lang="en-US" sz="3200" dirty="0" err="1" smtClean="0">
                <a:latin typeface="HP-211" panose="02000800000000000000" pitchFamily="2" charset="0"/>
              </a:rPr>
              <a:t>đọc</a:t>
            </a:r>
            <a:endParaRPr lang="en-US" sz="3200" dirty="0">
              <a:latin typeface="HP-211" panose="020008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8221" y="872361"/>
            <a:ext cx="35455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HP-211" panose="02000800000000000000" pitchFamily="2" charset="0"/>
              </a:rPr>
              <a:t>Bà</a:t>
            </a:r>
            <a:r>
              <a:rPr lang="en-US" sz="4400" dirty="0" smtClean="0">
                <a:solidFill>
                  <a:srgbClr val="FF0000"/>
                </a:solidFill>
                <a:latin typeface="HP-211" panose="020008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HP-211" panose="02000800000000000000" pitchFamily="2" charset="0"/>
              </a:rPr>
              <a:t>và</a:t>
            </a:r>
            <a:r>
              <a:rPr lang="en-US" sz="4400" dirty="0" smtClean="0">
                <a:solidFill>
                  <a:srgbClr val="FF0000"/>
                </a:solidFill>
                <a:latin typeface="HP-211" panose="020008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HP-211" panose="02000800000000000000" pitchFamily="2" charset="0"/>
              </a:rPr>
              <a:t>Hà</a:t>
            </a:r>
            <a:endParaRPr lang="en-US" sz="4400" dirty="0">
              <a:solidFill>
                <a:srgbClr val="FF0000"/>
              </a:solidFill>
              <a:latin typeface="HP-211" panose="020008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5911" y="1993663"/>
            <a:ext cx="108449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UTM Avo" panose="02040603050506020204" pitchFamily="18" charset="0"/>
              </a:rPr>
              <a:t>    </a:t>
            </a:r>
            <a:r>
              <a:rPr lang="en-US" sz="3600" dirty="0" err="1" smtClean="0">
                <a:solidFill>
                  <a:srgbClr val="002060"/>
                </a:solidFill>
                <a:latin typeface="HP-211" panose="02000800000000000000" pitchFamily="2" charset="0"/>
              </a:rPr>
              <a:t>Hà</a:t>
            </a:r>
            <a:r>
              <a:rPr lang="en-US" sz="3600" dirty="0" smtClean="0">
                <a:solidFill>
                  <a:srgbClr val="002060"/>
                </a:solidFill>
                <a:latin typeface="HP-211" panose="020008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HP-211" panose="02000800000000000000" pitchFamily="2" charset="0"/>
              </a:rPr>
              <a:t>nhỏ</a:t>
            </a:r>
            <a:r>
              <a:rPr lang="en-US" sz="3600" dirty="0" smtClean="0">
                <a:solidFill>
                  <a:srgbClr val="002060"/>
                </a:solidFill>
                <a:latin typeface="HP-211" panose="020008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HP-211" panose="02000800000000000000" pitchFamily="2" charset="0"/>
              </a:rPr>
              <a:t>mà</a:t>
            </a:r>
            <a:r>
              <a:rPr lang="en-US" sz="3600" dirty="0" smtClean="0">
                <a:solidFill>
                  <a:srgbClr val="002060"/>
                </a:solidFill>
                <a:latin typeface="HP-211" panose="020008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HP-211" panose="02000800000000000000" pitchFamily="2" charset="0"/>
              </a:rPr>
              <a:t>chăm</a:t>
            </a:r>
            <a:r>
              <a:rPr lang="en-US" sz="3600" dirty="0" smtClean="0">
                <a:solidFill>
                  <a:srgbClr val="002060"/>
                </a:solidFill>
                <a:latin typeface="HP-211" panose="020008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HP-211" panose="02000800000000000000" pitchFamily="2" charset="0"/>
              </a:rPr>
              <a:t>chỉ</a:t>
            </a:r>
            <a:r>
              <a:rPr lang="en-US" sz="3600" dirty="0" smtClean="0">
                <a:solidFill>
                  <a:srgbClr val="002060"/>
                </a:solidFill>
                <a:latin typeface="HP-211" panose="02000800000000000000" pitchFamily="2" charset="0"/>
              </a:rPr>
              <a:t>. </a:t>
            </a:r>
            <a:r>
              <a:rPr lang="en-US" sz="3600" dirty="0" err="1" smtClean="0">
                <a:solidFill>
                  <a:srgbClr val="002060"/>
                </a:solidFill>
                <a:latin typeface="HP-211" panose="02000800000000000000" pitchFamily="2" charset="0"/>
              </a:rPr>
              <a:t>Hà</a:t>
            </a:r>
            <a:r>
              <a:rPr lang="en-US" sz="3600" dirty="0" smtClean="0">
                <a:solidFill>
                  <a:srgbClr val="002060"/>
                </a:solidFill>
                <a:latin typeface="HP-211" panose="020008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HP-211" panose="02000800000000000000" pitchFamily="2" charset="0"/>
              </a:rPr>
              <a:t>giúp</a:t>
            </a:r>
            <a:r>
              <a:rPr lang="en-US" sz="3600" dirty="0" smtClean="0">
                <a:solidFill>
                  <a:srgbClr val="002060"/>
                </a:solidFill>
                <a:latin typeface="HP-211" panose="020008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HP-211" panose="02000800000000000000" pitchFamily="2" charset="0"/>
              </a:rPr>
              <a:t>bà</a:t>
            </a:r>
            <a:r>
              <a:rPr lang="en-US" sz="3600" dirty="0" smtClean="0">
                <a:solidFill>
                  <a:srgbClr val="002060"/>
                </a:solidFill>
                <a:latin typeface="HP-211" panose="020008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HP-211" panose="02000800000000000000" pitchFamily="2" charset="0"/>
              </a:rPr>
              <a:t>xếp</a:t>
            </a:r>
            <a:r>
              <a:rPr lang="en-US" sz="3600" dirty="0" smtClean="0">
                <a:solidFill>
                  <a:srgbClr val="002060"/>
                </a:solidFill>
                <a:latin typeface="HP-211" panose="020008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HP-211" panose="02000800000000000000" pitchFamily="2" charset="0"/>
              </a:rPr>
              <a:t>đồ</a:t>
            </a:r>
            <a:r>
              <a:rPr lang="en-US" sz="3600" dirty="0" smtClean="0">
                <a:solidFill>
                  <a:srgbClr val="002060"/>
                </a:solidFill>
                <a:latin typeface="HP-211" panose="02000800000000000000" pitchFamily="2" charset="0"/>
              </a:rPr>
              <a:t> ở </a:t>
            </a:r>
            <a:r>
              <a:rPr lang="en-US" sz="3600" dirty="0" err="1" smtClean="0">
                <a:solidFill>
                  <a:srgbClr val="002060"/>
                </a:solidFill>
                <a:latin typeface="HP-211" panose="02000800000000000000" pitchFamily="2" charset="0"/>
              </a:rPr>
              <a:t>tủ</a:t>
            </a:r>
            <a:r>
              <a:rPr lang="en-US" sz="3600" dirty="0" smtClean="0">
                <a:solidFill>
                  <a:srgbClr val="002060"/>
                </a:solidFill>
                <a:latin typeface="HP-211" panose="02000800000000000000" pitchFamily="2" charset="0"/>
              </a:rPr>
              <a:t>. </a:t>
            </a:r>
            <a:r>
              <a:rPr lang="en-US" sz="3600" dirty="0" err="1" smtClean="0">
                <a:solidFill>
                  <a:srgbClr val="002060"/>
                </a:solidFill>
                <a:latin typeface="HP-211" panose="02000800000000000000" pitchFamily="2" charset="0"/>
              </a:rPr>
              <a:t>Hà</a:t>
            </a:r>
            <a:r>
              <a:rPr lang="en-US" sz="3600" dirty="0" smtClean="0">
                <a:solidFill>
                  <a:srgbClr val="002060"/>
                </a:solidFill>
                <a:latin typeface="HP-211" panose="020008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HP-211" panose="02000800000000000000" pitchFamily="2" charset="0"/>
              </a:rPr>
              <a:t>nhổ</a:t>
            </a:r>
            <a:r>
              <a:rPr lang="en-US" sz="3600" dirty="0" smtClean="0">
                <a:solidFill>
                  <a:srgbClr val="002060"/>
                </a:solidFill>
                <a:latin typeface="HP-211" panose="020008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HP-211" panose="02000800000000000000" pitchFamily="2" charset="0"/>
              </a:rPr>
              <a:t>đám</a:t>
            </a:r>
            <a:r>
              <a:rPr lang="en-US" sz="3600" dirty="0" smtClean="0">
                <a:solidFill>
                  <a:srgbClr val="002060"/>
                </a:solidFill>
                <a:latin typeface="HP-211" panose="020008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HP-211" panose="02000800000000000000" pitchFamily="2" charset="0"/>
              </a:rPr>
              <a:t>cỏ</a:t>
            </a:r>
            <a:r>
              <a:rPr lang="en-US" sz="3600" dirty="0" smtClean="0">
                <a:solidFill>
                  <a:srgbClr val="002060"/>
                </a:solidFill>
                <a:latin typeface="HP-211" panose="02000800000000000000" pitchFamily="2" charset="0"/>
              </a:rPr>
              <a:t> um </a:t>
            </a:r>
            <a:r>
              <a:rPr lang="en-US" sz="3600" dirty="0" err="1" smtClean="0">
                <a:solidFill>
                  <a:srgbClr val="002060"/>
                </a:solidFill>
                <a:latin typeface="HP-211" panose="02000800000000000000" pitchFamily="2" charset="0"/>
              </a:rPr>
              <a:t>tùm</a:t>
            </a:r>
            <a:r>
              <a:rPr lang="en-US" sz="3600" dirty="0" smtClean="0">
                <a:solidFill>
                  <a:srgbClr val="002060"/>
                </a:solidFill>
                <a:latin typeface="HP-211" panose="02000800000000000000" pitchFamily="2" charset="0"/>
              </a:rPr>
              <a:t> ở </a:t>
            </a:r>
            <a:r>
              <a:rPr lang="en-US" sz="3600" dirty="0" err="1" smtClean="0">
                <a:solidFill>
                  <a:srgbClr val="002060"/>
                </a:solidFill>
                <a:latin typeface="HP-211" panose="02000800000000000000" pitchFamily="2" charset="0"/>
              </a:rPr>
              <a:t>ngõ</a:t>
            </a:r>
            <a:r>
              <a:rPr lang="en-US" sz="3600" dirty="0" smtClean="0">
                <a:solidFill>
                  <a:srgbClr val="002060"/>
                </a:solidFill>
                <a:latin typeface="HP-211" panose="02000800000000000000" pitchFamily="2" charset="0"/>
              </a:rPr>
              <a:t>.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HP-211" panose="02000800000000000000" pitchFamily="2" charset="0"/>
              </a:rPr>
              <a:t>    </a:t>
            </a:r>
            <a:r>
              <a:rPr lang="en-US" sz="3600" dirty="0" err="1" smtClean="0">
                <a:solidFill>
                  <a:srgbClr val="002060"/>
                </a:solidFill>
                <a:latin typeface="HP-211" panose="02000800000000000000" pitchFamily="2" charset="0"/>
              </a:rPr>
              <a:t>Có</a:t>
            </a:r>
            <a:r>
              <a:rPr lang="en-US" sz="3600" dirty="0" smtClean="0">
                <a:solidFill>
                  <a:srgbClr val="002060"/>
                </a:solidFill>
                <a:latin typeface="HP-211" panose="020008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HP-211" panose="02000800000000000000" pitchFamily="2" charset="0"/>
              </a:rPr>
              <a:t>hôm</a:t>
            </a:r>
            <a:r>
              <a:rPr lang="en-US" sz="3600" dirty="0" smtClean="0">
                <a:solidFill>
                  <a:srgbClr val="002060"/>
                </a:solidFill>
                <a:latin typeface="HP-211" panose="02000800000000000000" pitchFamily="2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HP-211" panose="02000800000000000000" pitchFamily="2" charset="0"/>
              </a:rPr>
              <a:t>Hà</a:t>
            </a:r>
            <a:r>
              <a:rPr lang="en-US" sz="3600" dirty="0" smtClean="0">
                <a:solidFill>
                  <a:srgbClr val="002060"/>
                </a:solidFill>
                <a:latin typeface="HP-211" panose="020008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HP-211" panose="02000800000000000000" pitchFamily="2" charset="0"/>
              </a:rPr>
              <a:t>giúp</a:t>
            </a:r>
            <a:r>
              <a:rPr lang="en-US" sz="3600" dirty="0" smtClean="0">
                <a:solidFill>
                  <a:srgbClr val="002060"/>
                </a:solidFill>
                <a:latin typeface="HP-211" panose="020008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HP-211" panose="02000800000000000000" pitchFamily="2" charset="0"/>
              </a:rPr>
              <a:t>bà</a:t>
            </a:r>
            <a:r>
              <a:rPr lang="en-US" sz="3600" dirty="0" smtClean="0">
                <a:solidFill>
                  <a:srgbClr val="002060"/>
                </a:solidFill>
                <a:latin typeface="HP-211" panose="020008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HP-211" panose="02000800000000000000" pitchFamily="2" charset="0"/>
              </a:rPr>
              <a:t>chữa</a:t>
            </a:r>
            <a:r>
              <a:rPr lang="en-US" sz="3600" dirty="0" smtClean="0">
                <a:solidFill>
                  <a:srgbClr val="002060"/>
                </a:solidFill>
                <a:latin typeface="HP-211" panose="020008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HP-211" panose="02000800000000000000" pitchFamily="2" charset="0"/>
              </a:rPr>
              <a:t>mũ</a:t>
            </a:r>
            <a:r>
              <a:rPr lang="en-US" sz="3600" dirty="0" smtClean="0">
                <a:solidFill>
                  <a:srgbClr val="002060"/>
                </a:solidFill>
                <a:latin typeface="HP-211" panose="020008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HP-211" panose="02000800000000000000" pitchFamily="2" charset="0"/>
              </a:rPr>
              <a:t>cho</a:t>
            </a:r>
            <a:r>
              <a:rPr lang="en-US" sz="3600" dirty="0" smtClean="0">
                <a:solidFill>
                  <a:srgbClr val="002060"/>
                </a:solidFill>
                <a:latin typeface="HP-211" panose="020008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HP-211" panose="02000800000000000000" pitchFamily="2" charset="0"/>
              </a:rPr>
              <a:t>búp</a:t>
            </a:r>
            <a:r>
              <a:rPr lang="en-US" sz="3600" dirty="0" smtClean="0">
                <a:solidFill>
                  <a:srgbClr val="002060"/>
                </a:solidFill>
                <a:latin typeface="HP-211" panose="020008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HP-211" panose="02000800000000000000" pitchFamily="2" charset="0"/>
              </a:rPr>
              <a:t>bê</a:t>
            </a:r>
            <a:r>
              <a:rPr lang="en-US" sz="3600" dirty="0" smtClean="0">
                <a:solidFill>
                  <a:srgbClr val="002060"/>
                </a:solidFill>
                <a:latin typeface="HP-211" panose="02000800000000000000" pitchFamily="2" charset="0"/>
              </a:rPr>
              <a:t>. </a:t>
            </a:r>
            <a:r>
              <a:rPr lang="en-US" sz="3600" dirty="0" err="1" smtClean="0">
                <a:solidFill>
                  <a:srgbClr val="002060"/>
                </a:solidFill>
                <a:latin typeface="HP-211" panose="02000800000000000000" pitchFamily="2" charset="0"/>
              </a:rPr>
              <a:t>Ngắm</a:t>
            </a:r>
            <a:r>
              <a:rPr lang="en-US" sz="3600" dirty="0" smtClean="0">
                <a:solidFill>
                  <a:srgbClr val="002060"/>
                </a:solidFill>
                <a:latin typeface="HP-211" panose="020008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HP-211" panose="02000800000000000000" pitchFamily="2" charset="0"/>
              </a:rPr>
              <a:t>Hà</a:t>
            </a:r>
            <a:r>
              <a:rPr lang="en-US" sz="3600" dirty="0" smtClean="0">
                <a:solidFill>
                  <a:srgbClr val="002060"/>
                </a:solidFill>
                <a:latin typeface="HP-211" panose="020008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HP-211" panose="02000800000000000000" pitchFamily="2" charset="0"/>
              </a:rPr>
              <a:t>chăm</a:t>
            </a:r>
            <a:r>
              <a:rPr lang="en-US" sz="3600" dirty="0" smtClean="0">
                <a:solidFill>
                  <a:srgbClr val="002060"/>
                </a:solidFill>
                <a:latin typeface="HP-211" panose="020008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HP-211" panose="02000800000000000000" pitchFamily="2" charset="0"/>
              </a:rPr>
              <a:t>chú</a:t>
            </a:r>
            <a:r>
              <a:rPr lang="en-US" sz="3600" dirty="0" smtClean="0">
                <a:solidFill>
                  <a:srgbClr val="002060"/>
                </a:solidFill>
                <a:latin typeface="HP-211" panose="020008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HP-211" panose="02000800000000000000" pitchFamily="2" charset="0"/>
              </a:rPr>
              <a:t>đưa</a:t>
            </a:r>
            <a:r>
              <a:rPr lang="en-US" sz="3600" dirty="0" smtClean="0">
                <a:solidFill>
                  <a:srgbClr val="002060"/>
                </a:solidFill>
                <a:latin typeface="HP-211" panose="020008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HP-211" panose="02000800000000000000" pitchFamily="2" charset="0"/>
              </a:rPr>
              <a:t>chỉ</a:t>
            </a:r>
            <a:r>
              <a:rPr lang="en-US" sz="3600" dirty="0" smtClean="0">
                <a:solidFill>
                  <a:srgbClr val="002060"/>
                </a:solidFill>
                <a:latin typeface="HP-211" panose="02000800000000000000" pitchFamily="2" charset="0"/>
              </a:rPr>
              <a:t> qua </a:t>
            </a:r>
            <a:r>
              <a:rPr lang="en-US" sz="3600" dirty="0" err="1" smtClean="0">
                <a:solidFill>
                  <a:srgbClr val="002060"/>
                </a:solidFill>
                <a:latin typeface="HP-211" panose="02000800000000000000" pitchFamily="2" charset="0"/>
              </a:rPr>
              <a:t>lỗ</a:t>
            </a:r>
            <a:r>
              <a:rPr lang="en-US" sz="3600" dirty="0" smtClean="0">
                <a:solidFill>
                  <a:srgbClr val="002060"/>
                </a:solidFill>
                <a:latin typeface="HP-211" panose="020008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HP-211" panose="02000800000000000000" pitchFamily="2" charset="0"/>
              </a:rPr>
              <a:t>kim</a:t>
            </a:r>
            <a:r>
              <a:rPr lang="en-US" sz="3600" dirty="0" smtClean="0">
                <a:solidFill>
                  <a:srgbClr val="002060"/>
                </a:solidFill>
                <a:latin typeface="HP-211" panose="02000800000000000000" pitchFamily="2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HP-211" panose="02000800000000000000" pitchFamily="2" charset="0"/>
              </a:rPr>
              <a:t>bà</a:t>
            </a:r>
            <a:r>
              <a:rPr lang="en-US" sz="3600" dirty="0" smtClean="0">
                <a:solidFill>
                  <a:srgbClr val="002060"/>
                </a:solidFill>
                <a:latin typeface="HP-211" panose="020008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HP-211" panose="02000800000000000000" pitchFamily="2" charset="0"/>
              </a:rPr>
              <a:t>tủm</a:t>
            </a:r>
            <a:r>
              <a:rPr lang="en-US" sz="3600" dirty="0" smtClean="0">
                <a:solidFill>
                  <a:srgbClr val="002060"/>
                </a:solidFill>
                <a:latin typeface="HP-211" panose="020008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HP-211" panose="02000800000000000000" pitchFamily="2" charset="0"/>
              </a:rPr>
              <a:t>tỉm</a:t>
            </a:r>
            <a:r>
              <a:rPr lang="en-US" sz="3600" dirty="0" smtClean="0">
                <a:solidFill>
                  <a:srgbClr val="002060"/>
                </a:solidFill>
                <a:latin typeface="HP-211" panose="02000800000000000000" pitchFamily="2" charset="0"/>
              </a:rPr>
              <a:t>: “</a:t>
            </a:r>
            <a:r>
              <a:rPr lang="en-US" sz="3600" dirty="0" err="1" smtClean="0">
                <a:solidFill>
                  <a:srgbClr val="002060"/>
                </a:solidFill>
                <a:latin typeface="HP-211" panose="02000800000000000000" pitchFamily="2" charset="0"/>
              </a:rPr>
              <a:t>Hà</a:t>
            </a:r>
            <a:r>
              <a:rPr lang="en-US" sz="3600" dirty="0" smtClean="0">
                <a:solidFill>
                  <a:srgbClr val="002060"/>
                </a:solidFill>
                <a:latin typeface="HP-211" panose="020008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HP-211" panose="02000800000000000000" pitchFamily="2" charset="0"/>
              </a:rPr>
              <a:t>của</a:t>
            </a:r>
            <a:r>
              <a:rPr lang="en-US" sz="3600" dirty="0" smtClean="0">
                <a:solidFill>
                  <a:srgbClr val="002060"/>
                </a:solidFill>
                <a:latin typeface="HP-211" panose="020008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HP-211" panose="02000800000000000000" pitchFamily="2" charset="0"/>
              </a:rPr>
              <a:t>bà</a:t>
            </a:r>
            <a:r>
              <a:rPr lang="en-US" sz="3600" dirty="0" smtClean="0">
                <a:solidFill>
                  <a:srgbClr val="002060"/>
                </a:solidFill>
                <a:latin typeface="HP-211" panose="020008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HP-211" panose="02000800000000000000" pitchFamily="2" charset="0"/>
              </a:rPr>
              <a:t>ngộ</a:t>
            </a:r>
            <a:r>
              <a:rPr lang="en-US" sz="3600" dirty="0">
                <a:solidFill>
                  <a:srgbClr val="002060"/>
                </a:solidFill>
                <a:latin typeface="HP-211" panose="020008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HP-211" panose="02000800000000000000" pitchFamily="2" charset="0"/>
              </a:rPr>
              <a:t>quá</a:t>
            </a:r>
            <a:r>
              <a:rPr lang="en-US" sz="4000" dirty="0" smtClean="0">
                <a:solidFill>
                  <a:srgbClr val="002060"/>
                </a:solidFill>
                <a:latin typeface="HP-211" panose="02000800000000000000" pitchFamily="2" charset="0"/>
              </a:rPr>
              <a:t>!</a:t>
            </a:r>
            <a:r>
              <a:rPr lang="en-US" sz="4400" dirty="0" smtClean="0">
                <a:solidFill>
                  <a:srgbClr val="002060"/>
                </a:solidFill>
                <a:latin typeface="HP-211" panose="02000800000000000000" pitchFamily="2" charset="0"/>
              </a:rPr>
              <a:t>”</a:t>
            </a:r>
            <a:endParaRPr lang="en-US" sz="4000" dirty="0" smtClean="0">
              <a:solidFill>
                <a:srgbClr val="002060"/>
              </a:solidFill>
              <a:latin typeface="HP-211" panose="020008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617" y="471007"/>
            <a:ext cx="11382233" cy="6332562"/>
          </a:xfrm>
          <a:prstGeom prst="rect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 sz="440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4288221" y="2585884"/>
            <a:ext cx="1772797" cy="98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5298105" y="3144794"/>
            <a:ext cx="1772797" cy="98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3401822" y="4265671"/>
            <a:ext cx="1772797" cy="98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455603" y="4234645"/>
            <a:ext cx="14651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078102" y="4883574"/>
            <a:ext cx="14651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096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4596" y="63061"/>
            <a:ext cx="2448932" cy="6095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smtClean="0">
                <a:latin typeface="HP-211" panose="02000800000000000000" pitchFamily="2" charset="0"/>
              </a:rPr>
              <a:t>3. </a:t>
            </a:r>
            <a:r>
              <a:rPr lang="en-US" sz="3200" dirty="0" err="1" smtClean="0">
                <a:latin typeface="HP-211" panose="02000800000000000000" pitchFamily="2" charset="0"/>
              </a:rPr>
              <a:t>Tập</a:t>
            </a:r>
            <a:r>
              <a:rPr lang="en-US" sz="3200" dirty="0" smtClean="0">
                <a:latin typeface="HP-211" panose="02000800000000000000" pitchFamily="2" charset="0"/>
              </a:rPr>
              <a:t> </a:t>
            </a:r>
            <a:r>
              <a:rPr lang="en-US" sz="3200" dirty="0" err="1" smtClean="0">
                <a:latin typeface="HP-211" panose="02000800000000000000" pitchFamily="2" charset="0"/>
              </a:rPr>
              <a:t>đọc</a:t>
            </a:r>
            <a:endParaRPr lang="en-US" sz="3200" dirty="0">
              <a:latin typeface="HP-211" panose="020008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8221" y="872361"/>
            <a:ext cx="35455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HP-211" panose="02000800000000000000" pitchFamily="2" charset="0"/>
              </a:rPr>
              <a:t>Bà</a:t>
            </a:r>
            <a:r>
              <a:rPr lang="en-US" sz="4400" dirty="0" smtClean="0">
                <a:solidFill>
                  <a:srgbClr val="FF0000"/>
                </a:solidFill>
                <a:latin typeface="HP-211" panose="020008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HP-211" panose="02000800000000000000" pitchFamily="2" charset="0"/>
              </a:rPr>
              <a:t>và</a:t>
            </a:r>
            <a:r>
              <a:rPr lang="en-US" sz="4400" dirty="0" smtClean="0">
                <a:solidFill>
                  <a:srgbClr val="FF0000"/>
                </a:solidFill>
                <a:latin typeface="HP-211" panose="020008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HP-211" panose="02000800000000000000" pitchFamily="2" charset="0"/>
              </a:rPr>
              <a:t>Hà</a:t>
            </a:r>
            <a:endParaRPr lang="en-US" sz="4400" dirty="0">
              <a:solidFill>
                <a:srgbClr val="FF0000"/>
              </a:solidFill>
              <a:latin typeface="HP-211" panose="020008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1870834"/>
            <a:ext cx="120868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UTM Avo" panose="02040603050506020204" pitchFamily="18" charset="0"/>
              </a:rPr>
              <a:t>    </a:t>
            </a:r>
            <a:r>
              <a:rPr lang="en-US" sz="3600" dirty="0" err="1" smtClean="0">
                <a:solidFill>
                  <a:srgbClr val="002060"/>
                </a:solidFill>
                <a:latin typeface="HP-211" panose="02000800000000000000" pitchFamily="2" charset="0"/>
              </a:rPr>
              <a:t>Hà</a:t>
            </a:r>
            <a:r>
              <a:rPr lang="en-US" sz="3600" dirty="0" smtClean="0">
                <a:solidFill>
                  <a:srgbClr val="002060"/>
                </a:solidFill>
                <a:latin typeface="HP-211" panose="020008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HP-211" panose="02000800000000000000" pitchFamily="2" charset="0"/>
              </a:rPr>
              <a:t>nhỏ</a:t>
            </a:r>
            <a:r>
              <a:rPr lang="en-US" sz="3600" dirty="0" smtClean="0">
                <a:solidFill>
                  <a:srgbClr val="002060"/>
                </a:solidFill>
                <a:latin typeface="HP-211" panose="020008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HP-211" panose="02000800000000000000" pitchFamily="2" charset="0"/>
              </a:rPr>
              <a:t>mà</a:t>
            </a:r>
            <a:r>
              <a:rPr lang="en-US" sz="3600" dirty="0" smtClean="0">
                <a:solidFill>
                  <a:srgbClr val="002060"/>
                </a:solidFill>
                <a:latin typeface="HP-211" panose="020008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HP-211" panose="02000800000000000000" pitchFamily="2" charset="0"/>
              </a:rPr>
              <a:t>chăm</a:t>
            </a:r>
            <a:r>
              <a:rPr lang="en-US" sz="3600" dirty="0" smtClean="0">
                <a:solidFill>
                  <a:srgbClr val="002060"/>
                </a:solidFill>
                <a:latin typeface="HP-211" panose="020008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HP-211" panose="02000800000000000000" pitchFamily="2" charset="0"/>
              </a:rPr>
              <a:t>chỉ</a:t>
            </a:r>
            <a:r>
              <a:rPr lang="en-US" sz="3600" dirty="0" smtClean="0">
                <a:solidFill>
                  <a:srgbClr val="002060"/>
                </a:solidFill>
                <a:latin typeface="HP-211" panose="02000800000000000000" pitchFamily="2" charset="0"/>
              </a:rPr>
              <a:t>. </a:t>
            </a:r>
            <a:r>
              <a:rPr lang="en-US" sz="3600" dirty="0" err="1" smtClean="0">
                <a:solidFill>
                  <a:srgbClr val="002060"/>
                </a:solidFill>
                <a:latin typeface="HP-211" panose="02000800000000000000" pitchFamily="2" charset="0"/>
              </a:rPr>
              <a:t>Hà</a:t>
            </a:r>
            <a:r>
              <a:rPr lang="en-US" sz="3600" dirty="0" smtClean="0">
                <a:solidFill>
                  <a:srgbClr val="002060"/>
                </a:solidFill>
                <a:latin typeface="HP-211" panose="020008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HP-211" panose="02000800000000000000" pitchFamily="2" charset="0"/>
              </a:rPr>
              <a:t>giúp</a:t>
            </a:r>
            <a:r>
              <a:rPr lang="en-US" sz="3600" dirty="0" smtClean="0">
                <a:solidFill>
                  <a:srgbClr val="002060"/>
                </a:solidFill>
                <a:latin typeface="HP-211" panose="020008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HP-211" panose="02000800000000000000" pitchFamily="2" charset="0"/>
              </a:rPr>
              <a:t>bà</a:t>
            </a:r>
            <a:r>
              <a:rPr lang="en-US" sz="3600" dirty="0" smtClean="0">
                <a:solidFill>
                  <a:srgbClr val="002060"/>
                </a:solidFill>
                <a:latin typeface="HP-211" panose="020008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HP-211" panose="02000800000000000000" pitchFamily="2" charset="0"/>
              </a:rPr>
              <a:t>xếp</a:t>
            </a:r>
            <a:r>
              <a:rPr lang="en-US" sz="3600" dirty="0" smtClean="0">
                <a:solidFill>
                  <a:srgbClr val="002060"/>
                </a:solidFill>
                <a:latin typeface="HP-211" panose="020008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HP-211" panose="02000800000000000000" pitchFamily="2" charset="0"/>
              </a:rPr>
              <a:t>đồ</a:t>
            </a:r>
            <a:r>
              <a:rPr lang="en-US" sz="3600" dirty="0" smtClean="0">
                <a:solidFill>
                  <a:srgbClr val="002060"/>
                </a:solidFill>
                <a:latin typeface="HP-211" panose="02000800000000000000" pitchFamily="2" charset="0"/>
              </a:rPr>
              <a:t> ở </a:t>
            </a:r>
            <a:r>
              <a:rPr lang="en-US" sz="3600" dirty="0" err="1" smtClean="0">
                <a:solidFill>
                  <a:srgbClr val="002060"/>
                </a:solidFill>
                <a:latin typeface="HP-211" panose="02000800000000000000" pitchFamily="2" charset="0"/>
              </a:rPr>
              <a:t>tủ</a:t>
            </a:r>
            <a:r>
              <a:rPr lang="en-US" sz="3600" dirty="0" smtClean="0">
                <a:solidFill>
                  <a:srgbClr val="002060"/>
                </a:solidFill>
                <a:latin typeface="HP-211" panose="02000800000000000000" pitchFamily="2" charset="0"/>
              </a:rPr>
              <a:t>. </a:t>
            </a:r>
            <a:r>
              <a:rPr lang="en-US" sz="3600" dirty="0" err="1" smtClean="0">
                <a:solidFill>
                  <a:srgbClr val="002060"/>
                </a:solidFill>
                <a:latin typeface="HP-211" panose="02000800000000000000" pitchFamily="2" charset="0"/>
              </a:rPr>
              <a:t>Hà</a:t>
            </a:r>
            <a:r>
              <a:rPr lang="en-US" sz="3600" dirty="0" smtClean="0">
                <a:solidFill>
                  <a:srgbClr val="002060"/>
                </a:solidFill>
                <a:latin typeface="HP-211" panose="020008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HP-211" panose="02000800000000000000" pitchFamily="2" charset="0"/>
              </a:rPr>
              <a:t>nhổ</a:t>
            </a:r>
            <a:r>
              <a:rPr lang="en-US" sz="3600" dirty="0" smtClean="0">
                <a:solidFill>
                  <a:srgbClr val="002060"/>
                </a:solidFill>
                <a:latin typeface="HP-211" panose="020008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HP-211" panose="02000800000000000000" pitchFamily="2" charset="0"/>
              </a:rPr>
              <a:t>đám</a:t>
            </a:r>
            <a:r>
              <a:rPr lang="en-US" sz="3600" dirty="0" smtClean="0">
                <a:solidFill>
                  <a:srgbClr val="002060"/>
                </a:solidFill>
                <a:latin typeface="HP-211" panose="020008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HP-211" panose="02000800000000000000" pitchFamily="2" charset="0"/>
              </a:rPr>
              <a:t>cỏ</a:t>
            </a:r>
            <a:r>
              <a:rPr lang="en-US" sz="3600" dirty="0" smtClean="0">
                <a:solidFill>
                  <a:srgbClr val="002060"/>
                </a:solidFill>
                <a:latin typeface="HP-211" panose="02000800000000000000" pitchFamily="2" charset="0"/>
              </a:rPr>
              <a:t> um </a:t>
            </a:r>
            <a:r>
              <a:rPr lang="en-US" sz="3600" dirty="0" err="1" smtClean="0">
                <a:solidFill>
                  <a:srgbClr val="002060"/>
                </a:solidFill>
                <a:latin typeface="HP-211" panose="02000800000000000000" pitchFamily="2" charset="0"/>
              </a:rPr>
              <a:t>tùm</a:t>
            </a:r>
            <a:r>
              <a:rPr lang="en-US" sz="3600" dirty="0" smtClean="0">
                <a:solidFill>
                  <a:srgbClr val="002060"/>
                </a:solidFill>
                <a:latin typeface="HP-211" panose="02000800000000000000" pitchFamily="2" charset="0"/>
              </a:rPr>
              <a:t> ở </a:t>
            </a:r>
            <a:r>
              <a:rPr lang="en-US" sz="3600" dirty="0" err="1" smtClean="0">
                <a:solidFill>
                  <a:srgbClr val="002060"/>
                </a:solidFill>
                <a:latin typeface="HP-211" panose="02000800000000000000" pitchFamily="2" charset="0"/>
              </a:rPr>
              <a:t>ngõ</a:t>
            </a:r>
            <a:r>
              <a:rPr lang="en-US" sz="3600" dirty="0" smtClean="0">
                <a:solidFill>
                  <a:srgbClr val="002060"/>
                </a:solidFill>
                <a:latin typeface="HP-211" panose="02000800000000000000" pitchFamily="2" charset="0"/>
              </a:rPr>
              <a:t>.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HP-211" panose="02000800000000000000" pitchFamily="2" charset="0"/>
              </a:rPr>
              <a:t>    </a:t>
            </a:r>
            <a:r>
              <a:rPr lang="en-US" sz="3600" dirty="0" err="1" smtClean="0">
                <a:solidFill>
                  <a:srgbClr val="002060"/>
                </a:solidFill>
                <a:latin typeface="HP-211" panose="02000800000000000000" pitchFamily="2" charset="0"/>
              </a:rPr>
              <a:t>Có</a:t>
            </a:r>
            <a:r>
              <a:rPr lang="en-US" sz="3600" dirty="0" smtClean="0">
                <a:solidFill>
                  <a:srgbClr val="002060"/>
                </a:solidFill>
                <a:latin typeface="HP-211" panose="020008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HP-211" panose="02000800000000000000" pitchFamily="2" charset="0"/>
              </a:rPr>
              <a:t>hôm</a:t>
            </a:r>
            <a:r>
              <a:rPr lang="en-US" sz="3600" dirty="0" smtClean="0">
                <a:solidFill>
                  <a:srgbClr val="002060"/>
                </a:solidFill>
                <a:latin typeface="HP-211" panose="02000800000000000000" pitchFamily="2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HP-211" panose="02000800000000000000" pitchFamily="2" charset="0"/>
              </a:rPr>
              <a:t>Hà</a:t>
            </a:r>
            <a:r>
              <a:rPr lang="en-US" sz="3600" dirty="0" smtClean="0">
                <a:solidFill>
                  <a:srgbClr val="002060"/>
                </a:solidFill>
                <a:latin typeface="HP-211" panose="020008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HP-211" panose="02000800000000000000" pitchFamily="2" charset="0"/>
              </a:rPr>
              <a:t>giúp</a:t>
            </a:r>
            <a:r>
              <a:rPr lang="en-US" sz="3600" dirty="0" smtClean="0">
                <a:solidFill>
                  <a:srgbClr val="002060"/>
                </a:solidFill>
                <a:latin typeface="HP-211" panose="020008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HP-211" panose="02000800000000000000" pitchFamily="2" charset="0"/>
              </a:rPr>
              <a:t>bà</a:t>
            </a:r>
            <a:r>
              <a:rPr lang="en-US" sz="3600" dirty="0" smtClean="0">
                <a:solidFill>
                  <a:srgbClr val="002060"/>
                </a:solidFill>
                <a:latin typeface="HP-211" panose="020008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HP-211" panose="02000800000000000000" pitchFamily="2" charset="0"/>
              </a:rPr>
              <a:t>chữa</a:t>
            </a:r>
            <a:r>
              <a:rPr lang="en-US" sz="3600" dirty="0" smtClean="0">
                <a:solidFill>
                  <a:srgbClr val="002060"/>
                </a:solidFill>
                <a:latin typeface="HP-211" panose="020008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HP-211" panose="02000800000000000000" pitchFamily="2" charset="0"/>
              </a:rPr>
              <a:t>mũ</a:t>
            </a:r>
            <a:r>
              <a:rPr lang="en-US" sz="3600" dirty="0" smtClean="0">
                <a:solidFill>
                  <a:srgbClr val="002060"/>
                </a:solidFill>
                <a:latin typeface="HP-211" panose="020008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HP-211" panose="02000800000000000000" pitchFamily="2" charset="0"/>
              </a:rPr>
              <a:t>cho</a:t>
            </a:r>
            <a:r>
              <a:rPr lang="en-US" sz="3600" dirty="0" smtClean="0">
                <a:solidFill>
                  <a:srgbClr val="002060"/>
                </a:solidFill>
                <a:latin typeface="HP-211" panose="020008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HP-211" panose="02000800000000000000" pitchFamily="2" charset="0"/>
              </a:rPr>
              <a:t>búp</a:t>
            </a:r>
            <a:r>
              <a:rPr lang="en-US" sz="3600" dirty="0" smtClean="0">
                <a:solidFill>
                  <a:srgbClr val="002060"/>
                </a:solidFill>
                <a:latin typeface="HP-211" panose="020008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HP-211" panose="02000800000000000000" pitchFamily="2" charset="0"/>
              </a:rPr>
              <a:t>bê</a:t>
            </a:r>
            <a:r>
              <a:rPr lang="en-US" sz="3600" dirty="0" smtClean="0">
                <a:solidFill>
                  <a:srgbClr val="002060"/>
                </a:solidFill>
                <a:latin typeface="HP-211" panose="02000800000000000000" pitchFamily="2" charset="0"/>
              </a:rPr>
              <a:t>. </a:t>
            </a:r>
            <a:r>
              <a:rPr lang="en-US" sz="3600" dirty="0" err="1" smtClean="0">
                <a:solidFill>
                  <a:srgbClr val="002060"/>
                </a:solidFill>
                <a:latin typeface="HP-211" panose="02000800000000000000" pitchFamily="2" charset="0"/>
              </a:rPr>
              <a:t>Ngắm</a:t>
            </a:r>
            <a:r>
              <a:rPr lang="en-US" sz="3600" dirty="0" smtClean="0">
                <a:solidFill>
                  <a:srgbClr val="002060"/>
                </a:solidFill>
                <a:latin typeface="HP-211" panose="020008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HP-211" panose="02000800000000000000" pitchFamily="2" charset="0"/>
              </a:rPr>
              <a:t>Hà</a:t>
            </a:r>
            <a:r>
              <a:rPr lang="en-US" sz="3600" dirty="0" smtClean="0">
                <a:solidFill>
                  <a:srgbClr val="002060"/>
                </a:solidFill>
                <a:latin typeface="HP-211" panose="020008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HP-211" panose="02000800000000000000" pitchFamily="2" charset="0"/>
              </a:rPr>
              <a:t>chăm</a:t>
            </a:r>
            <a:r>
              <a:rPr lang="en-US" sz="3600" dirty="0" smtClean="0">
                <a:solidFill>
                  <a:srgbClr val="002060"/>
                </a:solidFill>
                <a:latin typeface="HP-211" panose="020008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HP-211" panose="02000800000000000000" pitchFamily="2" charset="0"/>
              </a:rPr>
              <a:t>chú</a:t>
            </a:r>
            <a:r>
              <a:rPr lang="en-US" sz="3600" dirty="0" smtClean="0">
                <a:solidFill>
                  <a:srgbClr val="002060"/>
                </a:solidFill>
                <a:latin typeface="HP-211" panose="020008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HP-211" panose="02000800000000000000" pitchFamily="2" charset="0"/>
              </a:rPr>
              <a:t>đưa</a:t>
            </a:r>
            <a:r>
              <a:rPr lang="en-US" sz="3600" dirty="0" smtClean="0">
                <a:solidFill>
                  <a:srgbClr val="002060"/>
                </a:solidFill>
                <a:latin typeface="HP-211" panose="020008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HP-211" panose="02000800000000000000" pitchFamily="2" charset="0"/>
              </a:rPr>
              <a:t>chỉ</a:t>
            </a:r>
            <a:r>
              <a:rPr lang="en-US" sz="3600" dirty="0" smtClean="0">
                <a:solidFill>
                  <a:srgbClr val="002060"/>
                </a:solidFill>
                <a:latin typeface="HP-211" panose="02000800000000000000" pitchFamily="2" charset="0"/>
              </a:rPr>
              <a:t> qua </a:t>
            </a:r>
            <a:r>
              <a:rPr lang="en-US" sz="3600" dirty="0" err="1" smtClean="0">
                <a:solidFill>
                  <a:srgbClr val="002060"/>
                </a:solidFill>
                <a:latin typeface="HP-211" panose="02000800000000000000" pitchFamily="2" charset="0"/>
              </a:rPr>
              <a:t>lỗ</a:t>
            </a:r>
            <a:r>
              <a:rPr lang="en-US" sz="3600" dirty="0" smtClean="0">
                <a:solidFill>
                  <a:srgbClr val="002060"/>
                </a:solidFill>
                <a:latin typeface="HP-211" panose="020008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HP-211" panose="02000800000000000000" pitchFamily="2" charset="0"/>
              </a:rPr>
              <a:t>kim</a:t>
            </a:r>
            <a:r>
              <a:rPr lang="en-US" sz="3600" dirty="0" smtClean="0">
                <a:solidFill>
                  <a:srgbClr val="002060"/>
                </a:solidFill>
                <a:latin typeface="HP-211" panose="02000800000000000000" pitchFamily="2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HP-211" panose="02000800000000000000" pitchFamily="2" charset="0"/>
              </a:rPr>
              <a:t>bà</a:t>
            </a:r>
            <a:r>
              <a:rPr lang="en-US" sz="3600" dirty="0" smtClean="0">
                <a:solidFill>
                  <a:srgbClr val="002060"/>
                </a:solidFill>
                <a:latin typeface="HP-211" panose="020008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HP-211" panose="02000800000000000000" pitchFamily="2" charset="0"/>
              </a:rPr>
              <a:t>tủm</a:t>
            </a:r>
            <a:r>
              <a:rPr lang="en-US" sz="3600" dirty="0" smtClean="0">
                <a:solidFill>
                  <a:srgbClr val="002060"/>
                </a:solidFill>
                <a:latin typeface="HP-211" panose="020008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HP-211" panose="02000800000000000000" pitchFamily="2" charset="0"/>
              </a:rPr>
              <a:t>tỉm</a:t>
            </a:r>
            <a:r>
              <a:rPr lang="en-US" sz="3600" dirty="0" smtClean="0">
                <a:solidFill>
                  <a:srgbClr val="002060"/>
                </a:solidFill>
                <a:latin typeface="HP-211" panose="02000800000000000000" pitchFamily="2" charset="0"/>
              </a:rPr>
              <a:t>: “</a:t>
            </a:r>
            <a:r>
              <a:rPr lang="en-US" sz="3600" dirty="0" err="1" smtClean="0">
                <a:solidFill>
                  <a:srgbClr val="002060"/>
                </a:solidFill>
                <a:latin typeface="HP-211" panose="02000800000000000000" pitchFamily="2" charset="0"/>
              </a:rPr>
              <a:t>Hà</a:t>
            </a:r>
            <a:r>
              <a:rPr lang="en-US" sz="3600" dirty="0" smtClean="0">
                <a:solidFill>
                  <a:srgbClr val="002060"/>
                </a:solidFill>
                <a:latin typeface="HP-211" panose="020008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HP-211" panose="02000800000000000000" pitchFamily="2" charset="0"/>
              </a:rPr>
              <a:t>của</a:t>
            </a:r>
            <a:r>
              <a:rPr lang="en-US" sz="3600" dirty="0" smtClean="0">
                <a:solidFill>
                  <a:srgbClr val="002060"/>
                </a:solidFill>
                <a:latin typeface="HP-211" panose="020008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HP-211" panose="02000800000000000000" pitchFamily="2" charset="0"/>
              </a:rPr>
              <a:t>bà</a:t>
            </a:r>
            <a:r>
              <a:rPr lang="en-US" sz="3600" dirty="0" smtClean="0">
                <a:solidFill>
                  <a:srgbClr val="002060"/>
                </a:solidFill>
                <a:latin typeface="HP-211" panose="020008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HP-211" panose="02000800000000000000" pitchFamily="2" charset="0"/>
              </a:rPr>
              <a:t>ngộ</a:t>
            </a:r>
            <a:r>
              <a:rPr lang="en-US" sz="3600" dirty="0" smtClean="0">
                <a:solidFill>
                  <a:srgbClr val="002060"/>
                </a:solidFill>
                <a:latin typeface="HP-211" panose="020008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HP-211" panose="02000800000000000000" pitchFamily="2" charset="0"/>
              </a:rPr>
              <a:t>quá</a:t>
            </a:r>
            <a:r>
              <a:rPr lang="en-US" sz="4000" dirty="0" smtClean="0">
                <a:solidFill>
                  <a:srgbClr val="002060"/>
                </a:solidFill>
                <a:latin typeface="HP-211" panose="02000800000000000000" pitchFamily="2" charset="0"/>
              </a:rPr>
              <a:t>!</a:t>
            </a:r>
            <a:r>
              <a:rPr lang="en-US" sz="4400" dirty="0" smtClean="0">
                <a:solidFill>
                  <a:srgbClr val="002060"/>
                </a:solidFill>
                <a:latin typeface="HP-211" panose="02000800000000000000" pitchFamily="2" charset="0"/>
              </a:rPr>
              <a:t>”</a:t>
            </a:r>
            <a:endParaRPr lang="en-US" sz="4000" dirty="0" smtClean="0">
              <a:solidFill>
                <a:srgbClr val="002060"/>
              </a:solidFill>
              <a:latin typeface="HP-211" panose="02000800000000000000" pitchFamily="2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67698C31-BC1D-4619-9478-F4F7109B49EF}"/>
              </a:ext>
            </a:extLst>
          </p:cNvPr>
          <p:cNvSpPr/>
          <p:nvPr/>
        </p:nvSpPr>
        <p:spPr>
          <a:xfrm>
            <a:off x="10757259" y="1600775"/>
            <a:ext cx="436245" cy="4620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bg1"/>
                </a:solidFill>
              </a:rPr>
              <a:t>3</a:t>
            </a:r>
            <a:endParaRPr lang="en-SG" b="1" dirty="0">
              <a:solidFill>
                <a:schemeClr val="bg1"/>
              </a:solidFill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67698C31-BC1D-4619-9478-F4F7109B49EF}"/>
              </a:ext>
            </a:extLst>
          </p:cNvPr>
          <p:cNvSpPr/>
          <p:nvPr/>
        </p:nvSpPr>
        <p:spPr>
          <a:xfrm>
            <a:off x="118581" y="2993131"/>
            <a:ext cx="436245" cy="4620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bg1"/>
                </a:solidFill>
              </a:rPr>
              <a:t>4</a:t>
            </a:r>
            <a:endParaRPr lang="en-SG" b="1" dirty="0">
              <a:solidFill>
                <a:schemeClr val="bg1"/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67698C31-BC1D-4619-9478-F4F7109B49EF}"/>
              </a:ext>
            </a:extLst>
          </p:cNvPr>
          <p:cNvSpPr/>
          <p:nvPr/>
        </p:nvSpPr>
        <p:spPr>
          <a:xfrm>
            <a:off x="9923692" y="2773191"/>
            <a:ext cx="436245" cy="4620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SG" b="1" dirty="0" smtClean="0">
                <a:solidFill>
                  <a:schemeClr val="bg1"/>
                </a:solidFill>
              </a:rPr>
              <a:t>5</a:t>
            </a:r>
            <a:endParaRPr lang="en-SG" b="1" dirty="0">
              <a:solidFill>
                <a:schemeClr val="bg1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67698C31-BC1D-4619-9478-F4F7109B49EF}"/>
              </a:ext>
            </a:extLst>
          </p:cNvPr>
          <p:cNvSpPr/>
          <p:nvPr/>
        </p:nvSpPr>
        <p:spPr>
          <a:xfrm>
            <a:off x="10055657" y="4161963"/>
            <a:ext cx="436245" cy="4620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SG" b="1" dirty="0" smtClean="0">
                <a:solidFill>
                  <a:schemeClr val="bg1"/>
                </a:solidFill>
              </a:rPr>
              <a:t>6</a:t>
            </a:r>
            <a:endParaRPr lang="en-SG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77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4596" y="63061"/>
            <a:ext cx="2448932" cy="6095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latin typeface="UTM Avo" panose="02040603050506020204" pitchFamily="18" charset="0"/>
              </a:rPr>
              <a:t>3</a:t>
            </a:r>
            <a:r>
              <a:rPr lang="en-US" sz="3200" dirty="0" smtClean="0">
                <a:latin typeface="HP-211" panose="02000800000000000000" pitchFamily="2" charset="0"/>
              </a:rPr>
              <a:t>. </a:t>
            </a:r>
            <a:r>
              <a:rPr lang="en-US" sz="3200" dirty="0" err="1" smtClean="0">
                <a:latin typeface="HP-211" panose="02000800000000000000" pitchFamily="2" charset="0"/>
              </a:rPr>
              <a:t>Tập</a:t>
            </a:r>
            <a:r>
              <a:rPr lang="en-US" sz="3200" dirty="0" smtClean="0">
                <a:latin typeface="HP-211" panose="02000800000000000000" pitchFamily="2" charset="0"/>
              </a:rPr>
              <a:t> </a:t>
            </a:r>
            <a:r>
              <a:rPr lang="en-US" sz="3200" dirty="0" err="1" smtClean="0">
                <a:latin typeface="HP-211" panose="02000800000000000000" pitchFamily="2" charset="0"/>
              </a:rPr>
              <a:t>đọc</a:t>
            </a:r>
            <a:endParaRPr lang="en-US" sz="3200" dirty="0">
              <a:latin typeface="HP-211" panose="020008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8221" y="872361"/>
            <a:ext cx="35455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HP-211" panose="02000800000000000000" pitchFamily="2" charset="0"/>
              </a:rPr>
              <a:t>Bà</a:t>
            </a:r>
            <a:r>
              <a:rPr lang="en-US" sz="4400" dirty="0" smtClean="0">
                <a:solidFill>
                  <a:srgbClr val="FF0000"/>
                </a:solidFill>
                <a:latin typeface="HP-211" panose="020008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HP-211" panose="02000800000000000000" pitchFamily="2" charset="0"/>
              </a:rPr>
              <a:t>và</a:t>
            </a:r>
            <a:r>
              <a:rPr lang="en-US" sz="4400" dirty="0" smtClean="0">
                <a:solidFill>
                  <a:srgbClr val="FF0000"/>
                </a:solidFill>
                <a:latin typeface="HP-211" panose="020008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HP-211" panose="02000800000000000000" pitchFamily="2" charset="0"/>
              </a:rPr>
              <a:t>Hà</a:t>
            </a:r>
            <a:endParaRPr lang="en-US" sz="4400" dirty="0">
              <a:solidFill>
                <a:srgbClr val="FF0000"/>
              </a:solidFill>
              <a:latin typeface="HP-211" panose="020008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104" y="1792457"/>
            <a:ext cx="12086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latin typeface="UTM Avo" panose="02040603050506020204" pitchFamily="18" charset="0"/>
              </a:rPr>
              <a:t>    </a:t>
            </a:r>
            <a:r>
              <a:rPr lang="en-US" sz="3600" dirty="0" err="1" smtClean="0">
                <a:solidFill>
                  <a:srgbClr val="00B050"/>
                </a:solidFill>
                <a:latin typeface="HP-211" panose="02000800000000000000" pitchFamily="2" charset="0"/>
              </a:rPr>
              <a:t>Hà</a:t>
            </a:r>
            <a:r>
              <a:rPr lang="en-US" sz="3600" dirty="0" smtClean="0">
                <a:solidFill>
                  <a:srgbClr val="00B050"/>
                </a:solidFill>
                <a:latin typeface="HP-211" panose="020008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HP-211" panose="02000800000000000000" pitchFamily="2" charset="0"/>
              </a:rPr>
              <a:t>nhỏ</a:t>
            </a:r>
            <a:r>
              <a:rPr lang="en-US" sz="3600" dirty="0" smtClean="0">
                <a:solidFill>
                  <a:srgbClr val="00B050"/>
                </a:solidFill>
                <a:latin typeface="HP-211" panose="020008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HP-211" panose="02000800000000000000" pitchFamily="2" charset="0"/>
              </a:rPr>
              <a:t>mà</a:t>
            </a:r>
            <a:r>
              <a:rPr lang="en-US" sz="3600" dirty="0" smtClean="0">
                <a:solidFill>
                  <a:srgbClr val="00B050"/>
                </a:solidFill>
                <a:latin typeface="HP-211" panose="020008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HP-211" panose="02000800000000000000" pitchFamily="2" charset="0"/>
              </a:rPr>
              <a:t>chăm</a:t>
            </a:r>
            <a:r>
              <a:rPr lang="en-US" sz="3600" dirty="0" smtClean="0">
                <a:solidFill>
                  <a:srgbClr val="00B050"/>
                </a:solidFill>
                <a:latin typeface="HP-211" panose="020008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HP-211" panose="02000800000000000000" pitchFamily="2" charset="0"/>
              </a:rPr>
              <a:t>chỉ</a:t>
            </a:r>
            <a:r>
              <a:rPr lang="en-US" sz="3600" dirty="0" smtClean="0">
                <a:solidFill>
                  <a:srgbClr val="00B050"/>
                </a:solidFill>
                <a:latin typeface="HP-211" panose="02000800000000000000" pitchFamily="2" charset="0"/>
              </a:rPr>
              <a:t>. </a:t>
            </a:r>
            <a:r>
              <a:rPr lang="en-US" sz="3600" dirty="0" err="1" smtClean="0">
                <a:solidFill>
                  <a:srgbClr val="00B050"/>
                </a:solidFill>
                <a:latin typeface="HP-211" panose="02000800000000000000" pitchFamily="2" charset="0"/>
              </a:rPr>
              <a:t>Hà</a:t>
            </a:r>
            <a:r>
              <a:rPr lang="en-US" sz="3600" dirty="0" smtClean="0">
                <a:solidFill>
                  <a:srgbClr val="00B050"/>
                </a:solidFill>
                <a:latin typeface="HP-211" panose="020008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HP-211" panose="02000800000000000000" pitchFamily="2" charset="0"/>
              </a:rPr>
              <a:t>giúp</a:t>
            </a:r>
            <a:r>
              <a:rPr lang="en-US" sz="3600" dirty="0" smtClean="0">
                <a:solidFill>
                  <a:srgbClr val="00B050"/>
                </a:solidFill>
                <a:latin typeface="HP-211" panose="020008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HP-211" panose="02000800000000000000" pitchFamily="2" charset="0"/>
              </a:rPr>
              <a:t>bà</a:t>
            </a:r>
            <a:r>
              <a:rPr lang="en-US" sz="3600" dirty="0" smtClean="0">
                <a:solidFill>
                  <a:srgbClr val="00B050"/>
                </a:solidFill>
                <a:latin typeface="HP-211" panose="020008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HP-211" panose="02000800000000000000" pitchFamily="2" charset="0"/>
              </a:rPr>
              <a:t>xếp</a:t>
            </a:r>
            <a:r>
              <a:rPr lang="en-US" sz="3600" dirty="0" smtClean="0">
                <a:solidFill>
                  <a:srgbClr val="00B050"/>
                </a:solidFill>
                <a:latin typeface="HP-211" panose="020008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HP-211" panose="02000800000000000000" pitchFamily="2" charset="0"/>
              </a:rPr>
              <a:t>đồ</a:t>
            </a:r>
            <a:r>
              <a:rPr lang="en-US" sz="3600" dirty="0" smtClean="0">
                <a:solidFill>
                  <a:srgbClr val="00B050"/>
                </a:solidFill>
                <a:latin typeface="HP-211" panose="02000800000000000000" pitchFamily="2" charset="0"/>
              </a:rPr>
              <a:t> ở </a:t>
            </a:r>
            <a:r>
              <a:rPr lang="en-US" sz="3600" dirty="0" err="1" smtClean="0">
                <a:solidFill>
                  <a:srgbClr val="00B050"/>
                </a:solidFill>
                <a:latin typeface="HP-211" panose="02000800000000000000" pitchFamily="2" charset="0"/>
              </a:rPr>
              <a:t>tủ</a:t>
            </a:r>
            <a:r>
              <a:rPr lang="en-US" sz="3600" dirty="0" smtClean="0">
                <a:solidFill>
                  <a:srgbClr val="00B050"/>
                </a:solidFill>
                <a:latin typeface="HP-211" panose="02000800000000000000" pitchFamily="2" charset="0"/>
              </a:rPr>
              <a:t>. </a:t>
            </a:r>
            <a:r>
              <a:rPr lang="en-US" sz="3600" dirty="0" err="1" smtClean="0">
                <a:solidFill>
                  <a:srgbClr val="00B050"/>
                </a:solidFill>
                <a:latin typeface="HP-211" panose="02000800000000000000" pitchFamily="2" charset="0"/>
              </a:rPr>
              <a:t>Hà</a:t>
            </a:r>
            <a:r>
              <a:rPr lang="en-US" sz="3600" dirty="0" smtClean="0">
                <a:solidFill>
                  <a:srgbClr val="00B050"/>
                </a:solidFill>
                <a:latin typeface="HP-211" panose="020008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HP-211" panose="02000800000000000000" pitchFamily="2" charset="0"/>
              </a:rPr>
              <a:t>nhổ</a:t>
            </a:r>
            <a:r>
              <a:rPr lang="en-US" sz="3600" dirty="0" smtClean="0">
                <a:solidFill>
                  <a:srgbClr val="00B050"/>
                </a:solidFill>
                <a:latin typeface="HP-211" panose="020008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HP-211" panose="02000800000000000000" pitchFamily="2" charset="0"/>
              </a:rPr>
              <a:t>đám</a:t>
            </a:r>
            <a:r>
              <a:rPr lang="en-US" sz="3600" dirty="0" smtClean="0">
                <a:solidFill>
                  <a:srgbClr val="00B050"/>
                </a:solidFill>
                <a:latin typeface="HP-211" panose="020008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HP-211" panose="02000800000000000000" pitchFamily="2" charset="0"/>
              </a:rPr>
              <a:t>cỏ</a:t>
            </a:r>
            <a:r>
              <a:rPr lang="en-US" sz="3600" dirty="0" smtClean="0">
                <a:solidFill>
                  <a:srgbClr val="00B050"/>
                </a:solidFill>
                <a:latin typeface="HP-211" panose="02000800000000000000" pitchFamily="2" charset="0"/>
              </a:rPr>
              <a:t> um </a:t>
            </a:r>
            <a:r>
              <a:rPr lang="en-US" sz="3600" dirty="0" err="1" smtClean="0">
                <a:solidFill>
                  <a:srgbClr val="00B050"/>
                </a:solidFill>
                <a:latin typeface="HP-211" panose="02000800000000000000" pitchFamily="2" charset="0"/>
              </a:rPr>
              <a:t>tùm</a:t>
            </a:r>
            <a:r>
              <a:rPr lang="en-US" sz="3600" dirty="0" smtClean="0">
                <a:solidFill>
                  <a:srgbClr val="00B050"/>
                </a:solidFill>
                <a:latin typeface="HP-211" panose="02000800000000000000" pitchFamily="2" charset="0"/>
              </a:rPr>
              <a:t> ở </a:t>
            </a:r>
            <a:r>
              <a:rPr lang="en-US" sz="3600" dirty="0" err="1" smtClean="0">
                <a:solidFill>
                  <a:srgbClr val="00B050"/>
                </a:solidFill>
                <a:latin typeface="HP-211" panose="02000800000000000000" pitchFamily="2" charset="0"/>
              </a:rPr>
              <a:t>ngõ</a:t>
            </a:r>
            <a:r>
              <a:rPr lang="en-US" sz="3600" dirty="0" smtClean="0">
                <a:solidFill>
                  <a:srgbClr val="00B050"/>
                </a:solidFill>
                <a:latin typeface="HP-211" panose="02000800000000000000" pitchFamily="2" charset="0"/>
              </a:rPr>
              <a:t>.</a:t>
            </a:r>
          </a:p>
          <a:p>
            <a:r>
              <a:rPr lang="en-US" sz="3600" dirty="0" smtClean="0">
                <a:solidFill>
                  <a:srgbClr val="00B050"/>
                </a:solidFill>
                <a:latin typeface="HP-211" panose="02000800000000000000" pitchFamily="2" charset="0"/>
              </a:rPr>
              <a:t>    </a:t>
            </a:r>
            <a:endParaRPr lang="en-US" sz="4000" dirty="0" smtClean="0">
              <a:solidFill>
                <a:srgbClr val="00B050"/>
              </a:solidFill>
              <a:latin typeface="HP-211" panose="020008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8064" y="3043995"/>
            <a:ext cx="119263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HP-211" panose="02000800000000000000" pitchFamily="2" charset="0"/>
              </a:rPr>
              <a:t>  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HP-211" panose="02000800000000000000" pitchFamily="2" charset="0"/>
              </a:rPr>
              <a:t>Có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HP-211" panose="02000800000000000000" pitchFamily="2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HP-211" panose="02000800000000000000" pitchFamily="2" charset="0"/>
              </a:rPr>
              <a:t>hôm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HP-211" panose="02000800000000000000" pitchFamily="2" charset="0"/>
              </a:rPr>
              <a:t>,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HP-211" panose="02000800000000000000" pitchFamily="2" charset="0"/>
              </a:rPr>
              <a:t>Hà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HP-211" panose="02000800000000000000" pitchFamily="2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HP-211" panose="02000800000000000000" pitchFamily="2" charset="0"/>
              </a:rPr>
              <a:t>giúp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HP-211" panose="02000800000000000000" pitchFamily="2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HP-211" panose="02000800000000000000" pitchFamily="2" charset="0"/>
              </a:rPr>
              <a:t>bà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HP-211" panose="02000800000000000000" pitchFamily="2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HP-211" panose="02000800000000000000" pitchFamily="2" charset="0"/>
              </a:rPr>
              <a:t>chữa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HP-211" panose="02000800000000000000" pitchFamily="2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HP-211" panose="02000800000000000000" pitchFamily="2" charset="0"/>
              </a:rPr>
              <a:t>mũ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HP-211" panose="02000800000000000000" pitchFamily="2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HP-211" panose="02000800000000000000" pitchFamily="2" charset="0"/>
              </a:rPr>
              <a:t>cho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HP-211" panose="02000800000000000000" pitchFamily="2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HP-211" panose="02000800000000000000" pitchFamily="2" charset="0"/>
              </a:rPr>
              <a:t>búp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HP-211" panose="02000800000000000000" pitchFamily="2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HP-211" panose="02000800000000000000" pitchFamily="2" charset="0"/>
              </a:rPr>
              <a:t>bê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HP-211" panose="02000800000000000000" pitchFamily="2" charset="0"/>
              </a:rPr>
              <a:t>.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HP-211" panose="02000800000000000000" pitchFamily="2" charset="0"/>
              </a:rPr>
              <a:t>Ngắm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HP-211" panose="02000800000000000000" pitchFamily="2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HP-211" panose="02000800000000000000" pitchFamily="2" charset="0"/>
              </a:rPr>
              <a:t>Hà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HP-211" panose="02000800000000000000" pitchFamily="2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HP-211" panose="02000800000000000000" pitchFamily="2" charset="0"/>
              </a:rPr>
              <a:t>chăm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HP-211" panose="02000800000000000000" pitchFamily="2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HP-211" panose="02000800000000000000" pitchFamily="2" charset="0"/>
              </a:rPr>
              <a:t>chú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HP-211" panose="02000800000000000000" pitchFamily="2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HP-211" panose="02000800000000000000" pitchFamily="2" charset="0"/>
              </a:rPr>
              <a:t>đưa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HP-211" panose="02000800000000000000" pitchFamily="2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HP-211" panose="02000800000000000000" pitchFamily="2" charset="0"/>
              </a:rPr>
              <a:t>chỉ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HP-211" panose="02000800000000000000" pitchFamily="2" charset="0"/>
              </a:rPr>
              <a:t> qua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HP-211" panose="02000800000000000000" pitchFamily="2" charset="0"/>
              </a:rPr>
              <a:t>lỗ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HP-211" panose="02000800000000000000" pitchFamily="2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HP-211" panose="02000800000000000000" pitchFamily="2" charset="0"/>
              </a:rPr>
              <a:t>kim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HP-211" panose="02000800000000000000" pitchFamily="2" charset="0"/>
              </a:rPr>
              <a:t>,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HP-211" panose="02000800000000000000" pitchFamily="2" charset="0"/>
              </a:rPr>
              <a:t>bà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HP-211" panose="02000800000000000000" pitchFamily="2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HP-211" panose="02000800000000000000" pitchFamily="2" charset="0"/>
              </a:rPr>
              <a:t>tủm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HP-211" panose="02000800000000000000" pitchFamily="2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HP-211" panose="02000800000000000000" pitchFamily="2" charset="0"/>
              </a:rPr>
              <a:t>tỉm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HP-211" panose="02000800000000000000" pitchFamily="2" charset="0"/>
              </a:rPr>
              <a:t>: “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HP-211" panose="02000800000000000000" pitchFamily="2" charset="0"/>
              </a:rPr>
              <a:t>Hà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HP-211" panose="02000800000000000000" pitchFamily="2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HP-211" panose="02000800000000000000" pitchFamily="2" charset="0"/>
              </a:rPr>
              <a:t>của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HP-211" panose="02000800000000000000" pitchFamily="2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HP-211" panose="02000800000000000000" pitchFamily="2" charset="0"/>
              </a:rPr>
              <a:t>bà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HP-211" panose="02000800000000000000" pitchFamily="2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HP-211" panose="02000800000000000000" pitchFamily="2" charset="0"/>
              </a:rPr>
              <a:t>ngộ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HP-211" panose="02000800000000000000" pitchFamily="2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HP-211" panose="02000800000000000000" pitchFamily="2" charset="0"/>
              </a:rPr>
              <a:t>quá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HP-211" panose="02000800000000000000" pitchFamily="2" charset="0"/>
              </a:rPr>
              <a:t>!”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67698C31-BC1D-4619-9478-F4F7109B49EF}"/>
              </a:ext>
            </a:extLst>
          </p:cNvPr>
          <p:cNvSpPr/>
          <p:nvPr/>
        </p:nvSpPr>
        <p:spPr>
          <a:xfrm>
            <a:off x="118064" y="1600775"/>
            <a:ext cx="436245" cy="4620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bg1"/>
                </a:solidFill>
              </a:rPr>
              <a:t>1</a:t>
            </a:r>
            <a:endParaRPr lang="en-SG" sz="3200" b="1" dirty="0">
              <a:solidFill>
                <a:schemeClr val="bg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67698C31-BC1D-4619-9478-F4F7109B49EF}"/>
              </a:ext>
            </a:extLst>
          </p:cNvPr>
          <p:cNvSpPr/>
          <p:nvPr/>
        </p:nvSpPr>
        <p:spPr>
          <a:xfrm>
            <a:off x="94596" y="3147026"/>
            <a:ext cx="436245" cy="4620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bg1"/>
                </a:solidFill>
              </a:rPr>
              <a:t>2</a:t>
            </a:r>
            <a:endParaRPr lang="en-SG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87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4596" y="63061"/>
            <a:ext cx="2448932" cy="6095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latin typeface="UTM Avo" panose="02040603050506020204" pitchFamily="18" charset="0"/>
              </a:rPr>
              <a:t>3</a:t>
            </a:r>
            <a:r>
              <a:rPr lang="en-US" sz="3200" dirty="0" smtClean="0">
                <a:latin typeface="HP-211" panose="02000800000000000000" pitchFamily="2" charset="0"/>
              </a:rPr>
              <a:t>. </a:t>
            </a:r>
            <a:r>
              <a:rPr lang="en-US" sz="3200" dirty="0" err="1" smtClean="0">
                <a:latin typeface="HP-211" panose="02000800000000000000" pitchFamily="2" charset="0"/>
              </a:rPr>
              <a:t>Tập</a:t>
            </a:r>
            <a:r>
              <a:rPr lang="en-US" sz="3200" dirty="0" smtClean="0">
                <a:latin typeface="HP-211" panose="02000800000000000000" pitchFamily="2" charset="0"/>
              </a:rPr>
              <a:t> </a:t>
            </a:r>
            <a:r>
              <a:rPr lang="en-US" sz="3200" dirty="0" err="1" smtClean="0">
                <a:latin typeface="HP-211" panose="02000800000000000000" pitchFamily="2" charset="0"/>
              </a:rPr>
              <a:t>đọc</a:t>
            </a:r>
            <a:endParaRPr lang="en-US" sz="3200" dirty="0">
              <a:latin typeface="HP-211" panose="020008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8221" y="872361"/>
            <a:ext cx="35455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HP-211" panose="02000800000000000000" pitchFamily="2" charset="0"/>
              </a:rPr>
              <a:t>Bà</a:t>
            </a:r>
            <a:r>
              <a:rPr lang="en-US" sz="4400" dirty="0" smtClean="0">
                <a:solidFill>
                  <a:srgbClr val="FF0000"/>
                </a:solidFill>
                <a:latin typeface="HP-211" panose="020008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HP-211" panose="02000800000000000000" pitchFamily="2" charset="0"/>
              </a:rPr>
              <a:t>và</a:t>
            </a:r>
            <a:r>
              <a:rPr lang="en-US" sz="4400" dirty="0" smtClean="0">
                <a:solidFill>
                  <a:srgbClr val="FF0000"/>
                </a:solidFill>
                <a:latin typeface="HP-211" panose="020008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HP-211" panose="02000800000000000000" pitchFamily="2" charset="0"/>
              </a:rPr>
              <a:t>Hà</a:t>
            </a:r>
            <a:endParaRPr lang="en-US" sz="4400" dirty="0">
              <a:solidFill>
                <a:srgbClr val="FF0000"/>
              </a:solidFill>
              <a:latin typeface="HP-211" panose="020008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104" y="1792457"/>
            <a:ext cx="12086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UTM Avo" panose="02040603050506020204" pitchFamily="18" charset="0"/>
              </a:rPr>
              <a:t>    </a:t>
            </a:r>
            <a:r>
              <a:rPr lang="en-US" sz="3600" dirty="0" err="1" smtClean="0">
                <a:solidFill>
                  <a:srgbClr val="002060"/>
                </a:solidFill>
                <a:latin typeface="HP-211" panose="02000800000000000000" pitchFamily="2" charset="0"/>
              </a:rPr>
              <a:t>Hà</a:t>
            </a:r>
            <a:r>
              <a:rPr lang="en-US" sz="3600" dirty="0" smtClean="0">
                <a:solidFill>
                  <a:srgbClr val="002060"/>
                </a:solidFill>
                <a:latin typeface="HP-211" panose="020008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HP-211" panose="02000800000000000000" pitchFamily="2" charset="0"/>
              </a:rPr>
              <a:t>nhỏ</a:t>
            </a:r>
            <a:r>
              <a:rPr lang="en-US" sz="3600" dirty="0" smtClean="0">
                <a:solidFill>
                  <a:srgbClr val="002060"/>
                </a:solidFill>
                <a:latin typeface="HP-211" panose="020008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HP-211" panose="02000800000000000000" pitchFamily="2" charset="0"/>
              </a:rPr>
              <a:t>mà</a:t>
            </a:r>
            <a:r>
              <a:rPr lang="en-US" sz="3600" dirty="0" smtClean="0">
                <a:solidFill>
                  <a:srgbClr val="002060"/>
                </a:solidFill>
                <a:latin typeface="HP-211" panose="020008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HP-211" panose="02000800000000000000" pitchFamily="2" charset="0"/>
              </a:rPr>
              <a:t>chăm</a:t>
            </a:r>
            <a:r>
              <a:rPr lang="en-US" sz="3600" dirty="0" smtClean="0">
                <a:solidFill>
                  <a:srgbClr val="002060"/>
                </a:solidFill>
                <a:latin typeface="HP-211" panose="020008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HP-211" panose="02000800000000000000" pitchFamily="2" charset="0"/>
              </a:rPr>
              <a:t>chỉ</a:t>
            </a:r>
            <a:r>
              <a:rPr lang="en-US" sz="3600" dirty="0" smtClean="0">
                <a:solidFill>
                  <a:srgbClr val="002060"/>
                </a:solidFill>
                <a:latin typeface="HP-211" panose="02000800000000000000" pitchFamily="2" charset="0"/>
              </a:rPr>
              <a:t>. </a:t>
            </a:r>
            <a:r>
              <a:rPr lang="en-US" sz="3600" dirty="0" err="1" smtClean="0">
                <a:solidFill>
                  <a:srgbClr val="002060"/>
                </a:solidFill>
                <a:latin typeface="HP-211" panose="02000800000000000000" pitchFamily="2" charset="0"/>
              </a:rPr>
              <a:t>Hà</a:t>
            </a:r>
            <a:r>
              <a:rPr lang="en-US" sz="3600" dirty="0" smtClean="0">
                <a:solidFill>
                  <a:srgbClr val="002060"/>
                </a:solidFill>
                <a:latin typeface="HP-211" panose="020008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HP-211" panose="02000800000000000000" pitchFamily="2" charset="0"/>
              </a:rPr>
              <a:t>giúp</a:t>
            </a:r>
            <a:r>
              <a:rPr lang="en-US" sz="3600" dirty="0" smtClean="0">
                <a:solidFill>
                  <a:srgbClr val="002060"/>
                </a:solidFill>
                <a:latin typeface="HP-211" panose="020008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HP-211" panose="02000800000000000000" pitchFamily="2" charset="0"/>
              </a:rPr>
              <a:t>bà</a:t>
            </a:r>
            <a:r>
              <a:rPr lang="en-US" sz="3600" dirty="0" smtClean="0">
                <a:solidFill>
                  <a:srgbClr val="002060"/>
                </a:solidFill>
                <a:latin typeface="HP-211" panose="020008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HP-211" panose="02000800000000000000" pitchFamily="2" charset="0"/>
              </a:rPr>
              <a:t>xếp</a:t>
            </a:r>
            <a:r>
              <a:rPr lang="en-US" sz="3600" dirty="0" smtClean="0">
                <a:solidFill>
                  <a:srgbClr val="002060"/>
                </a:solidFill>
                <a:latin typeface="HP-211" panose="020008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HP-211" panose="02000800000000000000" pitchFamily="2" charset="0"/>
              </a:rPr>
              <a:t>đồ</a:t>
            </a:r>
            <a:r>
              <a:rPr lang="en-US" sz="3600" dirty="0" smtClean="0">
                <a:solidFill>
                  <a:srgbClr val="002060"/>
                </a:solidFill>
                <a:latin typeface="HP-211" panose="02000800000000000000" pitchFamily="2" charset="0"/>
              </a:rPr>
              <a:t> ở </a:t>
            </a:r>
            <a:r>
              <a:rPr lang="en-US" sz="3600" dirty="0" err="1" smtClean="0">
                <a:solidFill>
                  <a:srgbClr val="002060"/>
                </a:solidFill>
                <a:latin typeface="HP-211" panose="02000800000000000000" pitchFamily="2" charset="0"/>
              </a:rPr>
              <a:t>tủ</a:t>
            </a:r>
            <a:r>
              <a:rPr lang="en-US" sz="3600" dirty="0" smtClean="0">
                <a:solidFill>
                  <a:srgbClr val="002060"/>
                </a:solidFill>
                <a:latin typeface="HP-211" panose="02000800000000000000" pitchFamily="2" charset="0"/>
              </a:rPr>
              <a:t>. </a:t>
            </a:r>
            <a:r>
              <a:rPr lang="en-US" sz="3600" dirty="0" err="1" smtClean="0">
                <a:solidFill>
                  <a:srgbClr val="002060"/>
                </a:solidFill>
                <a:latin typeface="HP-211" panose="02000800000000000000" pitchFamily="2" charset="0"/>
              </a:rPr>
              <a:t>Hà</a:t>
            </a:r>
            <a:r>
              <a:rPr lang="en-US" sz="3600" dirty="0" smtClean="0">
                <a:solidFill>
                  <a:srgbClr val="002060"/>
                </a:solidFill>
                <a:latin typeface="HP-211" panose="020008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HP-211" panose="02000800000000000000" pitchFamily="2" charset="0"/>
              </a:rPr>
              <a:t>nhổ</a:t>
            </a:r>
            <a:r>
              <a:rPr lang="en-US" sz="3600" dirty="0" smtClean="0">
                <a:solidFill>
                  <a:srgbClr val="002060"/>
                </a:solidFill>
                <a:latin typeface="HP-211" panose="020008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HP-211" panose="02000800000000000000" pitchFamily="2" charset="0"/>
              </a:rPr>
              <a:t>đám</a:t>
            </a:r>
            <a:r>
              <a:rPr lang="en-US" sz="3600" dirty="0" smtClean="0">
                <a:solidFill>
                  <a:srgbClr val="002060"/>
                </a:solidFill>
                <a:latin typeface="HP-211" panose="020008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HP-211" panose="02000800000000000000" pitchFamily="2" charset="0"/>
              </a:rPr>
              <a:t>cỏ</a:t>
            </a:r>
            <a:r>
              <a:rPr lang="en-US" sz="3600" dirty="0" smtClean="0">
                <a:solidFill>
                  <a:srgbClr val="002060"/>
                </a:solidFill>
                <a:latin typeface="HP-211" panose="02000800000000000000" pitchFamily="2" charset="0"/>
              </a:rPr>
              <a:t> um </a:t>
            </a:r>
            <a:r>
              <a:rPr lang="en-US" sz="3600" dirty="0" err="1" smtClean="0">
                <a:solidFill>
                  <a:srgbClr val="002060"/>
                </a:solidFill>
                <a:latin typeface="HP-211" panose="02000800000000000000" pitchFamily="2" charset="0"/>
              </a:rPr>
              <a:t>tùm</a:t>
            </a:r>
            <a:r>
              <a:rPr lang="en-US" sz="3600" dirty="0" smtClean="0">
                <a:solidFill>
                  <a:srgbClr val="002060"/>
                </a:solidFill>
                <a:latin typeface="HP-211" panose="02000800000000000000" pitchFamily="2" charset="0"/>
              </a:rPr>
              <a:t> ở </a:t>
            </a:r>
            <a:r>
              <a:rPr lang="en-US" sz="3600" dirty="0" err="1" smtClean="0">
                <a:solidFill>
                  <a:srgbClr val="002060"/>
                </a:solidFill>
                <a:latin typeface="HP-211" panose="02000800000000000000" pitchFamily="2" charset="0"/>
              </a:rPr>
              <a:t>ngõ</a:t>
            </a:r>
            <a:r>
              <a:rPr lang="en-US" sz="3600" dirty="0" smtClean="0">
                <a:solidFill>
                  <a:srgbClr val="002060"/>
                </a:solidFill>
                <a:latin typeface="HP-211" panose="02000800000000000000" pitchFamily="2" charset="0"/>
              </a:rPr>
              <a:t>.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HP-211" panose="02000800000000000000" pitchFamily="2" charset="0"/>
              </a:rPr>
              <a:t>    </a:t>
            </a:r>
            <a:endParaRPr lang="en-US" sz="4000" dirty="0" smtClean="0">
              <a:solidFill>
                <a:srgbClr val="002060"/>
              </a:solidFill>
              <a:latin typeface="HP-211" panose="020008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596" y="2940964"/>
            <a:ext cx="119263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HP-211" panose="02000800000000000000" pitchFamily="2" charset="0"/>
              </a:rPr>
              <a:t>   </a:t>
            </a:r>
            <a:r>
              <a:rPr lang="en-US" sz="3600" dirty="0" err="1" smtClean="0">
                <a:solidFill>
                  <a:srgbClr val="002060"/>
                </a:solidFill>
                <a:latin typeface="HP-211" panose="02000800000000000000" pitchFamily="2" charset="0"/>
              </a:rPr>
              <a:t>Có</a:t>
            </a:r>
            <a:r>
              <a:rPr lang="en-US" sz="3600" dirty="0" smtClean="0">
                <a:solidFill>
                  <a:srgbClr val="002060"/>
                </a:solidFill>
                <a:latin typeface="HP-211" panose="020008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HP-211" panose="02000800000000000000" pitchFamily="2" charset="0"/>
              </a:rPr>
              <a:t>hôm</a:t>
            </a:r>
            <a:r>
              <a:rPr lang="en-US" sz="3600" dirty="0">
                <a:solidFill>
                  <a:srgbClr val="002060"/>
                </a:solidFill>
                <a:latin typeface="HP-211" panose="02000800000000000000" pitchFamily="2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HP-211" panose="02000800000000000000" pitchFamily="2" charset="0"/>
              </a:rPr>
              <a:t>Hà</a:t>
            </a:r>
            <a:r>
              <a:rPr lang="en-US" sz="3600" dirty="0">
                <a:solidFill>
                  <a:srgbClr val="002060"/>
                </a:solidFill>
                <a:latin typeface="HP-211" panose="020008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HP-211" panose="02000800000000000000" pitchFamily="2" charset="0"/>
              </a:rPr>
              <a:t>giúp</a:t>
            </a:r>
            <a:r>
              <a:rPr lang="en-US" sz="3600" dirty="0">
                <a:solidFill>
                  <a:srgbClr val="002060"/>
                </a:solidFill>
                <a:latin typeface="HP-211" panose="020008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HP-211" panose="02000800000000000000" pitchFamily="2" charset="0"/>
              </a:rPr>
              <a:t>bà</a:t>
            </a:r>
            <a:r>
              <a:rPr lang="en-US" sz="3600" dirty="0">
                <a:solidFill>
                  <a:srgbClr val="002060"/>
                </a:solidFill>
                <a:latin typeface="HP-211" panose="020008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HP-211" panose="02000800000000000000" pitchFamily="2" charset="0"/>
              </a:rPr>
              <a:t>chữa</a:t>
            </a:r>
            <a:r>
              <a:rPr lang="en-US" sz="3600" dirty="0">
                <a:solidFill>
                  <a:srgbClr val="002060"/>
                </a:solidFill>
                <a:latin typeface="HP-211" panose="020008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HP-211" panose="02000800000000000000" pitchFamily="2" charset="0"/>
              </a:rPr>
              <a:t>mũ</a:t>
            </a:r>
            <a:r>
              <a:rPr lang="en-US" sz="3600" dirty="0">
                <a:solidFill>
                  <a:srgbClr val="002060"/>
                </a:solidFill>
                <a:latin typeface="HP-211" panose="020008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HP-211" panose="02000800000000000000" pitchFamily="2" charset="0"/>
              </a:rPr>
              <a:t>cho</a:t>
            </a:r>
            <a:r>
              <a:rPr lang="en-US" sz="3600" dirty="0">
                <a:solidFill>
                  <a:srgbClr val="002060"/>
                </a:solidFill>
                <a:latin typeface="HP-211" panose="020008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HP-211" panose="02000800000000000000" pitchFamily="2" charset="0"/>
              </a:rPr>
              <a:t>búp</a:t>
            </a:r>
            <a:r>
              <a:rPr lang="en-US" sz="3600" dirty="0">
                <a:solidFill>
                  <a:srgbClr val="002060"/>
                </a:solidFill>
                <a:latin typeface="HP-211" panose="020008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HP-211" panose="02000800000000000000" pitchFamily="2" charset="0"/>
              </a:rPr>
              <a:t>bê</a:t>
            </a:r>
            <a:r>
              <a:rPr lang="en-US" sz="3600" dirty="0">
                <a:solidFill>
                  <a:srgbClr val="002060"/>
                </a:solidFill>
                <a:latin typeface="HP-211" panose="02000800000000000000" pitchFamily="2" charset="0"/>
              </a:rPr>
              <a:t>. </a:t>
            </a:r>
            <a:r>
              <a:rPr lang="en-US" sz="3600" dirty="0" err="1">
                <a:solidFill>
                  <a:srgbClr val="002060"/>
                </a:solidFill>
                <a:latin typeface="HP-211" panose="02000800000000000000" pitchFamily="2" charset="0"/>
              </a:rPr>
              <a:t>Ngắm</a:t>
            </a:r>
            <a:r>
              <a:rPr lang="en-US" sz="3600" dirty="0">
                <a:solidFill>
                  <a:srgbClr val="002060"/>
                </a:solidFill>
                <a:latin typeface="HP-211" panose="020008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HP-211" panose="02000800000000000000" pitchFamily="2" charset="0"/>
              </a:rPr>
              <a:t>Hà</a:t>
            </a:r>
            <a:r>
              <a:rPr lang="en-US" sz="3600" dirty="0">
                <a:solidFill>
                  <a:srgbClr val="002060"/>
                </a:solidFill>
                <a:latin typeface="HP-211" panose="020008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HP-211" panose="02000800000000000000" pitchFamily="2" charset="0"/>
              </a:rPr>
              <a:t>chăm</a:t>
            </a:r>
            <a:r>
              <a:rPr lang="en-US" sz="3600" dirty="0">
                <a:solidFill>
                  <a:srgbClr val="002060"/>
                </a:solidFill>
                <a:latin typeface="HP-211" panose="020008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HP-211" panose="02000800000000000000" pitchFamily="2" charset="0"/>
              </a:rPr>
              <a:t>chú</a:t>
            </a:r>
            <a:r>
              <a:rPr lang="en-US" sz="3600" dirty="0">
                <a:solidFill>
                  <a:srgbClr val="002060"/>
                </a:solidFill>
                <a:latin typeface="HP-211" panose="020008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HP-211" panose="02000800000000000000" pitchFamily="2" charset="0"/>
              </a:rPr>
              <a:t>đưa</a:t>
            </a:r>
            <a:r>
              <a:rPr lang="en-US" sz="3600" dirty="0">
                <a:solidFill>
                  <a:srgbClr val="002060"/>
                </a:solidFill>
                <a:latin typeface="HP-211" panose="020008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HP-211" panose="02000800000000000000" pitchFamily="2" charset="0"/>
              </a:rPr>
              <a:t>chỉ</a:t>
            </a:r>
            <a:r>
              <a:rPr lang="en-US" sz="3600" dirty="0">
                <a:solidFill>
                  <a:srgbClr val="002060"/>
                </a:solidFill>
                <a:latin typeface="HP-211" panose="02000800000000000000" pitchFamily="2" charset="0"/>
              </a:rPr>
              <a:t> qua </a:t>
            </a:r>
            <a:r>
              <a:rPr lang="en-US" sz="3600" dirty="0" err="1">
                <a:solidFill>
                  <a:srgbClr val="002060"/>
                </a:solidFill>
                <a:latin typeface="HP-211" panose="02000800000000000000" pitchFamily="2" charset="0"/>
              </a:rPr>
              <a:t>lỗ</a:t>
            </a:r>
            <a:r>
              <a:rPr lang="en-US" sz="3600" dirty="0">
                <a:solidFill>
                  <a:srgbClr val="002060"/>
                </a:solidFill>
                <a:latin typeface="HP-211" panose="020008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HP-211" panose="02000800000000000000" pitchFamily="2" charset="0"/>
              </a:rPr>
              <a:t>kim</a:t>
            </a:r>
            <a:r>
              <a:rPr lang="en-US" sz="3600" dirty="0">
                <a:solidFill>
                  <a:srgbClr val="002060"/>
                </a:solidFill>
                <a:latin typeface="HP-211" panose="02000800000000000000" pitchFamily="2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HP-211" panose="02000800000000000000" pitchFamily="2" charset="0"/>
              </a:rPr>
              <a:t>bà</a:t>
            </a:r>
            <a:r>
              <a:rPr lang="en-US" sz="3600" dirty="0">
                <a:solidFill>
                  <a:srgbClr val="002060"/>
                </a:solidFill>
                <a:latin typeface="HP-211" panose="020008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HP-211" panose="02000800000000000000" pitchFamily="2" charset="0"/>
              </a:rPr>
              <a:t>tủm</a:t>
            </a:r>
            <a:r>
              <a:rPr lang="en-US" sz="3600" dirty="0">
                <a:solidFill>
                  <a:srgbClr val="002060"/>
                </a:solidFill>
                <a:latin typeface="HP-211" panose="020008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HP-211" panose="02000800000000000000" pitchFamily="2" charset="0"/>
              </a:rPr>
              <a:t>tỉm</a:t>
            </a:r>
            <a:r>
              <a:rPr lang="en-US" sz="3600" dirty="0">
                <a:solidFill>
                  <a:srgbClr val="002060"/>
                </a:solidFill>
                <a:latin typeface="HP-211" panose="02000800000000000000" pitchFamily="2" charset="0"/>
              </a:rPr>
              <a:t>: “</a:t>
            </a:r>
            <a:r>
              <a:rPr lang="en-US" sz="3600" dirty="0" err="1">
                <a:solidFill>
                  <a:srgbClr val="002060"/>
                </a:solidFill>
                <a:latin typeface="HP-211" panose="02000800000000000000" pitchFamily="2" charset="0"/>
              </a:rPr>
              <a:t>Hà</a:t>
            </a:r>
            <a:r>
              <a:rPr lang="en-US" sz="3600" dirty="0">
                <a:solidFill>
                  <a:srgbClr val="002060"/>
                </a:solidFill>
                <a:latin typeface="HP-211" panose="020008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HP-211" panose="02000800000000000000" pitchFamily="2" charset="0"/>
              </a:rPr>
              <a:t>của</a:t>
            </a:r>
            <a:r>
              <a:rPr lang="en-US" sz="3600" dirty="0">
                <a:solidFill>
                  <a:srgbClr val="002060"/>
                </a:solidFill>
                <a:latin typeface="HP-211" panose="020008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HP-211" panose="02000800000000000000" pitchFamily="2" charset="0"/>
              </a:rPr>
              <a:t>bà</a:t>
            </a:r>
            <a:r>
              <a:rPr lang="en-US" sz="3600" dirty="0">
                <a:solidFill>
                  <a:srgbClr val="002060"/>
                </a:solidFill>
                <a:latin typeface="HP-211" panose="020008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HP-211" panose="02000800000000000000" pitchFamily="2" charset="0"/>
              </a:rPr>
              <a:t>ngộ</a:t>
            </a:r>
            <a:r>
              <a:rPr lang="en-US" sz="3600" dirty="0">
                <a:solidFill>
                  <a:srgbClr val="002060"/>
                </a:solidFill>
                <a:latin typeface="HP-211" panose="020008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HP-211" panose="02000800000000000000" pitchFamily="2" charset="0"/>
              </a:rPr>
              <a:t>quá</a:t>
            </a:r>
            <a:r>
              <a:rPr lang="en-US" sz="3600" dirty="0">
                <a:solidFill>
                  <a:srgbClr val="002060"/>
                </a:solidFill>
                <a:latin typeface="HP-211" panose="02000800000000000000" pitchFamily="2" charset="0"/>
              </a:rPr>
              <a:t>!”</a:t>
            </a:r>
          </a:p>
        </p:txBody>
      </p:sp>
    </p:spTree>
    <p:extLst>
      <p:ext uri="{BB962C8B-B14F-4D97-AF65-F5344CB8AC3E}">
        <p14:creationId xmlns:p14="http://schemas.microsoft.com/office/powerpoint/2010/main" val="2761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F4F05641-4A96-4EDD-8E5B-25B18DEFD7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93" y="4792701"/>
            <a:ext cx="2291255" cy="223870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2563" y="525516"/>
            <a:ext cx="4487907" cy="8933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smtClean="0">
                <a:latin typeface="UTM Avo" panose="02040603050506020204" pitchFamily="18" charset="0"/>
              </a:rPr>
              <a:t>? </a:t>
            </a:r>
            <a:r>
              <a:rPr lang="en-US" sz="4800" dirty="0" err="1" smtClean="0">
                <a:latin typeface="UTM Avo" panose="02040603050506020204" pitchFamily="18" charset="0"/>
              </a:rPr>
              <a:t>Ghép</a:t>
            </a:r>
            <a:r>
              <a:rPr lang="en-US" sz="4800" dirty="0" smtClean="0"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latin typeface="UTM Avo" panose="02040603050506020204" pitchFamily="18" charset="0"/>
              </a:rPr>
              <a:t>đúng</a:t>
            </a:r>
            <a:endParaRPr lang="en-US" sz="4800" dirty="0">
              <a:latin typeface="UTM Avo" panose="020406030505060202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04964" y="2596049"/>
            <a:ext cx="4524692" cy="8460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a)</a:t>
            </a:r>
            <a:r>
              <a:rPr lang="en-US" sz="4800" dirty="0" smtClean="0">
                <a:solidFill>
                  <a:srgbClr val="FF0000"/>
                </a:solidFill>
                <a:latin typeface="HP-211" panose="020008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HP-211" panose="02000800000000000000" pitchFamily="2" charset="0"/>
              </a:rPr>
              <a:t>Hà</a:t>
            </a:r>
            <a:endParaRPr lang="en-US" sz="4800" dirty="0">
              <a:solidFill>
                <a:srgbClr val="FF0000"/>
              </a:solidFill>
              <a:latin typeface="HP-211" panose="02000800000000000000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31230" y="3699627"/>
            <a:ext cx="4498425" cy="8355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b) </a:t>
            </a:r>
            <a:r>
              <a:rPr lang="en-US" sz="4800" dirty="0" err="1" smtClean="0">
                <a:solidFill>
                  <a:srgbClr val="FF0000"/>
                </a:solidFill>
                <a:latin typeface="HP-211" panose="02000800000000000000" pitchFamily="2" charset="0"/>
              </a:rPr>
              <a:t>Bà</a:t>
            </a:r>
            <a:endParaRPr lang="en-US" sz="4800" dirty="0">
              <a:solidFill>
                <a:srgbClr val="FF0000"/>
              </a:solidFill>
              <a:latin typeface="HP-211" panose="020008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222125" y="2596049"/>
            <a:ext cx="5644054" cy="914400"/>
          </a:xfrm>
          <a:prstGeom prst="round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UTM Avo" panose="02040603050506020204" pitchFamily="18" charset="0"/>
              </a:rPr>
              <a:t>1) </a:t>
            </a:r>
            <a:r>
              <a:rPr lang="en-US" sz="4000" dirty="0" err="1" smtClean="0">
                <a:latin typeface="HP-211" panose="02000800000000000000" pitchFamily="2" charset="0"/>
              </a:rPr>
              <a:t>ngắm</a:t>
            </a:r>
            <a:r>
              <a:rPr lang="en-US" sz="4000" dirty="0" smtClean="0">
                <a:latin typeface="HP-211" panose="02000800000000000000" pitchFamily="2" charset="0"/>
              </a:rPr>
              <a:t> </a:t>
            </a:r>
            <a:r>
              <a:rPr lang="en-US" sz="4000" dirty="0" err="1" smtClean="0">
                <a:latin typeface="HP-211" panose="02000800000000000000" pitchFamily="2" charset="0"/>
              </a:rPr>
              <a:t>Hà</a:t>
            </a:r>
            <a:r>
              <a:rPr lang="en-US" sz="4000" dirty="0" smtClean="0">
                <a:latin typeface="HP-211" panose="02000800000000000000" pitchFamily="2" charset="0"/>
              </a:rPr>
              <a:t>, </a:t>
            </a:r>
            <a:r>
              <a:rPr lang="en-US" sz="4000" dirty="0" err="1" smtClean="0">
                <a:latin typeface="HP-211" panose="02000800000000000000" pitchFamily="2" charset="0"/>
              </a:rPr>
              <a:t>tủm</a:t>
            </a:r>
            <a:r>
              <a:rPr lang="en-US" sz="4000" dirty="0" smtClean="0">
                <a:latin typeface="HP-211" panose="02000800000000000000" pitchFamily="2" charset="0"/>
              </a:rPr>
              <a:t> </a:t>
            </a:r>
            <a:r>
              <a:rPr lang="en-US" sz="4000" dirty="0" err="1" smtClean="0">
                <a:latin typeface="HP-211" panose="02000800000000000000" pitchFamily="2" charset="0"/>
              </a:rPr>
              <a:t>tỉm</a:t>
            </a:r>
            <a:r>
              <a:rPr lang="en-US" sz="4000" dirty="0" smtClean="0">
                <a:latin typeface="HP-211" panose="02000800000000000000" pitchFamily="2" charset="0"/>
              </a:rPr>
              <a:t>.</a:t>
            </a:r>
            <a:endParaRPr lang="en-US" sz="4000" dirty="0">
              <a:latin typeface="HP-211" panose="020008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222125" y="3699627"/>
            <a:ext cx="5644054" cy="919655"/>
          </a:xfrm>
          <a:prstGeom prst="round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UTM Avo" panose="02040603050506020204" pitchFamily="18" charset="0"/>
              </a:rPr>
              <a:t>2</a:t>
            </a:r>
            <a:r>
              <a:rPr lang="en-US" sz="4000" dirty="0" smtClean="0">
                <a:latin typeface="HP-211" panose="02000800000000000000" pitchFamily="2" charset="0"/>
              </a:rPr>
              <a:t>) </a:t>
            </a:r>
            <a:r>
              <a:rPr lang="en-US" sz="4000" dirty="0" err="1">
                <a:latin typeface="HP-211" panose="02000800000000000000" pitchFamily="2" charset="0"/>
              </a:rPr>
              <a:t>c</a:t>
            </a:r>
            <a:r>
              <a:rPr lang="en-US" sz="4000" dirty="0" err="1" smtClean="0">
                <a:latin typeface="HP-211" panose="02000800000000000000" pitchFamily="2" charset="0"/>
              </a:rPr>
              <a:t>hăm</a:t>
            </a:r>
            <a:r>
              <a:rPr lang="en-US" sz="4000" dirty="0" smtClean="0">
                <a:latin typeface="HP-211" panose="02000800000000000000" pitchFamily="2" charset="0"/>
              </a:rPr>
              <a:t> </a:t>
            </a:r>
            <a:r>
              <a:rPr lang="en-US" sz="4000" dirty="0" err="1" smtClean="0">
                <a:latin typeface="HP-211" panose="02000800000000000000" pitchFamily="2" charset="0"/>
              </a:rPr>
              <a:t>chỉ</a:t>
            </a:r>
            <a:r>
              <a:rPr lang="en-US" sz="4000" dirty="0" smtClean="0">
                <a:latin typeface="HP-211" panose="02000800000000000000" pitchFamily="2" charset="0"/>
              </a:rPr>
              <a:t> </a:t>
            </a:r>
            <a:r>
              <a:rPr lang="en-US" sz="4000" dirty="0" err="1" smtClean="0">
                <a:latin typeface="HP-211" panose="02000800000000000000" pitchFamily="2" charset="0"/>
              </a:rPr>
              <a:t>giúp</a:t>
            </a:r>
            <a:r>
              <a:rPr lang="en-US" sz="4000" dirty="0" smtClean="0">
                <a:latin typeface="HP-211" panose="02000800000000000000" pitchFamily="2" charset="0"/>
              </a:rPr>
              <a:t> </a:t>
            </a:r>
            <a:r>
              <a:rPr lang="en-US" sz="4000" dirty="0" err="1" smtClean="0">
                <a:latin typeface="HP-211" panose="02000800000000000000" pitchFamily="2" charset="0"/>
              </a:rPr>
              <a:t>bà</a:t>
            </a:r>
            <a:r>
              <a:rPr lang="en-US" sz="4000" dirty="0" smtClean="0">
                <a:latin typeface="HP-211" panose="02000800000000000000" pitchFamily="2" charset="0"/>
              </a:rPr>
              <a:t>.</a:t>
            </a:r>
            <a:endParaRPr lang="en-US" sz="4000" dirty="0">
              <a:latin typeface="HP-211" panose="02000800000000000000" pitchFamily="2" charset="0"/>
            </a:endParaRPr>
          </a:p>
        </p:txBody>
      </p:sp>
      <p:cxnSp>
        <p:nvCxnSpPr>
          <p:cNvPr id="5" name="Straight Connector 4"/>
          <p:cNvCxnSpPr>
            <a:stCxn id="10" idx="3"/>
          </p:cNvCxnSpPr>
          <p:nvPr/>
        </p:nvCxnSpPr>
        <p:spPr>
          <a:xfrm>
            <a:off x="4729656" y="3019093"/>
            <a:ext cx="1492469" cy="92945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11" idx="3"/>
          </p:cNvCxnSpPr>
          <p:nvPr/>
        </p:nvCxnSpPr>
        <p:spPr>
          <a:xfrm flipV="1">
            <a:off x="4729655" y="3019092"/>
            <a:ext cx="1492469" cy="10983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591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426" t="13946" r="18933"/>
          <a:stretch/>
        </p:blipFill>
        <p:spPr>
          <a:xfrm>
            <a:off x="-315462" y="-206062"/>
            <a:ext cx="12945344" cy="752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24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1398</TotalTime>
  <Words>324</Words>
  <Application>Microsoft Office PowerPoint</Application>
  <PresentationFormat>Custom</PresentationFormat>
  <Paragraphs>48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Times New Roman</vt:lpstr>
      <vt:lpstr>.VnAvant</vt:lpstr>
      <vt:lpstr>Calibri Light</vt:lpstr>
      <vt:lpstr>字魂17号-萌趣果冻体</vt:lpstr>
      <vt:lpstr>UTM Avo</vt:lpstr>
      <vt:lpstr>小白</vt:lpstr>
      <vt:lpstr>Calibri</vt:lpstr>
      <vt:lpstr>等线</vt:lpstr>
      <vt:lpstr>HP-211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Minhthangpc.VN</cp:lastModifiedBy>
  <cp:revision>257</cp:revision>
  <dcterms:created xsi:type="dcterms:W3CDTF">2019-03-29T12:25:33Z</dcterms:created>
  <dcterms:modified xsi:type="dcterms:W3CDTF">2021-12-11T15:26:19Z</dcterms:modified>
</cp:coreProperties>
</file>