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8"/>
  </p:notesMasterIdLst>
  <p:sldIdLst>
    <p:sldId id="283" r:id="rId2"/>
    <p:sldId id="284" r:id="rId3"/>
    <p:sldId id="355" r:id="rId4"/>
    <p:sldId id="286" r:id="rId5"/>
    <p:sldId id="321" r:id="rId6"/>
    <p:sldId id="294" r:id="rId7"/>
    <p:sldId id="343" r:id="rId8"/>
    <p:sldId id="320" r:id="rId9"/>
    <p:sldId id="344" r:id="rId10"/>
    <p:sldId id="345" r:id="rId11"/>
    <p:sldId id="346" r:id="rId12"/>
    <p:sldId id="331" r:id="rId13"/>
    <p:sldId id="347" r:id="rId14"/>
    <p:sldId id="354" r:id="rId15"/>
    <p:sldId id="351" r:id="rId16"/>
    <p:sldId id="342" r:id="rId17"/>
  </p:sldIdLst>
  <p:sldSz cx="12192000" cy="6858000"/>
  <p:notesSz cx="6858000" cy="9144000"/>
  <p:embeddedFontLst>
    <p:embeddedFont>
      <p:font typeface="HP001 4 hàng" pitchFamily="34" charset="0"/>
      <p:regular r:id="rId19"/>
      <p:bold r:id="rId20"/>
    </p:embeddedFont>
    <p:embeddedFont>
      <p:font typeface="HP-211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字魂7号-温暖童稚体" charset="-122"/>
      <p:regular r:id="rId26"/>
    </p:embeddedFont>
    <p:embeddedFont>
      <p:font typeface="等线" charset="-122"/>
      <p:regular r:id="rId27"/>
      <p:bold r:id="rId28"/>
    </p:embeddedFont>
    <p:embeddedFont>
      <p:font typeface=".VnAvant" pitchFamily="34" charset="0"/>
      <p:regular r:id="rId29"/>
      <p:bold r:id="rId30"/>
      <p:italic r:id="rId31"/>
      <p:boldItalic r:id="rId32"/>
    </p:embeddedFont>
    <p:embeddedFont>
      <p:font typeface="小白" charset="-122"/>
      <p:regular r:id="rId33"/>
    </p:embeddedFont>
    <p:embeddedFont>
      <p:font typeface="Calibri Light" pitchFamily="34" charset="0"/>
      <p:regular r:id="rId34"/>
      <p:italic r:id="rId35"/>
    </p:embeddedFont>
    <p:embeddedFont>
      <p:font typeface="UTM Avo" pitchFamily="18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9D2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48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39B09-1B0D-4E41-88B8-9DC7A3564F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7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E66C64F-C3C6-4CE6-B1CE-E46CF1014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/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404DB79-D484-49A0-B29B-151C3CD7C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/>
        </p:blipFill>
        <p:spPr>
          <a:xfrm>
            <a:off x="-7620" y="-137160"/>
            <a:ext cx="12207240" cy="3810000"/>
          </a:xfrm>
          <a:prstGeom prst="rect">
            <a:avLst/>
          </a:prstGeom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9E5B72C-2A32-4EE6-A3FE-14C26B420730}"/>
              </a:ext>
            </a:extLst>
          </p:cNvPr>
          <p:cNvSpPr txBox="1"/>
          <p:nvPr/>
        </p:nvSpPr>
        <p:spPr>
          <a:xfrm>
            <a:off x="526312" y="4214648"/>
            <a:ext cx="1060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7200" b="1" dirty="0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Xin </a:t>
            </a:r>
            <a:r>
              <a:rPr lang="en-US" altLang="zh-CN" sz="7200" b="1" dirty="0" err="1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7200" b="1" dirty="0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tất</a:t>
            </a:r>
            <a:r>
              <a:rPr lang="en-US" altLang="zh-CN" sz="7200" b="1" dirty="0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cả</a:t>
            </a:r>
            <a:r>
              <a:rPr lang="en-US" altLang="zh-CN" sz="7200" b="1" dirty="0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7200" b="1" dirty="0" smtClean="0">
                <a:latin typeface="HP001 4 hàng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294287"/>
            <a:ext cx="2291255" cy="3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04716"/>
            <a:ext cx="11382233" cy="61551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" y="3293654"/>
            <a:ext cx="1946961" cy="2281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326" y="4434437"/>
            <a:ext cx="1759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P-211" panose="02000800000000000000" pitchFamily="2" charset="0"/>
              </a:rPr>
              <a:t>chum</a:t>
            </a:r>
            <a:endParaRPr lang="en-US" sz="4400" dirty="0">
              <a:latin typeface="HP-211" panose="020008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3913" y="1793237"/>
            <a:ext cx="2545381" cy="556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HP-211" panose="02000800000000000000" pitchFamily="2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9476" y="2432887"/>
            <a:ext cx="2695451" cy="610522"/>
            <a:chOff x="3739597" y="1770524"/>
            <a:chExt cx="2247405" cy="696659"/>
          </a:xfrm>
        </p:grpSpPr>
        <p:sp>
          <p:nvSpPr>
            <p:cNvPr id="8" name="Rectangle 7"/>
            <p:cNvSpPr/>
            <p:nvPr/>
          </p:nvSpPr>
          <p:spPr>
            <a:xfrm>
              <a:off x="3739597" y="1770524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endParaRPr lang="en-US" sz="4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2102" y="1781384"/>
              <a:ext cx="1104900" cy="685799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.VnAvant" pitchFamily="34" charset="0"/>
                </a:rPr>
                <a:t>um</a:t>
              </a:r>
              <a:endParaRPr lang="en-US" sz="4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49475" y="1137856"/>
            <a:ext cx="2650349" cy="601007"/>
            <a:chOff x="3810000" y="2248870"/>
            <a:chExt cx="2209800" cy="685800"/>
          </a:xfrm>
        </p:grpSpPr>
        <p:sp>
          <p:nvSpPr>
            <p:cNvPr id="11" name="Rectangle 10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.VnAvant" pitchFamily="34" charset="0"/>
                </a:rPr>
                <a:t>m</a:t>
              </a:r>
              <a:endParaRPr lang="en-US" sz="4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33913" y="536849"/>
            <a:ext cx="2443337" cy="601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33779" y="204716"/>
            <a:ext cx="64182" cy="6277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45868" y="270759"/>
            <a:ext cx="2580048" cy="867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08805" y="1203899"/>
            <a:ext cx="2797976" cy="894029"/>
            <a:chOff x="3810000" y="2248870"/>
            <a:chExt cx="2209800" cy="685800"/>
          </a:xfrm>
        </p:grpSpPr>
        <p:sp>
          <p:nvSpPr>
            <p:cNvPr id="18" name="Rectangle 17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.VnAvant" pitchFamily="34" charset="0"/>
                </a:rPr>
                <a:t>p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425546" y="2134309"/>
            <a:ext cx="2372534" cy="899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HP-211" panose="02000800000000000000" pitchFamily="2" charset="0"/>
              </a:rPr>
              <a:t>b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úp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245868" y="3043409"/>
            <a:ext cx="2787561" cy="699093"/>
            <a:chOff x="3810000" y="2248870"/>
            <a:chExt cx="2201574" cy="6858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06674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FF0000"/>
                  </a:solidFill>
                  <a:latin typeface="HP-211" panose="02000800000000000000" pitchFamily="2" charset="0"/>
                </a:rPr>
                <a:t>úp</a:t>
              </a:r>
              <a:endParaRPr lang="en-US" sz="4400" b="1" dirty="0">
                <a:solidFill>
                  <a:srgbClr val="FF0000"/>
                </a:solidFill>
                <a:latin typeface="HP-211" panose="020008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390010" y="5103145"/>
            <a:ext cx="259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anose="02000800000000000000" pitchFamily="2" charset="0"/>
              </a:rPr>
              <a:t>b</a:t>
            </a:r>
            <a:r>
              <a:rPr lang="en-US" sz="4400" dirty="0" err="1" smtClean="0">
                <a:latin typeface="HP-211" panose="02000800000000000000" pitchFamily="2" charset="0"/>
              </a:rPr>
              <a:t>úp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bê</a:t>
            </a:r>
            <a:endParaRPr lang="en-US" sz="4400" dirty="0">
              <a:latin typeface="HP-211" panose="020008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5" y="3979374"/>
            <a:ext cx="1650996" cy="21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204716"/>
            <a:ext cx="11382233" cy="61551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Oval 2"/>
          <p:cNvSpPr/>
          <p:nvPr/>
        </p:nvSpPr>
        <p:spPr>
          <a:xfrm>
            <a:off x="3353641" y="627506"/>
            <a:ext cx="2218502" cy="21020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6000" b="1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81863" y="627506"/>
            <a:ext cx="2303331" cy="21020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endParaRPr lang="en-US" sz="6000" b="1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7493" y="3860993"/>
            <a:ext cx="233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HP-211" panose="02000800000000000000" pitchFamily="2" charset="0"/>
              </a:rPr>
              <a:t>chum</a:t>
            </a:r>
            <a:endParaRPr lang="en-US" sz="5400" dirty="0">
              <a:latin typeface="HP-211" panose="020008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3420" y="386099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1516" y="3964753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HP-211" panose="02000800000000000000" pitchFamily="2" charset="0"/>
              </a:rPr>
              <a:t>b</a:t>
            </a:r>
            <a:r>
              <a:rPr lang="en-US" sz="5400" dirty="0" err="1" smtClean="0">
                <a:latin typeface="HP-211" panose="02000800000000000000" pitchFamily="2" charset="0"/>
              </a:rPr>
              <a:t>úp</a:t>
            </a:r>
            <a:r>
              <a:rPr lang="en-US" sz="5400" dirty="0" smtClean="0">
                <a:latin typeface="HP-211" panose="02000800000000000000" pitchFamily="2" charset="0"/>
              </a:rPr>
              <a:t> </a:t>
            </a:r>
            <a:r>
              <a:rPr lang="en-US" sz="5400" dirty="0" err="1" smtClean="0">
                <a:latin typeface="HP-211" panose="02000800000000000000" pitchFamily="2" charset="0"/>
              </a:rPr>
              <a:t>bê</a:t>
            </a:r>
            <a:endParaRPr lang="en-US" sz="5400" dirty="0">
              <a:latin typeface="HP-211" panose="020008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895" y="3964753"/>
            <a:ext cx="150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HP-211" panose="02000800000000000000" pitchFamily="2" charset="0"/>
              </a:rPr>
              <a:t>u</a:t>
            </a:r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p</a:t>
            </a:r>
            <a:endParaRPr lang="en-US" sz="54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58" t="52237" r="51733" b="11003"/>
          <a:stretch/>
        </p:blipFill>
        <p:spPr>
          <a:xfrm>
            <a:off x="1173704" y="914403"/>
            <a:ext cx="10181229" cy="5459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785" y="204716"/>
            <a:ext cx="11382233" cy="633256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5990" y="226042"/>
            <a:ext cx="9858688" cy="58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HP-211" panose="02000800000000000000" pitchFamily="2" charset="0"/>
              </a:rPr>
              <a:t>2. </a:t>
            </a:r>
            <a:r>
              <a:rPr lang="en-US" sz="3200" dirty="0" err="1" smtClean="0">
                <a:latin typeface="HP-211" panose="02000800000000000000" pitchFamily="2" charset="0"/>
              </a:rPr>
              <a:t>Tiếng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nào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có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vần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r>
              <a:rPr lang="en-US" sz="3200" dirty="0" err="1" smtClean="0">
                <a:latin typeface="HP-211" panose="02000800000000000000" pitchFamily="2" charset="0"/>
              </a:rPr>
              <a:t>?Tiếng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nào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có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vần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r>
              <a:rPr lang="en-US" sz="3200" dirty="0" smtClean="0">
                <a:latin typeface="HP-211" panose="02000800000000000000" pitchFamily="2" charset="0"/>
              </a:rPr>
              <a:t>?</a:t>
            </a:r>
            <a:endParaRPr lang="en-US" sz="32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204716"/>
            <a:ext cx="11382233" cy="633256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97D9D1-4FED-46A4-A1D3-0ADA72583DFD}"/>
              </a:ext>
            </a:extLst>
          </p:cNvPr>
          <p:cNvSpPr txBox="1"/>
          <p:nvPr/>
        </p:nvSpPr>
        <p:spPr>
          <a:xfrm>
            <a:off x="621147" y="382138"/>
            <a:ext cx="744467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</a:rPr>
              <a:t>Nối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sz="3600" dirty="0" err="1">
                <a:latin typeface="UTM Avo" panose="02040603050506020204" pitchFamily="18" charset="0"/>
              </a:rPr>
              <a:t>với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600" dirty="0" smtClean="0">
                <a:latin typeface="UTM Avo" panose="02040603050506020204" pitchFamily="18" charset="0"/>
              </a:rPr>
              <a:t>.</a:t>
            </a:r>
            <a:endParaRPr lang="en-US" sz="3600" dirty="0">
              <a:latin typeface="UTM Avo" panose="02040603050506020204" pitchFamily="18" charset="0"/>
            </a:endParaRP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dirty="0" err="1">
                <a:latin typeface="UTM Avo" panose="02040603050506020204" pitchFamily="18" charset="0"/>
              </a:rPr>
              <a:t>Nối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up </a:t>
            </a:r>
            <a:r>
              <a:rPr lang="en-US" sz="3600" dirty="0" err="1">
                <a:latin typeface="UTM Avo" panose="02040603050506020204" pitchFamily="18" charset="0"/>
              </a:rPr>
              <a:t>với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r>
              <a:rPr lang="en-US" sz="3600" dirty="0" smtClean="0">
                <a:latin typeface="UTM Avo" panose="02040603050506020204" pitchFamily="18" charset="0"/>
              </a:rPr>
              <a:t>. 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702" y="2674877"/>
            <a:ext cx="30676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anose="02000800000000000000" pitchFamily="2" charset="0"/>
              </a:rPr>
              <a:t>c</a:t>
            </a:r>
            <a:r>
              <a:rPr lang="en-US" sz="4400" dirty="0" err="1" smtClean="0">
                <a:latin typeface="HP-211" panose="02000800000000000000" pitchFamily="2" charset="0"/>
              </a:rPr>
              <a:t>hùm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nho</a:t>
            </a:r>
            <a:endParaRPr lang="en-US" sz="4400" dirty="0">
              <a:latin typeface="HP-211" panose="020008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296" y="3944119"/>
            <a:ext cx="301301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anose="02000800000000000000" pitchFamily="2" charset="0"/>
              </a:rPr>
              <a:t>t</a:t>
            </a:r>
            <a:r>
              <a:rPr lang="en-US" sz="4400" dirty="0" err="1" smtClean="0">
                <a:latin typeface="HP-211" panose="02000800000000000000" pitchFamily="2" charset="0"/>
              </a:rPr>
              <a:t>ôm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hùm</a:t>
            </a:r>
            <a:endParaRPr lang="en-US" sz="4400" dirty="0">
              <a:latin typeface="HP-211" panose="020008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296" y="5167616"/>
            <a:ext cx="30676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itchFamily="18" charset="0"/>
              </a:rPr>
              <a:t>b</a:t>
            </a:r>
            <a:r>
              <a:rPr lang="en-US" sz="4400" b="1" dirty="0" err="1" smtClean="0">
                <a:latin typeface="UTM Avo" pitchFamily="18" charset="0"/>
              </a:rPr>
              <a:t>úp</a:t>
            </a:r>
            <a:r>
              <a:rPr lang="en-US" sz="4400" b="1" dirty="0" smtClean="0">
                <a:latin typeface="UTM Avo" pitchFamily="18" charset="0"/>
              </a:rPr>
              <a:t> </a:t>
            </a:r>
            <a:r>
              <a:rPr lang="en-US" sz="4400" b="1" dirty="0" err="1" smtClean="0">
                <a:latin typeface="UTM Avo" pitchFamily="18" charset="0"/>
              </a:rPr>
              <a:t>chè</a:t>
            </a:r>
            <a:endParaRPr lang="en-US" sz="4400" b="1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3173" y="2579343"/>
            <a:ext cx="30676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HP-211" panose="02000800000000000000" pitchFamily="2" charset="0"/>
              </a:rPr>
              <a:t>cúp</a:t>
            </a:r>
            <a:endParaRPr lang="en-US" sz="4400" dirty="0">
              <a:latin typeface="HP-211" panose="020008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0597" y="3848585"/>
            <a:ext cx="30676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itchFamily="18" charset="0"/>
              </a:rPr>
              <a:t>g</a:t>
            </a:r>
            <a:r>
              <a:rPr lang="en-US" sz="4400" b="1" dirty="0" err="1" smtClean="0">
                <a:latin typeface="UTM Avo" pitchFamily="18" charset="0"/>
              </a:rPr>
              <a:t>iúp</a:t>
            </a:r>
            <a:r>
              <a:rPr lang="en-US" sz="4400" b="1" dirty="0" smtClean="0">
                <a:latin typeface="UTM Avo" pitchFamily="18" charset="0"/>
              </a:rPr>
              <a:t> </a:t>
            </a:r>
            <a:r>
              <a:rPr lang="en-US" sz="4400" b="1" dirty="0" err="1" smtClean="0">
                <a:latin typeface="UTM Avo" pitchFamily="18" charset="0"/>
              </a:rPr>
              <a:t>đỡ</a:t>
            </a:r>
            <a:endParaRPr lang="en-US" sz="4400" b="1" dirty="0"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7767" y="5072082"/>
            <a:ext cx="30676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itchFamily="18" charset="0"/>
              </a:rPr>
              <a:t>m</a:t>
            </a:r>
            <a:r>
              <a:rPr lang="en-US" sz="4400" b="1" dirty="0" err="1" smtClean="0">
                <a:latin typeface="UTM Avo" pitchFamily="18" charset="0"/>
              </a:rPr>
              <a:t>ũm</a:t>
            </a:r>
            <a:r>
              <a:rPr lang="en-US" sz="4400" b="1" dirty="0" smtClean="0">
                <a:latin typeface="UTM Avo" pitchFamily="18" charset="0"/>
              </a:rPr>
              <a:t> </a:t>
            </a:r>
            <a:r>
              <a:rPr lang="en-US" sz="4400" b="1" dirty="0" err="1" smtClean="0">
                <a:latin typeface="UTM Avo" pitchFamily="18" charset="0"/>
              </a:rPr>
              <a:t>mĩm</a:t>
            </a:r>
            <a:endParaRPr lang="en-US" sz="4400" b="1" dirty="0">
              <a:latin typeface="UTM Avo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10552" y="2775241"/>
            <a:ext cx="1469230" cy="11470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4000" b="1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76949" y="4618026"/>
            <a:ext cx="1525409" cy="11470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endParaRPr lang="en-US" sz="4000" b="1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cxnSp>
        <p:nvCxnSpPr>
          <p:cNvPr id="16" name="Straight Arrow Connector 15"/>
          <p:cNvCxnSpPr>
            <a:stCxn id="13" idx="2"/>
            <a:endCxn id="7" idx="3"/>
          </p:cNvCxnSpPr>
          <p:nvPr/>
        </p:nvCxnSpPr>
        <p:spPr>
          <a:xfrm flipH="1" flipV="1">
            <a:off x="3862313" y="3059598"/>
            <a:ext cx="1348239" cy="289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3"/>
          </p:cNvCxnSpPr>
          <p:nvPr/>
        </p:nvCxnSpPr>
        <p:spPr>
          <a:xfrm flipH="1">
            <a:off x="3862313" y="3590274"/>
            <a:ext cx="1525663" cy="738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62095" y="3890406"/>
            <a:ext cx="1621595" cy="1323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7"/>
          </p:cNvCxnSpPr>
          <p:nvPr/>
        </p:nvCxnSpPr>
        <p:spPr>
          <a:xfrm flipV="1">
            <a:off x="6278967" y="3242424"/>
            <a:ext cx="1404723" cy="154358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6"/>
            <a:endCxn id="11" idx="1"/>
          </p:cNvCxnSpPr>
          <p:nvPr/>
        </p:nvCxnSpPr>
        <p:spPr>
          <a:xfrm flipV="1">
            <a:off x="6502358" y="4233306"/>
            <a:ext cx="1348239" cy="9582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60631" y="4987636"/>
            <a:ext cx="1310134" cy="5647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204716"/>
            <a:ext cx="11382233" cy="633256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1008" y="503132"/>
            <a:ext cx="7054010" cy="58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HP-211" panose="02000800000000000000" pitchFamily="2" charset="0"/>
              </a:rPr>
              <a:t>T</a:t>
            </a:r>
            <a:r>
              <a:rPr lang="en-US" sz="3200" b="1" dirty="0" err="1" smtClean="0">
                <a:latin typeface="HP-211" panose="02000800000000000000" pitchFamily="2" charset="0"/>
              </a:rPr>
              <a:t>ì</a:t>
            </a:r>
            <a:r>
              <a:rPr lang="en-US" sz="3200" dirty="0" err="1" smtClean="0">
                <a:latin typeface="HP-211" panose="02000800000000000000" pitchFamily="2" charset="0"/>
              </a:rPr>
              <a:t>m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tiếng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ngoài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bài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có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vần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3200" dirty="0">
              <a:latin typeface="HP-211" panose="020008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5605" y="2090930"/>
            <a:ext cx="239184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11" panose="02000800000000000000" pitchFamily="2" charset="0"/>
              </a:rPr>
              <a:t>khum</a:t>
            </a:r>
            <a:endParaRPr lang="en-US" sz="4400" dirty="0">
              <a:latin typeface="HP-211" panose="020008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605" y="3158560"/>
            <a:ext cx="370340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anose="02000800000000000000" pitchFamily="2" charset="0"/>
              </a:rPr>
              <a:t>c</a:t>
            </a:r>
            <a:r>
              <a:rPr lang="en-US" sz="4400" dirty="0" err="1" smtClean="0">
                <a:latin typeface="HP-211" panose="02000800000000000000" pitchFamily="2" charset="0"/>
              </a:rPr>
              <a:t>húm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ch</a:t>
            </a:r>
            <a:r>
              <a:rPr lang="en-US" sz="4400" b="1" dirty="0" err="1" smtClean="0">
                <a:latin typeface="HP-211" panose="02000800000000000000" pitchFamily="2" charset="0"/>
              </a:rPr>
              <a:t>í</a:t>
            </a:r>
            <a:r>
              <a:rPr lang="en-US" sz="4400" dirty="0" err="1" smtClean="0">
                <a:latin typeface="HP-211" panose="02000800000000000000" pitchFamily="2" charset="0"/>
              </a:rPr>
              <a:t>m</a:t>
            </a:r>
            <a:endParaRPr lang="en-US" sz="4400" dirty="0">
              <a:latin typeface="HP-211" panose="020008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575" y="4356980"/>
            <a:ext cx="370340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11" panose="02000800000000000000" pitchFamily="2" charset="0"/>
              </a:rPr>
              <a:t>chùm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nho</a:t>
            </a:r>
            <a:endParaRPr lang="en-US" sz="44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511" y="151294"/>
            <a:ext cx="4487907" cy="893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UTM Avo" panose="02040603050506020204" pitchFamily="18" charset="0"/>
              </a:rPr>
              <a:t>4. </a:t>
            </a:r>
            <a:r>
              <a:rPr lang="en-US" sz="4800" dirty="0" err="1" smtClean="0"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viết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94" t="44854" r="25476" b="39506"/>
          <a:stretch/>
        </p:blipFill>
        <p:spPr>
          <a:xfrm>
            <a:off x="618836" y="2549235"/>
            <a:ext cx="9799364" cy="1874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785" y="204716"/>
            <a:ext cx="11382233" cy="633256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25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4504" y="4070166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Dặn</a:t>
            </a:r>
            <a:r>
              <a:rPr lang="en-US" sz="6600" b="1" dirty="0" smtClean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dò</a:t>
            </a:r>
            <a:endParaRPr lang="en-US" sz="6600" b="1" dirty="0">
              <a:solidFill>
                <a:srgbClr val="FF0000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814" t="33146" r="43023" b="20013"/>
          <a:stretch/>
        </p:blipFill>
        <p:spPr>
          <a:xfrm>
            <a:off x="901522" y="2102069"/>
            <a:ext cx="9682396" cy="4534895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=""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0" y="344748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Ôn</a:t>
            </a:r>
            <a:r>
              <a:rPr lang="en-US" altLang="zh-CN" sz="5400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cũ</a:t>
            </a:r>
            <a:endParaRPr lang="zh-CN" altLang="en-US" sz="5400" b="1" dirty="0">
              <a:solidFill>
                <a:srgbClr val="FF0000"/>
              </a:solidFill>
              <a:latin typeface="HP-211" panose="02000800000000000000" pitchFamily="2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442745" y="430924"/>
            <a:ext cx="11377447" cy="6096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0" y="927406"/>
            <a:ext cx="1196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 52: </a:t>
            </a:r>
            <a:r>
              <a:rPr lang="en-US" altLang="zh-CN" sz="5400" b="1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um – up </a:t>
            </a:r>
          </a:p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(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 1)</a:t>
            </a:r>
            <a:endParaRPr lang="zh-CN" altLang="en-US" sz="5400" b="1" dirty="0">
              <a:solidFill>
                <a:srgbClr val="FF0000"/>
              </a:solidFill>
              <a:latin typeface="HP-211" panose="02000800000000000000" pitchFamily="2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0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442745" y="430924"/>
            <a:ext cx="11377447" cy="6096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0" y="141680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 52: </a:t>
            </a:r>
            <a:r>
              <a:rPr lang="en-US" altLang="zh-CN" sz="5400" b="1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um - up</a:t>
            </a:r>
            <a:endParaRPr lang="zh-CN" altLang="en-US" sz="5400" b="1" dirty="0">
              <a:solidFill>
                <a:srgbClr val="FF0000"/>
              </a:solidFill>
              <a:latin typeface="HP-211" panose="02000800000000000000" pitchFamily="2" charset="0"/>
              <a:ea typeface="小白" panose="02010601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0816" y="1179971"/>
            <a:ext cx="3788785" cy="36106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9600" b="1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13123" y="1179971"/>
            <a:ext cx="3933657" cy="36106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endParaRPr lang="en-US" sz="9600" b="1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=""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lang="en-US" sz="6600" b="1" kern="0" dirty="0" smtClean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7" y="360770"/>
            <a:ext cx="2578786" cy="3021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427" y="3492503"/>
            <a:ext cx="233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HP-211" panose="02000800000000000000" pitchFamily="2" charset="0"/>
              </a:rPr>
              <a:t>chum</a:t>
            </a:r>
            <a:endParaRPr lang="en-US" sz="5400" dirty="0">
              <a:latin typeface="HP-211" panose="02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354" y="349250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2787" y="3307247"/>
            <a:ext cx="3371405" cy="850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HP-211" panose="02000800000000000000" pitchFamily="2" charset="0"/>
              </a:rPr>
              <a:t>ch</a:t>
            </a:r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02788" y="4260800"/>
            <a:ext cx="3497369" cy="918666"/>
            <a:chOff x="3810000" y="2248870"/>
            <a:chExt cx="2201574" cy="685800"/>
          </a:xfrm>
        </p:grpSpPr>
        <p:sp>
          <p:nvSpPr>
            <p:cNvPr id="10" name="Rectangle 9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06674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um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63757" y="1516900"/>
            <a:ext cx="3510436" cy="918666"/>
            <a:chOff x="3810000" y="2248870"/>
            <a:chExt cx="2209800" cy="685800"/>
          </a:xfrm>
        </p:grpSpPr>
        <p:sp>
          <p:nvSpPr>
            <p:cNvPr id="13" name="Rectangle 12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m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02788" y="598234"/>
            <a:ext cx="3236245" cy="918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785" y="204716"/>
            <a:ext cx="11382233" cy="61551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80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0" y="1398000"/>
            <a:ext cx="2578786" cy="3021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6490" y="4529733"/>
            <a:ext cx="233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HP-211" panose="02000800000000000000" pitchFamily="2" charset="0"/>
              </a:rPr>
              <a:t>chum</a:t>
            </a:r>
            <a:endParaRPr lang="en-US" sz="5400" dirty="0">
              <a:latin typeface="HP-211" panose="02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2417" y="452973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0393" y="3361838"/>
            <a:ext cx="3371405" cy="850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HP-211" panose="02000800000000000000" pitchFamily="2" charset="0"/>
              </a:rPr>
              <a:t>ch</a:t>
            </a:r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90394" y="4315391"/>
            <a:ext cx="3497369" cy="918666"/>
            <a:chOff x="3810000" y="2248870"/>
            <a:chExt cx="2201574" cy="685800"/>
          </a:xfrm>
        </p:grpSpPr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06674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um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05955" y="1639731"/>
            <a:ext cx="3510436" cy="918666"/>
            <a:chOff x="3810000" y="2248870"/>
            <a:chExt cx="2209800" cy="685800"/>
          </a:xfrm>
        </p:grpSpPr>
        <p:sp>
          <p:nvSpPr>
            <p:cNvPr id="10" name="Rectangle 9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m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90394" y="652825"/>
            <a:ext cx="3236245" cy="918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90866" y="122830"/>
            <a:ext cx="64182" cy="6277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785" y="204716"/>
            <a:ext cx="11382233" cy="61551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87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066" y="3459786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HP-211" panose="02000800000000000000" pitchFamily="2" charset="0"/>
              </a:rPr>
              <a:t>b</a:t>
            </a:r>
            <a:r>
              <a:rPr lang="en-US" sz="5400" dirty="0" err="1" smtClean="0">
                <a:latin typeface="HP-211" panose="02000800000000000000" pitchFamily="2" charset="0"/>
              </a:rPr>
              <a:t>úp</a:t>
            </a:r>
            <a:r>
              <a:rPr lang="en-US" sz="5400" dirty="0" smtClean="0">
                <a:latin typeface="HP-211" panose="02000800000000000000" pitchFamily="2" charset="0"/>
              </a:rPr>
              <a:t> </a:t>
            </a:r>
            <a:r>
              <a:rPr lang="en-US" sz="5400" dirty="0" err="1" smtClean="0">
                <a:latin typeface="HP-211" panose="02000800000000000000" pitchFamily="2" charset="0"/>
              </a:rPr>
              <a:t>bê</a:t>
            </a:r>
            <a:endParaRPr lang="en-US" sz="5400" dirty="0">
              <a:latin typeface="HP-211" panose="020008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3" y="311856"/>
            <a:ext cx="2350876" cy="30244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521526" y="1191657"/>
            <a:ext cx="3237016" cy="1139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84463" y="2499555"/>
            <a:ext cx="3510436" cy="918666"/>
            <a:chOff x="3810000" y="2248870"/>
            <a:chExt cx="2209800" cy="685800"/>
          </a:xfrm>
        </p:grpSpPr>
        <p:sp>
          <p:nvSpPr>
            <p:cNvPr id="28" name="Rectangle 27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itchFamily="34" charset="0"/>
                </a:rPr>
                <a:t>p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81880" y="3424114"/>
            <a:ext cx="2976662" cy="850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HP-211" panose="02000800000000000000" pitchFamily="2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úp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21526" y="4391829"/>
            <a:ext cx="3497369" cy="918666"/>
            <a:chOff x="3810000" y="2248870"/>
            <a:chExt cx="2201574" cy="685800"/>
          </a:xfrm>
        </p:grpSpPr>
        <p:sp>
          <p:nvSpPr>
            <p:cNvPr id="32" name="Rectangle 31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06674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latin typeface="HP-211" panose="02000800000000000000" pitchFamily="2" charset="0"/>
                </a:rPr>
                <a:t>úp</a:t>
              </a:r>
              <a:endParaRPr lang="en-US" sz="5400" b="1" dirty="0">
                <a:solidFill>
                  <a:srgbClr val="FF0000"/>
                </a:solidFill>
                <a:latin typeface="HP-211" panose="02000800000000000000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45445" y="3459786"/>
            <a:ext cx="150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HP-211" panose="02000800000000000000" pitchFamily="2" charset="0"/>
              </a:rPr>
              <a:t>u</a:t>
            </a:r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p</a:t>
            </a:r>
            <a:endParaRPr lang="en-US" sz="5400" dirty="0">
              <a:latin typeface="HP-211" panose="020008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5785" y="204716"/>
            <a:ext cx="11382233" cy="61551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43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6" grpId="0" animBg="1"/>
      <p:bldP spid="30" grpId="0" animBg="1"/>
      <p:bldP spid="44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066" y="3459786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HP-211" panose="02000800000000000000" pitchFamily="2" charset="0"/>
              </a:rPr>
              <a:t>b</a:t>
            </a:r>
            <a:r>
              <a:rPr lang="en-US" sz="5400" dirty="0" err="1" smtClean="0">
                <a:latin typeface="HP-211" panose="02000800000000000000" pitchFamily="2" charset="0"/>
              </a:rPr>
              <a:t>úp</a:t>
            </a:r>
            <a:r>
              <a:rPr lang="en-US" sz="5400" dirty="0" smtClean="0">
                <a:latin typeface="HP-211" panose="02000800000000000000" pitchFamily="2" charset="0"/>
              </a:rPr>
              <a:t> </a:t>
            </a:r>
            <a:r>
              <a:rPr lang="en-US" sz="5400" dirty="0" err="1" smtClean="0">
                <a:latin typeface="HP-211" panose="02000800000000000000" pitchFamily="2" charset="0"/>
              </a:rPr>
              <a:t>bê</a:t>
            </a:r>
            <a:endParaRPr lang="en-US" sz="5400" dirty="0">
              <a:latin typeface="HP-211" panose="020008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3" y="311856"/>
            <a:ext cx="2350876" cy="3024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1526" y="1191657"/>
            <a:ext cx="3237016" cy="1139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84463" y="2499555"/>
            <a:ext cx="3510436" cy="918666"/>
            <a:chOff x="3810000" y="2248870"/>
            <a:chExt cx="2209800" cy="685800"/>
          </a:xfrm>
        </p:grpSpPr>
        <p:sp>
          <p:nvSpPr>
            <p:cNvPr id="6" name="Rectangle 5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itchFamily="34" charset="0"/>
                </a:rPr>
                <a:t>p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81880" y="3424114"/>
            <a:ext cx="2976662" cy="850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HP-211" panose="02000800000000000000" pitchFamily="2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úp</a:t>
            </a:r>
            <a:endParaRPr lang="en-US" sz="5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21526" y="4391829"/>
            <a:ext cx="3497369" cy="918666"/>
            <a:chOff x="3810000" y="2248870"/>
            <a:chExt cx="2201574" cy="685800"/>
          </a:xfrm>
        </p:grpSpPr>
        <p:sp>
          <p:nvSpPr>
            <p:cNvPr id="10" name="Rectangle 9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06674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latin typeface="HP-211" panose="02000800000000000000" pitchFamily="2" charset="0"/>
                </a:rPr>
                <a:t>úp</a:t>
              </a:r>
              <a:endParaRPr lang="en-US" sz="5400" b="1" dirty="0">
                <a:solidFill>
                  <a:srgbClr val="FF0000"/>
                </a:solidFill>
                <a:latin typeface="HP-211" panose="020008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5445" y="3459786"/>
            <a:ext cx="150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HP-211" panose="02000800000000000000" pitchFamily="2" charset="0"/>
              </a:rPr>
              <a:t>u</a:t>
            </a:r>
            <a:r>
              <a:rPr lang="en-US" sz="5400" dirty="0" smtClean="0">
                <a:solidFill>
                  <a:srgbClr val="FF0000"/>
                </a:solidFill>
                <a:latin typeface="HP-211" panose="02000800000000000000" pitchFamily="2" charset="0"/>
              </a:rPr>
              <a:t>p</a:t>
            </a:r>
            <a:endParaRPr lang="en-US" sz="5400" dirty="0">
              <a:latin typeface="HP-211" panose="020008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90615" y="109182"/>
            <a:ext cx="68239" cy="6250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5785" y="204716"/>
            <a:ext cx="11382233" cy="6155141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8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148</Words>
  <Application>Microsoft Office PowerPoint</Application>
  <PresentationFormat>Custom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Times New Roman</vt:lpstr>
      <vt:lpstr>HP001 4 hàng</vt:lpstr>
      <vt:lpstr>HP-211</vt:lpstr>
      <vt:lpstr>Calibri</vt:lpstr>
      <vt:lpstr>字魂7号-温暖童稚体</vt:lpstr>
      <vt:lpstr>等线</vt:lpstr>
      <vt:lpstr>.VnAvant</vt:lpstr>
      <vt:lpstr>小白</vt:lpstr>
      <vt:lpstr>Calibri Light</vt:lpstr>
      <vt:lpstr>UTM Avo</vt:lpstr>
      <vt:lpstr>Lato Regular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Minhthangpc.VN</cp:lastModifiedBy>
  <cp:revision>258</cp:revision>
  <dcterms:created xsi:type="dcterms:W3CDTF">2019-03-29T12:25:33Z</dcterms:created>
  <dcterms:modified xsi:type="dcterms:W3CDTF">2021-12-11T15:15:30Z</dcterms:modified>
</cp:coreProperties>
</file>