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09AC-83D5-4FAF-A2E4-70AA811B44E1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36EDB-02DD-4A5B-B184-2BBA3F70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F591F-A6E7-46AA-B922-9CCF4E8B20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4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9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4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48C-630C-445D-B699-545E64BAE008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F59B-D22D-48B0-A06C-31B3328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0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7" y="1343338"/>
            <a:ext cx="11660777" cy="4288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0204" y="2402503"/>
            <a:ext cx="83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2799" y="3103698"/>
            <a:ext cx="83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0712" y="2402502"/>
            <a:ext cx="83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6839" y="3103698"/>
            <a:ext cx="83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91672" y="2402502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1672" y="3103698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6339" y="4162863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6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6339" y="4897124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6839" y="4216560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0712" y="4895154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3742" y="4216559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8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5105" y="4890323"/>
            <a:ext cx="1100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27472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732"/>
            <a:ext cx="12192001" cy="63369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90288" y="27889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21095" y="27889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2656" y="27889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9432" y="36271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21095" y="36271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72656" y="3681984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90288" y="44653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21095" y="45034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45224" y="45034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5152" y="5391912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21095" y="5391912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72656" y="5391912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53144" y="2798064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33659" y="27889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14174" y="2779776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62288" y="3681984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233659" y="36271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315698" y="3681984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7716" y="4515612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233659" y="450342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14174" y="4459224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66860" y="5349240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42803" y="5370576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14174" y="5421008"/>
            <a:ext cx="320040" cy="4114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09514" y="2679192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6         3        9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09514" y="3553206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3         6        9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8936" y="4370295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9         3        6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7129" y="5303582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9         6        3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70848" y="2709517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7         1        8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70848" y="3584370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1         7        8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79992" y="4424235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8         7        1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89136" y="5264100"/>
            <a:ext cx="27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8         1        7 </a:t>
            </a:r>
          </a:p>
        </p:txBody>
      </p:sp>
    </p:spTree>
    <p:extLst>
      <p:ext uri="{BB962C8B-B14F-4D97-AF65-F5344CB8AC3E}">
        <p14:creationId xmlns:p14="http://schemas.microsoft.com/office/powerpoint/2010/main" val="18427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73" y="-8393"/>
            <a:ext cx="9440822" cy="6637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96200" y="3505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400" y="3505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40096" y="5376672"/>
            <a:ext cx="283464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0096" y="6003036"/>
            <a:ext cx="283464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63125" y="5376672"/>
            <a:ext cx="283464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63125" y="6003036"/>
            <a:ext cx="283464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525780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591159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977" y="525780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99117" y="591159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67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4" y="164592"/>
            <a:ext cx="11388555" cy="62886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5040" y="4965192"/>
            <a:ext cx="356616" cy="530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0041" y="5709236"/>
            <a:ext cx="356616" cy="530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15856" y="4965192"/>
            <a:ext cx="356616" cy="530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88424" y="5709236"/>
            <a:ext cx="356616" cy="530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00897" y="488333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0041" y="56512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15856" y="488333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06712" y="56512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07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2021-12-19T16:19:27Z</dcterms:created>
  <dcterms:modified xsi:type="dcterms:W3CDTF">2021-12-19T16:19:57Z</dcterms:modified>
</cp:coreProperties>
</file>