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7" r:id="rId3"/>
    <p:sldId id="258" r:id="rId4"/>
    <p:sldId id="259" r:id="rId5"/>
    <p:sldId id="261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2A26B-B662-43E3-BC9D-EE10B3133E88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BBD0C-58C8-478A-8B7C-F4956FDA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92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A1C-D018-44E3-B5AE-FFC6C2AC57A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9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A1C-D018-44E3-B5AE-FFC6C2AC57A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2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A1C-D018-44E3-B5AE-FFC6C2AC57A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2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A1C-D018-44E3-B5AE-FFC6C2AC57A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7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A1C-D018-44E3-B5AE-FFC6C2AC57A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2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A1C-D018-44E3-B5AE-FFC6C2AC57A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3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A1C-D018-44E3-B5AE-FFC6C2AC57A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4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A1C-D018-44E3-B5AE-FFC6C2AC57A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9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A1C-D018-44E3-B5AE-FFC6C2AC57A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A1C-D018-44E3-B5AE-FFC6C2AC57A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6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A1C-D018-44E3-B5AE-FFC6C2AC57A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0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2BA1C-D018-44E3-B5AE-FFC6C2AC57A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7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962400"/>
            <a:ext cx="1924050" cy="238125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828800" y="3505200"/>
            <a:ext cx="6324600" cy="68580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FF0000"/>
                </a:solidFill>
              </a:rPr>
              <a:t>Vì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sao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tất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cả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chúng</a:t>
            </a:r>
            <a:r>
              <a:rPr lang="en-US" sz="3200" i="1" dirty="0">
                <a:solidFill>
                  <a:srgbClr val="FF0000"/>
                </a:solidFill>
              </a:rPr>
              <a:t> ta </a:t>
            </a:r>
            <a:r>
              <a:rPr lang="en-US" sz="3200" i="1" dirty="0" err="1">
                <a:solidFill>
                  <a:srgbClr val="FF0000"/>
                </a:solidFill>
              </a:rPr>
              <a:t>đều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cần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ăn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uống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hằng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ngày</a:t>
            </a:r>
            <a:r>
              <a:rPr lang="en-US" sz="32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468092-DC04-4C8C-89E8-8E7414229DE1}"/>
              </a:ext>
            </a:extLst>
          </p:cNvPr>
          <p:cNvSpPr txBox="1"/>
          <p:nvPr/>
        </p:nvSpPr>
        <p:spPr>
          <a:xfrm>
            <a:off x="762000" y="685800"/>
            <a:ext cx="7772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</a:p>
          <a:p>
            <a:r>
              <a:rPr lang="en-US" sz="6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826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1"/>
            <a:ext cx="2895600" cy="251556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00200"/>
            <a:ext cx="3048000" cy="2378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16373"/>
            <a:ext cx="2974952" cy="2552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191000"/>
            <a:ext cx="2996456" cy="2552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00200"/>
            <a:ext cx="2460028" cy="23789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70" y="4343401"/>
            <a:ext cx="2790757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0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4495800" cy="331535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802655"/>
              </p:ext>
            </p:extLst>
          </p:nvPr>
        </p:nvGraphicFramePr>
        <p:xfrm>
          <a:off x="5029200" y="2666999"/>
          <a:ext cx="3886200" cy="3239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0224">
                <a:tc>
                  <a:txBody>
                    <a:bodyPr/>
                    <a:lstStyle/>
                    <a:p>
                      <a:r>
                        <a:rPr lang="en-US" b="1" i="1" dirty="0" err="1">
                          <a:solidFill>
                            <a:schemeClr val="tx2"/>
                          </a:solidFill>
                        </a:rPr>
                        <a:t>Cần</a:t>
                      </a:r>
                      <a:r>
                        <a:rPr lang="en-US" b="1" i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b="1" i="1" baseline="0" dirty="0" err="1">
                          <a:solidFill>
                            <a:schemeClr val="tx2"/>
                          </a:solidFill>
                        </a:rPr>
                        <a:t>ăn</a:t>
                      </a:r>
                      <a:r>
                        <a:rPr lang="en-US" b="1" i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b="1" i="1" baseline="0" dirty="0" err="1">
                          <a:solidFill>
                            <a:schemeClr val="tx2"/>
                          </a:solidFill>
                        </a:rPr>
                        <a:t>hàng</a:t>
                      </a:r>
                      <a:r>
                        <a:rPr lang="en-US" b="1" i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b="1" i="1" baseline="0" dirty="0" err="1">
                          <a:solidFill>
                            <a:schemeClr val="tx2"/>
                          </a:solidFill>
                        </a:rPr>
                        <a:t>ngày</a:t>
                      </a:r>
                      <a:endParaRPr lang="en-US" b="1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err="1">
                          <a:solidFill>
                            <a:schemeClr val="tx2"/>
                          </a:solidFill>
                        </a:rPr>
                        <a:t>Ăn</a:t>
                      </a:r>
                      <a:r>
                        <a:rPr lang="en-US" b="1" i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b="1" i="1" baseline="0" dirty="0" err="1">
                          <a:solidFill>
                            <a:schemeClr val="tx2"/>
                          </a:solidFill>
                        </a:rPr>
                        <a:t>thường</a:t>
                      </a:r>
                      <a:r>
                        <a:rPr lang="en-US" b="1" i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b="1" i="1" baseline="0" dirty="0" err="1">
                          <a:solidFill>
                            <a:schemeClr val="tx2"/>
                          </a:solidFill>
                        </a:rPr>
                        <a:t>xuyên</a:t>
                      </a:r>
                      <a:r>
                        <a:rPr lang="en-US" b="1" i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b="1" i="1" baseline="0" dirty="0" err="1">
                          <a:solidFill>
                            <a:schemeClr val="tx2"/>
                          </a:solidFill>
                        </a:rPr>
                        <a:t>sẽ</a:t>
                      </a:r>
                      <a:r>
                        <a:rPr lang="en-US" b="1" i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b="1" i="1" baseline="0" dirty="0" err="1">
                          <a:solidFill>
                            <a:schemeClr val="tx2"/>
                          </a:solidFill>
                        </a:rPr>
                        <a:t>không</a:t>
                      </a:r>
                      <a:r>
                        <a:rPr lang="en-US" b="1" i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b="1" i="1" baseline="0" dirty="0" err="1">
                          <a:solidFill>
                            <a:schemeClr val="tx2"/>
                          </a:solidFill>
                        </a:rPr>
                        <a:t>tốt</a:t>
                      </a:r>
                      <a:endParaRPr lang="en-US" b="1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93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AE632494-3A64-4225-8719-FF1B1925E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3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5" y="1752600"/>
            <a:ext cx="3095625" cy="20602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816332"/>
            <a:ext cx="2666999" cy="1881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1816332"/>
            <a:ext cx="2570018" cy="1927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4048991"/>
            <a:ext cx="2646218" cy="1984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4114800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86200"/>
            <a:ext cx="2914650" cy="2168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816332"/>
            <a:ext cx="5129122" cy="4660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1816332"/>
            <a:ext cx="4738688" cy="466066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7BD0971-DED4-46B7-BD0E-E49DD308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 lvl="0"/>
            <a:r>
              <a:rPr lang="en-US" sz="2800" i="1" dirty="0" err="1">
                <a:solidFill>
                  <a:schemeClr val="tx1"/>
                </a:solidFill>
              </a:rPr>
              <a:t>Điều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gì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sẽ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xảy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ra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nếu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em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ăn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những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thức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ăn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dưới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đây</a:t>
            </a:r>
            <a:r>
              <a:rPr lang="en-US" sz="2800" i="1" dirty="0">
                <a:solidFill>
                  <a:schemeClr val="tx1"/>
                </a:solidFill>
              </a:rPr>
              <a:t>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2771775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14800"/>
            <a:ext cx="3101685" cy="2326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09800"/>
            <a:ext cx="4114800" cy="2743200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6934200" y="3886200"/>
            <a:ext cx="1905000" cy="5334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HSD: 15/8/2020</a:t>
            </a:r>
          </a:p>
        </p:txBody>
      </p:sp>
      <p:sp>
        <p:nvSpPr>
          <p:cNvPr id="12" name="Oval 11"/>
          <p:cNvSpPr/>
          <p:nvPr/>
        </p:nvSpPr>
        <p:spPr>
          <a:xfrm>
            <a:off x="3406485" y="4896282"/>
            <a:ext cx="5334000" cy="152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solidFill>
                  <a:srgbClr val="FF0000"/>
                </a:solidFill>
              </a:rPr>
              <a:t>Để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cơ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thể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khỏe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mạnh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và</a:t>
            </a:r>
            <a:r>
              <a:rPr lang="en-US" sz="2000" b="1" i="1" dirty="0">
                <a:solidFill>
                  <a:srgbClr val="FF0000"/>
                </a:solidFill>
              </a:rPr>
              <a:t> an </a:t>
            </a:r>
            <a:r>
              <a:rPr lang="en-US" sz="2000" b="1" i="1" dirty="0" err="1">
                <a:solidFill>
                  <a:srgbClr val="FF0000"/>
                </a:solidFill>
              </a:rPr>
              <a:t>toàn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tuyệt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đối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không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sử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dụng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những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thức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ăn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đồ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uống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đã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hết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hạn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hoặc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ôi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thiu</a:t>
            </a:r>
            <a:r>
              <a:rPr lang="en-US" sz="2000" b="1" i="1" dirty="0">
                <a:solidFill>
                  <a:srgbClr val="FF0000"/>
                </a:solidFill>
              </a:rPr>
              <a:t> hay </a:t>
            </a:r>
            <a:r>
              <a:rPr lang="en-US" sz="2000" b="1" i="1" dirty="0" err="1">
                <a:solidFill>
                  <a:srgbClr val="FF0000"/>
                </a:solidFill>
              </a:rPr>
              <a:t>bị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mốc</a:t>
            </a:r>
            <a:r>
              <a:rPr lang="en-US" sz="2000" b="1" i="1" dirty="0">
                <a:solidFill>
                  <a:srgbClr val="FF0000"/>
                </a:solidFill>
              </a:rPr>
              <a:t>..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C9E313F-DA75-4B9C-B7FB-F0B3E10B2C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2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Autofit/>
          </a:bodyPr>
          <a:lstStyle/>
          <a:p>
            <a:br>
              <a:rPr lang="en-US" sz="2800" b="1" i="1" dirty="0">
                <a:solidFill>
                  <a:srgbClr val="FF0000"/>
                </a:solidFill>
              </a:rPr>
            </a:br>
            <a:br>
              <a:rPr lang="en-US" sz="2800" b="1" i="1" dirty="0">
                <a:solidFill>
                  <a:srgbClr val="FF0000"/>
                </a:solidFill>
              </a:rPr>
            </a:br>
            <a:br>
              <a:rPr lang="en-US" sz="2800" b="1" i="1" dirty="0">
                <a:solidFill>
                  <a:srgbClr val="FF0000"/>
                </a:solidFill>
              </a:rPr>
            </a:br>
            <a:br>
              <a:rPr lang="en-US" sz="2800" b="1" i="1" dirty="0">
                <a:solidFill>
                  <a:srgbClr val="FF0000"/>
                </a:solidFill>
              </a:rPr>
            </a:br>
            <a:br>
              <a:rPr lang="en-US" sz="2800" b="1" i="1" dirty="0">
                <a:solidFill>
                  <a:srgbClr val="FF0000"/>
                </a:solidFill>
              </a:rPr>
            </a:br>
            <a:br>
              <a:rPr lang="en-US" sz="2800" b="1" i="1" dirty="0">
                <a:solidFill>
                  <a:srgbClr val="FF0000"/>
                </a:solidFill>
              </a:rPr>
            </a:br>
            <a:br>
              <a:rPr lang="en-US" sz="2800" b="1" i="1" dirty="0">
                <a:solidFill>
                  <a:srgbClr val="FF0000"/>
                </a:solidFill>
              </a:rPr>
            </a:br>
            <a:br>
              <a:rPr lang="en-US" sz="2800" b="1" i="1" dirty="0">
                <a:solidFill>
                  <a:srgbClr val="FF0000"/>
                </a:solidFill>
              </a:rPr>
            </a:br>
            <a:br>
              <a:rPr lang="en-US" sz="2800" b="1" i="1" dirty="0">
                <a:solidFill>
                  <a:srgbClr val="FF0000"/>
                </a:solidFill>
              </a:rPr>
            </a:br>
            <a:br>
              <a:rPr lang="en-US" sz="2800" b="1" i="1" dirty="0">
                <a:solidFill>
                  <a:srgbClr val="FF0000"/>
                </a:solidFill>
              </a:rPr>
            </a:br>
            <a:br>
              <a:rPr lang="en-US" sz="2800" b="1" i="1" dirty="0">
                <a:solidFill>
                  <a:srgbClr val="FF0000"/>
                </a:solidFill>
              </a:rPr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2590800"/>
            <a:ext cx="6394450" cy="393504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334000" y="1364673"/>
            <a:ext cx="3810000" cy="198120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sôi</a:t>
            </a:r>
            <a:r>
              <a:rPr lang="en-US" dirty="0"/>
              <a:t> </a:t>
            </a:r>
            <a:r>
              <a:rPr lang="en-US" dirty="0" err="1"/>
              <a:t>nổi</a:t>
            </a:r>
            <a:r>
              <a:rPr lang="en-US" dirty="0"/>
              <a:t>?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67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107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… ngày… tháng 3 năm 2021 Tự nhiên và xã hội</dc:title>
  <dc:creator>user</dc:creator>
  <cp:lastModifiedBy>dieu huyen vu thi</cp:lastModifiedBy>
  <cp:revision>32</cp:revision>
  <dcterms:created xsi:type="dcterms:W3CDTF">2021-03-14T08:55:54Z</dcterms:created>
  <dcterms:modified xsi:type="dcterms:W3CDTF">2021-12-25T08:42:01Z</dcterms:modified>
</cp:coreProperties>
</file>