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3" r:id="rId3"/>
    <p:sldMasterId id="2147483695" r:id="rId4"/>
  </p:sldMasterIdLst>
  <p:notesMasterIdLst>
    <p:notesMasterId r:id="rId20"/>
  </p:notesMasterIdLst>
  <p:sldIdLst>
    <p:sldId id="961" r:id="rId5"/>
    <p:sldId id="953" r:id="rId6"/>
    <p:sldId id="275" r:id="rId7"/>
    <p:sldId id="463" r:id="rId8"/>
    <p:sldId id="955" r:id="rId9"/>
    <p:sldId id="465" r:id="rId10"/>
    <p:sldId id="956" r:id="rId11"/>
    <p:sldId id="466" r:id="rId12"/>
    <p:sldId id="957" r:id="rId13"/>
    <p:sldId id="958" r:id="rId14"/>
    <p:sldId id="361" r:id="rId15"/>
    <p:sldId id="269" r:id="rId16"/>
    <p:sldId id="959" r:id="rId17"/>
    <p:sldId id="436" r:id="rId18"/>
    <p:sldId id="9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31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38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4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7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2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1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22195"/>
      </p:ext>
    </p:extLst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3" r:id="rId4"/>
  </p:sldLayoutIdLst>
  <p:transition spd="slow" advTm="2000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-2" y="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luận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cuối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tuần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="" xmlns:a16="http://schemas.microsoft.com/office/drawing/2014/main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BT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=""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C300CB6-D82A-4674-868F-640ECC62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EDB0DFC-7C31-4992-8EC9-375BB64E8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1" y="1794670"/>
            <a:ext cx="7088512" cy="478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15: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Việc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mình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không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ai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nhắc</a:t>
            </a:r>
            <a:endParaRPr lang="en-US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99030" y="2376377"/>
            <a:ext cx="78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9BE4EE-AC72-4759-8997-AEA39AA44A1E}"/>
              </a:ext>
            </a:extLst>
          </p:cNvPr>
          <p:cNvSpPr txBox="1"/>
          <p:nvPr/>
        </p:nvSpPr>
        <p:spPr>
          <a:xfrm>
            <a:off x="3530009" y="170121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Tự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lập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kế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hoạch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công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hằng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</a:rPr>
              <a:t>thời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gian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biểu</a:t>
            </a:r>
            <a:r>
              <a:rPr lang="en-US" sz="3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L</a:t>
            </a:r>
            <a:r>
              <a:rPr lang="vi-VN" sz="2800" dirty="0">
                <a:latin typeface="Calibri" panose="020F0502020204030204" pitchFamily="34" charset="0"/>
              </a:rPr>
              <a:t>iệt kê 4 – 5 việc thường làm hằng ngày từ lúc đi học về cho đến khi đi ngủ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557374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=""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Colored Theme">
    <a:dk1>
      <a:srgbClr val="1A7887"/>
    </a:dk1>
    <a:lt1>
      <a:srgbClr val="FFFFFF"/>
    </a:lt1>
    <a:dk2>
      <a:srgbClr val="79DDB9"/>
    </a:dk2>
    <a:lt2>
      <a:srgbClr val="EEECE1"/>
    </a:lt2>
    <a:accent1>
      <a:srgbClr val="79DDB9"/>
    </a:accent1>
    <a:accent2>
      <a:srgbClr val="1B9E74"/>
    </a:accent2>
    <a:accent3>
      <a:srgbClr val="1E7659"/>
    </a:accent3>
    <a:accent4>
      <a:srgbClr val="34CEC4"/>
    </a:accent4>
    <a:accent5>
      <a:srgbClr val="FFDC8E"/>
    </a:accent5>
    <a:accent6>
      <a:srgbClr val="FF706A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195</Words>
  <Application>Microsoft Office PowerPoint</Application>
  <PresentationFormat>Custom</PresentationFormat>
  <Paragraphs>25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1_Custom Design</vt:lpstr>
      <vt:lpstr>包图主题2</vt:lpstr>
      <vt:lpstr>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2021-06-14T14:21:30Z</dcterms:created>
  <dcterms:modified xsi:type="dcterms:W3CDTF">2021-12-10T03:54:09Z</dcterms:modified>
</cp:coreProperties>
</file>