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69" r:id="rId2"/>
    <p:sldId id="257" r:id="rId3"/>
    <p:sldId id="296" r:id="rId4"/>
    <p:sldId id="297" r:id="rId5"/>
    <p:sldId id="259" r:id="rId6"/>
    <p:sldId id="289" r:id="rId7"/>
    <p:sldId id="284" r:id="rId8"/>
    <p:sldId id="295" r:id="rId9"/>
    <p:sldId id="288" r:id="rId10"/>
    <p:sldId id="258" r:id="rId11"/>
    <p:sldId id="306" r:id="rId12"/>
    <p:sldId id="304" r:id="rId13"/>
    <p:sldId id="305" r:id="rId14"/>
    <p:sldId id="272" r:id="rId15"/>
    <p:sldId id="285" r:id="rId16"/>
    <p:sldId id="291" r:id="rId17"/>
    <p:sldId id="307" r:id="rId18"/>
    <p:sldId id="312" r:id="rId19"/>
    <p:sldId id="311" r:id="rId20"/>
    <p:sldId id="309" r:id="rId21"/>
    <p:sldId id="310" r:id="rId22"/>
    <p:sldId id="308" r:id="rId23"/>
    <p:sldId id="319" r:id="rId24"/>
    <p:sldId id="318" r:id="rId25"/>
    <p:sldId id="316" r:id="rId26"/>
    <p:sldId id="314" r:id="rId27"/>
    <p:sldId id="320" r:id="rId28"/>
    <p:sldId id="276" r:id="rId29"/>
    <p:sldId id="282" r:id="rId30"/>
    <p:sldId id="279" r:id="rId31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C2"/>
    <a:srgbClr val="DF31BE"/>
    <a:srgbClr val="ECB2CB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93"/>
            <a:ext cx="12192000" cy="688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A3EB7-06F0-4E8D-9F77-0D731F3C137A}"/>
              </a:ext>
            </a:extLst>
          </p:cNvPr>
          <p:cNvSpPr txBox="1"/>
          <p:nvPr/>
        </p:nvSpPr>
        <p:spPr>
          <a:xfrm>
            <a:off x="1219200" y="2667000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#9Slide03 AllRoundGothic" panose="020B0703020202020104" pitchFamily="34" charset="0"/>
              </a:rPr>
              <a:t>EM YÊU THƯƠNG GIA ĐÌNH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6" y="3999334"/>
            <a:ext cx="3236651" cy="2369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84" y="3990625"/>
            <a:ext cx="2993902" cy="2369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862856"/>
            <a:ext cx="3109497" cy="206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47616"/>
            <a:ext cx="2970784" cy="2057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62" y="1661110"/>
            <a:ext cx="2959224" cy="2254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43938"/>
            <a:ext cx="2889866" cy="2126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76201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¤ng bµ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bè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mÑ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mçi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ang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g×?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®ã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DF31BE"/>
                </a:solidFill>
                <a:latin typeface=".VnAvant" panose="020B7200000000000000" pitchFamily="34" charset="0"/>
              </a:rPr>
              <a:t>iÒu</a:t>
            </a:r>
            <a:r>
              <a:rPr lang="en-US" sz="2800" dirty="0">
                <a:solidFill>
                  <a:srgbClr val="DF31BE"/>
                </a:solidFill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6" y="3240638"/>
            <a:ext cx="3483693" cy="2550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84" y="3200400"/>
            <a:ext cx="3222416" cy="255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58946"/>
            <a:ext cx="3346834" cy="2227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43707"/>
            <a:ext cx="3197533" cy="2214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62" y="457200"/>
            <a:ext cx="3185091" cy="2426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197116"/>
            <a:ext cx="3110439" cy="2289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73240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,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,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,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1658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V×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sao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mäi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ng­</a:t>
            </a:r>
            <a:r>
              <a:rPr lang="en-US" sz="4900" dirty="0" err="1">
                <a:solidFill>
                  <a:srgbClr val="DF31BE"/>
                </a:solidFill>
                <a:latin typeface=".VnAvant" panose="020B7200000000000000" pitchFamily="34" charset="0"/>
              </a:rPr>
              <a:t>ư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êi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trong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gia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®×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nh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cÇn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th­</a:t>
            </a:r>
            <a:r>
              <a:rPr lang="en-US" sz="4900" dirty="0" err="1">
                <a:solidFill>
                  <a:srgbClr val="DF31BE"/>
                </a:solidFill>
                <a:latin typeface=".VnAvant" panose="020B7200000000000000" pitchFamily="34" charset="0"/>
              </a:rPr>
              <a:t>ư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¬ng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nhau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Liªn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hÖ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639" y="2057401"/>
            <a:ext cx="84537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¤ng bµ,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bè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mÑ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anh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chÞ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®·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sù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th­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ư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¬ng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ch¨m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sãc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con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­ư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thÕ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DF31BE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2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1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3: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vÒ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c¸ch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th­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ư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¬ng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3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72814"/>
            <a:ext cx="6019800" cy="4151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4782207"/>
            <a:ext cx="5752596" cy="2075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70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B¹n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trong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®·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g× ®Ó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thư­¬ng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víi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ngư­êi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20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1"/>
            <a:ext cx="7010400" cy="4673599"/>
          </a:xfrm>
        </p:spPr>
      </p:pic>
    </p:spTree>
    <p:extLst>
      <p:ext uri="{BB962C8B-B14F-4D97-AF65-F5344CB8AC3E}">
        <p14:creationId xmlns:p14="http://schemas.microsoft.com/office/powerpoint/2010/main" val="1347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1"/>
            <a:ext cx="7010400" cy="4845423"/>
          </a:xfrm>
        </p:spPr>
      </p:pic>
    </p:spTree>
    <p:extLst>
      <p:ext uri="{BB962C8B-B14F-4D97-AF65-F5344CB8AC3E}">
        <p14:creationId xmlns:p14="http://schemas.microsoft.com/office/powerpoint/2010/main" val="34497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7239000" cy="5000990"/>
          </a:xfrm>
        </p:spPr>
      </p:pic>
    </p:spTree>
    <p:extLst>
      <p:ext uri="{BB962C8B-B14F-4D97-AF65-F5344CB8AC3E}">
        <p14:creationId xmlns:p14="http://schemas.microsoft.com/office/powerpoint/2010/main" val="34399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24" y="-9618"/>
            <a:ext cx="9160276" cy="68702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95800" y="1828800"/>
            <a:ext cx="5562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Khëi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 ®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éng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7467600" cy="5169876"/>
          </a:xfrm>
        </p:spPr>
      </p:pic>
    </p:spTree>
    <p:extLst>
      <p:ext uri="{BB962C8B-B14F-4D97-AF65-F5344CB8AC3E}">
        <p14:creationId xmlns:p14="http://schemas.microsoft.com/office/powerpoint/2010/main" val="20934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838200"/>
            <a:ext cx="6734349" cy="4729468"/>
          </a:xfrm>
        </p:spPr>
      </p:pic>
    </p:spTree>
    <p:extLst>
      <p:ext uri="{BB962C8B-B14F-4D97-AF65-F5344CB8AC3E}">
        <p14:creationId xmlns:p14="http://schemas.microsoft.com/office/powerpoint/2010/main" val="41654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04" y="643442"/>
            <a:ext cx="7324897" cy="5223959"/>
          </a:xfrm>
        </p:spPr>
      </p:pic>
    </p:spTree>
    <p:extLst>
      <p:ext uri="{BB962C8B-B14F-4D97-AF65-F5344CB8AC3E}">
        <p14:creationId xmlns:p14="http://schemas.microsoft.com/office/powerpoint/2010/main" val="514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72814"/>
            <a:ext cx="6019800" cy="4151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4782207"/>
            <a:ext cx="5752596" cy="2075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70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cö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chØ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thư­¬ng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víi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ngư­êi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lµ g×?</a:t>
            </a:r>
            <a:endParaRPr lang="vi-VN" sz="20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72814"/>
            <a:ext cx="6019800" cy="4151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4782207"/>
            <a:ext cx="5752596" cy="2075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70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lêi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nãi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thư­¬ng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víi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ngư­êi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2000" b="1" dirty="0">
                <a:solidFill>
                  <a:srgbClr val="DF31BE"/>
                </a:solidFill>
                <a:latin typeface=".VnAvant" panose="020B7200000000000000" pitchFamily="34" charset="0"/>
              </a:rPr>
              <a:t> lµ g×?</a:t>
            </a:r>
            <a:endParaRPr lang="vi-VN" sz="20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44196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KÕt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b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>
                <a:latin typeface=".VnAvant" panose="020B7200000000000000" pitchFamily="34" charset="0"/>
              </a:rPr>
              <a:t>¤ng bµ, </a:t>
            </a:r>
            <a:r>
              <a:rPr lang="en-US" sz="3600" dirty="0" err="1">
                <a:latin typeface=".VnAvant" panose="020B7200000000000000" pitchFamily="34" charset="0"/>
              </a:rPr>
              <a:t>bè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anh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chÞ</a:t>
            </a:r>
            <a:r>
              <a:rPr lang="en-US" sz="3600" dirty="0">
                <a:latin typeface=".VnAvant" panose="020B7200000000000000" pitchFamily="34" charset="0"/>
              </a:rPr>
              <a:t> lµ </a:t>
            </a:r>
            <a:r>
              <a:rPr lang="en-US" sz="3600" dirty="0" err="1">
                <a:latin typeface=".VnAvant" panose="020B7200000000000000" pitchFamily="34" charset="0"/>
              </a:rPr>
              <a:t>nh÷ng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ng­</a:t>
            </a:r>
            <a:r>
              <a:rPr lang="en-US" sz="40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th©n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yªu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duy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nhÊt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cña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c¸c</a:t>
            </a:r>
            <a:r>
              <a:rPr lang="en-US" sz="3600" dirty="0">
                <a:latin typeface=".VnAvant" panose="020B7200000000000000" pitchFamily="34" charset="0"/>
              </a:rPr>
              <a:t> con. </a:t>
            </a:r>
            <a:r>
              <a:rPr lang="en-US" sz="3600" dirty="0" err="1">
                <a:latin typeface=".VnAvant" panose="020B7200000000000000" pitchFamily="34" charset="0"/>
              </a:rPr>
              <a:t>C¸c</a:t>
            </a:r>
            <a:r>
              <a:rPr lang="en-US" sz="3600" dirty="0">
                <a:latin typeface=".VnAvant" panose="020B7200000000000000" pitchFamily="34" charset="0"/>
              </a:rPr>
              <a:t> con </a:t>
            </a:r>
            <a:r>
              <a:rPr lang="en-US" sz="3600" dirty="0" err="1">
                <a:latin typeface=".VnAvant" panose="020B7200000000000000" pitchFamily="34" charset="0"/>
              </a:rPr>
              <a:t>h·y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hiÖn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t×nh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yªu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th­</a:t>
            </a:r>
            <a:r>
              <a:rPr lang="en-US" sz="40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¬ng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víi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ng­</a:t>
            </a:r>
            <a:r>
              <a:rPr lang="en-US" sz="4000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th©n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b»ng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nh÷ng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cö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chØ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lêi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nãi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phï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hîp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014111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Liªn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hÖ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Con ®· </a:t>
            </a:r>
            <a:r>
              <a:rPr lang="en-US" dirty="0" err="1">
                <a:latin typeface=".VnAvant" panose="020B7200000000000000" pitchFamily="34" charset="0"/>
              </a:rPr>
              <a:t>thÓ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hiÖn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t×nh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yªu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dirty="0" err="1">
                <a:latin typeface=".VnAvant" panose="020B7200000000000000" pitchFamily="34" charset="0"/>
              </a:rPr>
              <a:t>¬ng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dirty="0" err="1">
                <a:latin typeface=".VnAvant" panose="020B7200000000000000" pitchFamily="34" charset="0"/>
              </a:rPr>
              <a:t>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th©n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m×nh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thÕ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nµo</a:t>
            </a:r>
            <a:r>
              <a:rPr lang="en-US" dirty="0">
                <a:latin typeface=".VnAvant" panose="020B7200000000000000" pitchFamily="34" charset="0"/>
              </a:rPr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699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huèng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b="1" dirty="0">
              <a:solidFill>
                <a:srgbClr val="DF31B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Con </a:t>
            </a:r>
            <a:r>
              <a:rPr lang="en-US" dirty="0" err="1">
                <a:latin typeface=".VnAvant" panose="020B7200000000000000" pitchFamily="34" charset="0"/>
              </a:rPr>
              <a:t>rÊt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mãn</a:t>
            </a:r>
            <a:r>
              <a:rPr lang="en-US" dirty="0">
                <a:latin typeface=".VnAvant" panose="020B7200000000000000" pitchFamily="34" charset="0"/>
              </a:rPr>
              <a:t> gµ </a:t>
            </a:r>
            <a:r>
              <a:rPr lang="en-US" dirty="0" err="1">
                <a:latin typeface=".VnAvant" panose="020B7200000000000000" pitchFamily="34" charset="0"/>
              </a:rPr>
              <a:t>r¸n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nhËt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võa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råi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mÑ</a:t>
            </a:r>
            <a:r>
              <a:rPr lang="en-US" dirty="0">
                <a:latin typeface=".VnAvant" panose="020B7200000000000000" pitchFamily="34" charset="0"/>
              </a:rPr>
              <a:t> ®­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dirty="0" err="1">
                <a:latin typeface=".VnAvant" panose="020B7200000000000000" pitchFamily="34" charset="0"/>
              </a:rPr>
              <a:t>îc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nghØ</a:t>
            </a:r>
            <a:r>
              <a:rPr lang="en-US" dirty="0">
                <a:latin typeface=".VnAvant" panose="020B7200000000000000" pitchFamily="34" charset="0"/>
              </a:rPr>
              <a:t> vµ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mãn</a:t>
            </a:r>
            <a:r>
              <a:rPr lang="en-US" dirty="0">
                <a:latin typeface=".VnAvant" panose="020B7200000000000000" pitchFamily="34" charset="0"/>
              </a:rPr>
              <a:t> gµ </a:t>
            </a:r>
            <a:r>
              <a:rPr lang="en-US" dirty="0" err="1">
                <a:latin typeface=".VnAvant" panose="020B7200000000000000" pitchFamily="34" charset="0"/>
              </a:rPr>
              <a:t>chiªn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gißn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nh</a:t>
            </a:r>
            <a:r>
              <a:rPr lang="en-US" dirty="0">
                <a:latin typeface=".VnAvant" panose="020B7200000000000000" pitchFamily="34" charset="0"/>
              </a:rPr>
              <a:t>µ ¨n. </a:t>
            </a:r>
            <a:r>
              <a:rPr lang="en-US" dirty="0" err="1">
                <a:latin typeface=".VnAvant" panose="020B7200000000000000" pitchFamily="34" charset="0"/>
              </a:rPr>
              <a:t>Khi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mÑ</a:t>
            </a:r>
            <a:r>
              <a:rPr lang="en-US" dirty="0">
                <a:latin typeface=".VnAvant" panose="020B7200000000000000" pitchFamily="34" charset="0"/>
              </a:rPr>
              <a:t> bª ®</a:t>
            </a:r>
            <a:r>
              <a:rPr lang="en-US" dirty="0" err="1">
                <a:latin typeface=".VnAvant" panose="020B7200000000000000" pitchFamily="34" charset="0"/>
              </a:rPr>
              <a:t>Üa</a:t>
            </a:r>
            <a:r>
              <a:rPr lang="en-US" dirty="0">
                <a:latin typeface=".VnAvant" panose="020B7200000000000000" pitchFamily="34" charset="0"/>
              </a:rPr>
              <a:t> gµ </a:t>
            </a:r>
            <a:r>
              <a:rPr lang="en-US" dirty="0" err="1">
                <a:latin typeface=".VnAvant" panose="020B7200000000000000" pitchFamily="34" charset="0"/>
              </a:rPr>
              <a:t>ra</a:t>
            </a:r>
            <a:r>
              <a:rPr lang="en-US" dirty="0">
                <a:latin typeface=".VnAvant" panose="020B7200000000000000" pitchFamily="34" charset="0"/>
              </a:rPr>
              <a:t> con ®· </a:t>
            </a:r>
            <a:r>
              <a:rPr lang="en-US" dirty="0" err="1">
                <a:latin typeface=".VnAvant" panose="020B7200000000000000" pitchFamily="34" charset="0"/>
              </a:rPr>
              <a:t>nãi</a:t>
            </a:r>
            <a:r>
              <a:rPr lang="en-US" dirty="0">
                <a:latin typeface=".VnAvant" panose="020B7200000000000000" pitchFamily="34" charset="0"/>
              </a:rPr>
              <a:t> g× vµ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g×?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46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8115300" cy="541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7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1"/>
            <a:ext cx="7010400" cy="4673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31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600" y="3048003"/>
            <a:ext cx="871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Bµi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7: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Yªu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th­</a:t>
            </a:r>
            <a:r>
              <a:rPr lang="en-US" sz="60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ư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¬ng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gia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®×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</a:t>
            </a:r>
            <a:endParaRPr lang="vi-VN" sz="4800" b="1" dirty="0">
              <a:solidFill>
                <a:srgbClr val="DF31B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940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1: KÓ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chuyÖn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theo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12845"/>
            <a:ext cx="6655108" cy="435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10745"/>
            <a:ext cx="6578908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5592762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latin typeface=".VnAvant" panose="020B7200000000000000" pitchFamily="34" charset="0"/>
              </a:rPr>
              <a:t>C©u</a:t>
            </a:r>
            <a:r>
              <a:rPr lang="en-US" b="1" dirty="0">
                <a:latin typeface=".VnAvant" panose="020B7200000000000000" pitchFamily="34" charset="0"/>
              </a:rPr>
              <a:t> </a:t>
            </a:r>
            <a:r>
              <a:rPr lang="en-US" b="1" dirty="0" err="1">
                <a:latin typeface=".VnAvant" panose="020B7200000000000000" pitchFamily="34" charset="0"/>
              </a:rPr>
              <a:t>hái</a:t>
            </a:r>
            <a:r>
              <a:rPr lang="en-US" b="1" dirty="0">
                <a:latin typeface=".VnAvant" panose="020B7200000000000000" pitchFamily="34" charset="0"/>
              </a:rPr>
              <a:t> </a:t>
            </a:r>
            <a:r>
              <a:rPr lang="en-US" b="1" dirty="0" err="1">
                <a:latin typeface=".VnAvant" panose="020B7200000000000000" pitchFamily="34" charset="0"/>
              </a:rPr>
              <a:t>th¶o</a:t>
            </a:r>
            <a:r>
              <a:rPr lang="en-US" b="1" dirty="0">
                <a:latin typeface=".VnAvant" panose="020B7200000000000000" pitchFamily="34" charset="0"/>
              </a:rPr>
              <a:t> </a:t>
            </a:r>
            <a:r>
              <a:rPr lang="en-US" b="1" dirty="0" err="1">
                <a:latin typeface=".VnAvant" panose="020B7200000000000000" pitchFamily="34" charset="0"/>
              </a:rPr>
              <a:t>luËn</a:t>
            </a:r>
            <a:r>
              <a:rPr lang="en-US" b="1" dirty="0">
                <a:latin typeface=".VnAvant" panose="020B7200000000000000" pitchFamily="34" charset="0"/>
              </a:rPr>
              <a:t>: </a:t>
            </a:r>
            <a:br>
              <a:rPr lang="en-US" b="1" dirty="0">
                <a:latin typeface=".VnAvant" panose="020B7200000000000000" pitchFamily="34" charset="0"/>
              </a:rPr>
            </a:b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- Gµ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mÑ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®·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g× ®Ó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ch¨m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sãc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®µn con?</a:t>
            </a:r>
            <a:b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- Gµ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mÑ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®·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khuyªn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g×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khi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c¸c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con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måi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b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-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®ã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gµ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mÑ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thÓ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iÒu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g×?</a:t>
            </a:r>
            <a:b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sù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quan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t©m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ch¨m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sãc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«ng bµ, cha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mÑ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èi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víi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con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ch¸u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1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504</Words>
  <Application>Microsoft Office PowerPoint</Application>
  <PresentationFormat>Widescreen</PresentationFormat>
  <Paragraphs>34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#9Slide03 AllRoundGothic</vt:lpstr>
      <vt:lpstr>.VnAvant</vt:lpstr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Ho¹t ®éng 1: KÓ chuyÖn theo tranh</vt:lpstr>
      <vt:lpstr>PowerPoint Presentation</vt:lpstr>
      <vt:lpstr>C©u hái th¶o luËn:  - Gµ mÑ ®· lµm g× ®Ó ch¨m sãc ®µn con? - Gµ mÑ ®· khuyªn g× khi c¸c con tranh måi? - ViÖc lµm ®ã cña gµ mÑ thÓ hiÖn ®iÒu g×? </vt:lpstr>
      <vt:lpstr>Ho¹t ®éng 2: T×m hiÓu sù quan t©m, ch¨m sãc cña «ng bµ, cha mÑ ®èi víi con ch¸u.</vt:lpstr>
      <vt:lpstr>PowerPoint Presentation</vt:lpstr>
      <vt:lpstr>PowerPoint Presentation</vt:lpstr>
      <vt:lpstr>V× sao mäi ng­ưêi trong gia ®×nh cÇn yªu th­ư¬ng nhau?</vt:lpstr>
      <vt:lpstr>Liªn hÖ:</vt:lpstr>
      <vt:lpstr>PowerPoint Presentation</vt:lpstr>
      <vt:lpstr>Ho¹t ®éng 3: Th¶o luËn vÒ c¸ch thÓ hiÖn t×nh yªu th­ư¬ng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KÕt luËn:  ¤ng bµ, bè mÑ, anh chÞ lµ nh÷ng ng­ưêi th©n yªu duy nhÊt cña c¸c con. C¸c con h·y thÓ hiÖn t×nh yªu th­ư¬ng víi ng­ưêi th©n b»ng nh÷ng cö chØ, lêi nãi phï hîp.</vt:lpstr>
      <vt:lpstr>Liªn hÖ:</vt:lpstr>
      <vt:lpstr>T×nh huèng: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lenovo</cp:lastModifiedBy>
  <cp:revision>54</cp:revision>
  <dcterms:created xsi:type="dcterms:W3CDTF">2020-05-18T12:48:51Z</dcterms:created>
  <dcterms:modified xsi:type="dcterms:W3CDTF">2021-12-15T15:16:31Z</dcterms:modified>
</cp:coreProperties>
</file>