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>
      <p:cViewPr varScale="1">
        <p:scale>
          <a:sx n="63" d="100"/>
          <a:sy n="63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69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58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0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0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1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3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6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31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2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76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36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0FCB-F534-448F-9C39-8216517997B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78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8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550590" y="76470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3171047" y="4819097"/>
            <a:ext cx="4940383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97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894" y="2745449"/>
            <a:ext cx="39186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1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9001" y="201712"/>
            <a:ext cx="3459494" cy="635000"/>
            <a:chOff x="1253941" y="554838"/>
            <a:chExt cx="3459494" cy="635000"/>
          </a:xfrm>
        </p:grpSpPr>
        <p:grpSp>
          <p:nvGrpSpPr>
            <p:cNvPr id="6" name="Group 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956331" y="592156"/>
              <a:ext cx="2757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7593" y="836712"/>
            <a:ext cx="2989706" cy="6104158"/>
            <a:chOff x="697593" y="836712"/>
            <a:chExt cx="2989706" cy="6104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r="65928"/>
            <a:stretch/>
          </p:blipFill>
          <p:spPr>
            <a:xfrm>
              <a:off x="697593" y="836712"/>
              <a:ext cx="2989706" cy="61041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54646" y="2996952"/>
              <a:ext cx="1944216" cy="331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9 + 3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 + 9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9 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3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5679" y="836712"/>
            <a:ext cx="2989706" cy="6104158"/>
            <a:chOff x="4415679" y="836712"/>
            <a:chExt cx="2989706" cy="61041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1" t="-184" r="34731" b="184"/>
            <a:stretch/>
          </p:blipFill>
          <p:spPr>
            <a:xfrm>
              <a:off x="4415679" y="836712"/>
              <a:ext cx="2989706" cy="61041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38424" y="2992578"/>
              <a:ext cx="194421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8 + 7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15 – 7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15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18068" y="840598"/>
            <a:ext cx="2989706" cy="6104158"/>
            <a:chOff x="8218068" y="840598"/>
            <a:chExt cx="2989706" cy="61041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4" t="-128" r="1868" b="128"/>
            <a:stretch/>
          </p:blipFill>
          <p:spPr>
            <a:xfrm>
              <a:off x="8218068" y="840598"/>
              <a:ext cx="2989706" cy="610415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687494" y="2996952"/>
              <a:ext cx="194421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6 + 5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5 + 6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– 6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– 5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8106" y="3142709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4766" y="4006805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4130" y="479715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3542" y="563422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6538" y="3182069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3198" y="4046165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2562" y="483651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1974" y="567358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80954" y="3140968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67614" y="4005064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96978" y="4795411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96390" y="5632481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01" y="201712"/>
            <a:ext cx="7532430" cy="635000"/>
            <a:chOff x="1253941" y="554838"/>
            <a:chExt cx="753243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683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72298" y="149438"/>
            <a:ext cx="1901862" cy="1901862"/>
            <a:chOff x="9796968" y="340931"/>
            <a:chExt cx="1901862" cy="19018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49815" y="4820482"/>
            <a:ext cx="1901862" cy="1901862"/>
            <a:chOff x="9796968" y="340931"/>
            <a:chExt cx="1901862" cy="19018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02166" y="2442756"/>
            <a:ext cx="1901862" cy="1901862"/>
            <a:chOff x="9796968" y="340931"/>
            <a:chExt cx="1901862" cy="19018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735836" y="5947065"/>
            <a:ext cx="696056" cy="8305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631852" y="3514099"/>
            <a:ext cx="696056" cy="8305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707972" y="1234799"/>
            <a:ext cx="696056" cy="8305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103649" y="1248004"/>
            <a:ext cx="696056" cy="83051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626047" y="643822"/>
            <a:ext cx="2527060" cy="1431546"/>
            <a:chOff x="5392689" y="2857243"/>
            <a:chExt cx="2527060" cy="1431546"/>
          </a:xfrm>
        </p:grpSpPr>
        <p:sp>
          <p:nvSpPr>
            <p:cNvPr id="34" name="Rounded Rectangle 33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+ 2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989338" y="3580546"/>
            <a:ext cx="696056" cy="8305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327908" y="1302221"/>
            <a:ext cx="696056" cy="8305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056000" y="5892513"/>
            <a:ext cx="696056" cy="8305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231589" y="5947064"/>
            <a:ext cx="696056" cy="8305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316313" y="3539846"/>
            <a:ext cx="696056" cy="83051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30809" y="3539846"/>
            <a:ext cx="2527060" cy="1431546"/>
            <a:chOff x="5392689" y="2857243"/>
            <a:chExt cx="2527060" cy="1431546"/>
          </a:xfrm>
        </p:grpSpPr>
        <p:sp>
          <p:nvSpPr>
            <p:cNvPr id="27" name="Rounded Rectangle 26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9 + 4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550" y="2141470"/>
            <a:ext cx="2255663" cy="1431546"/>
            <a:chOff x="383159" y="1523052"/>
            <a:chExt cx="2255663" cy="1431546"/>
          </a:xfrm>
        </p:grpSpPr>
        <p:sp>
          <p:nvSpPr>
            <p:cNvPr id="36" name="Rounded Rectangle 35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17 – 9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2640" y="5102368"/>
            <a:ext cx="2527060" cy="1431546"/>
            <a:chOff x="5392689" y="2857243"/>
            <a:chExt cx="2527060" cy="1431546"/>
          </a:xfrm>
        </p:grpSpPr>
        <p:sp>
          <p:nvSpPr>
            <p:cNvPr id="39" name="Rounded Rectangle 38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+ 6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588726" y="836712"/>
            <a:ext cx="2255663" cy="1431546"/>
            <a:chOff x="383159" y="1523052"/>
            <a:chExt cx="2255663" cy="1431546"/>
          </a:xfrm>
        </p:grpSpPr>
        <p:sp>
          <p:nvSpPr>
            <p:cNvPr id="42" name="Rounded Rectangle 41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 + 8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716558" y="5305856"/>
            <a:ext cx="2317705" cy="1431546"/>
            <a:chOff x="2841397" y="5237814"/>
            <a:chExt cx="2317705" cy="1431546"/>
          </a:xfrm>
        </p:grpSpPr>
        <p:sp>
          <p:nvSpPr>
            <p:cNvPr id="44" name="Rounded Rectangle 43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4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56394" y="3951991"/>
            <a:ext cx="2317705" cy="1431546"/>
            <a:chOff x="2841397" y="5237814"/>
            <a:chExt cx="2317705" cy="1431546"/>
          </a:xfrm>
        </p:grpSpPr>
        <p:sp>
          <p:nvSpPr>
            <p:cNvPr id="47" name="Rounded Rectangle 46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19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290943" y="5183977"/>
            <a:ext cx="2317705" cy="1431546"/>
            <a:chOff x="2841397" y="5237814"/>
            <a:chExt cx="2317705" cy="1431546"/>
          </a:xfrm>
        </p:grpSpPr>
        <p:sp>
          <p:nvSpPr>
            <p:cNvPr id="50" name="Rounded Rectangle 49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16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683876" y="2268258"/>
            <a:ext cx="2255663" cy="1431546"/>
            <a:chOff x="383159" y="1523052"/>
            <a:chExt cx="2255663" cy="1431546"/>
          </a:xfrm>
        </p:grpSpPr>
        <p:sp>
          <p:nvSpPr>
            <p:cNvPr id="53" name="Rounded Rectangle 52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+ 4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67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646E-7 1.11111E-6 L 0.64896 0.6412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7168E-7 3.33333E-6 L 0.73409 0.1148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0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138E-6 -1.85185E-6 L 0.72563 -0.44606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5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074E-6 3.7037E-7 L 0.74033 -0.66343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7" y="-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447E-6 7.40741E-7 L 0.54211 -0.35695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99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8999E-6 1.85185E-6 L 0.39477 1.85185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61E-6 4.81481E-6 L 0.4713 0.432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4E-6 4.44444E-6 L 0.44045 0.1974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2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84E-7 4.81481E-6 L 0.31928 -0.33913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7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7541" r="15589" b="27828"/>
          <a:stretch/>
        </p:blipFill>
        <p:spPr>
          <a:xfrm>
            <a:off x="5951190" y="1360604"/>
            <a:ext cx="6239222" cy="480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7541" r="15589" b="27828"/>
          <a:stretch/>
        </p:blipFill>
        <p:spPr>
          <a:xfrm>
            <a:off x="-97482" y="1343183"/>
            <a:ext cx="6239222" cy="48008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3949" y="188640"/>
            <a:ext cx="4241033" cy="678033"/>
            <a:chOff x="635369" y="365921"/>
            <a:chExt cx="4241033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635369" y="365921"/>
              <a:ext cx="4241033" cy="678033"/>
              <a:chOff x="1253941" y="511805"/>
              <a:chExt cx="4241033" cy="67803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059471" y="511805"/>
                <a:ext cx="34355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&gt;; 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&lt;; 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=    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1708051" y="365921"/>
              <a:ext cx="1944216" cy="6780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2178" y="3376291"/>
            <a:ext cx="524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8 + 8             8 + 5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0830" y="3281636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2248" y="3356992"/>
            <a:ext cx="5340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9 + 7             7 + 9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34658" y="323015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634" y="4702341"/>
            <a:ext cx="521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14 – 6            14 – 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82838" y="469261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902" y="4614227"/>
            <a:ext cx="524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17 – 8           18 – 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31510" y="461422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0830" y="3281636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34658" y="321070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82838" y="469261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31510" y="461422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8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0671" y="1772816"/>
            <a:ext cx="43032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590" y="548680"/>
            <a:ext cx="7069861" cy="538661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957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87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71" y="1515918"/>
            <a:ext cx="1985751" cy="2943969"/>
          </a:xfrm>
          <a:prstGeom prst="rect">
            <a:avLst/>
          </a:prstGeom>
        </p:spPr>
      </p:pic>
      <p:pic>
        <p:nvPicPr>
          <p:cNvPr id="8" name="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0" y="2846588"/>
            <a:ext cx="1503772" cy="3816522"/>
          </a:xfrm>
          <a:prstGeom prst="rect">
            <a:avLst/>
          </a:prstGeom>
        </p:spPr>
      </p:pic>
      <p:pic>
        <p:nvPicPr>
          <p:cNvPr id="9" name="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3" y="3494005"/>
            <a:ext cx="1791947" cy="2056708"/>
          </a:xfrm>
          <a:prstGeom prst="rect">
            <a:avLst/>
          </a:prstGeom>
        </p:spPr>
      </p:pic>
      <p:pic>
        <p:nvPicPr>
          <p:cNvPr id="10" name="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0" y="1755357"/>
            <a:ext cx="948085" cy="2966000"/>
          </a:xfrm>
          <a:prstGeom prst="rect">
            <a:avLst/>
          </a:prstGeom>
        </p:spPr>
      </p:pic>
      <p:pic>
        <p:nvPicPr>
          <p:cNvPr id="11" name="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63" y="141376"/>
            <a:ext cx="1583534" cy="2943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05" y="2546056"/>
            <a:ext cx="2578950" cy="3972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740" y="3608821"/>
            <a:ext cx="1846098" cy="357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806" y="816590"/>
            <a:ext cx="47053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TẬP BẮN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4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71" y="1515918"/>
            <a:ext cx="1985751" cy="2943969"/>
          </a:xfrm>
          <a:prstGeom prst="rect">
            <a:avLst/>
          </a:prstGeom>
        </p:spPr>
      </p:pic>
      <p:pic>
        <p:nvPicPr>
          <p:cNvPr id="6" name="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0" y="2846588"/>
            <a:ext cx="1503772" cy="3816522"/>
          </a:xfrm>
          <a:prstGeom prst="rect">
            <a:avLst/>
          </a:prstGeom>
        </p:spPr>
      </p:pic>
      <p:pic>
        <p:nvPicPr>
          <p:cNvPr id="7" name="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3" y="3494005"/>
            <a:ext cx="1791947" cy="2056708"/>
          </a:xfrm>
          <a:prstGeom prst="rect">
            <a:avLst/>
          </a:prstGeom>
        </p:spPr>
      </p:pic>
      <p:pic>
        <p:nvPicPr>
          <p:cNvPr id="8" name="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0" y="1755357"/>
            <a:ext cx="948085" cy="2966000"/>
          </a:xfrm>
          <a:prstGeom prst="rect">
            <a:avLst/>
          </a:prstGeom>
        </p:spPr>
      </p:pic>
      <p:pic>
        <p:nvPicPr>
          <p:cNvPr id="9" name="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63" y="141376"/>
            <a:ext cx="1583534" cy="2943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05" y="2546056"/>
            <a:ext cx="2578950" cy="397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740" y="3608821"/>
            <a:ext cx="1846098" cy="357948"/>
          </a:xfrm>
          <a:prstGeom prst="rect">
            <a:avLst/>
          </a:prstGeom>
        </p:spPr>
      </p:pic>
      <p:pic>
        <p:nvPicPr>
          <p:cNvPr id="7172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3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95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27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59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92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18" action="ppaction://hlinksldjump"/>
          </p:cNvPr>
          <p:cNvSpPr/>
          <p:nvPr/>
        </p:nvSpPr>
        <p:spPr>
          <a:xfrm>
            <a:off x="11063758" y="5877272"/>
            <a:ext cx="1080120" cy="891347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12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4206 -0.234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9805 0.053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59089 -0.388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349 0.0386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9115 -0.2013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+ 9 =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51854" y="477673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1656" y="47493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55199" y="5008282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86309" y="4966684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3786" y="2372890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4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8 =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1656" y="47378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35001" y="4969348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032" y="239231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7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– 7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10687" y="306427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5092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914032" y="3295818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9745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910687" y="4784982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2838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7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40" y="5020692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972" y="2453088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1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Diagonal Corner Rectangle 19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+ 9 – 7 =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1656" y="47378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35001" y="4969348"/>
            <a:ext cx="705653" cy="564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981" y="220486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1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– 8 + 7 =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263" y="304927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65608" y="3280821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45981" y="4784982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80" y="5096551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996" y="2495405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5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5246" y="764703"/>
            <a:ext cx="53727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TẬP VỀ PHÉP CỘNG, PHÉP TRỪ TRONG PHẠM VI 20</a:t>
            </a:r>
            <a:endParaRPr lang="vi-VN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1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233</Words>
  <Application>Microsoft Office PowerPoint</Application>
  <PresentationFormat>Custom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18</cp:revision>
  <dcterms:created xsi:type="dcterms:W3CDTF">2021-08-13T00:55:42Z</dcterms:created>
  <dcterms:modified xsi:type="dcterms:W3CDTF">2021-08-13T02:32:45Z</dcterms:modified>
</cp:coreProperties>
</file>