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4" r:id="rId2"/>
    <p:sldId id="273" r:id="rId3"/>
    <p:sldId id="292" r:id="rId4"/>
    <p:sldId id="275" r:id="rId5"/>
    <p:sldId id="287" r:id="rId6"/>
    <p:sldId id="276" r:id="rId7"/>
    <p:sldId id="288" r:id="rId8"/>
    <p:sldId id="277" r:id="rId9"/>
    <p:sldId id="289" r:id="rId10"/>
    <p:sldId id="290" r:id="rId11"/>
    <p:sldId id="279" r:id="rId12"/>
    <p:sldId id="280" r:id="rId13"/>
  </p:sldIdLst>
  <p:sldSz cx="12190413" cy="685958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301"/>
    <a:srgbClr val="FF6600"/>
    <a:srgbClr val="66FFFF"/>
    <a:srgbClr val="CCFFFF"/>
    <a:srgbClr val="00CC00"/>
    <a:srgbClr val="00FF00"/>
    <a:srgbClr val="00CCFF"/>
    <a:srgbClr val="00FFFF"/>
    <a:srgbClr val="0000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53" autoAdjust="0"/>
    <p:restoredTop sz="88277" autoAdjust="0"/>
  </p:normalViewPr>
  <p:slideViewPr>
    <p:cSldViewPr>
      <p:cViewPr>
        <p:scale>
          <a:sx n="71" d="100"/>
          <a:sy n="71" d="100"/>
        </p:scale>
        <p:origin x="-1080" y="-7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535A4-5E80-4DC3-A4FF-6C66AE3B8963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6BE5E-9787-4D38-A4DE-676C04D0F5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4394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6BE5E-9787-4D38-A4DE-676C04D0F5AC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9171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3" y="2130925"/>
            <a:ext cx="10361851" cy="14703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4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29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5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1" y="206425"/>
            <a:ext cx="2742843" cy="438886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3" y="206425"/>
            <a:ext cx="8025355" cy="43888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26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77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1" y="4407922"/>
            <a:ext cx="10361851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1" y="2907386"/>
            <a:ext cx="10361851" cy="150053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84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200432"/>
            <a:ext cx="5384099" cy="33948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5" y="1200432"/>
            <a:ext cx="5384099" cy="33948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13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468"/>
            <a:ext cx="5386216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70" y="1535468"/>
            <a:ext cx="5388332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70" y="2175378"/>
            <a:ext cx="5388332" cy="39522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00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71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60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31" y="273114"/>
            <a:ext cx="4010562" cy="11623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5" y="273121"/>
            <a:ext cx="6814779" cy="58544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31" y="1435437"/>
            <a:ext cx="4010562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08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3"/>
            <a:ext cx="7314248" cy="566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6"/>
            <a:ext cx="7314248" cy="8050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08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744B-6CC8-4ED2-8A71-07BEB184F142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60" y="6357825"/>
            <a:ext cx="3860297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5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5.wdp"/><Relationship Id="rId3" Type="http://schemas.openxmlformats.org/officeDocument/2006/relationships/image" Target="../media/image3.jp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3.wdp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microsoft.com/office/2007/relationships/hdphoto" Target="../media/hdphoto12.wdp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microsoft.com/office/2007/relationships/hdphoto" Target="../media/hdphoto11.wdp"/><Relationship Id="rId4" Type="http://schemas.microsoft.com/office/2007/relationships/hdphoto" Target="../media/hdphoto8.wdp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2742406" y="229394"/>
            <a:ext cx="7560840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47230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50590" y="188640"/>
            <a:ext cx="11161240" cy="855026"/>
            <a:chOff x="910629" y="557947"/>
            <a:chExt cx="10779659" cy="854829"/>
          </a:xfrm>
        </p:grpSpPr>
        <p:sp>
          <p:nvSpPr>
            <p:cNvPr id="11" name="TextBox 10"/>
            <p:cNvSpPr txBox="1"/>
            <p:nvPr/>
          </p:nvSpPr>
          <p:spPr>
            <a:xfrm>
              <a:off x="2022199" y="665924"/>
              <a:ext cx="9668089" cy="584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thiếu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ô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trống</a:t>
              </a:r>
              <a:endParaRPr lang="en-US" sz="32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910629" y="557947"/>
              <a:ext cx="856894" cy="854829"/>
              <a:chOff x="1522697" y="971728"/>
              <a:chExt cx="720079" cy="767839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643720" y="1085813"/>
                <a:ext cx="504056" cy="504056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vi-VN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522697" y="971728"/>
                <a:ext cx="720079" cy="767839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 sz="2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276704"/>
              </p:ext>
            </p:extLst>
          </p:nvPr>
        </p:nvGraphicFramePr>
        <p:xfrm>
          <a:off x="550590" y="1448594"/>
          <a:ext cx="4367595" cy="327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5865"/>
                <a:gridCol w="1455865"/>
                <a:gridCol w="1455865"/>
              </a:tblGrid>
              <a:tr h="109220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>
                        <a:alpha val="70000"/>
                      </a:srgbClr>
                    </a:solidFill>
                  </a:tcPr>
                </a:tc>
              </a:tr>
              <a:tr h="10922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>
                        <a:alpha val="70000"/>
                      </a:srgbClr>
                    </a:solidFill>
                  </a:tcPr>
                </a:tc>
              </a:tr>
              <a:tr h="10922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>
                        <a:alpha val="7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913606" y="1677194"/>
            <a:ext cx="707305" cy="609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Isosceles Triangle 16"/>
          <p:cNvSpPr/>
          <p:nvPr/>
        </p:nvSpPr>
        <p:spPr>
          <a:xfrm>
            <a:off x="2437606" y="1677194"/>
            <a:ext cx="685800" cy="609600"/>
          </a:xfrm>
          <a:prstGeom prst="triangl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Oval 17"/>
          <p:cNvSpPr/>
          <p:nvPr/>
        </p:nvSpPr>
        <p:spPr>
          <a:xfrm>
            <a:off x="3809206" y="1677194"/>
            <a:ext cx="685800" cy="609600"/>
          </a:xfrm>
          <a:prstGeom prst="ellipse">
            <a:avLst/>
          </a:prstGeom>
          <a:solidFill>
            <a:srgbClr val="FFC301"/>
          </a:solidFill>
          <a:ln>
            <a:solidFill>
              <a:srgbClr val="FFC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 18"/>
          <p:cNvSpPr/>
          <p:nvPr/>
        </p:nvSpPr>
        <p:spPr>
          <a:xfrm>
            <a:off x="3809206" y="3839766"/>
            <a:ext cx="707305" cy="609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Isosceles Triangle 19"/>
          <p:cNvSpPr/>
          <p:nvPr/>
        </p:nvSpPr>
        <p:spPr>
          <a:xfrm>
            <a:off x="1008062" y="3839766"/>
            <a:ext cx="685800" cy="609600"/>
          </a:xfrm>
          <a:prstGeom prst="triangl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Oval 20"/>
          <p:cNvSpPr/>
          <p:nvPr/>
        </p:nvSpPr>
        <p:spPr>
          <a:xfrm>
            <a:off x="2379662" y="3839766"/>
            <a:ext cx="685800" cy="609600"/>
          </a:xfrm>
          <a:prstGeom prst="ellipse">
            <a:avLst/>
          </a:prstGeom>
          <a:solidFill>
            <a:srgbClr val="FFC301"/>
          </a:solidFill>
          <a:ln>
            <a:solidFill>
              <a:srgbClr val="FFC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Rectangle 21"/>
          <p:cNvSpPr/>
          <p:nvPr/>
        </p:nvSpPr>
        <p:spPr>
          <a:xfrm>
            <a:off x="2379662" y="2743994"/>
            <a:ext cx="707305" cy="609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Isosceles Triangle 22"/>
          <p:cNvSpPr/>
          <p:nvPr/>
        </p:nvSpPr>
        <p:spPr>
          <a:xfrm>
            <a:off x="3827462" y="2743994"/>
            <a:ext cx="685800" cy="609600"/>
          </a:xfrm>
          <a:prstGeom prst="triangl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Oval 23"/>
          <p:cNvSpPr/>
          <p:nvPr/>
        </p:nvSpPr>
        <p:spPr>
          <a:xfrm>
            <a:off x="935111" y="2743994"/>
            <a:ext cx="685800" cy="609600"/>
          </a:xfrm>
          <a:prstGeom prst="ellipse">
            <a:avLst/>
          </a:prstGeom>
          <a:solidFill>
            <a:srgbClr val="FFC301"/>
          </a:solidFill>
          <a:ln>
            <a:solidFill>
              <a:srgbClr val="FFC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899897"/>
              </p:ext>
            </p:extLst>
          </p:nvPr>
        </p:nvGraphicFramePr>
        <p:xfrm>
          <a:off x="6706669" y="1448594"/>
          <a:ext cx="4367595" cy="327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5865"/>
                <a:gridCol w="1455865"/>
                <a:gridCol w="1455865"/>
              </a:tblGrid>
              <a:tr h="109220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>
                        <a:alpha val="70000"/>
                      </a:srgbClr>
                    </a:solidFill>
                  </a:tcPr>
                </a:tc>
              </a:tr>
              <a:tr h="10922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>
                        <a:alpha val="70000"/>
                      </a:srgbClr>
                    </a:solidFill>
                  </a:tcPr>
                </a:tc>
              </a:tr>
              <a:tr h="10922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>
                        <a:alpha val="7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6" name="Isosceles Triangle 25"/>
          <p:cNvSpPr/>
          <p:nvPr/>
        </p:nvSpPr>
        <p:spPr>
          <a:xfrm>
            <a:off x="7085806" y="1677194"/>
            <a:ext cx="685800" cy="609600"/>
          </a:xfrm>
          <a:prstGeom prst="triangl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Oval 26"/>
          <p:cNvSpPr/>
          <p:nvPr/>
        </p:nvSpPr>
        <p:spPr>
          <a:xfrm>
            <a:off x="9981406" y="1677194"/>
            <a:ext cx="685800" cy="609600"/>
          </a:xfrm>
          <a:prstGeom prst="ellipse">
            <a:avLst/>
          </a:prstGeom>
          <a:solidFill>
            <a:srgbClr val="FFC301"/>
          </a:solidFill>
          <a:ln>
            <a:solidFill>
              <a:srgbClr val="FFC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/>
          <p:cNvSpPr/>
          <p:nvPr/>
        </p:nvSpPr>
        <p:spPr>
          <a:xfrm>
            <a:off x="7084218" y="2801938"/>
            <a:ext cx="685800" cy="609600"/>
          </a:xfrm>
          <a:prstGeom prst="ellipse">
            <a:avLst/>
          </a:prstGeom>
          <a:solidFill>
            <a:srgbClr val="FFC301"/>
          </a:solidFill>
          <a:ln>
            <a:solidFill>
              <a:srgbClr val="FFC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Isosceles Triangle 28"/>
          <p:cNvSpPr/>
          <p:nvPr/>
        </p:nvSpPr>
        <p:spPr>
          <a:xfrm>
            <a:off x="8533606" y="2743994"/>
            <a:ext cx="685800" cy="609600"/>
          </a:xfrm>
          <a:prstGeom prst="triangl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Trapezoid 29"/>
          <p:cNvSpPr/>
          <p:nvPr/>
        </p:nvSpPr>
        <p:spPr>
          <a:xfrm flipV="1">
            <a:off x="7084218" y="3839766"/>
            <a:ext cx="839788" cy="609600"/>
          </a:xfrm>
          <a:prstGeom prst="trapezoid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Trapezoid 30"/>
          <p:cNvSpPr/>
          <p:nvPr/>
        </p:nvSpPr>
        <p:spPr>
          <a:xfrm flipV="1">
            <a:off x="8474868" y="1687910"/>
            <a:ext cx="839788" cy="609600"/>
          </a:xfrm>
          <a:prstGeom prst="trapezoid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Trapezoid 31"/>
          <p:cNvSpPr/>
          <p:nvPr/>
        </p:nvSpPr>
        <p:spPr>
          <a:xfrm flipV="1">
            <a:off x="9827418" y="2743994"/>
            <a:ext cx="839788" cy="609600"/>
          </a:xfrm>
          <a:prstGeom prst="trapezoid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Oval 32"/>
          <p:cNvSpPr/>
          <p:nvPr/>
        </p:nvSpPr>
        <p:spPr>
          <a:xfrm>
            <a:off x="8532018" y="3839766"/>
            <a:ext cx="685800" cy="609600"/>
          </a:xfrm>
          <a:prstGeom prst="ellipse">
            <a:avLst/>
          </a:prstGeom>
          <a:solidFill>
            <a:srgbClr val="FFC301"/>
          </a:solidFill>
          <a:ln>
            <a:solidFill>
              <a:srgbClr val="FFC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Isosceles Triangle 33"/>
          <p:cNvSpPr/>
          <p:nvPr/>
        </p:nvSpPr>
        <p:spPr>
          <a:xfrm>
            <a:off x="9981406" y="3781822"/>
            <a:ext cx="685800" cy="609600"/>
          </a:xfrm>
          <a:prstGeom prst="triangl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TextBox 34"/>
          <p:cNvSpPr txBox="1"/>
          <p:nvPr/>
        </p:nvSpPr>
        <p:spPr>
          <a:xfrm>
            <a:off x="1267258" y="5182394"/>
            <a:ext cx="100103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801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006" y="534194"/>
            <a:ext cx="6827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 - DẶN DÒ</a:t>
            </a:r>
            <a:endParaRPr lang="en-US" sz="54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1206" y="1905794"/>
            <a:ext cx="8001000" cy="3505200"/>
          </a:xfrm>
        </p:spPr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8622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02718" y="1916832"/>
            <a:ext cx="8784976" cy="223224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Ảnh Động Powerpoint Đẹp ❤️ Tải 777+ Hình Động PPT Cu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942" y="3212976"/>
            <a:ext cx="4926637" cy="386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88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37728" y="3734594"/>
            <a:ext cx="4830168" cy="1323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vi-VN" sz="8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8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94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2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3406" y="153194"/>
            <a:ext cx="632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028406" y="1905794"/>
            <a:ext cx="0" cy="4953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013824" y="1906588"/>
            <a:ext cx="0" cy="4953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913606" y="1905794"/>
            <a:ext cx="2438400" cy="2096422"/>
            <a:chOff x="913606" y="1905794"/>
            <a:chExt cx="2438400" cy="2096422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7391" l="0" r="963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13606" y="1940334"/>
              <a:ext cx="2438400" cy="2061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1355045" y="1905794"/>
              <a:ext cx="472961" cy="5334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50157" y="4319598"/>
            <a:ext cx="2009776" cy="2158444"/>
            <a:chOff x="350157" y="4319598"/>
            <a:chExt cx="2009776" cy="2158444"/>
          </a:xfrm>
        </p:grpSpPr>
        <p:pic>
          <p:nvPicPr>
            <p:cNvPr id="2050" name="Picture 2" descr="7 cách chọn dưa hấu ngon, ngọt nước, vỏ mỏng ít hạt ai cũng mê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46" b="83364" l="48082" r="98082">
                          <a14:foregroundMark x1="81644" y1="24863" x2="73425" y2="23035"/>
                          <a14:foregroundMark x1="55890" y1="39305" x2="58493" y2="32541"/>
                          <a14:foregroundMark x1="60000" y1="31261" x2="63014" y2="27239"/>
                          <a14:foregroundMark x1="65616" y1="26691" x2="69452" y2="23949"/>
                          <a14:foregroundMark x1="70685" y1="24863" x2="55068" y2="41316"/>
                          <a14:foregroundMark x1="55205" y1="40768" x2="53836" y2="49360"/>
                          <a14:foregroundMark x1="73014" y1="25777" x2="73973" y2="20658"/>
                          <a14:foregroundMark x1="75068" y1="20658" x2="75068" y2="206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63" t="11686" r="537" b="16651"/>
            <a:stretch/>
          </p:blipFill>
          <p:spPr bwMode="auto">
            <a:xfrm>
              <a:off x="350157" y="4319598"/>
              <a:ext cx="2009776" cy="2158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/>
            <p:cNvSpPr/>
            <p:nvPr/>
          </p:nvSpPr>
          <p:spPr>
            <a:xfrm>
              <a:off x="440645" y="4322117"/>
              <a:ext cx="472961" cy="5334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82248" y="4263204"/>
            <a:ext cx="2644507" cy="2248560"/>
            <a:chOff x="2782248" y="4263204"/>
            <a:chExt cx="2644507" cy="2248560"/>
          </a:xfrm>
        </p:grpSpPr>
        <p:pic>
          <p:nvPicPr>
            <p:cNvPr id="2066" name="Picture 18" descr="Đồng Hồ Treo Tường Hình Vuông Mido F71 - Đồng hồ treo tường pin |  SieuThiChoLon.com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6875" y1="6250" x2="91000" y2="8125"/>
                          <a14:foregroundMark x1="91500" y1="7875" x2="94250" y2="90875"/>
                          <a14:foregroundMark x1="6875" y1="90375" x2="93000" y2="90875"/>
                          <a14:foregroundMark x1="7375" y1="8625" x2="8125" y2="87750"/>
                          <a14:foregroundMark x1="6125" y1="93625" x2="93250" y2="92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8195" y="4263204"/>
              <a:ext cx="2248560" cy="2248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Oval 21"/>
            <p:cNvSpPr/>
            <p:nvPr/>
          </p:nvSpPr>
          <p:spPr>
            <a:xfrm>
              <a:off x="2782248" y="4263204"/>
              <a:ext cx="472961" cy="5334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80806" y="1730300"/>
            <a:ext cx="2350095" cy="2306457"/>
            <a:chOff x="5190274" y="1730300"/>
            <a:chExt cx="2350095" cy="2306457"/>
          </a:xfrm>
        </p:grpSpPr>
        <p:pic>
          <p:nvPicPr>
            <p:cNvPr id="2064" name="Picture 16" descr="Khối Rubik Đồ Chơi 3x3 GAN356 R Tốc Độ Cao | Tiki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99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9406" y="1905794"/>
              <a:ext cx="2130963" cy="2130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Oval 25"/>
            <p:cNvSpPr/>
            <p:nvPr/>
          </p:nvSpPr>
          <p:spPr>
            <a:xfrm>
              <a:off x="5190274" y="1730300"/>
              <a:ext cx="472961" cy="5334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754812" y="4349259"/>
            <a:ext cx="1865530" cy="2076450"/>
            <a:chOff x="6754812" y="4349259"/>
            <a:chExt cx="1865530" cy="2076450"/>
          </a:xfrm>
        </p:grpSpPr>
        <p:pic>
          <p:nvPicPr>
            <p:cNvPr id="2060" name="Picture 12" descr="Rubik Tam Giác Pyraminx Magnetic 🌟 Xoay Mượt 🌟 Không Rít 🏵️ Rubic Kim Tự  Tháp Pyraminx Magnetic | Shopee Việt Nam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176" b="100000" l="2930" r="962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30" t="6000" r="6645" b="3259"/>
            <a:stretch/>
          </p:blipFill>
          <p:spPr bwMode="auto">
            <a:xfrm>
              <a:off x="6754812" y="4349259"/>
              <a:ext cx="1865530" cy="2076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Oval 27"/>
            <p:cNvSpPr/>
            <p:nvPr/>
          </p:nvSpPr>
          <p:spPr>
            <a:xfrm>
              <a:off x="6783428" y="4470024"/>
              <a:ext cx="472961" cy="5334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029132" y="1710403"/>
            <a:ext cx="2046514" cy="2044813"/>
            <a:chOff x="9029132" y="1710403"/>
            <a:chExt cx="2046514" cy="2044813"/>
          </a:xfrm>
        </p:grpSpPr>
        <p:pic>
          <p:nvPicPr>
            <p:cNvPr id="2058" name="Picture 10" descr="Combo 2 Kệ Treo Tường Hình Tam Giác Lớn Nhỏ Trang Trí Gỗ thông Tự Nhiên (Kệ  không bao gồm các sản phẩm khác) - Kệ trang trí Thương hiệu OEM |  NoiThatRuby.com"/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53546" b="90426" l="19858" r="64539">
                          <a14:foregroundMark x1="39894" y1="56383" x2="24468" y2="84574"/>
                          <a14:foregroundMark x1="25000" y1="83688" x2="60461" y2="83156"/>
                          <a14:foregroundMark x1="40780" y1="55142" x2="61348" y2="82979"/>
                          <a14:foregroundMark x1="60993" y1="84752" x2="28014" y2="845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82" t="50000" r="38722" b="11936"/>
            <a:stretch/>
          </p:blipFill>
          <p:spPr bwMode="auto">
            <a:xfrm>
              <a:off x="9029132" y="1710403"/>
              <a:ext cx="2046514" cy="2044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Oval 29"/>
            <p:cNvSpPr/>
            <p:nvPr/>
          </p:nvSpPr>
          <p:spPr>
            <a:xfrm>
              <a:off x="9448006" y="1710403"/>
              <a:ext cx="472961" cy="5334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249020" y="4302126"/>
            <a:ext cx="2446262" cy="2289344"/>
            <a:chOff x="9249020" y="4302126"/>
            <a:chExt cx="2446262" cy="2289344"/>
          </a:xfrm>
        </p:grpSpPr>
        <p:pic>
          <p:nvPicPr>
            <p:cNvPr id="2054" name="Picture 6" descr="Xe Đạp Bánh Đi Lốp - Miễn Phí vector hình ảnh trên Pixabay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8006" y="4344194"/>
              <a:ext cx="2247276" cy="2247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Oval 31"/>
            <p:cNvSpPr/>
            <p:nvPr/>
          </p:nvSpPr>
          <p:spPr>
            <a:xfrm>
              <a:off x="9249020" y="4302126"/>
              <a:ext cx="472961" cy="5334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7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3360253" y="2407014"/>
            <a:ext cx="1400078" cy="157257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180806" y="5463273"/>
            <a:ext cx="1690340" cy="136334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312491" y="3590453"/>
            <a:ext cx="2550669" cy="62787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070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931E-6 1.15607E-7 L -0.53026 1.15607E-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13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6975E-6 9.24855E-7 L -0.53677 0.3902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38" y="19514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52753E-7 1.15607E-7 L 0.7747 -0.4404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35" y="-22035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8689E-6 1.32948E-6 L 0.22582 1.32948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5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4726E-7 -4.39306E-6 L 0.06 -4.39306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9806" y="1753394"/>
            <a:ext cx="102108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vi-VN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THỰC HÀNH LẮP GHÉP, XẾP HÌNH PHẲNG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123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2163" y="1753394"/>
            <a:ext cx="490608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vi-VN" sz="115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TIẾT 1</a:t>
            </a:r>
            <a:endParaRPr lang="en-US" sz="115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809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7806" y="231776"/>
            <a:ext cx="11658600" cy="1114536"/>
            <a:chOff x="1253941" y="554838"/>
            <a:chExt cx="11658600" cy="1114536"/>
          </a:xfrm>
        </p:grpSpPr>
        <p:grpSp>
          <p:nvGrpSpPr>
            <p:cNvPr id="5" name="Group 4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HUY DUẨN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956330" y="592156"/>
              <a:ext cx="1095621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Chuẩn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bị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tờ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giấy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vuông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cắt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tờ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giấy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hướng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dẫn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bên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8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tam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446212" y="2419351"/>
            <a:ext cx="8416471" cy="2962596"/>
            <a:chOff x="1446212" y="2419351"/>
            <a:chExt cx="8416471" cy="2962596"/>
          </a:xfrm>
        </p:grpSpPr>
        <p:sp>
          <p:nvSpPr>
            <p:cNvPr id="2" name="Rectangle 1"/>
            <p:cNvSpPr/>
            <p:nvPr/>
          </p:nvSpPr>
          <p:spPr>
            <a:xfrm>
              <a:off x="2361406" y="2474460"/>
              <a:ext cx="2057400" cy="1905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16" name="Straight Connector 15"/>
            <p:cNvCxnSpPr>
              <a:stCxn id="2" idx="0"/>
              <a:endCxn id="2" idx="2"/>
            </p:cNvCxnSpPr>
            <p:nvPr/>
          </p:nvCxnSpPr>
          <p:spPr>
            <a:xfrm>
              <a:off x="3390106" y="2474460"/>
              <a:ext cx="0" cy="19050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2" idx="1"/>
              <a:endCxn id="2" idx="3"/>
            </p:cNvCxnSpPr>
            <p:nvPr/>
          </p:nvCxnSpPr>
          <p:spPr>
            <a:xfrm>
              <a:off x="2361406" y="3426960"/>
              <a:ext cx="2057400" cy="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361406" y="2474460"/>
              <a:ext cx="2057400" cy="19050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2361406" y="2474460"/>
              <a:ext cx="2057400" cy="19050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ight Triangle 27"/>
            <p:cNvSpPr/>
            <p:nvPr/>
          </p:nvSpPr>
          <p:spPr>
            <a:xfrm>
              <a:off x="8648926" y="3769747"/>
              <a:ext cx="1028700" cy="9525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Right Triangle 28"/>
            <p:cNvSpPr/>
            <p:nvPr/>
          </p:nvSpPr>
          <p:spPr>
            <a:xfrm rot="10800000">
              <a:off x="8609806" y="3647396"/>
              <a:ext cx="1028700" cy="9525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Right Triangle 29"/>
            <p:cNvSpPr/>
            <p:nvPr/>
          </p:nvSpPr>
          <p:spPr>
            <a:xfrm flipH="1">
              <a:off x="7429726" y="3922147"/>
              <a:ext cx="1028700" cy="9525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Right Triangle 30"/>
            <p:cNvSpPr/>
            <p:nvPr/>
          </p:nvSpPr>
          <p:spPr>
            <a:xfrm rot="10800000" flipH="1">
              <a:off x="7462383" y="3799796"/>
              <a:ext cx="1028700" cy="9525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Right Triangle 31"/>
            <p:cNvSpPr/>
            <p:nvPr/>
          </p:nvSpPr>
          <p:spPr>
            <a:xfrm flipH="1">
              <a:off x="8801326" y="2541702"/>
              <a:ext cx="1028700" cy="9525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3" name="Right Triangle 32"/>
            <p:cNvSpPr/>
            <p:nvPr/>
          </p:nvSpPr>
          <p:spPr>
            <a:xfrm rot="10800000" flipH="1">
              <a:off x="8833983" y="2419351"/>
              <a:ext cx="1028700" cy="9525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4" name="Right Triangle 33"/>
            <p:cNvSpPr/>
            <p:nvPr/>
          </p:nvSpPr>
          <p:spPr>
            <a:xfrm>
              <a:off x="7500613" y="2596811"/>
              <a:ext cx="1028700" cy="9525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" name="Right Triangle 34"/>
            <p:cNvSpPr/>
            <p:nvPr/>
          </p:nvSpPr>
          <p:spPr>
            <a:xfrm rot="10800000">
              <a:off x="7466806" y="2474460"/>
              <a:ext cx="1028700" cy="9525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026" name="Picture 2" descr="Biểu Tượng Cái Kéo Vector Hình ảnh | Định dạng hình ảnh EPS 450044666|  vn.lovepik.com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46395" y1="44884" x2="79884" y2="35814"/>
                          <a14:foregroundMark x1="65233" y1="19419" x2="52674" y2="577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96" t="12084" r="11126" b="11521"/>
            <a:stretch/>
          </p:blipFill>
          <p:spPr bwMode="auto">
            <a:xfrm>
              <a:off x="1446212" y="4351679"/>
              <a:ext cx="1028700" cy="1030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4375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61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15181" y="2163989"/>
            <a:ext cx="2027784" cy="2049310"/>
            <a:chOff x="3179081" y="1453294"/>
            <a:chExt cx="2027784" cy="2049310"/>
          </a:xfrm>
        </p:grpSpPr>
        <p:sp>
          <p:nvSpPr>
            <p:cNvPr id="19" name="Right Triangle 18"/>
            <p:cNvSpPr/>
            <p:nvPr/>
          </p:nvSpPr>
          <p:spPr>
            <a:xfrm rot="8104822">
              <a:off x="3358908" y="1659613"/>
              <a:ext cx="773720" cy="7714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Right Triangle 28"/>
            <p:cNvSpPr/>
            <p:nvPr/>
          </p:nvSpPr>
          <p:spPr>
            <a:xfrm flipH="1">
              <a:off x="4433145" y="2079090"/>
              <a:ext cx="773720" cy="7714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Right Triangle 29"/>
            <p:cNvSpPr/>
            <p:nvPr/>
          </p:nvSpPr>
          <p:spPr>
            <a:xfrm rot="16200000" flipH="1" flipV="1">
              <a:off x="3177921" y="2116585"/>
              <a:ext cx="773720" cy="7714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Right Triangle 30"/>
            <p:cNvSpPr/>
            <p:nvPr/>
          </p:nvSpPr>
          <p:spPr>
            <a:xfrm rot="10800000">
              <a:off x="3797486" y="1453294"/>
              <a:ext cx="773720" cy="7714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Right Triangle 31"/>
            <p:cNvSpPr/>
            <p:nvPr/>
          </p:nvSpPr>
          <p:spPr>
            <a:xfrm>
              <a:off x="3834670" y="2731204"/>
              <a:ext cx="773720" cy="7714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3" name="Right Triangle 32"/>
            <p:cNvSpPr/>
            <p:nvPr/>
          </p:nvSpPr>
          <p:spPr>
            <a:xfrm rot="13546364">
              <a:off x="4247724" y="1583450"/>
              <a:ext cx="773720" cy="7714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6" name="Right Triangle 35"/>
            <p:cNvSpPr/>
            <p:nvPr/>
          </p:nvSpPr>
          <p:spPr>
            <a:xfrm rot="8053636" flipH="1">
              <a:off x="3358969" y="2572464"/>
              <a:ext cx="773720" cy="7714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7" name="Right Triangle 36"/>
            <p:cNvSpPr/>
            <p:nvPr/>
          </p:nvSpPr>
          <p:spPr>
            <a:xfrm rot="13495178" flipV="1">
              <a:off x="4273723" y="2523575"/>
              <a:ext cx="773720" cy="7714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111872" y="1817044"/>
            <a:ext cx="2764320" cy="2743200"/>
            <a:chOff x="5019006" y="1981994"/>
            <a:chExt cx="2764320" cy="2743200"/>
          </a:xfrm>
        </p:grpSpPr>
        <p:sp>
          <p:nvSpPr>
            <p:cNvPr id="42" name="Right Triangle 41"/>
            <p:cNvSpPr/>
            <p:nvPr/>
          </p:nvSpPr>
          <p:spPr>
            <a:xfrm rot="13624471">
              <a:off x="5469571" y="2043393"/>
              <a:ext cx="773720" cy="7714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Right Triangle 42"/>
            <p:cNvSpPr/>
            <p:nvPr/>
          </p:nvSpPr>
          <p:spPr>
            <a:xfrm flipH="1">
              <a:off x="6171406" y="1981994"/>
              <a:ext cx="773720" cy="7714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Right Triangle 46"/>
            <p:cNvSpPr/>
            <p:nvPr/>
          </p:nvSpPr>
          <p:spPr>
            <a:xfrm rot="16200000" flipH="1">
              <a:off x="5017846" y="2809634"/>
              <a:ext cx="773720" cy="7714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8" name="Right Triangle 47"/>
            <p:cNvSpPr/>
            <p:nvPr/>
          </p:nvSpPr>
          <p:spPr>
            <a:xfrm rot="8104822">
              <a:off x="5088182" y="3488413"/>
              <a:ext cx="773720" cy="7714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9" name="Right Triangle 48"/>
            <p:cNvSpPr/>
            <p:nvPr/>
          </p:nvSpPr>
          <p:spPr>
            <a:xfrm rot="16200000" flipH="1" flipV="1">
              <a:off x="5865446" y="3952634"/>
              <a:ext cx="773720" cy="7714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0" name="Right Triangle 49"/>
            <p:cNvSpPr/>
            <p:nvPr/>
          </p:nvSpPr>
          <p:spPr>
            <a:xfrm rot="8053636" flipH="1">
              <a:off x="6559368" y="3869450"/>
              <a:ext cx="773720" cy="7714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Right Triangle 50"/>
            <p:cNvSpPr/>
            <p:nvPr/>
          </p:nvSpPr>
          <p:spPr>
            <a:xfrm rot="13495178" flipV="1">
              <a:off x="6940429" y="2421613"/>
              <a:ext cx="773720" cy="7714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Right Triangle 51"/>
            <p:cNvSpPr/>
            <p:nvPr/>
          </p:nvSpPr>
          <p:spPr>
            <a:xfrm>
              <a:off x="7009606" y="3115594"/>
              <a:ext cx="773720" cy="7714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853292" y="2345744"/>
            <a:ext cx="3823500" cy="1685800"/>
            <a:chOff x="8111932" y="2667794"/>
            <a:chExt cx="3823500" cy="1685800"/>
          </a:xfrm>
        </p:grpSpPr>
        <p:sp>
          <p:nvSpPr>
            <p:cNvPr id="59" name="Right Triangle 58"/>
            <p:cNvSpPr/>
            <p:nvPr/>
          </p:nvSpPr>
          <p:spPr>
            <a:xfrm flipH="1">
              <a:off x="9222946" y="2667794"/>
              <a:ext cx="773720" cy="7714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0" name="Right Triangle 59"/>
            <p:cNvSpPr/>
            <p:nvPr/>
          </p:nvSpPr>
          <p:spPr>
            <a:xfrm rot="16200000" flipH="1" flipV="1">
              <a:off x="8980246" y="3507154"/>
              <a:ext cx="773720" cy="7714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1" name="Right Triangle 60"/>
            <p:cNvSpPr/>
            <p:nvPr/>
          </p:nvSpPr>
          <p:spPr>
            <a:xfrm rot="10800000">
              <a:off x="8131486" y="3505807"/>
              <a:ext cx="773720" cy="7714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2" name="Right Triangle 61"/>
            <p:cNvSpPr/>
            <p:nvPr/>
          </p:nvSpPr>
          <p:spPr>
            <a:xfrm>
              <a:off x="8111932" y="3570340"/>
              <a:ext cx="773720" cy="7714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6" name="Right Triangle 65"/>
            <p:cNvSpPr/>
            <p:nvPr/>
          </p:nvSpPr>
          <p:spPr>
            <a:xfrm>
              <a:off x="10057606" y="2667794"/>
              <a:ext cx="773720" cy="7714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7" name="Right Triangle 66"/>
            <p:cNvSpPr/>
            <p:nvPr/>
          </p:nvSpPr>
          <p:spPr>
            <a:xfrm rot="5400000" flipV="1">
              <a:off x="10285046" y="3540194"/>
              <a:ext cx="773720" cy="7714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8" name="Right Triangle 67"/>
            <p:cNvSpPr/>
            <p:nvPr/>
          </p:nvSpPr>
          <p:spPr>
            <a:xfrm rot="10800000" flipH="1">
              <a:off x="11124406" y="3538847"/>
              <a:ext cx="773720" cy="7714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9" name="Right Triangle 68"/>
            <p:cNvSpPr/>
            <p:nvPr/>
          </p:nvSpPr>
          <p:spPr>
            <a:xfrm flipH="1">
              <a:off x="11161712" y="3582194"/>
              <a:ext cx="773720" cy="7714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227806" y="231776"/>
            <a:ext cx="11658600" cy="635000"/>
            <a:chOff x="1253941" y="554838"/>
            <a:chExt cx="11658600" cy="635000"/>
          </a:xfrm>
        </p:grpSpPr>
        <p:grpSp>
          <p:nvGrpSpPr>
            <p:cNvPr id="74" name="Group 73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76" name="Oval 75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7" name="HUY DUẨN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1956330" y="592156"/>
              <a:ext cx="109562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tam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tạo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273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27806" y="231776"/>
            <a:ext cx="11658600" cy="635000"/>
            <a:chOff x="1253941" y="554838"/>
            <a:chExt cx="11658600" cy="635000"/>
          </a:xfrm>
        </p:grpSpPr>
        <p:grpSp>
          <p:nvGrpSpPr>
            <p:cNvPr id="14" name="Group 13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HUY DUẨN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956330" y="592156"/>
              <a:ext cx="109562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sẵn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xếp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tứ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 descr="Bút chì 2B - SHOP BÁN SÁC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1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30" t="1928" r="45188"/>
          <a:stretch/>
        </p:blipFill>
        <p:spPr bwMode="auto">
          <a:xfrm rot="825559">
            <a:off x="7238344" y="2133388"/>
            <a:ext cx="421329" cy="282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út máy Hồng Hà nét hoa 225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300" b="93300" l="44800" r="55200">
                        <a14:foregroundMark x1="47700" y1="15600" x2="51700" y2="14900"/>
                        <a14:foregroundMark x1="51700" y1="47200" x2="52900" y2="4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09" t="12992" r="42591" b="9608"/>
          <a:stretch/>
        </p:blipFill>
        <p:spPr bwMode="auto">
          <a:xfrm rot="5974692">
            <a:off x="8101097" y="3905085"/>
            <a:ext cx="570706" cy="261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2" t="33590" r="3299" b="19316"/>
          <a:stretch/>
        </p:blipFill>
        <p:spPr bwMode="auto">
          <a:xfrm rot="1451608">
            <a:off x="7422175" y="2857043"/>
            <a:ext cx="3701348" cy="57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Bút Máy Nét Hoa 2256 Hồng Hà | nhanvan.vn – Siêu Thị Sách &amp;amp; Tiện Ích Nhân  Văn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600" b="93000" l="27200" r="44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39" t="12004" r="53417" b="8298"/>
          <a:stretch/>
        </p:blipFill>
        <p:spPr bwMode="auto">
          <a:xfrm rot="2554454">
            <a:off x="9885518" y="3361547"/>
            <a:ext cx="767351" cy="254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4065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" y="2124669"/>
            <a:ext cx="5857875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61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</TotalTime>
  <Words>146</Words>
  <Application>Microsoft Office PowerPoint</Application>
  <PresentationFormat>Custom</PresentationFormat>
  <Paragraphs>28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Windows User</cp:lastModifiedBy>
  <cp:revision>71</cp:revision>
  <dcterms:created xsi:type="dcterms:W3CDTF">2018-01-02T14:41:22Z</dcterms:created>
  <dcterms:modified xsi:type="dcterms:W3CDTF">2021-12-05T11:00:13Z</dcterms:modified>
</cp:coreProperties>
</file>