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3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75" r:id="rId12"/>
    <p:sldId id="287" r:id="rId13"/>
    <p:sldId id="276" r:id="rId14"/>
    <p:sldId id="277" r:id="rId15"/>
    <p:sldId id="288" r:id="rId16"/>
    <p:sldId id="289" r:id="rId17"/>
    <p:sldId id="290" r:id="rId18"/>
    <p:sldId id="278" r:id="rId19"/>
    <p:sldId id="291" r:id="rId20"/>
    <p:sldId id="279" r:id="rId21"/>
    <p:sldId id="280" r:id="rId22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00FFFF"/>
    <a:srgbClr val="FF6600"/>
    <a:srgbClr val="00FF00"/>
    <a:srgbClr val="66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5" autoAdjust="0"/>
    <p:restoredTop sz="94494" autoAdjust="0"/>
  </p:normalViewPr>
  <p:slideViewPr>
    <p:cSldViewPr>
      <p:cViewPr>
        <p:scale>
          <a:sx n="76" d="100"/>
          <a:sy n="76" d="100"/>
        </p:scale>
        <p:origin x="-690" y="-5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0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06425"/>
            <a:ext cx="2742843" cy="43888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06425"/>
            <a:ext cx="8025355" cy="43888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png"/><Relationship Id="rId1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slide" Target="slide9.xml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20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" Target="slide7.xml"/><Relationship Id="rId15" Type="http://schemas.openxmlformats.org/officeDocument/2006/relationships/slide" Target="slide8.xml"/><Relationship Id="rId10" Type="http://schemas.openxmlformats.org/officeDocument/2006/relationships/slide" Target="slide5.xml"/><Relationship Id="rId19" Type="http://schemas.openxmlformats.org/officeDocument/2006/relationships/image" Target="../media/image14.gif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85206" y="91519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7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806" y="1753394"/>
            <a:ext cx="10210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THỰC HÀNH LẮP GHÉP, XẾP HÌNH PHẲNG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2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2163" y="1753394"/>
            <a:ext cx="49060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11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TIẾT 1</a:t>
            </a:r>
            <a:endParaRPr lang="en-US" sz="11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0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87652" y="268515"/>
            <a:ext cx="5562600" cy="635000"/>
            <a:chOff x="1253941" y="554838"/>
            <a:chExt cx="5562600" cy="635000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56330" y="592156"/>
              <a:ext cx="4860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bìa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70806" y="1448594"/>
            <a:ext cx="2147367" cy="1219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Triangle 9"/>
          <p:cNvSpPr/>
          <p:nvPr/>
        </p:nvSpPr>
        <p:spPr>
          <a:xfrm>
            <a:off x="5353784" y="1448594"/>
            <a:ext cx="2129111" cy="1219200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1101566" y="3201194"/>
            <a:ext cx="10077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550590" y="4222149"/>
            <a:ext cx="2943836" cy="1775728"/>
          </a:xfrm>
          <a:prstGeom prst="trapezoid">
            <a:avLst>
              <a:gd name="adj" fmla="val 5344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L-Shape 14"/>
          <p:cNvSpPr/>
          <p:nvPr/>
        </p:nvSpPr>
        <p:spPr>
          <a:xfrm rot="10800000">
            <a:off x="3961604" y="4158566"/>
            <a:ext cx="2784362" cy="1839310"/>
          </a:xfrm>
          <a:prstGeom prst="corner">
            <a:avLst>
              <a:gd name="adj1" fmla="val 50000"/>
              <a:gd name="adj2" fmla="val 562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rapezoid 16"/>
          <p:cNvSpPr/>
          <p:nvPr/>
        </p:nvSpPr>
        <p:spPr>
          <a:xfrm>
            <a:off x="7314405" y="4870505"/>
            <a:ext cx="4479049" cy="1051034"/>
          </a:xfrm>
          <a:prstGeom prst="trapezoid">
            <a:avLst>
              <a:gd name="adj" fmla="val 14062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1370806" y="599787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7984" y="602859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006" y="59215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Triangle 21"/>
          <p:cNvSpPr/>
          <p:nvPr/>
        </p:nvSpPr>
        <p:spPr>
          <a:xfrm>
            <a:off x="9374050" y="1600994"/>
            <a:ext cx="2129111" cy="1219200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37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 animBg="1"/>
      <p:bldP spid="15" grpId="0" animBg="1"/>
      <p:bldP spid="17" grpId="0" animBg="1"/>
      <p:bldP spid="19" grpId="0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7307526" y="2312254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Triangle 4"/>
          <p:cNvSpPr/>
          <p:nvPr/>
        </p:nvSpPr>
        <p:spPr>
          <a:xfrm rot="16200000">
            <a:off x="6097453" y="2321382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 rot="5400000" flipH="1">
            <a:off x="8535855" y="2321383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761206" y="400051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Triangle 9"/>
          <p:cNvSpPr/>
          <p:nvPr/>
        </p:nvSpPr>
        <p:spPr>
          <a:xfrm>
            <a:off x="779462" y="260087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>
            <a:off x="816770" y="502999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733006" y="-794"/>
            <a:ext cx="0" cy="6859588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23809" y="513924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1206" y="400051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Triangle 9"/>
          <p:cNvSpPr/>
          <p:nvPr/>
        </p:nvSpPr>
        <p:spPr>
          <a:xfrm>
            <a:off x="779462" y="260087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>
            <a:off x="816770" y="502999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733006" y="-794"/>
            <a:ext cx="0" cy="6859588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0800000">
            <a:off x="4342605" y="1565796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ight Triangle 15"/>
          <p:cNvSpPr/>
          <p:nvPr/>
        </p:nvSpPr>
        <p:spPr>
          <a:xfrm rot="5400000" flipV="1">
            <a:off x="6035017" y="2020751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ight Triangle 16"/>
          <p:cNvSpPr/>
          <p:nvPr/>
        </p:nvSpPr>
        <p:spPr>
          <a:xfrm rot="5400000" flipH="1">
            <a:off x="6035016" y="2039008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6095206" y="96838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800000">
            <a:off x="8443638" y="1681683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ight Triangle 23"/>
          <p:cNvSpPr/>
          <p:nvPr/>
        </p:nvSpPr>
        <p:spPr>
          <a:xfrm rot="16200000" flipH="1" flipV="1">
            <a:off x="10136050" y="2136638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ight Triangle 24"/>
          <p:cNvSpPr/>
          <p:nvPr/>
        </p:nvSpPr>
        <p:spPr>
          <a:xfrm rot="16200000">
            <a:off x="10136050" y="2136638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 rot="5400000">
            <a:off x="6025889" y="4732078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ight Triangle 26"/>
          <p:cNvSpPr/>
          <p:nvPr/>
        </p:nvSpPr>
        <p:spPr>
          <a:xfrm rot="10800000" flipH="1" flipV="1">
            <a:off x="4360861" y="4265749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ight Triangle 27"/>
          <p:cNvSpPr/>
          <p:nvPr/>
        </p:nvSpPr>
        <p:spPr>
          <a:xfrm rot="10800000">
            <a:off x="4360861" y="4265749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/>
          <p:cNvSpPr/>
          <p:nvPr/>
        </p:nvSpPr>
        <p:spPr>
          <a:xfrm rot="5400000">
            <a:off x="10126921" y="4870710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ight Triangle 29"/>
          <p:cNvSpPr/>
          <p:nvPr/>
        </p:nvSpPr>
        <p:spPr>
          <a:xfrm flipV="1">
            <a:off x="8461893" y="4409021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ight Triangle 30"/>
          <p:cNvSpPr/>
          <p:nvPr/>
        </p:nvSpPr>
        <p:spPr>
          <a:xfrm flipH="1">
            <a:off x="8461893" y="4409021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1206" y="400051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Triangle 9"/>
          <p:cNvSpPr/>
          <p:nvPr/>
        </p:nvSpPr>
        <p:spPr>
          <a:xfrm>
            <a:off x="779462" y="260087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>
            <a:off x="816770" y="5029994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733006" y="-794"/>
            <a:ext cx="0" cy="6859588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0800000">
            <a:off x="7162006" y="2515395"/>
            <a:ext cx="2147367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ight Triangle 20"/>
          <p:cNvSpPr/>
          <p:nvPr/>
        </p:nvSpPr>
        <p:spPr>
          <a:xfrm rot="10800000" flipH="1" flipV="1">
            <a:off x="9309373" y="2515395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ight Triangle 21"/>
          <p:cNvSpPr/>
          <p:nvPr/>
        </p:nvSpPr>
        <p:spPr>
          <a:xfrm flipH="1">
            <a:off x="5032892" y="2515395"/>
            <a:ext cx="2129111" cy="1219200"/>
          </a:xfrm>
          <a:prstGeom prst="rt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6239284" y="846197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699898" y="3220960"/>
            <a:ext cx="2943836" cy="1775728"/>
          </a:xfrm>
          <a:prstGeom prst="trapezoid">
            <a:avLst>
              <a:gd name="adj" fmla="val 5344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L-Shape 2"/>
          <p:cNvSpPr/>
          <p:nvPr/>
        </p:nvSpPr>
        <p:spPr>
          <a:xfrm rot="10800000">
            <a:off x="4110912" y="3157377"/>
            <a:ext cx="2784362" cy="1839310"/>
          </a:xfrm>
          <a:prstGeom prst="corner">
            <a:avLst>
              <a:gd name="adj1" fmla="val 50000"/>
              <a:gd name="adj2" fmla="val 562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rapezoid 3"/>
          <p:cNvSpPr/>
          <p:nvPr/>
        </p:nvSpPr>
        <p:spPr>
          <a:xfrm>
            <a:off x="7463713" y="3869316"/>
            <a:ext cx="4479049" cy="1051034"/>
          </a:xfrm>
          <a:prstGeom prst="trapezoid">
            <a:avLst>
              <a:gd name="adj" fmla="val 14062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520114" y="499668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7292" y="502740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6314" y="492035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81098" y="381794"/>
            <a:ext cx="7300308" cy="198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3606" y="29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5208 -7.40741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7.40741E-7 L -0.16224 7.40741E-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13438 0.0011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4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3.7037E-7 L 0.13151 -3.7037E-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4" grpId="0" animBg="1"/>
      <p:bldP spid="4" grpId="1" animBg="1"/>
      <p:bldP spid="4" grpId="2" animBg="1"/>
      <p:bldP spid="4" grpId="3" animBg="1"/>
      <p:bldP spid="5" grpId="0"/>
      <p:bldP spid="5" grpId="1"/>
      <p:bldP spid="5" grpId="2"/>
      <p:bldP spid="6" grpId="0"/>
      <p:bldP spid="6" grpId="1"/>
      <p:bldP spid="7" grpId="0"/>
      <p:bldP spid="7" grpId="1"/>
      <p:bldP spid="7" grpId="2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45000" r="-4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3206" y="153194"/>
            <a:ext cx="9287941" cy="1569660"/>
            <a:chOff x="1253941" y="502810"/>
            <a:chExt cx="9287941" cy="1569660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108730" y="502810"/>
              <a:ext cx="84331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6"/>
          <a:stretch/>
        </p:blipFill>
        <p:spPr bwMode="auto">
          <a:xfrm>
            <a:off x="-794" y="1981994"/>
            <a:ext cx="6693693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2" y="1944688"/>
            <a:ext cx="4082493" cy="394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20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4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006" y="534194"/>
            <a:ext cx="6827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206" y="1905794"/>
            <a:ext cx="10363200" cy="35052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2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7728" y="3734594"/>
            <a:ext cx="4830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4736" y="990830"/>
            <a:ext cx="43110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24" y="3429799"/>
            <a:ext cx="1950654" cy="11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Baby Panda\zuize_post_61b57e73ce10529cb023fc5bcfca651a (3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12" y="482718"/>
            <a:ext cx="899464" cy="9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Ư TỬ" descr="C:\Users\ADMIN\Desktop\Picture2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64" y="196175"/>
            <a:ext cx="1039149" cy="13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Y DUẨN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1" y="544116"/>
            <a:ext cx="1104756" cy="10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UY DUẨN ZALO 0326030911" descr="C:\Users\ADMIN\Desktop\Tai nguyen thiet ke tro choi\Baby Panda\brown-bear-clipart-happy-bear-1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02" y="108854"/>
            <a:ext cx="1202110" cy="14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87" y="584343"/>
            <a:ext cx="750914" cy="8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6" y="2530446"/>
            <a:ext cx="1943762" cy="146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899043" y="261311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80" y="1075300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76" y="196175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rId20" action="ppaction://hlinksldjump"/>
          </p:cNvPr>
          <p:cNvSpPr/>
          <p:nvPr/>
        </p:nvSpPr>
        <p:spPr>
          <a:xfrm>
            <a:off x="10951158" y="5767141"/>
            <a:ext cx="1239257" cy="982363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258006" y="2058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9 L 0.3362 -0.0006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19 -0.00069 L 0.49661 -0.000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62 -0.00069 L 0.6112 -0.000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2 -0.00069 L 0.8612 -0.000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735687" y="3144188"/>
            <a:ext cx="2486308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9 cm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35687" y="4839140"/>
            <a:ext cx="2486308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9 </a:t>
            </a:r>
            <a:r>
              <a:rPr lang="vi-VN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15746" y="346832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503567" y="5056523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2749934" y="3144188"/>
            <a:ext cx="2482277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9 dm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51854" y="4814899"/>
            <a:ext cx="2480357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9 m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23" y="5126468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3" y="34536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1453079" y="125010"/>
            <a:ext cx="8380461" cy="2667000"/>
            <a:chOff x="1904976" y="153194"/>
            <a:chExt cx="8380461" cy="2667000"/>
          </a:xfrm>
        </p:grpSpPr>
        <p:grpSp>
          <p:nvGrpSpPr>
            <p:cNvPr id="4" name="Group 3"/>
            <p:cNvGrpSpPr/>
            <p:nvPr/>
          </p:nvGrpSpPr>
          <p:grpSpPr>
            <a:xfrm>
              <a:off x="1904976" y="153194"/>
              <a:ext cx="8380461" cy="2667000"/>
              <a:chOff x="2134344" y="153194"/>
              <a:chExt cx="8380461" cy="2667000"/>
            </a:xfrm>
          </p:grpSpPr>
          <p:sp>
            <p:nvSpPr>
              <p:cNvPr id="22" name="Snip Diagonal Corner Rectangle 21"/>
              <p:cNvSpPr/>
              <p:nvPr/>
            </p:nvSpPr>
            <p:spPr>
              <a:xfrm>
                <a:off x="2134344" y="153194"/>
                <a:ext cx="8380461" cy="2667000"/>
              </a:xfrm>
              <a:prstGeom prst="snip2DiagRect">
                <a:avLst/>
              </a:prstGeom>
              <a:solidFill>
                <a:schemeClr val="tx1">
                  <a:alpha val="70000"/>
                </a:schemeClr>
              </a:solidFill>
              <a:ln w="38100">
                <a:solidFill>
                  <a:srgbClr val="00FF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437606" y="618138"/>
                <a:ext cx="4911362" cy="1782950"/>
                <a:chOff x="2909125" y="1243332"/>
                <a:chExt cx="6390437" cy="1854645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430911" y="1268760"/>
                  <a:ext cx="5148571" cy="1776374"/>
                  <a:chOff x="1774727" y="1412308"/>
                  <a:chExt cx="5148571" cy="1776374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 flipV="1">
                    <a:off x="1774727" y="2060849"/>
                    <a:ext cx="1872206" cy="1127833"/>
                  </a:xfrm>
                  <a:prstGeom prst="line">
                    <a:avLst/>
                  </a:prstGeom>
                  <a:ln w="76200">
                    <a:solidFill>
                      <a:srgbClr val="00FFFF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3646934" y="2060848"/>
                    <a:ext cx="1080120" cy="648072"/>
                  </a:xfrm>
                  <a:prstGeom prst="line">
                    <a:avLst/>
                  </a:prstGeom>
                  <a:ln w="76200">
                    <a:solidFill>
                      <a:srgbClr val="00FFFF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4727054" y="1412308"/>
                    <a:ext cx="2196244" cy="1283159"/>
                  </a:xfrm>
                  <a:prstGeom prst="line">
                    <a:avLst/>
                  </a:prstGeom>
                  <a:ln w="76200">
                    <a:solidFill>
                      <a:srgbClr val="00FFFF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4943077" y="1319491"/>
                  <a:ext cx="720081" cy="480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vi-VN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023197" y="2617748"/>
                  <a:ext cx="720081" cy="480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vi-VN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909125" y="2424238"/>
                  <a:ext cx="720081" cy="480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vi-VN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8579481" y="1243332"/>
                  <a:ext cx="720081" cy="480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vi-VN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 rot="19271938">
                  <a:off x="3591654" y="1868649"/>
                  <a:ext cx="1271165" cy="544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3 cm</a:t>
                  </a:r>
                  <a:endParaRPr lang="vi-VN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 rot="1971560">
                  <a:off x="5482591" y="1773718"/>
                  <a:ext cx="1421633" cy="544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 cm</a:t>
                  </a:r>
                  <a:endParaRPr lang="vi-VN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 rot="19666703">
                  <a:off x="7132826" y="1659326"/>
                  <a:ext cx="1603823" cy="544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4 cm</a:t>
                  </a:r>
                  <a:endParaRPr lang="vi-VN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6998793" y="576402"/>
              <a:ext cx="31350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4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4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40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vi-VN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4579736"/>
            <a:ext cx="4896919" cy="27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54135" y="4645257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4135" y="2972594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</a:p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01163" y="5087332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616469" y="3361571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056606" y="2972594"/>
            <a:ext cx="3175605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9062" y="4645257"/>
            <a:ext cx="3173149" cy="126251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 giác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74" y="4886769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3" y="34536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857103" y="457994"/>
            <a:ext cx="6477794" cy="2060692"/>
            <a:chOff x="2857103" y="457994"/>
            <a:chExt cx="6477794" cy="2060692"/>
          </a:xfrm>
        </p:grpSpPr>
        <p:sp>
          <p:nvSpPr>
            <p:cNvPr id="10" name="Snip Diagonal Corner Rectangle 9"/>
            <p:cNvSpPr/>
            <p:nvPr/>
          </p:nvSpPr>
          <p:spPr>
            <a:xfrm>
              <a:off x="2857103" y="457994"/>
              <a:ext cx="6477794" cy="2060692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Flowchart: Manual Input 2"/>
            <p:cNvSpPr/>
            <p:nvPr/>
          </p:nvSpPr>
          <p:spPr>
            <a:xfrm>
              <a:off x="3327211" y="764692"/>
              <a:ext cx="1905000" cy="1447295"/>
            </a:xfrm>
            <a:prstGeom prst="flowChartManualInpu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4206" y="762794"/>
              <a:ext cx="31350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4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…..</a:t>
              </a:r>
              <a:endParaRPr lang="vi-VN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4579736"/>
            <a:ext cx="4896919" cy="27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0" y="2994901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4135" y="4630733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43028" y="3436976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616469" y="5019710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056606" y="2972594"/>
            <a:ext cx="3175605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9062" y="4645257"/>
            <a:ext cx="3173149" cy="126251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 giác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74" y="4886769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3" y="34536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857103" y="457994"/>
            <a:ext cx="6477794" cy="2060692"/>
            <a:chOff x="2857103" y="457994"/>
            <a:chExt cx="6477794" cy="2060692"/>
          </a:xfrm>
        </p:grpSpPr>
        <p:grpSp>
          <p:nvGrpSpPr>
            <p:cNvPr id="18" name="Group 17"/>
            <p:cNvGrpSpPr/>
            <p:nvPr/>
          </p:nvGrpSpPr>
          <p:grpSpPr>
            <a:xfrm>
              <a:off x="2857103" y="457994"/>
              <a:ext cx="6477794" cy="2060692"/>
              <a:chOff x="2857103" y="457994"/>
              <a:chExt cx="6477794" cy="2060692"/>
            </a:xfrm>
          </p:grpSpPr>
          <p:sp>
            <p:nvSpPr>
              <p:cNvPr id="19" name="Snip Diagonal Corner Rectangle 18"/>
              <p:cNvSpPr/>
              <p:nvPr/>
            </p:nvSpPr>
            <p:spPr>
              <a:xfrm>
                <a:off x="2857103" y="457994"/>
                <a:ext cx="6477794" cy="2060692"/>
              </a:xfrm>
              <a:prstGeom prst="snip2DiagRect">
                <a:avLst/>
              </a:prstGeom>
              <a:solidFill>
                <a:schemeClr val="tx1">
                  <a:alpha val="70000"/>
                </a:schemeClr>
              </a:solidFill>
              <a:ln w="38100">
                <a:solidFill>
                  <a:srgbClr val="00FF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14206" y="762794"/>
                <a:ext cx="31350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4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…..</a:t>
                </a:r>
                <a:endParaRPr lang="vi-VN" sz="4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3733006" y="686594"/>
              <a:ext cx="1600200" cy="1569660"/>
            </a:xfrm>
            <a:prstGeom prst="ellipse">
              <a:avLst/>
            </a:prstGeom>
            <a:solidFill>
              <a:srgbClr val="00FF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4579736"/>
            <a:ext cx="4896919" cy="27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336682" y="326194"/>
            <a:ext cx="7846615" cy="2060692"/>
          </a:xfrm>
          <a:prstGeom prst="snip2DiagRect">
            <a:avLst/>
          </a:prstGeom>
          <a:solidFill>
            <a:schemeClr val="tx1">
              <a:alpha val="70000"/>
            </a:schemeClr>
          </a:solidFill>
          <a:ln w="38100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433" y="4985591"/>
            <a:ext cx="3757112" cy="1416003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3894" y="4985591"/>
            <a:ext cx="3757112" cy="1416003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18940" y="5123235"/>
            <a:ext cx="1074308" cy="8593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510142" y="5251882"/>
            <a:ext cx="945833" cy="8277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39985" y="2997394"/>
            <a:ext cx="3751021" cy="1416003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6739" y="2997394"/>
            <a:ext cx="3748119" cy="1399899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7" y="3358882"/>
            <a:ext cx="865741" cy="7608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42" y="3415913"/>
            <a:ext cx="843022" cy="740836"/>
          </a:xfrm>
          <a:prstGeom prst="rect">
            <a:avLst/>
          </a:prstGeom>
        </p:spPr>
      </p:pic>
      <p:sp>
        <p:nvSpPr>
          <p:cNvPr id="17" name="Flowchart: Manual Input 16"/>
          <p:cNvSpPr/>
          <p:nvPr/>
        </p:nvSpPr>
        <p:spPr>
          <a:xfrm rot="10033291">
            <a:off x="3263913" y="5263899"/>
            <a:ext cx="1368152" cy="859385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352006" y="3260298"/>
            <a:ext cx="864096" cy="859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/>
          <p:cNvSpPr/>
          <p:nvPr/>
        </p:nvSpPr>
        <p:spPr>
          <a:xfrm>
            <a:off x="8132197" y="5292087"/>
            <a:ext cx="1296144" cy="870785"/>
          </a:xfrm>
          <a:prstGeom prst="triangle">
            <a:avLst>
              <a:gd name="adj" fmla="val 676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2" name="Picture 2" descr="C:\Users\ADMIN\Desktop\Tai nguyen thiet ke tro choi\Bảng gỗ\1a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164" y="15840"/>
            <a:ext cx="1735663" cy="112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agon 2"/>
          <p:cNvSpPr/>
          <p:nvPr/>
        </p:nvSpPr>
        <p:spPr>
          <a:xfrm>
            <a:off x="8076406" y="3260298"/>
            <a:ext cx="1219200" cy="896451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4579736"/>
            <a:ext cx="4896919" cy="27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02965" y="4671596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4135" y="4630733"/>
            <a:ext cx="3180762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449993" y="5113671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616469" y="5019710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056606" y="2972594"/>
            <a:ext cx="3175605" cy="1277038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7127" y="3047231"/>
            <a:ext cx="3173149" cy="126251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 defTabSz="685800"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39" y="3288743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3" y="34536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857103" y="457994"/>
            <a:ext cx="6477794" cy="2060692"/>
            <a:chOff x="2857103" y="457994"/>
            <a:chExt cx="6477794" cy="2060692"/>
          </a:xfrm>
        </p:grpSpPr>
        <p:grpSp>
          <p:nvGrpSpPr>
            <p:cNvPr id="19" name="Group 18"/>
            <p:cNvGrpSpPr/>
            <p:nvPr/>
          </p:nvGrpSpPr>
          <p:grpSpPr>
            <a:xfrm>
              <a:off x="2857103" y="457994"/>
              <a:ext cx="6477794" cy="2060692"/>
              <a:chOff x="2857103" y="457994"/>
              <a:chExt cx="6477794" cy="2060692"/>
            </a:xfrm>
          </p:grpSpPr>
          <p:sp>
            <p:nvSpPr>
              <p:cNvPr id="21" name="Snip Diagonal Corner Rectangle 20"/>
              <p:cNvSpPr/>
              <p:nvPr/>
            </p:nvSpPr>
            <p:spPr>
              <a:xfrm>
                <a:off x="2857103" y="457994"/>
                <a:ext cx="6477794" cy="2060692"/>
              </a:xfrm>
              <a:prstGeom prst="snip2DiagRect">
                <a:avLst/>
              </a:prstGeom>
              <a:solidFill>
                <a:schemeClr val="tx1">
                  <a:alpha val="70000"/>
                </a:schemeClr>
              </a:solidFill>
              <a:ln w="38100">
                <a:solidFill>
                  <a:srgbClr val="00FF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14206" y="762794"/>
                <a:ext cx="31350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4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…..</a:t>
                </a:r>
                <a:endParaRPr lang="vi-VN" sz="4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" name="Isosceles Triangle 2"/>
            <p:cNvSpPr/>
            <p:nvPr/>
          </p:nvSpPr>
          <p:spPr>
            <a:xfrm>
              <a:off x="3644408" y="686594"/>
              <a:ext cx="2069798" cy="1569660"/>
            </a:xfrm>
            <a:prstGeom prst="triangle">
              <a:avLst>
                <a:gd name="adj" fmla="val 13185"/>
              </a:avLst>
            </a:prstGeom>
            <a:solidFill>
              <a:srgbClr val="00FFFF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199</Words>
  <Application>Microsoft Office PowerPoint</Application>
  <PresentationFormat>Custom</PresentationFormat>
  <Paragraphs>69</Paragraphs>
  <Slides>20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59</cp:revision>
  <dcterms:created xsi:type="dcterms:W3CDTF">2018-01-02T14:41:22Z</dcterms:created>
  <dcterms:modified xsi:type="dcterms:W3CDTF">2021-12-05T10:59:31Z</dcterms:modified>
</cp:coreProperties>
</file>